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Montserrat Bold" charset="1" panose="00000800000000000000"/>
      <p:regular r:id="rId21"/>
    </p:embeddedFont>
    <p:embeddedFont>
      <p:font typeface="Montserrat" charset="1" panose="00000500000000000000"/>
      <p:regular r:id="rId22"/>
    </p:embeddedFont>
    <p:embeddedFont>
      <p:font typeface="Montserrat Semi-Bold" charset="1" panose="00000700000000000000"/>
      <p:regular r:id="rId23"/>
    </p:embeddedFont>
    <p:embeddedFont>
      <p:font typeface="Barlow Bold" charset="1" panose="00000800000000000000"/>
      <p:regular r:id="rId24"/>
    </p:embeddedFont>
    <p:embeddedFont>
      <p:font typeface="Nunito San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33.pn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34.png" Type="http://schemas.openxmlformats.org/officeDocument/2006/relationships/image"/><Relationship Id="rId15" Target="../media/image35.pn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32.png" Type="http://schemas.openxmlformats.org/officeDocument/2006/relationships/image"/><Relationship Id="rId9"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952500" y="952125"/>
            <a:ext cx="971191" cy="969197"/>
          </a:xfrm>
          <a:custGeom>
            <a:avLst/>
            <a:gdLst/>
            <a:ahLst/>
            <a:cxnLst/>
            <a:rect r="r" b="b" t="t" l="l"/>
            <a:pathLst>
              <a:path h="969197" w="971191">
                <a:moveTo>
                  <a:pt x="0" y="0"/>
                </a:moveTo>
                <a:lnTo>
                  <a:pt x="971191" y="0"/>
                </a:lnTo>
                <a:lnTo>
                  <a:pt x="971191" y="969198"/>
                </a:lnTo>
                <a:lnTo>
                  <a:pt x="0" y="969198"/>
                </a:lnTo>
                <a:lnTo>
                  <a:pt x="0" y="0"/>
                </a:lnTo>
                <a:close/>
              </a:path>
            </a:pathLst>
          </a:custGeom>
          <a:blipFill>
            <a:blip r:embed="rId2"/>
            <a:stretch>
              <a:fillRect l="-20207" t="-5696" r="-24598" b="-3725"/>
            </a:stretch>
          </a:blipFill>
        </p:spPr>
      </p:sp>
      <p:sp>
        <p:nvSpPr>
          <p:cNvPr name="Freeform 3" id="3"/>
          <p:cNvSpPr/>
          <p:nvPr/>
        </p:nvSpPr>
        <p:spPr>
          <a:xfrm flipH="false" flipV="false" rot="0">
            <a:off x="15806819" y="952125"/>
            <a:ext cx="1524535" cy="1067175"/>
          </a:xfrm>
          <a:custGeom>
            <a:avLst/>
            <a:gdLst/>
            <a:ahLst/>
            <a:cxnLst/>
            <a:rect r="r" b="b" t="t" l="l"/>
            <a:pathLst>
              <a:path h="1067175" w="1524535">
                <a:moveTo>
                  <a:pt x="0" y="0"/>
                </a:moveTo>
                <a:lnTo>
                  <a:pt x="1524536" y="0"/>
                </a:lnTo>
                <a:lnTo>
                  <a:pt x="1524536" y="1067175"/>
                </a:lnTo>
                <a:lnTo>
                  <a:pt x="0" y="1067175"/>
                </a:lnTo>
                <a:lnTo>
                  <a:pt x="0" y="0"/>
                </a:lnTo>
                <a:close/>
              </a:path>
            </a:pathLst>
          </a:custGeom>
          <a:blipFill>
            <a:blip r:embed="rId3"/>
            <a:stretch>
              <a:fillRect l="0" t="0" r="0" b="0"/>
            </a:stretch>
          </a:blipFill>
        </p:spPr>
      </p:sp>
      <p:sp>
        <p:nvSpPr>
          <p:cNvPr name="TextBox 4" id="4"/>
          <p:cNvSpPr txBox="true"/>
          <p:nvPr/>
        </p:nvSpPr>
        <p:spPr>
          <a:xfrm rot="0">
            <a:off x="1299117" y="3783013"/>
            <a:ext cx="15689766" cy="2625725"/>
          </a:xfrm>
          <a:prstGeom prst="rect">
            <a:avLst/>
          </a:prstGeom>
        </p:spPr>
        <p:txBody>
          <a:bodyPr anchor="t" rtlCol="false" tIns="0" lIns="0" bIns="0" rIns="0">
            <a:spAutoFit/>
          </a:bodyPr>
          <a:lstStyle/>
          <a:p>
            <a:pPr algn="ctr">
              <a:lnSpc>
                <a:spcPts val="7000"/>
              </a:lnSpc>
            </a:pPr>
            <a:r>
              <a:rPr lang="en-US" b="true" sz="5000">
                <a:solidFill>
                  <a:srgbClr val="3BB77E"/>
                </a:solidFill>
                <a:latin typeface="Montserrat Bold"/>
                <a:ea typeface="Montserrat Bold"/>
                <a:cs typeface="Montserrat Bold"/>
                <a:sym typeface="Montserrat Bold"/>
              </a:rPr>
              <a:t>XÂY DỰNG WEBSITE THƯƠNG MẠI ĐIỆN </a:t>
            </a:r>
          </a:p>
          <a:p>
            <a:pPr algn="ctr">
              <a:lnSpc>
                <a:spcPts val="7000"/>
              </a:lnSpc>
            </a:pPr>
            <a:r>
              <a:rPr lang="en-US" b="true" sz="5000">
                <a:solidFill>
                  <a:srgbClr val="3BB77E"/>
                </a:solidFill>
                <a:latin typeface="Montserrat Bold"/>
                <a:ea typeface="Montserrat Bold"/>
                <a:cs typeface="Montserrat Bold"/>
                <a:sym typeface="Montserrat Bold"/>
              </a:rPr>
              <a:t>TỬ </a:t>
            </a:r>
            <a:r>
              <a:rPr lang="en-US" sz="5000" b="true">
                <a:solidFill>
                  <a:srgbClr val="3BB77E"/>
                </a:solidFill>
                <a:latin typeface="Montserrat Bold"/>
                <a:ea typeface="Montserrat Bold"/>
                <a:cs typeface="Montserrat Bold"/>
                <a:sym typeface="Montserrat Bold"/>
              </a:rPr>
              <a:t>NEST SỬ DỤNG CÔNG NGHỆ </a:t>
            </a:r>
          </a:p>
          <a:p>
            <a:pPr algn="ctr">
              <a:lnSpc>
                <a:spcPts val="7000"/>
              </a:lnSpc>
            </a:pPr>
            <a:r>
              <a:rPr lang="en-US" sz="5000" b="true">
                <a:solidFill>
                  <a:srgbClr val="3BB77E"/>
                </a:solidFill>
                <a:latin typeface="Montserrat Bold"/>
                <a:ea typeface="Montserrat Bold"/>
                <a:cs typeface="Montserrat Bold"/>
                <a:sym typeface="Montserrat Bold"/>
              </a:rPr>
              <a:t>LARAVEL FRAMEWORK</a:t>
            </a:r>
          </a:p>
        </p:txBody>
      </p:sp>
      <p:sp>
        <p:nvSpPr>
          <p:cNvPr name="Freeform 5" id="5"/>
          <p:cNvSpPr/>
          <p:nvPr/>
        </p:nvSpPr>
        <p:spPr>
          <a:xfrm flipH="false" flipV="false" rot="0">
            <a:off x="10076932" y="7085629"/>
            <a:ext cx="7254423" cy="2248871"/>
          </a:xfrm>
          <a:custGeom>
            <a:avLst/>
            <a:gdLst/>
            <a:ahLst/>
            <a:cxnLst/>
            <a:rect r="r" b="b" t="t" l="l"/>
            <a:pathLst>
              <a:path h="2248871" w="7254423">
                <a:moveTo>
                  <a:pt x="0" y="0"/>
                </a:moveTo>
                <a:lnTo>
                  <a:pt x="7254423" y="0"/>
                </a:lnTo>
                <a:lnTo>
                  <a:pt x="7254423" y="2248871"/>
                </a:lnTo>
                <a:lnTo>
                  <a:pt x="0" y="2248871"/>
                </a:lnTo>
                <a:lnTo>
                  <a:pt x="0" y="0"/>
                </a:lnTo>
                <a:close/>
              </a:path>
            </a:pathLst>
          </a:custGeom>
          <a:blipFill>
            <a:blip r:embed="rId4"/>
            <a:stretch>
              <a:fillRect l="0" t="0" r="0" b="0"/>
            </a:stretch>
          </a:blipFill>
        </p:spPr>
      </p:sp>
      <p:sp>
        <p:nvSpPr>
          <p:cNvPr name="TextBox 6" id="6"/>
          <p:cNvSpPr txBox="true"/>
          <p:nvPr/>
        </p:nvSpPr>
        <p:spPr>
          <a:xfrm rot="0">
            <a:off x="3388604" y="971550"/>
            <a:ext cx="11510792" cy="1047676"/>
          </a:xfrm>
          <a:prstGeom prst="rect">
            <a:avLst/>
          </a:prstGeom>
        </p:spPr>
        <p:txBody>
          <a:bodyPr anchor="t" rtlCol="false" tIns="0" lIns="0" bIns="0" rIns="0">
            <a:spAutoFit/>
          </a:bodyPr>
          <a:lstStyle/>
          <a:p>
            <a:pPr algn="ctr">
              <a:lnSpc>
                <a:spcPts val="4200"/>
              </a:lnSpc>
            </a:pPr>
            <a:r>
              <a:rPr lang="en-US" b="true" sz="3000">
                <a:solidFill>
                  <a:srgbClr val="2A2B2D"/>
                </a:solidFill>
                <a:latin typeface="Montserrat Bold"/>
                <a:ea typeface="Montserrat Bold"/>
                <a:cs typeface="Montserrat Bold"/>
                <a:sym typeface="Montserrat Bold"/>
              </a:rPr>
              <a:t>TRƯỜNG ĐẠI HỌC CÔNG NGHIỆP HÀ NỘI</a:t>
            </a:r>
          </a:p>
          <a:p>
            <a:pPr algn="ctr">
              <a:lnSpc>
                <a:spcPts val="4200"/>
              </a:lnSpc>
            </a:pPr>
            <a:r>
              <a:rPr lang="en-US" b="true" sz="3000">
                <a:solidFill>
                  <a:srgbClr val="2A2B2D"/>
                </a:solidFill>
                <a:latin typeface="Montserrat Bold"/>
                <a:ea typeface="Montserrat Bold"/>
                <a:cs typeface="Montserrat Bold"/>
                <a:sym typeface="Montserrat Bold"/>
              </a:rPr>
              <a:t>KHOA CÔNG NGHỆ TIN</a:t>
            </a:r>
          </a:p>
        </p:txBody>
      </p:sp>
      <p:sp>
        <p:nvSpPr>
          <p:cNvPr name="TextBox 7" id="7"/>
          <p:cNvSpPr txBox="true"/>
          <p:nvPr/>
        </p:nvSpPr>
        <p:spPr>
          <a:xfrm rot="0">
            <a:off x="4667234" y="2567818"/>
            <a:ext cx="8953532" cy="762000"/>
          </a:xfrm>
          <a:prstGeom prst="rect">
            <a:avLst/>
          </a:prstGeom>
        </p:spPr>
        <p:txBody>
          <a:bodyPr anchor="t" rtlCol="false" tIns="0" lIns="0" bIns="0" rIns="0">
            <a:spAutoFit/>
          </a:bodyPr>
          <a:lstStyle/>
          <a:p>
            <a:pPr algn="ctr">
              <a:lnSpc>
                <a:spcPts val="6000"/>
              </a:lnSpc>
            </a:pPr>
            <a:r>
              <a:rPr lang="en-US" b="true" sz="5000">
                <a:solidFill>
                  <a:srgbClr val="2A2B2D"/>
                </a:solidFill>
                <a:latin typeface="Montserrat Bold"/>
                <a:ea typeface="Montserrat Bold"/>
                <a:cs typeface="Montserrat Bold"/>
                <a:sym typeface="Montserrat Bold"/>
              </a:rPr>
              <a:t>ĐỒ ÁN TỐT NGHIỆP</a:t>
            </a:r>
          </a:p>
        </p:txBody>
      </p:sp>
      <p:sp>
        <p:nvSpPr>
          <p:cNvPr name="TextBox 8" id="8"/>
          <p:cNvSpPr txBox="true"/>
          <p:nvPr/>
        </p:nvSpPr>
        <p:spPr>
          <a:xfrm rot="0">
            <a:off x="952500" y="7169150"/>
            <a:ext cx="3628451" cy="2164606"/>
          </a:xfrm>
          <a:prstGeom prst="rect">
            <a:avLst/>
          </a:prstGeom>
        </p:spPr>
        <p:txBody>
          <a:bodyPr anchor="t" rtlCol="false" tIns="0" lIns="0" bIns="0" rIns="0">
            <a:spAutoFit/>
          </a:bodyPr>
          <a:lstStyle/>
          <a:p>
            <a:pPr algn="just">
              <a:lnSpc>
                <a:spcPts val="3499"/>
              </a:lnSpc>
            </a:pPr>
            <a:r>
              <a:rPr lang="en-US" sz="2499">
                <a:solidFill>
                  <a:srgbClr val="2A2B2D"/>
                </a:solidFill>
                <a:latin typeface="Montserrat"/>
                <a:ea typeface="Montserrat"/>
                <a:cs typeface="Montserrat"/>
                <a:sym typeface="Montserrat"/>
              </a:rPr>
              <a:t>Giảng viên hướng dẫn </a:t>
            </a:r>
          </a:p>
          <a:p>
            <a:pPr algn="just">
              <a:lnSpc>
                <a:spcPts val="3499"/>
              </a:lnSpc>
            </a:pPr>
            <a:r>
              <a:rPr lang="en-US" sz="2499">
                <a:solidFill>
                  <a:srgbClr val="2A2B2D"/>
                </a:solidFill>
                <a:latin typeface="Montserrat"/>
                <a:ea typeface="Montserrat"/>
                <a:cs typeface="Montserrat"/>
                <a:sym typeface="Montserrat"/>
              </a:rPr>
              <a:t>Sinh viên thực hiện</a:t>
            </a:r>
          </a:p>
          <a:p>
            <a:pPr algn="just">
              <a:lnSpc>
                <a:spcPts val="3499"/>
              </a:lnSpc>
            </a:pPr>
            <a:r>
              <a:rPr lang="en-US" sz="2499">
                <a:solidFill>
                  <a:srgbClr val="2A2B2D"/>
                </a:solidFill>
                <a:latin typeface="Montserrat"/>
                <a:ea typeface="Montserrat"/>
                <a:cs typeface="Montserrat"/>
                <a:sym typeface="Montserrat"/>
              </a:rPr>
              <a:t>Mã số sinh viên</a:t>
            </a:r>
          </a:p>
          <a:p>
            <a:pPr algn="just">
              <a:lnSpc>
                <a:spcPts val="3499"/>
              </a:lnSpc>
            </a:pPr>
            <a:r>
              <a:rPr lang="en-US" sz="2499">
                <a:solidFill>
                  <a:srgbClr val="2A2B2D"/>
                </a:solidFill>
                <a:latin typeface="Montserrat"/>
                <a:ea typeface="Montserrat"/>
                <a:cs typeface="Montserrat"/>
                <a:sym typeface="Montserrat"/>
              </a:rPr>
              <a:t>Lớp</a:t>
            </a:r>
          </a:p>
          <a:p>
            <a:pPr algn="just">
              <a:lnSpc>
                <a:spcPts val="3499"/>
              </a:lnSpc>
            </a:pPr>
            <a:r>
              <a:rPr lang="en-US" sz="2499">
                <a:solidFill>
                  <a:srgbClr val="2A2B2D"/>
                </a:solidFill>
                <a:latin typeface="Montserrat"/>
                <a:ea typeface="Montserrat"/>
                <a:cs typeface="Montserrat"/>
                <a:sym typeface="Montserrat"/>
              </a:rPr>
              <a:t>Khóa</a:t>
            </a:r>
          </a:p>
        </p:txBody>
      </p:sp>
      <p:sp>
        <p:nvSpPr>
          <p:cNvPr name="TextBox 9" id="9"/>
          <p:cNvSpPr txBox="true"/>
          <p:nvPr/>
        </p:nvSpPr>
        <p:spPr>
          <a:xfrm rot="0">
            <a:off x="4667234" y="7169150"/>
            <a:ext cx="4514210" cy="2165350"/>
          </a:xfrm>
          <a:prstGeom prst="rect">
            <a:avLst/>
          </a:prstGeom>
        </p:spPr>
        <p:txBody>
          <a:bodyPr anchor="t" rtlCol="false" tIns="0" lIns="0" bIns="0" rIns="0">
            <a:spAutoFit/>
          </a:bodyPr>
          <a:lstStyle/>
          <a:p>
            <a:pPr algn="just">
              <a:lnSpc>
                <a:spcPts val="3499"/>
              </a:lnSpc>
            </a:pPr>
            <a:r>
              <a:rPr lang="en-US" sz="2499">
                <a:solidFill>
                  <a:srgbClr val="2A2B2D"/>
                </a:solidFill>
                <a:latin typeface="Montserrat"/>
                <a:ea typeface="Montserrat"/>
                <a:cs typeface="Montserrat"/>
                <a:sym typeface="Montserrat"/>
              </a:rPr>
              <a:t>: TS. Lê Xuân Hùng</a:t>
            </a:r>
          </a:p>
          <a:p>
            <a:pPr algn="just">
              <a:lnSpc>
                <a:spcPts val="3499"/>
              </a:lnSpc>
            </a:pPr>
            <a:r>
              <a:rPr lang="en-US" sz="2499">
                <a:solidFill>
                  <a:srgbClr val="2A2B2D"/>
                </a:solidFill>
                <a:latin typeface="Montserrat"/>
                <a:ea typeface="Montserrat"/>
                <a:cs typeface="Montserrat"/>
                <a:sym typeface="Montserrat"/>
              </a:rPr>
              <a:t>: Bùi Đình Cường</a:t>
            </a:r>
          </a:p>
          <a:p>
            <a:pPr algn="just">
              <a:lnSpc>
                <a:spcPts val="3499"/>
              </a:lnSpc>
            </a:pPr>
            <a:r>
              <a:rPr lang="en-US" sz="2499">
                <a:solidFill>
                  <a:srgbClr val="2A2B2D"/>
                </a:solidFill>
                <a:latin typeface="Montserrat"/>
                <a:ea typeface="Montserrat"/>
                <a:cs typeface="Montserrat"/>
                <a:sym typeface="Montserrat"/>
              </a:rPr>
              <a:t>: 2021608308</a:t>
            </a:r>
          </a:p>
          <a:p>
            <a:pPr algn="just">
              <a:lnSpc>
                <a:spcPts val="3499"/>
              </a:lnSpc>
            </a:pPr>
            <a:r>
              <a:rPr lang="en-US" sz="2499">
                <a:solidFill>
                  <a:srgbClr val="2A2B2D"/>
                </a:solidFill>
                <a:latin typeface="Montserrat"/>
                <a:ea typeface="Montserrat"/>
                <a:cs typeface="Montserrat"/>
                <a:sym typeface="Montserrat"/>
              </a:rPr>
              <a:t>: 2021DHKTPM04</a:t>
            </a:r>
          </a:p>
          <a:p>
            <a:pPr algn="just">
              <a:lnSpc>
                <a:spcPts val="3499"/>
              </a:lnSpc>
            </a:pPr>
            <a:r>
              <a:rPr lang="en-US" sz="2499">
                <a:solidFill>
                  <a:srgbClr val="2A2B2D"/>
                </a:solidFill>
                <a:latin typeface="Montserrat"/>
                <a:ea typeface="Montserrat"/>
                <a:cs typeface="Montserrat"/>
                <a:sym typeface="Montserrat"/>
              </a:rPr>
              <a:t>: 16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02870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02870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Freeform 5" id="5"/>
          <p:cNvSpPr/>
          <p:nvPr/>
        </p:nvSpPr>
        <p:spPr>
          <a:xfrm flipH="false" flipV="false" rot="0">
            <a:off x="4526886" y="1988167"/>
            <a:ext cx="9235381" cy="7270133"/>
          </a:xfrm>
          <a:custGeom>
            <a:avLst/>
            <a:gdLst/>
            <a:ahLst/>
            <a:cxnLst/>
            <a:rect r="r" b="b" t="t" l="l"/>
            <a:pathLst>
              <a:path h="7270133" w="9235381">
                <a:moveTo>
                  <a:pt x="0" y="0"/>
                </a:moveTo>
                <a:lnTo>
                  <a:pt x="9235381" y="0"/>
                </a:lnTo>
                <a:lnTo>
                  <a:pt x="9235381" y="7270133"/>
                </a:lnTo>
                <a:lnTo>
                  <a:pt x="0" y="7270133"/>
                </a:lnTo>
                <a:lnTo>
                  <a:pt x="0" y="0"/>
                </a:lnTo>
                <a:close/>
              </a:path>
            </a:pathLst>
          </a:custGeom>
          <a:blipFill>
            <a:blip r:embed="rId4"/>
            <a:stretch>
              <a:fillRect l="0" t="0" r="0" b="0"/>
            </a:stretch>
          </a:blipFill>
        </p:spPr>
      </p:sp>
      <p:sp>
        <p:nvSpPr>
          <p:cNvPr name="TextBox 6" id="6"/>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7" id="7"/>
          <p:cNvSpPr txBox="true"/>
          <p:nvPr/>
        </p:nvSpPr>
        <p:spPr>
          <a:xfrm rot="0">
            <a:off x="1515899" y="9411166"/>
            <a:ext cx="382135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09 - Bùi Đình Cường</a:t>
            </a:r>
          </a:p>
        </p:txBody>
      </p:sp>
      <p:sp>
        <p:nvSpPr>
          <p:cNvPr name="TextBox 8" id="8"/>
          <p:cNvSpPr txBox="true"/>
          <p:nvPr/>
        </p:nvSpPr>
        <p:spPr>
          <a:xfrm rot="0">
            <a:off x="3399067" y="1033771"/>
            <a:ext cx="11489865"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BIỂU ĐỒ CƠ SỞ DỮ LIỆU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grpSp>
        <p:nvGrpSpPr>
          <p:cNvPr name="Group 2" id="2"/>
          <p:cNvGrpSpPr/>
          <p:nvPr/>
        </p:nvGrpSpPr>
        <p:grpSpPr>
          <a:xfrm rot="0">
            <a:off x="3213593" y="5275309"/>
            <a:ext cx="5383449" cy="2430984"/>
            <a:chOff x="0" y="0"/>
            <a:chExt cx="1322803" cy="597333"/>
          </a:xfrm>
        </p:grpSpPr>
        <p:sp>
          <p:nvSpPr>
            <p:cNvPr name="Freeform 3" id="3"/>
            <p:cNvSpPr/>
            <p:nvPr/>
          </p:nvSpPr>
          <p:spPr>
            <a:xfrm flipH="false" flipV="false" rot="0">
              <a:off x="0" y="0"/>
              <a:ext cx="1322803" cy="597333"/>
            </a:xfrm>
            <a:custGeom>
              <a:avLst/>
              <a:gdLst/>
              <a:ahLst/>
              <a:cxnLst/>
              <a:rect r="r" b="b" t="t" l="l"/>
              <a:pathLst>
                <a:path h="597333" w="1322803">
                  <a:moveTo>
                    <a:pt x="47457" y="0"/>
                  </a:moveTo>
                  <a:lnTo>
                    <a:pt x="1275346" y="0"/>
                  </a:lnTo>
                  <a:cubicBezTo>
                    <a:pt x="1301556" y="0"/>
                    <a:pt x="1322803" y="21247"/>
                    <a:pt x="1322803" y="47457"/>
                  </a:cubicBezTo>
                  <a:lnTo>
                    <a:pt x="1322803" y="549876"/>
                  </a:lnTo>
                  <a:cubicBezTo>
                    <a:pt x="1322803" y="576086"/>
                    <a:pt x="1301556" y="597333"/>
                    <a:pt x="1275346" y="597333"/>
                  </a:cubicBezTo>
                  <a:lnTo>
                    <a:pt x="47457" y="597333"/>
                  </a:lnTo>
                  <a:cubicBezTo>
                    <a:pt x="21247" y="597333"/>
                    <a:pt x="0" y="576086"/>
                    <a:pt x="0" y="549876"/>
                  </a:cubicBezTo>
                  <a:lnTo>
                    <a:pt x="0" y="47457"/>
                  </a:lnTo>
                  <a:cubicBezTo>
                    <a:pt x="0" y="21247"/>
                    <a:pt x="21247" y="0"/>
                    <a:pt x="47457" y="0"/>
                  </a:cubicBezTo>
                  <a:close/>
                </a:path>
              </a:pathLst>
            </a:custGeom>
            <a:solidFill>
              <a:srgbClr val="FFFFFF"/>
            </a:solidFill>
          </p:spPr>
        </p:sp>
        <p:sp>
          <p:nvSpPr>
            <p:cNvPr name="TextBox 4" id="4"/>
            <p:cNvSpPr txBox="true"/>
            <p:nvPr/>
          </p:nvSpPr>
          <p:spPr>
            <a:xfrm>
              <a:off x="0" y="-47625"/>
              <a:ext cx="1322803" cy="644958"/>
            </a:xfrm>
            <a:prstGeom prst="rect">
              <a:avLst/>
            </a:prstGeom>
          </p:spPr>
          <p:txBody>
            <a:bodyPr anchor="ctr" rtlCol="false" tIns="56628" lIns="56628" bIns="56628" rIns="56628"/>
            <a:lstStyle/>
            <a:p>
              <a:pPr algn="ctr">
                <a:lnSpc>
                  <a:spcPts val="3079"/>
                </a:lnSpc>
              </a:pPr>
            </a:p>
          </p:txBody>
        </p:sp>
      </p:grpSp>
      <p:grpSp>
        <p:nvGrpSpPr>
          <p:cNvPr name="Group 5" id="5"/>
          <p:cNvGrpSpPr/>
          <p:nvPr/>
        </p:nvGrpSpPr>
        <p:grpSpPr>
          <a:xfrm rot="0">
            <a:off x="3213593" y="5275309"/>
            <a:ext cx="238540" cy="2430984"/>
            <a:chOff x="0" y="0"/>
            <a:chExt cx="58613" cy="597333"/>
          </a:xfrm>
        </p:grpSpPr>
        <p:sp>
          <p:nvSpPr>
            <p:cNvPr name="Freeform 6" id="6"/>
            <p:cNvSpPr/>
            <p:nvPr/>
          </p:nvSpPr>
          <p:spPr>
            <a:xfrm flipH="false" flipV="false" rot="0">
              <a:off x="0" y="0"/>
              <a:ext cx="58613" cy="597333"/>
            </a:xfrm>
            <a:custGeom>
              <a:avLst/>
              <a:gdLst/>
              <a:ahLst/>
              <a:cxnLst/>
              <a:rect r="r" b="b" t="t" l="l"/>
              <a:pathLst>
                <a:path h="597333" w="58613">
                  <a:moveTo>
                    <a:pt x="29307" y="0"/>
                  </a:moveTo>
                  <a:lnTo>
                    <a:pt x="29307" y="0"/>
                  </a:lnTo>
                  <a:cubicBezTo>
                    <a:pt x="37079" y="0"/>
                    <a:pt x="44533" y="3088"/>
                    <a:pt x="50029" y="8584"/>
                  </a:cubicBezTo>
                  <a:cubicBezTo>
                    <a:pt x="55526" y="14080"/>
                    <a:pt x="58613" y="21534"/>
                    <a:pt x="58613" y="29307"/>
                  </a:cubicBezTo>
                  <a:lnTo>
                    <a:pt x="58613" y="568027"/>
                  </a:lnTo>
                  <a:cubicBezTo>
                    <a:pt x="58613" y="575799"/>
                    <a:pt x="55526" y="583254"/>
                    <a:pt x="50029" y="588750"/>
                  </a:cubicBezTo>
                  <a:cubicBezTo>
                    <a:pt x="44533" y="594246"/>
                    <a:pt x="37079" y="597333"/>
                    <a:pt x="29307" y="597333"/>
                  </a:cubicBezTo>
                  <a:lnTo>
                    <a:pt x="29307" y="597333"/>
                  </a:lnTo>
                  <a:cubicBezTo>
                    <a:pt x="21534" y="597333"/>
                    <a:pt x="14080" y="594246"/>
                    <a:pt x="8584" y="588750"/>
                  </a:cubicBezTo>
                  <a:cubicBezTo>
                    <a:pt x="3088" y="583254"/>
                    <a:pt x="0" y="575799"/>
                    <a:pt x="0" y="568027"/>
                  </a:cubicBezTo>
                  <a:lnTo>
                    <a:pt x="0" y="29307"/>
                  </a:lnTo>
                  <a:cubicBezTo>
                    <a:pt x="0" y="21534"/>
                    <a:pt x="3088" y="14080"/>
                    <a:pt x="8584" y="8584"/>
                  </a:cubicBezTo>
                  <a:cubicBezTo>
                    <a:pt x="14080" y="3088"/>
                    <a:pt x="21534" y="0"/>
                    <a:pt x="29307" y="0"/>
                  </a:cubicBezTo>
                  <a:close/>
                </a:path>
              </a:pathLst>
            </a:custGeom>
            <a:solidFill>
              <a:srgbClr val="408789"/>
            </a:solidFill>
          </p:spPr>
        </p:sp>
        <p:sp>
          <p:nvSpPr>
            <p:cNvPr name="TextBox 7" id="7"/>
            <p:cNvSpPr txBox="true"/>
            <p:nvPr/>
          </p:nvSpPr>
          <p:spPr>
            <a:xfrm>
              <a:off x="0" y="-47625"/>
              <a:ext cx="58613" cy="644958"/>
            </a:xfrm>
            <a:prstGeom prst="rect">
              <a:avLst/>
            </a:prstGeom>
          </p:spPr>
          <p:txBody>
            <a:bodyPr anchor="ctr" rtlCol="false" tIns="56628" lIns="56628" bIns="56628" rIns="56628"/>
            <a:lstStyle/>
            <a:p>
              <a:pPr algn="ctr">
                <a:lnSpc>
                  <a:spcPts val="3079"/>
                </a:lnSpc>
              </a:pPr>
            </a:p>
          </p:txBody>
        </p:sp>
      </p:grpSp>
      <p:grpSp>
        <p:nvGrpSpPr>
          <p:cNvPr name="Group 8" id="8"/>
          <p:cNvGrpSpPr/>
          <p:nvPr/>
        </p:nvGrpSpPr>
        <p:grpSpPr>
          <a:xfrm rot="0">
            <a:off x="1515899" y="5275309"/>
            <a:ext cx="1442962" cy="144296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34132" y="0"/>
                  </a:moveTo>
                  <a:lnTo>
                    <a:pt x="678668" y="0"/>
                  </a:lnTo>
                  <a:cubicBezTo>
                    <a:pt x="714242" y="0"/>
                    <a:pt x="748359" y="14132"/>
                    <a:pt x="773514" y="39286"/>
                  </a:cubicBezTo>
                  <a:cubicBezTo>
                    <a:pt x="798668" y="64441"/>
                    <a:pt x="812800" y="98558"/>
                    <a:pt x="812800" y="134132"/>
                  </a:cubicBezTo>
                  <a:lnTo>
                    <a:pt x="812800" y="678668"/>
                  </a:lnTo>
                  <a:cubicBezTo>
                    <a:pt x="812800" y="714242"/>
                    <a:pt x="798668" y="748359"/>
                    <a:pt x="773514" y="773514"/>
                  </a:cubicBezTo>
                  <a:cubicBezTo>
                    <a:pt x="748359" y="798668"/>
                    <a:pt x="714242" y="812800"/>
                    <a:pt x="678668" y="812800"/>
                  </a:cubicBezTo>
                  <a:lnTo>
                    <a:pt x="134132" y="812800"/>
                  </a:lnTo>
                  <a:cubicBezTo>
                    <a:pt x="98558" y="812800"/>
                    <a:pt x="64441" y="798668"/>
                    <a:pt x="39286" y="773514"/>
                  </a:cubicBezTo>
                  <a:cubicBezTo>
                    <a:pt x="14132" y="748359"/>
                    <a:pt x="0" y="714242"/>
                    <a:pt x="0" y="678668"/>
                  </a:cubicBezTo>
                  <a:lnTo>
                    <a:pt x="0" y="134132"/>
                  </a:lnTo>
                  <a:cubicBezTo>
                    <a:pt x="0" y="98558"/>
                    <a:pt x="14132" y="64441"/>
                    <a:pt x="39286" y="39286"/>
                  </a:cubicBezTo>
                  <a:cubicBezTo>
                    <a:pt x="64441" y="14132"/>
                    <a:pt x="98558" y="0"/>
                    <a:pt x="134132" y="0"/>
                  </a:cubicBezTo>
                  <a:close/>
                </a:path>
              </a:pathLst>
            </a:custGeom>
            <a:solidFill>
              <a:srgbClr val="408789"/>
            </a:solidFill>
          </p:spPr>
        </p:sp>
        <p:sp>
          <p:nvSpPr>
            <p:cNvPr name="TextBox 10" id="10"/>
            <p:cNvSpPr txBox="true"/>
            <p:nvPr/>
          </p:nvSpPr>
          <p:spPr>
            <a:xfrm>
              <a:off x="0" y="-47625"/>
              <a:ext cx="812800" cy="860425"/>
            </a:xfrm>
            <a:prstGeom prst="rect">
              <a:avLst/>
            </a:prstGeom>
          </p:spPr>
          <p:txBody>
            <a:bodyPr anchor="ctr" rtlCol="false" tIns="56628" lIns="56628" bIns="56628" rIns="56628"/>
            <a:lstStyle/>
            <a:p>
              <a:pPr algn="ctr">
                <a:lnSpc>
                  <a:spcPts val="3079"/>
                </a:lnSpc>
              </a:pPr>
            </a:p>
          </p:txBody>
        </p:sp>
      </p:grpSp>
      <p:sp>
        <p:nvSpPr>
          <p:cNvPr name="Freeform 11" id="11"/>
          <p:cNvSpPr/>
          <p:nvPr/>
        </p:nvSpPr>
        <p:spPr>
          <a:xfrm flipH="false" flipV="false" rot="0">
            <a:off x="1840518" y="5684758"/>
            <a:ext cx="793723" cy="624065"/>
          </a:xfrm>
          <a:custGeom>
            <a:avLst/>
            <a:gdLst/>
            <a:ahLst/>
            <a:cxnLst/>
            <a:rect r="r" b="b" t="t" l="l"/>
            <a:pathLst>
              <a:path h="624065" w="793723">
                <a:moveTo>
                  <a:pt x="0" y="0"/>
                </a:moveTo>
                <a:lnTo>
                  <a:pt x="793723" y="0"/>
                </a:lnTo>
                <a:lnTo>
                  <a:pt x="793723" y="624064"/>
                </a:lnTo>
                <a:lnTo>
                  <a:pt x="0" y="624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034057" y="-269190"/>
            <a:ext cx="2450485" cy="1131645"/>
          </a:xfrm>
          <a:custGeom>
            <a:avLst/>
            <a:gdLst/>
            <a:ahLst/>
            <a:cxnLst/>
            <a:rect r="r" b="b" t="t" l="l"/>
            <a:pathLst>
              <a:path h="1131645" w="2450485">
                <a:moveTo>
                  <a:pt x="0" y="0"/>
                </a:moveTo>
                <a:lnTo>
                  <a:pt x="2450486" y="0"/>
                </a:lnTo>
                <a:lnTo>
                  <a:pt x="2450486" y="1131645"/>
                </a:lnTo>
                <a:lnTo>
                  <a:pt x="0" y="1131645"/>
                </a:lnTo>
                <a:lnTo>
                  <a:pt x="0" y="0"/>
                </a:lnTo>
                <a:close/>
              </a:path>
            </a:pathLst>
          </a:custGeom>
          <a:blipFill>
            <a:blip r:embed="rId4">
              <a:extLst>
                <a:ext uri="{96DAC541-7B7A-43D3-8B79-37D633B846F1}">
                  <asvg:svgBlip xmlns:asvg="http://schemas.microsoft.com/office/drawing/2016/SVG/main" r:embed="rId5"/>
                </a:ext>
              </a:extLst>
            </a:blip>
            <a:stretch>
              <a:fillRect l="0" t="0" r="-59838" b="-615486"/>
            </a:stretch>
          </a:blipFill>
        </p:spPr>
      </p:sp>
      <p:sp>
        <p:nvSpPr>
          <p:cNvPr name="Freeform 13" id="13"/>
          <p:cNvSpPr/>
          <p:nvPr/>
        </p:nvSpPr>
        <p:spPr>
          <a:xfrm flipH="false" flipV="false" rot="0">
            <a:off x="-1421785" y="462877"/>
            <a:ext cx="2450485" cy="1131645"/>
          </a:xfrm>
          <a:custGeom>
            <a:avLst/>
            <a:gdLst/>
            <a:ahLst/>
            <a:cxnLst/>
            <a:rect r="r" b="b" t="t" l="l"/>
            <a:pathLst>
              <a:path h="1131645" w="2450485">
                <a:moveTo>
                  <a:pt x="0" y="0"/>
                </a:moveTo>
                <a:lnTo>
                  <a:pt x="2450485" y="0"/>
                </a:lnTo>
                <a:lnTo>
                  <a:pt x="2450485" y="1131646"/>
                </a:lnTo>
                <a:lnTo>
                  <a:pt x="0" y="1131646"/>
                </a:lnTo>
                <a:lnTo>
                  <a:pt x="0" y="0"/>
                </a:lnTo>
                <a:close/>
              </a:path>
            </a:pathLst>
          </a:custGeom>
          <a:blipFill>
            <a:blip r:embed="rId4">
              <a:extLst>
                <a:ext uri="{96DAC541-7B7A-43D3-8B79-37D633B846F1}">
                  <asvg:svgBlip xmlns:asvg="http://schemas.microsoft.com/office/drawing/2016/SVG/main" r:embed="rId5"/>
                </a:ext>
              </a:extLst>
            </a:blip>
            <a:stretch>
              <a:fillRect l="0" t="0" r="-59838" b="-615486"/>
            </a:stretch>
          </a:blipFill>
        </p:spPr>
      </p:sp>
      <p:sp>
        <p:nvSpPr>
          <p:cNvPr name="AutoShape 14" id="14"/>
          <p:cNvSpPr/>
          <p:nvPr/>
        </p:nvSpPr>
        <p:spPr>
          <a:xfrm rot="0">
            <a:off x="1515899" y="9285348"/>
            <a:ext cx="15256203" cy="0"/>
          </a:xfrm>
          <a:prstGeom prst="line">
            <a:avLst/>
          </a:prstGeom>
          <a:ln cap="flat" w="9525">
            <a:solidFill>
              <a:srgbClr val="3BB77E"/>
            </a:solidFill>
            <a:prstDash val="solid"/>
            <a:headEnd type="none" len="sm" w="sm"/>
            <a:tailEnd type="none" len="sm" w="sm"/>
          </a:ln>
        </p:spPr>
      </p:sp>
      <p:grpSp>
        <p:nvGrpSpPr>
          <p:cNvPr name="Group 15" id="15"/>
          <p:cNvGrpSpPr/>
          <p:nvPr/>
        </p:nvGrpSpPr>
        <p:grpSpPr>
          <a:xfrm rot="0">
            <a:off x="3213593" y="2368075"/>
            <a:ext cx="5383449" cy="2430984"/>
            <a:chOff x="0" y="0"/>
            <a:chExt cx="1322803" cy="597333"/>
          </a:xfrm>
        </p:grpSpPr>
        <p:sp>
          <p:nvSpPr>
            <p:cNvPr name="Freeform 16" id="16"/>
            <p:cNvSpPr/>
            <p:nvPr/>
          </p:nvSpPr>
          <p:spPr>
            <a:xfrm flipH="false" flipV="false" rot="0">
              <a:off x="0" y="0"/>
              <a:ext cx="1322803" cy="597333"/>
            </a:xfrm>
            <a:custGeom>
              <a:avLst/>
              <a:gdLst/>
              <a:ahLst/>
              <a:cxnLst/>
              <a:rect r="r" b="b" t="t" l="l"/>
              <a:pathLst>
                <a:path h="597333" w="1322803">
                  <a:moveTo>
                    <a:pt x="47457" y="0"/>
                  </a:moveTo>
                  <a:lnTo>
                    <a:pt x="1275346" y="0"/>
                  </a:lnTo>
                  <a:cubicBezTo>
                    <a:pt x="1301556" y="0"/>
                    <a:pt x="1322803" y="21247"/>
                    <a:pt x="1322803" y="47457"/>
                  </a:cubicBezTo>
                  <a:lnTo>
                    <a:pt x="1322803" y="549876"/>
                  </a:lnTo>
                  <a:cubicBezTo>
                    <a:pt x="1322803" y="576086"/>
                    <a:pt x="1301556" y="597333"/>
                    <a:pt x="1275346" y="597333"/>
                  </a:cubicBezTo>
                  <a:lnTo>
                    <a:pt x="47457" y="597333"/>
                  </a:lnTo>
                  <a:cubicBezTo>
                    <a:pt x="21247" y="597333"/>
                    <a:pt x="0" y="576086"/>
                    <a:pt x="0" y="549876"/>
                  </a:cubicBezTo>
                  <a:lnTo>
                    <a:pt x="0" y="47457"/>
                  </a:lnTo>
                  <a:cubicBezTo>
                    <a:pt x="0" y="21247"/>
                    <a:pt x="21247" y="0"/>
                    <a:pt x="47457" y="0"/>
                  </a:cubicBezTo>
                  <a:close/>
                </a:path>
              </a:pathLst>
            </a:custGeom>
            <a:solidFill>
              <a:srgbClr val="FFFFFF"/>
            </a:solidFill>
          </p:spPr>
        </p:sp>
        <p:sp>
          <p:nvSpPr>
            <p:cNvPr name="TextBox 17" id="17"/>
            <p:cNvSpPr txBox="true"/>
            <p:nvPr/>
          </p:nvSpPr>
          <p:spPr>
            <a:xfrm>
              <a:off x="0" y="-47625"/>
              <a:ext cx="1322803" cy="644958"/>
            </a:xfrm>
            <a:prstGeom prst="rect">
              <a:avLst/>
            </a:prstGeom>
          </p:spPr>
          <p:txBody>
            <a:bodyPr anchor="ctr" rtlCol="false" tIns="56628" lIns="56628" bIns="56628" rIns="56628"/>
            <a:lstStyle/>
            <a:p>
              <a:pPr algn="ctr">
                <a:lnSpc>
                  <a:spcPts val="3079"/>
                </a:lnSpc>
              </a:pPr>
            </a:p>
          </p:txBody>
        </p:sp>
      </p:grpSp>
      <p:grpSp>
        <p:nvGrpSpPr>
          <p:cNvPr name="Group 18" id="18"/>
          <p:cNvGrpSpPr/>
          <p:nvPr/>
        </p:nvGrpSpPr>
        <p:grpSpPr>
          <a:xfrm rot="0">
            <a:off x="3213593" y="2368075"/>
            <a:ext cx="238540" cy="2430984"/>
            <a:chOff x="0" y="0"/>
            <a:chExt cx="58613" cy="597333"/>
          </a:xfrm>
        </p:grpSpPr>
        <p:sp>
          <p:nvSpPr>
            <p:cNvPr name="Freeform 19" id="19"/>
            <p:cNvSpPr/>
            <p:nvPr/>
          </p:nvSpPr>
          <p:spPr>
            <a:xfrm flipH="false" flipV="false" rot="0">
              <a:off x="0" y="0"/>
              <a:ext cx="58613" cy="597333"/>
            </a:xfrm>
            <a:custGeom>
              <a:avLst/>
              <a:gdLst/>
              <a:ahLst/>
              <a:cxnLst/>
              <a:rect r="r" b="b" t="t" l="l"/>
              <a:pathLst>
                <a:path h="597333" w="58613">
                  <a:moveTo>
                    <a:pt x="29307" y="0"/>
                  </a:moveTo>
                  <a:lnTo>
                    <a:pt x="29307" y="0"/>
                  </a:lnTo>
                  <a:cubicBezTo>
                    <a:pt x="37079" y="0"/>
                    <a:pt x="44533" y="3088"/>
                    <a:pt x="50029" y="8584"/>
                  </a:cubicBezTo>
                  <a:cubicBezTo>
                    <a:pt x="55526" y="14080"/>
                    <a:pt x="58613" y="21534"/>
                    <a:pt x="58613" y="29307"/>
                  </a:cubicBezTo>
                  <a:lnTo>
                    <a:pt x="58613" y="568027"/>
                  </a:lnTo>
                  <a:cubicBezTo>
                    <a:pt x="58613" y="575799"/>
                    <a:pt x="55526" y="583254"/>
                    <a:pt x="50029" y="588750"/>
                  </a:cubicBezTo>
                  <a:cubicBezTo>
                    <a:pt x="44533" y="594246"/>
                    <a:pt x="37079" y="597333"/>
                    <a:pt x="29307" y="597333"/>
                  </a:cubicBezTo>
                  <a:lnTo>
                    <a:pt x="29307" y="597333"/>
                  </a:lnTo>
                  <a:cubicBezTo>
                    <a:pt x="21534" y="597333"/>
                    <a:pt x="14080" y="594246"/>
                    <a:pt x="8584" y="588750"/>
                  </a:cubicBezTo>
                  <a:cubicBezTo>
                    <a:pt x="3088" y="583254"/>
                    <a:pt x="0" y="575799"/>
                    <a:pt x="0" y="568027"/>
                  </a:cubicBezTo>
                  <a:lnTo>
                    <a:pt x="0" y="29307"/>
                  </a:lnTo>
                  <a:cubicBezTo>
                    <a:pt x="0" y="21534"/>
                    <a:pt x="3088" y="14080"/>
                    <a:pt x="8584" y="8584"/>
                  </a:cubicBezTo>
                  <a:cubicBezTo>
                    <a:pt x="14080" y="3088"/>
                    <a:pt x="21534" y="0"/>
                    <a:pt x="29307" y="0"/>
                  </a:cubicBezTo>
                  <a:close/>
                </a:path>
              </a:pathLst>
            </a:custGeom>
            <a:solidFill>
              <a:srgbClr val="3BB77E"/>
            </a:solidFill>
          </p:spPr>
        </p:sp>
        <p:sp>
          <p:nvSpPr>
            <p:cNvPr name="TextBox 20" id="20"/>
            <p:cNvSpPr txBox="true"/>
            <p:nvPr/>
          </p:nvSpPr>
          <p:spPr>
            <a:xfrm>
              <a:off x="0" y="-47625"/>
              <a:ext cx="58613" cy="644958"/>
            </a:xfrm>
            <a:prstGeom prst="rect">
              <a:avLst/>
            </a:prstGeom>
          </p:spPr>
          <p:txBody>
            <a:bodyPr anchor="ctr" rtlCol="false" tIns="56628" lIns="56628" bIns="56628" rIns="56628"/>
            <a:lstStyle/>
            <a:p>
              <a:pPr algn="ctr">
                <a:lnSpc>
                  <a:spcPts val="3079"/>
                </a:lnSpc>
              </a:pPr>
            </a:p>
          </p:txBody>
        </p:sp>
      </p:grpSp>
      <p:grpSp>
        <p:nvGrpSpPr>
          <p:cNvPr name="Group 21" id="21"/>
          <p:cNvGrpSpPr/>
          <p:nvPr/>
        </p:nvGrpSpPr>
        <p:grpSpPr>
          <a:xfrm rot="0">
            <a:off x="1515899" y="2368075"/>
            <a:ext cx="1442962" cy="144296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134132" y="0"/>
                  </a:moveTo>
                  <a:lnTo>
                    <a:pt x="678668" y="0"/>
                  </a:lnTo>
                  <a:cubicBezTo>
                    <a:pt x="714242" y="0"/>
                    <a:pt x="748359" y="14132"/>
                    <a:pt x="773514" y="39286"/>
                  </a:cubicBezTo>
                  <a:cubicBezTo>
                    <a:pt x="798668" y="64441"/>
                    <a:pt x="812800" y="98558"/>
                    <a:pt x="812800" y="134132"/>
                  </a:cubicBezTo>
                  <a:lnTo>
                    <a:pt x="812800" y="678668"/>
                  </a:lnTo>
                  <a:cubicBezTo>
                    <a:pt x="812800" y="714242"/>
                    <a:pt x="798668" y="748359"/>
                    <a:pt x="773514" y="773514"/>
                  </a:cubicBezTo>
                  <a:cubicBezTo>
                    <a:pt x="748359" y="798668"/>
                    <a:pt x="714242" y="812800"/>
                    <a:pt x="678668" y="812800"/>
                  </a:cubicBezTo>
                  <a:lnTo>
                    <a:pt x="134132" y="812800"/>
                  </a:lnTo>
                  <a:cubicBezTo>
                    <a:pt x="98558" y="812800"/>
                    <a:pt x="64441" y="798668"/>
                    <a:pt x="39286" y="773514"/>
                  </a:cubicBezTo>
                  <a:cubicBezTo>
                    <a:pt x="14132" y="748359"/>
                    <a:pt x="0" y="714242"/>
                    <a:pt x="0" y="678668"/>
                  </a:cubicBezTo>
                  <a:lnTo>
                    <a:pt x="0" y="134132"/>
                  </a:lnTo>
                  <a:cubicBezTo>
                    <a:pt x="0" y="98558"/>
                    <a:pt x="14132" y="64441"/>
                    <a:pt x="39286" y="39286"/>
                  </a:cubicBezTo>
                  <a:cubicBezTo>
                    <a:pt x="64441" y="14132"/>
                    <a:pt x="98558" y="0"/>
                    <a:pt x="134132" y="0"/>
                  </a:cubicBezTo>
                  <a:close/>
                </a:path>
              </a:pathLst>
            </a:custGeom>
            <a:solidFill>
              <a:srgbClr val="3BB77E"/>
            </a:solidFill>
          </p:spPr>
        </p:sp>
        <p:sp>
          <p:nvSpPr>
            <p:cNvPr name="TextBox 23" id="23"/>
            <p:cNvSpPr txBox="true"/>
            <p:nvPr/>
          </p:nvSpPr>
          <p:spPr>
            <a:xfrm>
              <a:off x="0" y="-47625"/>
              <a:ext cx="812800" cy="860425"/>
            </a:xfrm>
            <a:prstGeom prst="rect">
              <a:avLst/>
            </a:prstGeom>
          </p:spPr>
          <p:txBody>
            <a:bodyPr anchor="ctr" rtlCol="false" tIns="56628" lIns="56628" bIns="56628" rIns="56628"/>
            <a:lstStyle/>
            <a:p>
              <a:pPr algn="ctr">
                <a:lnSpc>
                  <a:spcPts val="3079"/>
                </a:lnSpc>
              </a:pPr>
            </a:p>
          </p:txBody>
        </p:sp>
      </p:grpSp>
      <p:sp>
        <p:nvSpPr>
          <p:cNvPr name="Freeform 24" id="24"/>
          <p:cNvSpPr/>
          <p:nvPr/>
        </p:nvSpPr>
        <p:spPr>
          <a:xfrm flipH="false" flipV="false" rot="0">
            <a:off x="1879251" y="2731427"/>
            <a:ext cx="716258" cy="716258"/>
          </a:xfrm>
          <a:custGeom>
            <a:avLst/>
            <a:gdLst/>
            <a:ahLst/>
            <a:cxnLst/>
            <a:rect r="r" b="b" t="t" l="l"/>
            <a:pathLst>
              <a:path h="716258" w="716258">
                <a:moveTo>
                  <a:pt x="0" y="0"/>
                </a:moveTo>
                <a:lnTo>
                  <a:pt x="716257" y="0"/>
                </a:lnTo>
                <a:lnTo>
                  <a:pt x="716257" y="716258"/>
                </a:lnTo>
                <a:lnTo>
                  <a:pt x="0" y="716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3452132" y="5275309"/>
            <a:ext cx="5144909" cy="2430984"/>
          </a:xfrm>
          <a:custGeom>
            <a:avLst/>
            <a:gdLst/>
            <a:ahLst/>
            <a:cxnLst/>
            <a:rect r="r" b="b" t="t" l="l"/>
            <a:pathLst>
              <a:path h="2430984" w="5144909">
                <a:moveTo>
                  <a:pt x="0" y="0"/>
                </a:moveTo>
                <a:lnTo>
                  <a:pt x="5144909" y="0"/>
                </a:lnTo>
                <a:lnTo>
                  <a:pt x="5144909" y="2430984"/>
                </a:lnTo>
                <a:lnTo>
                  <a:pt x="0" y="2430984"/>
                </a:lnTo>
                <a:lnTo>
                  <a:pt x="0" y="0"/>
                </a:lnTo>
                <a:close/>
              </a:path>
            </a:pathLst>
          </a:custGeom>
          <a:blipFill>
            <a:blip r:embed="rId8"/>
            <a:stretch>
              <a:fillRect l="0" t="0" r="0" b="-3853"/>
            </a:stretch>
          </a:blipFill>
        </p:spPr>
      </p:sp>
      <p:grpSp>
        <p:nvGrpSpPr>
          <p:cNvPr name="Group 26" id="26"/>
          <p:cNvGrpSpPr/>
          <p:nvPr/>
        </p:nvGrpSpPr>
        <p:grpSpPr>
          <a:xfrm rot="0">
            <a:off x="9678350" y="3279430"/>
            <a:ext cx="7092174" cy="2430984"/>
            <a:chOff x="0" y="0"/>
            <a:chExt cx="9456231" cy="3241312"/>
          </a:xfrm>
        </p:grpSpPr>
        <p:grpSp>
          <p:nvGrpSpPr>
            <p:cNvPr name="Group 27" id="27"/>
            <p:cNvGrpSpPr/>
            <p:nvPr/>
          </p:nvGrpSpPr>
          <p:grpSpPr>
            <a:xfrm rot="0">
              <a:off x="2263592" y="0"/>
              <a:ext cx="7192640" cy="3241312"/>
              <a:chOff x="0" y="0"/>
              <a:chExt cx="1325514" cy="597333"/>
            </a:xfrm>
          </p:grpSpPr>
          <p:sp>
            <p:nvSpPr>
              <p:cNvPr name="Freeform 28" id="28"/>
              <p:cNvSpPr/>
              <p:nvPr/>
            </p:nvSpPr>
            <p:spPr>
              <a:xfrm flipH="false" flipV="false" rot="0">
                <a:off x="0" y="0"/>
                <a:ext cx="1325514" cy="597333"/>
              </a:xfrm>
              <a:custGeom>
                <a:avLst/>
                <a:gdLst/>
                <a:ahLst/>
                <a:cxnLst/>
                <a:rect r="r" b="b" t="t" l="l"/>
                <a:pathLst>
                  <a:path h="597333" w="1325514">
                    <a:moveTo>
                      <a:pt x="47360" y="0"/>
                    </a:moveTo>
                    <a:lnTo>
                      <a:pt x="1278154" y="0"/>
                    </a:lnTo>
                    <a:cubicBezTo>
                      <a:pt x="1304310" y="0"/>
                      <a:pt x="1325514" y="21204"/>
                      <a:pt x="1325514" y="47360"/>
                    </a:cubicBezTo>
                    <a:lnTo>
                      <a:pt x="1325514" y="549973"/>
                    </a:lnTo>
                    <a:cubicBezTo>
                      <a:pt x="1325514" y="576130"/>
                      <a:pt x="1304310" y="597333"/>
                      <a:pt x="1278154" y="597333"/>
                    </a:cubicBezTo>
                    <a:lnTo>
                      <a:pt x="47360" y="597333"/>
                    </a:lnTo>
                    <a:cubicBezTo>
                      <a:pt x="21204" y="597333"/>
                      <a:pt x="0" y="576130"/>
                      <a:pt x="0" y="549973"/>
                    </a:cubicBezTo>
                    <a:lnTo>
                      <a:pt x="0" y="47360"/>
                    </a:lnTo>
                    <a:cubicBezTo>
                      <a:pt x="0" y="21204"/>
                      <a:pt x="21204" y="0"/>
                      <a:pt x="47360" y="0"/>
                    </a:cubicBezTo>
                    <a:close/>
                  </a:path>
                </a:pathLst>
              </a:custGeom>
              <a:solidFill>
                <a:srgbClr val="FFFFFF"/>
              </a:solidFill>
            </p:spPr>
          </p:sp>
          <p:sp>
            <p:nvSpPr>
              <p:cNvPr name="TextBox 29" id="29"/>
              <p:cNvSpPr txBox="true"/>
              <p:nvPr/>
            </p:nvSpPr>
            <p:spPr>
              <a:xfrm>
                <a:off x="0" y="-47625"/>
                <a:ext cx="1325514" cy="644958"/>
              </a:xfrm>
              <a:prstGeom prst="rect">
                <a:avLst/>
              </a:prstGeom>
            </p:spPr>
            <p:txBody>
              <a:bodyPr anchor="ctr" rtlCol="false" tIns="56628" lIns="56628" bIns="56628" rIns="56628"/>
              <a:lstStyle/>
              <a:p>
                <a:pPr algn="ctr">
                  <a:lnSpc>
                    <a:spcPts val="3079"/>
                  </a:lnSpc>
                </a:pPr>
              </a:p>
            </p:txBody>
          </p:sp>
        </p:grpSp>
        <p:grpSp>
          <p:nvGrpSpPr>
            <p:cNvPr name="Group 30" id="30"/>
            <p:cNvGrpSpPr/>
            <p:nvPr/>
          </p:nvGrpSpPr>
          <p:grpSpPr>
            <a:xfrm rot="0">
              <a:off x="2263592" y="0"/>
              <a:ext cx="318053" cy="3241312"/>
              <a:chOff x="0" y="0"/>
              <a:chExt cx="58613" cy="597333"/>
            </a:xfrm>
          </p:grpSpPr>
          <p:sp>
            <p:nvSpPr>
              <p:cNvPr name="Freeform 31" id="31"/>
              <p:cNvSpPr/>
              <p:nvPr/>
            </p:nvSpPr>
            <p:spPr>
              <a:xfrm flipH="false" flipV="false" rot="0">
                <a:off x="0" y="0"/>
                <a:ext cx="58613" cy="597333"/>
              </a:xfrm>
              <a:custGeom>
                <a:avLst/>
                <a:gdLst/>
                <a:ahLst/>
                <a:cxnLst/>
                <a:rect r="r" b="b" t="t" l="l"/>
                <a:pathLst>
                  <a:path h="597333" w="58613">
                    <a:moveTo>
                      <a:pt x="29307" y="0"/>
                    </a:moveTo>
                    <a:lnTo>
                      <a:pt x="29307" y="0"/>
                    </a:lnTo>
                    <a:cubicBezTo>
                      <a:pt x="37079" y="0"/>
                      <a:pt x="44533" y="3088"/>
                      <a:pt x="50029" y="8584"/>
                    </a:cubicBezTo>
                    <a:cubicBezTo>
                      <a:pt x="55526" y="14080"/>
                      <a:pt x="58613" y="21534"/>
                      <a:pt x="58613" y="29307"/>
                    </a:cubicBezTo>
                    <a:lnTo>
                      <a:pt x="58613" y="568027"/>
                    </a:lnTo>
                    <a:cubicBezTo>
                      <a:pt x="58613" y="575799"/>
                      <a:pt x="55526" y="583254"/>
                      <a:pt x="50029" y="588750"/>
                    </a:cubicBezTo>
                    <a:cubicBezTo>
                      <a:pt x="44533" y="594246"/>
                      <a:pt x="37079" y="597333"/>
                      <a:pt x="29307" y="597333"/>
                    </a:cubicBezTo>
                    <a:lnTo>
                      <a:pt x="29307" y="597333"/>
                    </a:lnTo>
                    <a:cubicBezTo>
                      <a:pt x="21534" y="597333"/>
                      <a:pt x="14080" y="594246"/>
                      <a:pt x="8584" y="588750"/>
                    </a:cubicBezTo>
                    <a:cubicBezTo>
                      <a:pt x="3088" y="583254"/>
                      <a:pt x="0" y="575799"/>
                      <a:pt x="0" y="568027"/>
                    </a:cubicBezTo>
                    <a:lnTo>
                      <a:pt x="0" y="29307"/>
                    </a:lnTo>
                    <a:cubicBezTo>
                      <a:pt x="0" y="21534"/>
                      <a:pt x="3088" y="14080"/>
                      <a:pt x="8584" y="8584"/>
                    </a:cubicBezTo>
                    <a:cubicBezTo>
                      <a:pt x="14080" y="3088"/>
                      <a:pt x="21534" y="0"/>
                      <a:pt x="29307" y="0"/>
                    </a:cubicBezTo>
                    <a:close/>
                  </a:path>
                </a:pathLst>
              </a:custGeom>
              <a:solidFill>
                <a:srgbClr val="3BB77E"/>
              </a:solidFill>
            </p:spPr>
          </p:sp>
          <p:sp>
            <p:nvSpPr>
              <p:cNvPr name="TextBox 32" id="32"/>
              <p:cNvSpPr txBox="true"/>
              <p:nvPr/>
            </p:nvSpPr>
            <p:spPr>
              <a:xfrm>
                <a:off x="0" y="-47625"/>
                <a:ext cx="58613" cy="644958"/>
              </a:xfrm>
              <a:prstGeom prst="rect">
                <a:avLst/>
              </a:prstGeom>
            </p:spPr>
            <p:txBody>
              <a:bodyPr anchor="ctr" rtlCol="false" tIns="56628" lIns="56628" bIns="56628" rIns="56628"/>
              <a:lstStyle/>
              <a:p>
                <a:pPr algn="ctr">
                  <a:lnSpc>
                    <a:spcPts val="3079"/>
                  </a:lnSpc>
                </a:pPr>
              </a:p>
            </p:txBody>
          </p:sp>
        </p:grpSp>
        <p:grpSp>
          <p:nvGrpSpPr>
            <p:cNvPr name="Group 33" id="33"/>
            <p:cNvGrpSpPr/>
            <p:nvPr/>
          </p:nvGrpSpPr>
          <p:grpSpPr>
            <a:xfrm rot="0">
              <a:off x="0" y="0"/>
              <a:ext cx="1923950" cy="192395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134132" y="0"/>
                    </a:moveTo>
                    <a:lnTo>
                      <a:pt x="678668" y="0"/>
                    </a:lnTo>
                    <a:cubicBezTo>
                      <a:pt x="714242" y="0"/>
                      <a:pt x="748359" y="14132"/>
                      <a:pt x="773514" y="39286"/>
                    </a:cubicBezTo>
                    <a:cubicBezTo>
                      <a:pt x="798668" y="64441"/>
                      <a:pt x="812800" y="98558"/>
                      <a:pt x="812800" y="134132"/>
                    </a:cubicBezTo>
                    <a:lnTo>
                      <a:pt x="812800" y="678668"/>
                    </a:lnTo>
                    <a:cubicBezTo>
                      <a:pt x="812800" y="714242"/>
                      <a:pt x="798668" y="748359"/>
                      <a:pt x="773514" y="773514"/>
                    </a:cubicBezTo>
                    <a:cubicBezTo>
                      <a:pt x="748359" y="798668"/>
                      <a:pt x="714242" y="812800"/>
                      <a:pt x="678668" y="812800"/>
                    </a:cubicBezTo>
                    <a:lnTo>
                      <a:pt x="134132" y="812800"/>
                    </a:lnTo>
                    <a:cubicBezTo>
                      <a:pt x="98558" y="812800"/>
                      <a:pt x="64441" y="798668"/>
                      <a:pt x="39286" y="773514"/>
                    </a:cubicBezTo>
                    <a:cubicBezTo>
                      <a:pt x="14132" y="748359"/>
                      <a:pt x="0" y="714242"/>
                      <a:pt x="0" y="678668"/>
                    </a:cubicBezTo>
                    <a:lnTo>
                      <a:pt x="0" y="134132"/>
                    </a:lnTo>
                    <a:cubicBezTo>
                      <a:pt x="0" y="98558"/>
                      <a:pt x="14132" y="64441"/>
                      <a:pt x="39286" y="39286"/>
                    </a:cubicBezTo>
                    <a:cubicBezTo>
                      <a:pt x="64441" y="14132"/>
                      <a:pt x="98558" y="0"/>
                      <a:pt x="134132" y="0"/>
                    </a:cubicBezTo>
                    <a:close/>
                  </a:path>
                </a:pathLst>
              </a:custGeom>
              <a:solidFill>
                <a:srgbClr val="3BB77E"/>
              </a:solidFill>
            </p:spPr>
          </p:sp>
          <p:sp>
            <p:nvSpPr>
              <p:cNvPr name="TextBox 35" id="35"/>
              <p:cNvSpPr txBox="true"/>
              <p:nvPr/>
            </p:nvSpPr>
            <p:spPr>
              <a:xfrm>
                <a:off x="0" y="-47625"/>
                <a:ext cx="812800" cy="860425"/>
              </a:xfrm>
              <a:prstGeom prst="rect">
                <a:avLst/>
              </a:prstGeom>
            </p:spPr>
            <p:txBody>
              <a:bodyPr anchor="ctr" rtlCol="false" tIns="56628" lIns="56628" bIns="56628" rIns="56628"/>
              <a:lstStyle/>
              <a:p>
                <a:pPr algn="ctr">
                  <a:lnSpc>
                    <a:spcPts val="3079"/>
                  </a:lnSpc>
                </a:pPr>
              </a:p>
            </p:txBody>
          </p:sp>
        </p:grpSp>
        <p:sp>
          <p:nvSpPr>
            <p:cNvPr name="Freeform 36" id="36"/>
            <p:cNvSpPr/>
            <p:nvPr/>
          </p:nvSpPr>
          <p:spPr>
            <a:xfrm flipH="false" flipV="false" rot="0">
              <a:off x="551950" y="566813"/>
              <a:ext cx="820050" cy="790323"/>
            </a:xfrm>
            <a:custGeom>
              <a:avLst/>
              <a:gdLst/>
              <a:ahLst/>
              <a:cxnLst/>
              <a:rect r="r" b="b" t="t" l="l"/>
              <a:pathLst>
                <a:path h="790323" w="820050">
                  <a:moveTo>
                    <a:pt x="0" y="0"/>
                  </a:moveTo>
                  <a:lnTo>
                    <a:pt x="820050" y="0"/>
                  </a:lnTo>
                  <a:lnTo>
                    <a:pt x="820050" y="790324"/>
                  </a:lnTo>
                  <a:lnTo>
                    <a:pt x="0" y="79032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7" id="37"/>
            <p:cNvSpPr/>
            <p:nvPr/>
          </p:nvSpPr>
          <p:spPr>
            <a:xfrm flipH="false" flipV="false" rot="0">
              <a:off x="2596353" y="0"/>
              <a:ext cx="6859878" cy="3241312"/>
            </a:xfrm>
            <a:custGeom>
              <a:avLst/>
              <a:gdLst/>
              <a:ahLst/>
              <a:cxnLst/>
              <a:rect r="r" b="b" t="t" l="l"/>
              <a:pathLst>
                <a:path h="3241312" w="6859878">
                  <a:moveTo>
                    <a:pt x="0" y="0"/>
                  </a:moveTo>
                  <a:lnTo>
                    <a:pt x="6859878" y="0"/>
                  </a:lnTo>
                  <a:lnTo>
                    <a:pt x="6859878" y="3241312"/>
                  </a:lnTo>
                  <a:lnTo>
                    <a:pt x="0" y="3241312"/>
                  </a:lnTo>
                  <a:lnTo>
                    <a:pt x="0" y="0"/>
                  </a:lnTo>
                  <a:close/>
                </a:path>
              </a:pathLst>
            </a:custGeom>
            <a:blipFill>
              <a:blip r:embed="rId11"/>
              <a:stretch>
                <a:fillRect l="0" t="0" r="-9485" b="-13198"/>
              </a:stretch>
            </a:blipFill>
          </p:spPr>
        </p:sp>
      </p:grpSp>
      <p:grpSp>
        <p:nvGrpSpPr>
          <p:cNvPr name="Group 38" id="38"/>
          <p:cNvGrpSpPr/>
          <p:nvPr/>
        </p:nvGrpSpPr>
        <p:grpSpPr>
          <a:xfrm rot="0">
            <a:off x="9692640" y="6377165"/>
            <a:ext cx="7079461" cy="2430984"/>
            <a:chOff x="0" y="0"/>
            <a:chExt cx="9439282" cy="3241312"/>
          </a:xfrm>
        </p:grpSpPr>
        <p:grpSp>
          <p:nvGrpSpPr>
            <p:cNvPr name="Group 39" id="39"/>
            <p:cNvGrpSpPr/>
            <p:nvPr/>
          </p:nvGrpSpPr>
          <p:grpSpPr>
            <a:xfrm rot="0">
              <a:off x="2263592" y="0"/>
              <a:ext cx="7175690" cy="3241312"/>
              <a:chOff x="0" y="0"/>
              <a:chExt cx="1322390" cy="597333"/>
            </a:xfrm>
          </p:grpSpPr>
          <p:sp>
            <p:nvSpPr>
              <p:cNvPr name="Freeform 40" id="40"/>
              <p:cNvSpPr/>
              <p:nvPr/>
            </p:nvSpPr>
            <p:spPr>
              <a:xfrm flipH="false" flipV="false" rot="0">
                <a:off x="0" y="0"/>
                <a:ext cx="1322390" cy="597333"/>
              </a:xfrm>
              <a:custGeom>
                <a:avLst/>
                <a:gdLst/>
                <a:ahLst/>
                <a:cxnLst/>
                <a:rect r="r" b="b" t="t" l="l"/>
                <a:pathLst>
                  <a:path h="597333" w="1322390">
                    <a:moveTo>
                      <a:pt x="47472" y="0"/>
                    </a:moveTo>
                    <a:lnTo>
                      <a:pt x="1274918" y="0"/>
                    </a:lnTo>
                    <a:cubicBezTo>
                      <a:pt x="1287508" y="0"/>
                      <a:pt x="1299583" y="5002"/>
                      <a:pt x="1308486" y="13904"/>
                    </a:cubicBezTo>
                    <a:cubicBezTo>
                      <a:pt x="1317389" y="22807"/>
                      <a:pt x="1322390" y="34882"/>
                      <a:pt x="1322390" y="47472"/>
                    </a:cubicBezTo>
                    <a:lnTo>
                      <a:pt x="1322390" y="549861"/>
                    </a:lnTo>
                    <a:cubicBezTo>
                      <a:pt x="1322390" y="562452"/>
                      <a:pt x="1317389" y="574526"/>
                      <a:pt x="1308486" y="583429"/>
                    </a:cubicBezTo>
                    <a:cubicBezTo>
                      <a:pt x="1299583" y="592332"/>
                      <a:pt x="1287508" y="597333"/>
                      <a:pt x="1274918" y="597333"/>
                    </a:cubicBezTo>
                    <a:lnTo>
                      <a:pt x="47472" y="597333"/>
                    </a:lnTo>
                    <a:cubicBezTo>
                      <a:pt x="34882" y="597333"/>
                      <a:pt x="22807" y="592332"/>
                      <a:pt x="13904" y="583429"/>
                    </a:cubicBezTo>
                    <a:cubicBezTo>
                      <a:pt x="5002" y="574526"/>
                      <a:pt x="0" y="562452"/>
                      <a:pt x="0" y="549861"/>
                    </a:cubicBezTo>
                    <a:lnTo>
                      <a:pt x="0" y="47472"/>
                    </a:lnTo>
                    <a:cubicBezTo>
                      <a:pt x="0" y="34882"/>
                      <a:pt x="5002" y="22807"/>
                      <a:pt x="13904" y="13904"/>
                    </a:cubicBezTo>
                    <a:cubicBezTo>
                      <a:pt x="22807" y="5002"/>
                      <a:pt x="34882" y="0"/>
                      <a:pt x="47472" y="0"/>
                    </a:cubicBezTo>
                    <a:close/>
                  </a:path>
                </a:pathLst>
              </a:custGeom>
              <a:solidFill>
                <a:srgbClr val="FFFFFF"/>
              </a:solidFill>
            </p:spPr>
          </p:sp>
          <p:sp>
            <p:nvSpPr>
              <p:cNvPr name="TextBox 41" id="41"/>
              <p:cNvSpPr txBox="true"/>
              <p:nvPr/>
            </p:nvSpPr>
            <p:spPr>
              <a:xfrm>
                <a:off x="0" y="-38100"/>
                <a:ext cx="1322390" cy="635433"/>
              </a:xfrm>
              <a:prstGeom prst="rect">
                <a:avLst/>
              </a:prstGeom>
            </p:spPr>
            <p:txBody>
              <a:bodyPr anchor="ctr" rtlCol="false" tIns="56628" lIns="56628" bIns="56628" rIns="56628"/>
              <a:lstStyle/>
              <a:p>
                <a:pPr algn="ctr">
                  <a:lnSpc>
                    <a:spcPts val="3080"/>
                  </a:lnSpc>
                </a:pPr>
              </a:p>
            </p:txBody>
          </p:sp>
        </p:grpSp>
        <p:grpSp>
          <p:nvGrpSpPr>
            <p:cNvPr name="Group 42" id="42"/>
            <p:cNvGrpSpPr/>
            <p:nvPr/>
          </p:nvGrpSpPr>
          <p:grpSpPr>
            <a:xfrm rot="0">
              <a:off x="2263592" y="0"/>
              <a:ext cx="318053" cy="3241312"/>
              <a:chOff x="0" y="0"/>
              <a:chExt cx="58613" cy="597333"/>
            </a:xfrm>
          </p:grpSpPr>
          <p:sp>
            <p:nvSpPr>
              <p:cNvPr name="Freeform 43" id="43"/>
              <p:cNvSpPr/>
              <p:nvPr/>
            </p:nvSpPr>
            <p:spPr>
              <a:xfrm flipH="false" flipV="false" rot="0">
                <a:off x="0" y="0"/>
                <a:ext cx="58613" cy="597333"/>
              </a:xfrm>
              <a:custGeom>
                <a:avLst/>
                <a:gdLst/>
                <a:ahLst/>
                <a:cxnLst/>
                <a:rect r="r" b="b" t="t" l="l"/>
                <a:pathLst>
                  <a:path h="597333" w="58613">
                    <a:moveTo>
                      <a:pt x="29307" y="0"/>
                    </a:moveTo>
                    <a:lnTo>
                      <a:pt x="29307" y="0"/>
                    </a:lnTo>
                    <a:cubicBezTo>
                      <a:pt x="37079" y="0"/>
                      <a:pt x="44533" y="3088"/>
                      <a:pt x="50029" y="8584"/>
                    </a:cubicBezTo>
                    <a:cubicBezTo>
                      <a:pt x="55526" y="14080"/>
                      <a:pt x="58613" y="21534"/>
                      <a:pt x="58613" y="29307"/>
                    </a:cubicBezTo>
                    <a:lnTo>
                      <a:pt x="58613" y="568027"/>
                    </a:lnTo>
                    <a:cubicBezTo>
                      <a:pt x="58613" y="575799"/>
                      <a:pt x="55526" y="583254"/>
                      <a:pt x="50029" y="588750"/>
                    </a:cubicBezTo>
                    <a:cubicBezTo>
                      <a:pt x="44533" y="594246"/>
                      <a:pt x="37079" y="597333"/>
                      <a:pt x="29307" y="597333"/>
                    </a:cubicBezTo>
                    <a:lnTo>
                      <a:pt x="29307" y="597333"/>
                    </a:lnTo>
                    <a:cubicBezTo>
                      <a:pt x="21534" y="597333"/>
                      <a:pt x="14080" y="594246"/>
                      <a:pt x="8584" y="588750"/>
                    </a:cubicBezTo>
                    <a:cubicBezTo>
                      <a:pt x="3088" y="583254"/>
                      <a:pt x="0" y="575799"/>
                      <a:pt x="0" y="568027"/>
                    </a:cubicBezTo>
                    <a:lnTo>
                      <a:pt x="0" y="29307"/>
                    </a:lnTo>
                    <a:cubicBezTo>
                      <a:pt x="0" y="21534"/>
                      <a:pt x="3088" y="14080"/>
                      <a:pt x="8584" y="8584"/>
                    </a:cubicBezTo>
                    <a:cubicBezTo>
                      <a:pt x="14080" y="3088"/>
                      <a:pt x="21534" y="0"/>
                      <a:pt x="29307" y="0"/>
                    </a:cubicBezTo>
                    <a:close/>
                  </a:path>
                </a:pathLst>
              </a:custGeom>
              <a:solidFill>
                <a:srgbClr val="327576"/>
              </a:solidFill>
            </p:spPr>
          </p:sp>
          <p:sp>
            <p:nvSpPr>
              <p:cNvPr name="TextBox 44" id="44"/>
              <p:cNvSpPr txBox="true"/>
              <p:nvPr/>
            </p:nvSpPr>
            <p:spPr>
              <a:xfrm>
                <a:off x="0" y="-38100"/>
                <a:ext cx="58613" cy="635433"/>
              </a:xfrm>
              <a:prstGeom prst="rect">
                <a:avLst/>
              </a:prstGeom>
            </p:spPr>
            <p:txBody>
              <a:bodyPr anchor="ctr" rtlCol="false" tIns="56628" lIns="56628" bIns="56628" rIns="56628"/>
              <a:lstStyle/>
              <a:p>
                <a:pPr algn="ctr">
                  <a:lnSpc>
                    <a:spcPts val="3080"/>
                  </a:lnSpc>
                </a:pPr>
              </a:p>
            </p:txBody>
          </p:sp>
        </p:grpSp>
        <p:grpSp>
          <p:nvGrpSpPr>
            <p:cNvPr name="Group 45" id="45"/>
            <p:cNvGrpSpPr/>
            <p:nvPr/>
          </p:nvGrpSpPr>
          <p:grpSpPr>
            <a:xfrm rot="0">
              <a:off x="0" y="0"/>
              <a:ext cx="1923950" cy="1923950"/>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134132" y="0"/>
                    </a:moveTo>
                    <a:lnTo>
                      <a:pt x="678668" y="0"/>
                    </a:lnTo>
                    <a:cubicBezTo>
                      <a:pt x="714242" y="0"/>
                      <a:pt x="748359" y="14132"/>
                      <a:pt x="773514" y="39286"/>
                    </a:cubicBezTo>
                    <a:cubicBezTo>
                      <a:pt x="798668" y="64441"/>
                      <a:pt x="812800" y="98558"/>
                      <a:pt x="812800" y="134132"/>
                    </a:cubicBezTo>
                    <a:lnTo>
                      <a:pt x="812800" y="678668"/>
                    </a:lnTo>
                    <a:cubicBezTo>
                      <a:pt x="812800" y="714242"/>
                      <a:pt x="798668" y="748359"/>
                      <a:pt x="773514" y="773514"/>
                    </a:cubicBezTo>
                    <a:cubicBezTo>
                      <a:pt x="748359" y="798668"/>
                      <a:pt x="714242" y="812800"/>
                      <a:pt x="678668" y="812800"/>
                    </a:cubicBezTo>
                    <a:lnTo>
                      <a:pt x="134132" y="812800"/>
                    </a:lnTo>
                    <a:cubicBezTo>
                      <a:pt x="98558" y="812800"/>
                      <a:pt x="64441" y="798668"/>
                      <a:pt x="39286" y="773514"/>
                    </a:cubicBezTo>
                    <a:cubicBezTo>
                      <a:pt x="14132" y="748359"/>
                      <a:pt x="0" y="714242"/>
                      <a:pt x="0" y="678668"/>
                    </a:cubicBezTo>
                    <a:lnTo>
                      <a:pt x="0" y="134132"/>
                    </a:lnTo>
                    <a:cubicBezTo>
                      <a:pt x="0" y="98558"/>
                      <a:pt x="14132" y="64441"/>
                      <a:pt x="39286" y="39286"/>
                    </a:cubicBezTo>
                    <a:cubicBezTo>
                      <a:pt x="64441" y="14132"/>
                      <a:pt x="98558" y="0"/>
                      <a:pt x="134132" y="0"/>
                    </a:cubicBezTo>
                    <a:close/>
                  </a:path>
                </a:pathLst>
              </a:custGeom>
              <a:solidFill>
                <a:srgbClr val="327576"/>
              </a:solidFill>
            </p:spPr>
          </p:sp>
          <p:sp>
            <p:nvSpPr>
              <p:cNvPr name="TextBox 47" id="47"/>
              <p:cNvSpPr txBox="true"/>
              <p:nvPr/>
            </p:nvSpPr>
            <p:spPr>
              <a:xfrm>
                <a:off x="0" y="-38100"/>
                <a:ext cx="812800" cy="850900"/>
              </a:xfrm>
              <a:prstGeom prst="rect">
                <a:avLst/>
              </a:prstGeom>
            </p:spPr>
            <p:txBody>
              <a:bodyPr anchor="ctr" rtlCol="false" tIns="56628" lIns="56628" bIns="56628" rIns="56628"/>
              <a:lstStyle/>
              <a:p>
                <a:pPr algn="ctr">
                  <a:lnSpc>
                    <a:spcPts val="3080"/>
                  </a:lnSpc>
                </a:pPr>
              </a:p>
            </p:txBody>
          </p:sp>
        </p:grpSp>
        <p:sp>
          <p:nvSpPr>
            <p:cNvPr name="Freeform 48" id="48"/>
            <p:cNvSpPr/>
            <p:nvPr/>
          </p:nvSpPr>
          <p:spPr>
            <a:xfrm flipH="false" flipV="false" rot="0">
              <a:off x="413412" y="413412"/>
              <a:ext cx="1097125" cy="1097125"/>
            </a:xfrm>
            <a:custGeom>
              <a:avLst/>
              <a:gdLst/>
              <a:ahLst/>
              <a:cxnLst/>
              <a:rect r="r" b="b" t="t" l="l"/>
              <a:pathLst>
                <a:path h="1097125" w="1097125">
                  <a:moveTo>
                    <a:pt x="0" y="0"/>
                  </a:moveTo>
                  <a:lnTo>
                    <a:pt x="1097125" y="0"/>
                  </a:lnTo>
                  <a:lnTo>
                    <a:pt x="1097125" y="1097125"/>
                  </a:lnTo>
                  <a:lnTo>
                    <a:pt x="0" y="10971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Freeform 49" id="49"/>
          <p:cNvSpPr/>
          <p:nvPr/>
        </p:nvSpPr>
        <p:spPr>
          <a:xfrm flipH="false" flipV="false" rot="0">
            <a:off x="3452132" y="2411717"/>
            <a:ext cx="5645193" cy="2387342"/>
          </a:xfrm>
          <a:custGeom>
            <a:avLst/>
            <a:gdLst/>
            <a:ahLst/>
            <a:cxnLst/>
            <a:rect r="r" b="b" t="t" l="l"/>
            <a:pathLst>
              <a:path h="2387342" w="5645193">
                <a:moveTo>
                  <a:pt x="0" y="0"/>
                </a:moveTo>
                <a:lnTo>
                  <a:pt x="5645193" y="0"/>
                </a:lnTo>
                <a:lnTo>
                  <a:pt x="5645193" y="2387342"/>
                </a:lnTo>
                <a:lnTo>
                  <a:pt x="0" y="2387342"/>
                </a:lnTo>
                <a:lnTo>
                  <a:pt x="0" y="0"/>
                </a:lnTo>
                <a:close/>
              </a:path>
            </a:pathLst>
          </a:custGeom>
          <a:blipFill>
            <a:blip r:embed="rId14"/>
            <a:stretch>
              <a:fillRect l="-348" t="0" r="-348" b="0"/>
            </a:stretch>
          </a:blipFill>
        </p:spPr>
      </p:sp>
      <p:sp>
        <p:nvSpPr>
          <p:cNvPr name="Freeform 50" id="50"/>
          <p:cNvSpPr/>
          <p:nvPr/>
        </p:nvSpPr>
        <p:spPr>
          <a:xfrm flipH="false" flipV="false" rot="0">
            <a:off x="11705147" y="6241111"/>
            <a:ext cx="5554153" cy="2513254"/>
          </a:xfrm>
          <a:custGeom>
            <a:avLst/>
            <a:gdLst/>
            <a:ahLst/>
            <a:cxnLst/>
            <a:rect r="r" b="b" t="t" l="l"/>
            <a:pathLst>
              <a:path h="2513254" w="5554153">
                <a:moveTo>
                  <a:pt x="0" y="0"/>
                </a:moveTo>
                <a:lnTo>
                  <a:pt x="5554153" y="0"/>
                </a:lnTo>
                <a:lnTo>
                  <a:pt x="5554153" y="2513254"/>
                </a:lnTo>
                <a:lnTo>
                  <a:pt x="0" y="2513254"/>
                </a:lnTo>
                <a:lnTo>
                  <a:pt x="0" y="0"/>
                </a:lnTo>
                <a:close/>
              </a:path>
            </a:pathLst>
          </a:custGeom>
          <a:blipFill>
            <a:blip r:embed="rId15"/>
            <a:stretch>
              <a:fillRect l="0" t="0" r="0" b="0"/>
            </a:stretch>
          </a:blipFill>
        </p:spPr>
      </p:sp>
      <p:sp>
        <p:nvSpPr>
          <p:cNvPr name="TextBox 51" id="51"/>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52" id="52"/>
          <p:cNvSpPr txBox="true"/>
          <p:nvPr/>
        </p:nvSpPr>
        <p:spPr>
          <a:xfrm rot="0">
            <a:off x="1515899" y="9411166"/>
            <a:ext cx="366895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10 - Bùi Đình Cường</a:t>
            </a:r>
          </a:p>
        </p:txBody>
      </p:sp>
      <p:sp>
        <p:nvSpPr>
          <p:cNvPr name="TextBox 53" id="53"/>
          <p:cNvSpPr txBox="true"/>
          <p:nvPr/>
        </p:nvSpPr>
        <p:spPr>
          <a:xfrm rot="0">
            <a:off x="3399067" y="1033771"/>
            <a:ext cx="11489865"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KẾT QUẢ ĐẠT ĐƯỢC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grpSp>
        <p:nvGrpSpPr>
          <p:cNvPr name="Group 2" id="2"/>
          <p:cNvGrpSpPr/>
          <p:nvPr/>
        </p:nvGrpSpPr>
        <p:grpSpPr>
          <a:xfrm rot="0">
            <a:off x="2374804" y="2259211"/>
            <a:ext cx="141372" cy="1089919"/>
            <a:chOff x="0" y="0"/>
            <a:chExt cx="43872" cy="338235"/>
          </a:xfrm>
        </p:grpSpPr>
        <p:sp>
          <p:nvSpPr>
            <p:cNvPr name="Freeform 3" id="3"/>
            <p:cNvSpPr/>
            <p:nvPr/>
          </p:nvSpPr>
          <p:spPr>
            <a:xfrm flipH="false" flipV="false" rot="0">
              <a:off x="0" y="0"/>
              <a:ext cx="43872" cy="338235"/>
            </a:xfrm>
            <a:custGeom>
              <a:avLst/>
              <a:gdLst/>
              <a:ahLst/>
              <a:cxnLst/>
              <a:rect r="r" b="b" t="t" l="l"/>
              <a:pathLst>
                <a:path h="338235" w="43872">
                  <a:moveTo>
                    <a:pt x="0" y="0"/>
                  </a:moveTo>
                  <a:lnTo>
                    <a:pt x="43872" y="0"/>
                  </a:lnTo>
                  <a:lnTo>
                    <a:pt x="43872" y="338235"/>
                  </a:lnTo>
                  <a:lnTo>
                    <a:pt x="0" y="338235"/>
                  </a:lnTo>
                  <a:close/>
                </a:path>
              </a:pathLst>
            </a:custGeom>
            <a:solidFill>
              <a:srgbClr val="92BEBF"/>
            </a:solidFill>
          </p:spPr>
        </p:sp>
        <p:sp>
          <p:nvSpPr>
            <p:cNvPr name="TextBox 4" id="4"/>
            <p:cNvSpPr txBox="true"/>
            <p:nvPr/>
          </p:nvSpPr>
          <p:spPr>
            <a:xfrm>
              <a:off x="0" y="-47625"/>
              <a:ext cx="43872" cy="385860"/>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2374804" y="3623183"/>
            <a:ext cx="141372" cy="1089919"/>
            <a:chOff x="0" y="0"/>
            <a:chExt cx="43872" cy="338235"/>
          </a:xfrm>
        </p:grpSpPr>
        <p:sp>
          <p:nvSpPr>
            <p:cNvPr name="Freeform 6" id="6"/>
            <p:cNvSpPr/>
            <p:nvPr/>
          </p:nvSpPr>
          <p:spPr>
            <a:xfrm flipH="false" flipV="false" rot="0">
              <a:off x="0" y="0"/>
              <a:ext cx="43872" cy="338235"/>
            </a:xfrm>
            <a:custGeom>
              <a:avLst/>
              <a:gdLst/>
              <a:ahLst/>
              <a:cxnLst/>
              <a:rect r="r" b="b" t="t" l="l"/>
              <a:pathLst>
                <a:path h="338235" w="43872">
                  <a:moveTo>
                    <a:pt x="0" y="0"/>
                  </a:moveTo>
                  <a:lnTo>
                    <a:pt x="43872" y="0"/>
                  </a:lnTo>
                  <a:lnTo>
                    <a:pt x="43872" y="338235"/>
                  </a:lnTo>
                  <a:lnTo>
                    <a:pt x="0" y="338235"/>
                  </a:lnTo>
                  <a:close/>
                </a:path>
              </a:pathLst>
            </a:custGeom>
            <a:solidFill>
              <a:srgbClr val="3BB77E"/>
            </a:solidFill>
          </p:spPr>
        </p:sp>
        <p:sp>
          <p:nvSpPr>
            <p:cNvPr name="TextBox 7" id="7"/>
            <p:cNvSpPr txBox="true"/>
            <p:nvPr/>
          </p:nvSpPr>
          <p:spPr>
            <a:xfrm>
              <a:off x="0" y="-47625"/>
              <a:ext cx="43872" cy="385860"/>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0">
            <a:off x="2374804" y="4987155"/>
            <a:ext cx="141372" cy="1089919"/>
            <a:chOff x="0" y="0"/>
            <a:chExt cx="43872" cy="338235"/>
          </a:xfrm>
        </p:grpSpPr>
        <p:sp>
          <p:nvSpPr>
            <p:cNvPr name="Freeform 9" id="9"/>
            <p:cNvSpPr/>
            <p:nvPr/>
          </p:nvSpPr>
          <p:spPr>
            <a:xfrm flipH="false" flipV="false" rot="0">
              <a:off x="0" y="0"/>
              <a:ext cx="43872" cy="338235"/>
            </a:xfrm>
            <a:custGeom>
              <a:avLst/>
              <a:gdLst/>
              <a:ahLst/>
              <a:cxnLst/>
              <a:rect r="r" b="b" t="t" l="l"/>
              <a:pathLst>
                <a:path h="338235" w="43872">
                  <a:moveTo>
                    <a:pt x="0" y="0"/>
                  </a:moveTo>
                  <a:lnTo>
                    <a:pt x="43872" y="0"/>
                  </a:lnTo>
                  <a:lnTo>
                    <a:pt x="43872" y="338235"/>
                  </a:lnTo>
                  <a:lnTo>
                    <a:pt x="0" y="338235"/>
                  </a:lnTo>
                  <a:close/>
                </a:path>
              </a:pathLst>
            </a:custGeom>
            <a:solidFill>
              <a:srgbClr val="408789"/>
            </a:solidFill>
          </p:spPr>
        </p:sp>
        <p:sp>
          <p:nvSpPr>
            <p:cNvPr name="TextBox 10" id="10"/>
            <p:cNvSpPr txBox="true"/>
            <p:nvPr/>
          </p:nvSpPr>
          <p:spPr>
            <a:xfrm>
              <a:off x="0" y="-47625"/>
              <a:ext cx="43872" cy="385860"/>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0">
            <a:off x="2374804" y="6351127"/>
            <a:ext cx="141372" cy="1089919"/>
            <a:chOff x="0" y="0"/>
            <a:chExt cx="43872" cy="338235"/>
          </a:xfrm>
        </p:grpSpPr>
        <p:sp>
          <p:nvSpPr>
            <p:cNvPr name="Freeform 12" id="12"/>
            <p:cNvSpPr/>
            <p:nvPr/>
          </p:nvSpPr>
          <p:spPr>
            <a:xfrm flipH="false" flipV="false" rot="0">
              <a:off x="0" y="0"/>
              <a:ext cx="43872" cy="338235"/>
            </a:xfrm>
            <a:custGeom>
              <a:avLst/>
              <a:gdLst/>
              <a:ahLst/>
              <a:cxnLst/>
              <a:rect r="r" b="b" t="t" l="l"/>
              <a:pathLst>
                <a:path h="338235" w="43872">
                  <a:moveTo>
                    <a:pt x="0" y="0"/>
                  </a:moveTo>
                  <a:lnTo>
                    <a:pt x="43872" y="0"/>
                  </a:lnTo>
                  <a:lnTo>
                    <a:pt x="43872" y="338235"/>
                  </a:lnTo>
                  <a:lnTo>
                    <a:pt x="0" y="338235"/>
                  </a:lnTo>
                  <a:close/>
                </a:path>
              </a:pathLst>
            </a:custGeom>
            <a:solidFill>
              <a:srgbClr val="327576"/>
            </a:solidFill>
          </p:spPr>
        </p:sp>
        <p:sp>
          <p:nvSpPr>
            <p:cNvPr name="TextBox 13" id="13"/>
            <p:cNvSpPr txBox="true"/>
            <p:nvPr/>
          </p:nvSpPr>
          <p:spPr>
            <a:xfrm>
              <a:off x="0" y="-47625"/>
              <a:ext cx="43872" cy="385860"/>
            </a:xfrm>
            <a:prstGeom prst="rect">
              <a:avLst/>
            </a:prstGeom>
          </p:spPr>
          <p:txBody>
            <a:bodyPr anchor="ctr" rtlCol="false" tIns="50800" lIns="50800" bIns="50800" rIns="50800"/>
            <a:lstStyle/>
            <a:p>
              <a:pPr algn="ctr">
                <a:lnSpc>
                  <a:spcPts val="3079"/>
                </a:lnSpc>
              </a:pPr>
            </a:p>
          </p:txBody>
        </p:sp>
      </p:grpSp>
      <p:grpSp>
        <p:nvGrpSpPr>
          <p:cNvPr name="Group 14" id="14"/>
          <p:cNvGrpSpPr/>
          <p:nvPr/>
        </p:nvGrpSpPr>
        <p:grpSpPr>
          <a:xfrm rot="0">
            <a:off x="2374804" y="7715099"/>
            <a:ext cx="141372" cy="1089919"/>
            <a:chOff x="0" y="0"/>
            <a:chExt cx="43872" cy="338235"/>
          </a:xfrm>
        </p:grpSpPr>
        <p:sp>
          <p:nvSpPr>
            <p:cNvPr name="Freeform 15" id="15"/>
            <p:cNvSpPr/>
            <p:nvPr/>
          </p:nvSpPr>
          <p:spPr>
            <a:xfrm flipH="false" flipV="false" rot="0">
              <a:off x="0" y="0"/>
              <a:ext cx="43872" cy="338235"/>
            </a:xfrm>
            <a:custGeom>
              <a:avLst/>
              <a:gdLst/>
              <a:ahLst/>
              <a:cxnLst/>
              <a:rect r="r" b="b" t="t" l="l"/>
              <a:pathLst>
                <a:path h="338235" w="43872">
                  <a:moveTo>
                    <a:pt x="0" y="0"/>
                  </a:moveTo>
                  <a:lnTo>
                    <a:pt x="43872" y="0"/>
                  </a:lnTo>
                  <a:lnTo>
                    <a:pt x="43872" y="338235"/>
                  </a:lnTo>
                  <a:lnTo>
                    <a:pt x="0" y="338235"/>
                  </a:lnTo>
                  <a:close/>
                </a:path>
              </a:pathLst>
            </a:custGeom>
            <a:solidFill>
              <a:srgbClr val="3BB77E"/>
            </a:solidFill>
          </p:spPr>
        </p:sp>
        <p:sp>
          <p:nvSpPr>
            <p:cNvPr name="TextBox 16" id="16"/>
            <p:cNvSpPr txBox="true"/>
            <p:nvPr/>
          </p:nvSpPr>
          <p:spPr>
            <a:xfrm>
              <a:off x="0" y="-47625"/>
              <a:ext cx="43872" cy="385860"/>
            </a:xfrm>
            <a:prstGeom prst="rect">
              <a:avLst/>
            </a:prstGeom>
          </p:spPr>
          <p:txBody>
            <a:bodyPr anchor="ctr" rtlCol="false" tIns="50800" lIns="50800" bIns="50800" rIns="50800"/>
            <a:lstStyle/>
            <a:p>
              <a:pPr algn="ctr">
                <a:lnSpc>
                  <a:spcPts val="3079"/>
                </a:lnSpc>
              </a:pPr>
            </a:p>
          </p:txBody>
        </p:sp>
      </p:grpSp>
      <p:grpSp>
        <p:nvGrpSpPr>
          <p:cNvPr name="Group 17" id="17"/>
          <p:cNvGrpSpPr/>
          <p:nvPr/>
        </p:nvGrpSpPr>
        <p:grpSpPr>
          <a:xfrm rot="0">
            <a:off x="9773644" y="6843315"/>
            <a:ext cx="1094088" cy="1820213"/>
            <a:chOff x="0" y="0"/>
            <a:chExt cx="311700" cy="518569"/>
          </a:xfrm>
        </p:grpSpPr>
        <p:sp>
          <p:nvSpPr>
            <p:cNvPr name="Freeform 18" id="18"/>
            <p:cNvSpPr/>
            <p:nvPr/>
          </p:nvSpPr>
          <p:spPr>
            <a:xfrm flipH="false" flipV="false" rot="0">
              <a:off x="0" y="0"/>
              <a:ext cx="311700" cy="518569"/>
            </a:xfrm>
            <a:custGeom>
              <a:avLst/>
              <a:gdLst/>
              <a:ahLst/>
              <a:cxnLst/>
              <a:rect r="r" b="b" t="t" l="l"/>
              <a:pathLst>
                <a:path h="518569" w="311700">
                  <a:moveTo>
                    <a:pt x="141523" y="0"/>
                  </a:moveTo>
                  <a:lnTo>
                    <a:pt x="170177" y="0"/>
                  </a:lnTo>
                  <a:cubicBezTo>
                    <a:pt x="207712" y="0"/>
                    <a:pt x="243708" y="14910"/>
                    <a:pt x="270249" y="41451"/>
                  </a:cubicBezTo>
                  <a:cubicBezTo>
                    <a:pt x="296790" y="67992"/>
                    <a:pt x="311700" y="103989"/>
                    <a:pt x="311700" y="141523"/>
                  </a:cubicBezTo>
                  <a:lnTo>
                    <a:pt x="311700" y="377046"/>
                  </a:lnTo>
                  <a:cubicBezTo>
                    <a:pt x="311700" y="455207"/>
                    <a:pt x="248338" y="518569"/>
                    <a:pt x="170177" y="518569"/>
                  </a:cubicBezTo>
                  <a:lnTo>
                    <a:pt x="141523" y="518569"/>
                  </a:lnTo>
                  <a:cubicBezTo>
                    <a:pt x="103989" y="518569"/>
                    <a:pt x="67992" y="503659"/>
                    <a:pt x="41451" y="477118"/>
                  </a:cubicBezTo>
                  <a:cubicBezTo>
                    <a:pt x="14910" y="450577"/>
                    <a:pt x="0" y="414581"/>
                    <a:pt x="0" y="377046"/>
                  </a:cubicBezTo>
                  <a:lnTo>
                    <a:pt x="0" y="141523"/>
                  </a:lnTo>
                  <a:cubicBezTo>
                    <a:pt x="0" y="103989"/>
                    <a:pt x="14910" y="67992"/>
                    <a:pt x="41451" y="41451"/>
                  </a:cubicBezTo>
                  <a:cubicBezTo>
                    <a:pt x="67992" y="14910"/>
                    <a:pt x="103989" y="0"/>
                    <a:pt x="141523" y="0"/>
                  </a:cubicBezTo>
                  <a:close/>
                </a:path>
              </a:pathLst>
            </a:custGeom>
            <a:solidFill>
              <a:srgbClr val="92BEBF"/>
            </a:solidFill>
          </p:spPr>
        </p:sp>
        <p:sp>
          <p:nvSpPr>
            <p:cNvPr name="TextBox 19" id="19"/>
            <p:cNvSpPr txBox="true"/>
            <p:nvPr/>
          </p:nvSpPr>
          <p:spPr>
            <a:xfrm>
              <a:off x="0" y="-57150"/>
              <a:ext cx="311700" cy="575719"/>
            </a:xfrm>
            <a:prstGeom prst="rect">
              <a:avLst/>
            </a:prstGeom>
          </p:spPr>
          <p:txBody>
            <a:bodyPr anchor="ctr" rtlCol="false" tIns="55221" lIns="55221" bIns="55221" rIns="55221"/>
            <a:lstStyle/>
            <a:p>
              <a:pPr algn="ctr">
                <a:lnSpc>
                  <a:spcPts val="3348"/>
                </a:lnSpc>
              </a:pPr>
            </a:p>
          </p:txBody>
        </p:sp>
      </p:grpSp>
      <p:grpSp>
        <p:nvGrpSpPr>
          <p:cNvPr name="Group 20" id="20"/>
          <p:cNvGrpSpPr/>
          <p:nvPr/>
        </p:nvGrpSpPr>
        <p:grpSpPr>
          <a:xfrm rot="0">
            <a:off x="9636500" y="5132533"/>
            <a:ext cx="1368376" cy="1368376"/>
            <a:chOff x="0" y="0"/>
            <a:chExt cx="812800" cy="812800"/>
          </a:xfrm>
        </p:grpSpPr>
        <p:sp>
          <p:nvSpPr>
            <p:cNvPr name="Freeform 21" id="21"/>
            <p:cNvSpPr/>
            <p:nvPr/>
          </p:nvSpPr>
          <p:spPr>
            <a:xfrm flipH="false" flipV="false" rot="0">
              <a:off x="46870" y="46870"/>
              <a:ext cx="719059" cy="719059"/>
            </a:xfrm>
            <a:custGeom>
              <a:avLst/>
              <a:gdLst/>
              <a:ahLst/>
              <a:cxnLst/>
              <a:rect r="r" b="b" t="t" l="l"/>
              <a:pathLst>
                <a:path h="719059" w="719059">
                  <a:moveTo>
                    <a:pt x="439543" y="33143"/>
                  </a:moveTo>
                  <a:lnTo>
                    <a:pt x="685917" y="279517"/>
                  </a:lnTo>
                  <a:cubicBezTo>
                    <a:pt x="707138" y="300738"/>
                    <a:pt x="719060" y="329519"/>
                    <a:pt x="719060" y="359530"/>
                  </a:cubicBezTo>
                  <a:cubicBezTo>
                    <a:pt x="719060" y="389541"/>
                    <a:pt x="707138" y="418322"/>
                    <a:pt x="685917" y="439543"/>
                  </a:cubicBezTo>
                  <a:lnTo>
                    <a:pt x="439543" y="685917"/>
                  </a:lnTo>
                  <a:cubicBezTo>
                    <a:pt x="418322" y="707138"/>
                    <a:pt x="389541" y="719060"/>
                    <a:pt x="359530" y="719060"/>
                  </a:cubicBezTo>
                  <a:cubicBezTo>
                    <a:pt x="329519" y="719060"/>
                    <a:pt x="300738" y="707138"/>
                    <a:pt x="279517" y="685917"/>
                  </a:cubicBezTo>
                  <a:lnTo>
                    <a:pt x="33143" y="439543"/>
                  </a:lnTo>
                  <a:cubicBezTo>
                    <a:pt x="11922" y="418322"/>
                    <a:pt x="0" y="389541"/>
                    <a:pt x="0" y="359530"/>
                  </a:cubicBezTo>
                  <a:cubicBezTo>
                    <a:pt x="0" y="329519"/>
                    <a:pt x="11922" y="300738"/>
                    <a:pt x="33143" y="279517"/>
                  </a:cubicBezTo>
                  <a:lnTo>
                    <a:pt x="279517" y="33143"/>
                  </a:lnTo>
                  <a:cubicBezTo>
                    <a:pt x="300738" y="11922"/>
                    <a:pt x="329519" y="0"/>
                    <a:pt x="359530" y="0"/>
                  </a:cubicBezTo>
                  <a:cubicBezTo>
                    <a:pt x="389541" y="0"/>
                    <a:pt x="418322" y="11922"/>
                    <a:pt x="439543" y="33143"/>
                  </a:cubicBezTo>
                  <a:close/>
                </a:path>
              </a:pathLst>
            </a:custGeom>
            <a:solidFill>
              <a:srgbClr val="92BEBF"/>
            </a:solidFill>
          </p:spPr>
        </p:sp>
        <p:sp>
          <p:nvSpPr>
            <p:cNvPr name="TextBox 22" id="22"/>
            <p:cNvSpPr txBox="true"/>
            <p:nvPr/>
          </p:nvSpPr>
          <p:spPr>
            <a:xfrm>
              <a:off x="139700" y="82550"/>
              <a:ext cx="533400" cy="590550"/>
            </a:xfrm>
            <a:prstGeom prst="rect">
              <a:avLst/>
            </a:prstGeom>
          </p:spPr>
          <p:txBody>
            <a:bodyPr anchor="ctr" rtlCol="false" tIns="55221" lIns="55221" bIns="55221" rIns="55221"/>
            <a:lstStyle/>
            <a:p>
              <a:pPr algn="ctr">
                <a:lnSpc>
                  <a:spcPts val="3348"/>
                </a:lnSpc>
              </a:pPr>
            </a:p>
          </p:txBody>
        </p:sp>
      </p:grpSp>
      <p:grpSp>
        <p:nvGrpSpPr>
          <p:cNvPr name="Group 23" id="23"/>
          <p:cNvGrpSpPr/>
          <p:nvPr/>
        </p:nvGrpSpPr>
        <p:grpSpPr>
          <a:xfrm rot="0">
            <a:off x="9910787" y="5406820"/>
            <a:ext cx="819801" cy="81980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5" id="25"/>
            <p:cNvSpPr txBox="true"/>
            <p:nvPr/>
          </p:nvSpPr>
          <p:spPr>
            <a:xfrm>
              <a:off x="76200" y="19050"/>
              <a:ext cx="660400" cy="717550"/>
            </a:xfrm>
            <a:prstGeom prst="rect">
              <a:avLst/>
            </a:prstGeom>
          </p:spPr>
          <p:txBody>
            <a:bodyPr anchor="ctr" rtlCol="false" tIns="55221" lIns="55221" bIns="55221" rIns="55221"/>
            <a:lstStyle/>
            <a:p>
              <a:pPr algn="ctr">
                <a:lnSpc>
                  <a:spcPts val="3348"/>
                </a:lnSpc>
              </a:pPr>
            </a:p>
          </p:txBody>
        </p:sp>
      </p:grpSp>
      <p:sp>
        <p:nvSpPr>
          <p:cNvPr name="TextBox 26" id="26"/>
          <p:cNvSpPr txBox="true"/>
          <p:nvPr/>
        </p:nvSpPr>
        <p:spPr>
          <a:xfrm rot="0">
            <a:off x="9978594" y="7748191"/>
            <a:ext cx="684188" cy="673932"/>
          </a:xfrm>
          <a:prstGeom prst="rect">
            <a:avLst/>
          </a:prstGeom>
        </p:spPr>
        <p:txBody>
          <a:bodyPr anchor="t" rtlCol="false" tIns="0" lIns="0" bIns="0" rIns="0">
            <a:spAutoFit/>
          </a:bodyPr>
          <a:lstStyle/>
          <a:p>
            <a:pPr algn="ctr">
              <a:lnSpc>
                <a:spcPts val="5435"/>
              </a:lnSpc>
            </a:pPr>
            <a:r>
              <a:rPr lang="en-US" b="true" sz="3882" spc="163">
                <a:solidFill>
                  <a:srgbClr val="FFFFFF"/>
                </a:solidFill>
                <a:latin typeface="Barlow Bold"/>
                <a:ea typeface="Barlow Bold"/>
                <a:cs typeface="Barlow Bold"/>
                <a:sym typeface="Barlow Bold"/>
              </a:rPr>
              <a:t>01</a:t>
            </a:r>
          </a:p>
        </p:txBody>
      </p:sp>
      <p:grpSp>
        <p:nvGrpSpPr>
          <p:cNvPr name="Group 27" id="27"/>
          <p:cNvGrpSpPr/>
          <p:nvPr/>
        </p:nvGrpSpPr>
        <p:grpSpPr>
          <a:xfrm rot="0">
            <a:off x="11251716" y="6087916"/>
            <a:ext cx="1094088" cy="2565109"/>
            <a:chOff x="0" y="0"/>
            <a:chExt cx="311700" cy="730786"/>
          </a:xfrm>
        </p:grpSpPr>
        <p:sp>
          <p:nvSpPr>
            <p:cNvPr name="Freeform 28" id="28"/>
            <p:cNvSpPr/>
            <p:nvPr/>
          </p:nvSpPr>
          <p:spPr>
            <a:xfrm flipH="false" flipV="false" rot="0">
              <a:off x="0" y="0"/>
              <a:ext cx="311700" cy="730786"/>
            </a:xfrm>
            <a:custGeom>
              <a:avLst/>
              <a:gdLst/>
              <a:ahLst/>
              <a:cxnLst/>
              <a:rect r="r" b="b" t="t" l="l"/>
              <a:pathLst>
                <a:path h="730786" w="311700">
                  <a:moveTo>
                    <a:pt x="141523" y="0"/>
                  </a:moveTo>
                  <a:lnTo>
                    <a:pt x="170177" y="0"/>
                  </a:lnTo>
                  <a:cubicBezTo>
                    <a:pt x="207712" y="0"/>
                    <a:pt x="243708" y="14910"/>
                    <a:pt x="270249" y="41451"/>
                  </a:cubicBezTo>
                  <a:cubicBezTo>
                    <a:pt x="296790" y="67992"/>
                    <a:pt x="311700" y="103989"/>
                    <a:pt x="311700" y="141523"/>
                  </a:cubicBezTo>
                  <a:lnTo>
                    <a:pt x="311700" y="589264"/>
                  </a:lnTo>
                  <a:cubicBezTo>
                    <a:pt x="311700" y="626798"/>
                    <a:pt x="296790" y="662795"/>
                    <a:pt x="270249" y="689335"/>
                  </a:cubicBezTo>
                  <a:cubicBezTo>
                    <a:pt x="243708" y="715876"/>
                    <a:pt x="207712" y="730786"/>
                    <a:pt x="170177" y="730786"/>
                  </a:cubicBezTo>
                  <a:lnTo>
                    <a:pt x="141523" y="730786"/>
                  </a:lnTo>
                  <a:cubicBezTo>
                    <a:pt x="103989" y="730786"/>
                    <a:pt x="67992" y="715876"/>
                    <a:pt x="41451" y="689335"/>
                  </a:cubicBezTo>
                  <a:cubicBezTo>
                    <a:pt x="14910" y="662795"/>
                    <a:pt x="0" y="626798"/>
                    <a:pt x="0" y="589264"/>
                  </a:cubicBezTo>
                  <a:lnTo>
                    <a:pt x="0" y="141523"/>
                  </a:lnTo>
                  <a:cubicBezTo>
                    <a:pt x="0" y="103989"/>
                    <a:pt x="14910" y="67992"/>
                    <a:pt x="41451" y="41451"/>
                  </a:cubicBezTo>
                  <a:cubicBezTo>
                    <a:pt x="67992" y="14910"/>
                    <a:pt x="103989" y="0"/>
                    <a:pt x="141523" y="0"/>
                  </a:cubicBezTo>
                  <a:close/>
                </a:path>
              </a:pathLst>
            </a:custGeom>
            <a:solidFill>
              <a:srgbClr val="3BB77E"/>
            </a:solidFill>
          </p:spPr>
        </p:sp>
        <p:sp>
          <p:nvSpPr>
            <p:cNvPr name="TextBox 29" id="29"/>
            <p:cNvSpPr txBox="true"/>
            <p:nvPr/>
          </p:nvSpPr>
          <p:spPr>
            <a:xfrm>
              <a:off x="0" y="-57150"/>
              <a:ext cx="311700" cy="787936"/>
            </a:xfrm>
            <a:prstGeom prst="rect">
              <a:avLst/>
            </a:prstGeom>
          </p:spPr>
          <p:txBody>
            <a:bodyPr anchor="ctr" rtlCol="false" tIns="55221" lIns="55221" bIns="55221" rIns="55221"/>
            <a:lstStyle/>
            <a:p>
              <a:pPr algn="ctr">
                <a:lnSpc>
                  <a:spcPts val="3348"/>
                </a:lnSpc>
              </a:pPr>
            </a:p>
          </p:txBody>
        </p:sp>
      </p:grpSp>
      <p:grpSp>
        <p:nvGrpSpPr>
          <p:cNvPr name="Group 30" id="30"/>
          <p:cNvGrpSpPr/>
          <p:nvPr/>
        </p:nvGrpSpPr>
        <p:grpSpPr>
          <a:xfrm rot="0">
            <a:off x="11114572" y="4448345"/>
            <a:ext cx="1368376" cy="1368376"/>
            <a:chOff x="0" y="0"/>
            <a:chExt cx="812800" cy="812800"/>
          </a:xfrm>
        </p:grpSpPr>
        <p:sp>
          <p:nvSpPr>
            <p:cNvPr name="Freeform 31" id="31"/>
            <p:cNvSpPr/>
            <p:nvPr/>
          </p:nvSpPr>
          <p:spPr>
            <a:xfrm flipH="false" flipV="false" rot="0">
              <a:off x="46870" y="46870"/>
              <a:ext cx="719059" cy="719059"/>
            </a:xfrm>
            <a:custGeom>
              <a:avLst/>
              <a:gdLst/>
              <a:ahLst/>
              <a:cxnLst/>
              <a:rect r="r" b="b" t="t" l="l"/>
              <a:pathLst>
                <a:path h="719059" w="719059">
                  <a:moveTo>
                    <a:pt x="439543" y="33143"/>
                  </a:moveTo>
                  <a:lnTo>
                    <a:pt x="685917" y="279517"/>
                  </a:lnTo>
                  <a:cubicBezTo>
                    <a:pt x="707138" y="300738"/>
                    <a:pt x="719060" y="329519"/>
                    <a:pt x="719060" y="359530"/>
                  </a:cubicBezTo>
                  <a:cubicBezTo>
                    <a:pt x="719060" y="389541"/>
                    <a:pt x="707138" y="418322"/>
                    <a:pt x="685917" y="439543"/>
                  </a:cubicBezTo>
                  <a:lnTo>
                    <a:pt x="439543" y="685917"/>
                  </a:lnTo>
                  <a:cubicBezTo>
                    <a:pt x="418322" y="707138"/>
                    <a:pt x="389541" y="719060"/>
                    <a:pt x="359530" y="719060"/>
                  </a:cubicBezTo>
                  <a:cubicBezTo>
                    <a:pt x="329519" y="719060"/>
                    <a:pt x="300738" y="707138"/>
                    <a:pt x="279517" y="685917"/>
                  </a:cubicBezTo>
                  <a:lnTo>
                    <a:pt x="33143" y="439543"/>
                  </a:lnTo>
                  <a:cubicBezTo>
                    <a:pt x="11922" y="418322"/>
                    <a:pt x="0" y="389541"/>
                    <a:pt x="0" y="359530"/>
                  </a:cubicBezTo>
                  <a:cubicBezTo>
                    <a:pt x="0" y="329519"/>
                    <a:pt x="11922" y="300738"/>
                    <a:pt x="33143" y="279517"/>
                  </a:cubicBezTo>
                  <a:lnTo>
                    <a:pt x="279517" y="33143"/>
                  </a:lnTo>
                  <a:cubicBezTo>
                    <a:pt x="300738" y="11922"/>
                    <a:pt x="329519" y="0"/>
                    <a:pt x="359530" y="0"/>
                  </a:cubicBezTo>
                  <a:cubicBezTo>
                    <a:pt x="389541" y="0"/>
                    <a:pt x="418322" y="11922"/>
                    <a:pt x="439543" y="33143"/>
                  </a:cubicBezTo>
                  <a:close/>
                </a:path>
              </a:pathLst>
            </a:custGeom>
            <a:solidFill>
              <a:srgbClr val="3BB77E"/>
            </a:solidFill>
          </p:spPr>
        </p:sp>
        <p:sp>
          <p:nvSpPr>
            <p:cNvPr name="TextBox 32" id="32"/>
            <p:cNvSpPr txBox="true"/>
            <p:nvPr/>
          </p:nvSpPr>
          <p:spPr>
            <a:xfrm>
              <a:off x="139700" y="82550"/>
              <a:ext cx="533400" cy="590550"/>
            </a:xfrm>
            <a:prstGeom prst="rect">
              <a:avLst/>
            </a:prstGeom>
          </p:spPr>
          <p:txBody>
            <a:bodyPr anchor="ctr" rtlCol="false" tIns="55221" lIns="55221" bIns="55221" rIns="55221"/>
            <a:lstStyle/>
            <a:p>
              <a:pPr algn="ctr">
                <a:lnSpc>
                  <a:spcPts val="3348"/>
                </a:lnSpc>
              </a:pPr>
            </a:p>
          </p:txBody>
        </p:sp>
      </p:grpSp>
      <p:grpSp>
        <p:nvGrpSpPr>
          <p:cNvPr name="Group 33" id="33"/>
          <p:cNvGrpSpPr/>
          <p:nvPr/>
        </p:nvGrpSpPr>
        <p:grpSpPr>
          <a:xfrm rot="0">
            <a:off x="11388860" y="4722632"/>
            <a:ext cx="819801" cy="819801"/>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9050"/>
              <a:ext cx="660400" cy="717550"/>
            </a:xfrm>
            <a:prstGeom prst="rect">
              <a:avLst/>
            </a:prstGeom>
          </p:spPr>
          <p:txBody>
            <a:bodyPr anchor="ctr" rtlCol="false" tIns="55221" lIns="55221" bIns="55221" rIns="55221"/>
            <a:lstStyle/>
            <a:p>
              <a:pPr algn="ctr">
                <a:lnSpc>
                  <a:spcPts val="3348"/>
                </a:lnSpc>
              </a:pPr>
            </a:p>
          </p:txBody>
        </p:sp>
      </p:grpSp>
      <p:sp>
        <p:nvSpPr>
          <p:cNvPr name="TextBox 36" id="36"/>
          <p:cNvSpPr txBox="true"/>
          <p:nvPr/>
        </p:nvSpPr>
        <p:spPr>
          <a:xfrm rot="0">
            <a:off x="11456666" y="7748191"/>
            <a:ext cx="684188" cy="673932"/>
          </a:xfrm>
          <a:prstGeom prst="rect">
            <a:avLst/>
          </a:prstGeom>
        </p:spPr>
        <p:txBody>
          <a:bodyPr anchor="t" rtlCol="false" tIns="0" lIns="0" bIns="0" rIns="0">
            <a:spAutoFit/>
          </a:bodyPr>
          <a:lstStyle/>
          <a:p>
            <a:pPr algn="ctr">
              <a:lnSpc>
                <a:spcPts val="5435"/>
              </a:lnSpc>
            </a:pPr>
            <a:r>
              <a:rPr lang="en-US" b="true" sz="3882" spc="163">
                <a:solidFill>
                  <a:srgbClr val="FFFFFF"/>
                </a:solidFill>
                <a:latin typeface="Barlow Bold"/>
                <a:ea typeface="Barlow Bold"/>
                <a:cs typeface="Barlow Bold"/>
                <a:sym typeface="Barlow Bold"/>
              </a:rPr>
              <a:t>02</a:t>
            </a:r>
          </a:p>
        </p:txBody>
      </p:sp>
      <p:grpSp>
        <p:nvGrpSpPr>
          <p:cNvPr name="Group 37" id="37"/>
          <p:cNvGrpSpPr/>
          <p:nvPr/>
        </p:nvGrpSpPr>
        <p:grpSpPr>
          <a:xfrm rot="0">
            <a:off x="12729788" y="5296723"/>
            <a:ext cx="1094088" cy="3366805"/>
            <a:chOff x="0" y="0"/>
            <a:chExt cx="311700" cy="959185"/>
          </a:xfrm>
        </p:grpSpPr>
        <p:sp>
          <p:nvSpPr>
            <p:cNvPr name="Freeform 38" id="38"/>
            <p:cNvSpPr/>
            <p:nvPr/>
          </p:nvSpPr>
          <p:spPr>
            <a:xfrm flipH="false" flipV="false" rot="0">
              <a:off x="0" y="0"/>
              <a:ext cx="311700" cy="959185"/>
            </a:xfrm>
            <a:custGeom>
              <a:avLst/>
              <a:gdLst/>
              <a:ahLst/>
              <a:cxnLst/>
              <a:rect r="r" b="b" t="t" l="l"/>
              <a:pathLst>
                <a:path h="959185" w="311700">
                  <a:moveTo>
                    <a:pt x="141523" y="0"/>
                  </a:moveTo>
                  <a:lnTo>
                    <a:pt x="170177" y="0"/>
                  </a:lnTo>
                  <a:cubicBezTo>
                    <a:pt x="207712" y="0"/>
                    <a:pt x="243708" y="14910"/>
                    <a:pt x="270249" y="41451"/>
                  </a:cubicBezTo>
                  <a:cubicBezTo>
                    <a:pt x="296790" y="67992"/>
                    <a:pt x="311700" y="103989"/>
                    <a:pt x="311700" y="141523"/>
                  </a:cubicBezTo>
                  <a:lnTo>
                    <a:pt x="311700" y="817663"/>
                  </a:lnTo>
                  <a:cubicBezTo>
                    <a:pt x="311700" y="895823"/>
                    <a:pt x="248338" y="959185"/>
                    <a:pt x="170177" y="959185"/>
                  </a:cubicBezTo>
                  <a:lnTo>
                    <a:pt x="141523" y="959185"/>
                  </a:lnTo>
                  <a:cubicBezTo>
                    <a:pt x="103989" y="959185"/>
                    <a:pt x="67992" y="944275"/>
                    <a:pt x="41451" y="917734"/>
                  </a:cubicBezTo>
                  <a:cubicBezTo>
                    <a:pt x="14910" y="891194"/>
                    <a:pt x="0" y="855197"/>
                    <a:pt x="0" y="817663"/>
                  </a:cubicBezTo>
                  <a:lnTo>
                    <a:pt x="0" y="141523"/>
                  </a:lnTo>
                  <a:cubicBezTo>
                    <a:pt x="0" y="103989"/>
                    <a:pt x="14910" y="67992"/>
                    <a:pt x="41451" y="41451"/>
                  </a:cubicBezTo>
                  <a:cubicBezTo>
                    <a:pt x="67992" y="14910"/>
                    <a:pt x="103989" y="0"/>
                    <a:pt x="141523" y="0"/>
                  </a:cubicBezTo>
                  <a:close/>
                </a:path>
              </a:pathLst>
            </a:custGeom>
            <a:solidFill>
              <a:srgbClr val="408789"/>
            </a:solidFill>
          </p:spPr>
        </p:sp>
        <p:sp>
          <p:nvSpPr>
            <p:cNvPr name="TextBox 39" id="39"/>
            <p:cNvSpPr txBox="true"/>
            <p:nvPr/>
          </p:nvSpPr>
          <p:spPr>
            <a:xfrm>
              <a:off x="0" y="-57150"/>
              <a:ext cx="311700" cy="1016335"/>
            </a:xfrm>
            <a:prstGeom prst="rect">
              <a:avLst/>
            </a:prstGeom>
          </p:spPr>
          <p:txBody>
            <a:bodyPr anchor="ctr" rtlCol="false" tIns="55221" lIns="55221" bIns="55221" rIns="55221"/>
            <a:lstStyle/>
            <a:p>
              <a:pPr algn="ctr">
                <a:lnSpc>
                  <a:spcPts val="3348"/>
                </a:lnSpc>
              </a:pPr>
            </a:p>
          </p:txBody>
        </p:sp>
      </p:grpSp>
      <p:grpSp>
        <p:nvGrpSpPr>
          <p:cNvPr name="Group 40" id="40"/>
          <p:cNvGrpSpPr/>
          <p:nvPr/>
        </p:nvGrpSpPr>
        <p:grpSpPr>
          <a:xfrm rot="0">
            <a:off x="12592645" y="3710049"/>
            <a:ext cx="1368376" cy="1368376"/>
            <a:chOff x="0" y="0"/>
            <a:chExt cx="812800" cy="812800"/>
          </a:xfrm>
        </p:grpSpPr>
        <p:sp>
          <p:nvSpPr>
            <p:cNvPr name="Freeform 41" id="41"/>
            <p:cNvSpPr/>
            <p:nvPr/>
          </p:nvSpPr>
          <p:spPr>
            <a:xfrm flipH="false" flipV="false" rot="0">
              <a:off x="46870" y="46870"/>
              <a:ext cx="719059" cy="719059"/>
            </a:xfrm>
            <a:custGeom>
              <a:avLst/>
              <a:gdLst/>
              <a:ahLst/>
              <a:cxnLst/>
              <a:rect r="r" b="b" t="t" l="l"/>
              <a:pathLst>
                <a:path h="719059" w="719059">
                  <a:moveTo>
                    <a:pt x="439543" y="33143"/>
                  </a:moveTo>
                  <a:lnTo>
                    <a:pt x="685917" y="279517"/>
                  </a:lnTo>
                  <a:cubicBezTo>
                    <a:pt x="707138" y="300738"/>
                    <a:pt x="719060" y="329519"/>
                    <a:pt x="719060" y="359530"/>
                  </a:cubicBezTo>
                  <a:cubicBezTo>
                    <a:pt x="719060" y="389541"/>
                    <a:pt x="707138" y="418322"/>
                    <a:pt x="685917" y="439543"/>
                  </a:cubicBezTo>
                  <a:lnTo>
                    <a:pt x="439543" y="685917"/>
                  </a:lnTo>
                  <a:cubicBezTo>
                    <a:pt x="418322" y="707138"/>
                    <a:pt x="389541" y="719060"/>
                    <a:pt x="359530" y="719060"/>
                  </a:cubicBezTo>
                  <a:cubicBezTo>
                    <a:pt x="329519" y="719060"/>
                    <a:pt x="300738" y="707138"/>
                    <a:pt x="279517" y="685917"/>
                  </a:cubicBezTo>
                  <a:lnTo>
                    <a:pt x="33143" y="439543"/>
                  </a:lnTo>
                  <a:cubicBezTo>
                    <a:pt x="11922" y="418322"/>
                    <a:pt x="0" y="389541"/>
                    <a:pt x="0" y="359530"/>
                  </a:cubicBezTo>
                  <a:cubicBezTo>
                    <a:pt x="0" y="329519"/>
                    <a:pt x="11922" y="300738"/>
                    <a:pt x="33143" y="279517"/>
                  </a:cubicBezTo>
                  <a:lnTo>
                    <a:pt x="279517" y="33143"/>
                  </a:lnTo>
                  <a:cubicBezTo>
                    <a:pt x="300738" y="11922"/>
                    <a:pt x="329519" y="0"/>
                    <a:pt x="359530" y="0"/>
                  </a:cubicBezTo>
                  <a:cubicBezTo>
                    <a:pt x="389541" y="0"/>
                    <a:pt x="418322" y="11922"/>
                    <a:pt x="439543" y="33143"/>
                  </a:cubicBezTo>
                  <a:close/>
                </a:path>
              </a:pathLst>
            </a:custGeom>
            <a:solidFill>
              <a:srgbClr val="408789"/>
            </a:solidFill>
          </p:spPr>
        </p:sp>
        <p:sp>
          <p:nvSpPr>
            <p:cNvPr name="TextBox 42" id="42"/>
            <p:cNvSpPr txBox="true"/>
            <p:nvPr/>
          </p:nvSpPr>
          <p:spPr>
            <a:xfrm>
              <a:off x="139700" y="82550"/>
              <a:ext cx="533400" cy="590550"/>
            </a:xfrm>
            <a:prstGeom prst="rect">
              <a:avLst/>
            </a:prstGeom>
          </p:spPr>
          <p:txBody>
            <a:bodyPr anchor="ctr" rtlCol="false" tIns="55221" lIns="55221" bIns="55221" rIns="55221"/>
            <a:lstStyle/>
            <a:p>
              <a:pPr algn="ctr">
                <a:lnSpc>
                  <a:spcPts val="3348"/>
                </a:lnSpc>
              </a:pPr>
            </a:p>
          </p:txBody>
        </p:sp>
      </p:grpSp>
      <p:grpSp>
        <p:nvGrpSpPr>
          <p:cNvPr name="Group 43" id="43"/>
          <p:cNvGrpSpPr/>
          <p:nvPr/>
        </p:nvGrpSpPr>
        <p:grpSpPr>
          <a:xfrm rot="0">
            <a:off x="12866932" y="3984336"/>
            <a:ext cx="819801" cy="819801"/>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19050"/>
              <a:ext cx="660400" cy="717550"/>
            </a:xfrm>
            <a:prstGeom prst="rect">
              <a:avLst/>
            </a:prstGeom>
          </p:spPr>
          <p:txBody>
            <a:bodyPr anchor="ctr" rtlCol="false" tIns="55221" lIns="55221" bIns="55221" rIns="55221"/>
            <a:lstStyle/>
            <a:p>
              <a:pPr algn="ctr">
                <a:lnSpc>
                  <a:spcPts val="3348"/>
                </a:lnSpc>
              </a:pPr>
            </a:p>
          </p:txBody>
        </p:sp>
      </p:grpSp>
      <p:sp>
        <p:nvSpPr>
          <p:cNvPr name="TextBox 46" id="46"/>
          <p:cNvSpPr txBox="true"/>
          <p:nvPr/>
        </p:nvSpPr>
        <p:spPr>
          <a:xfrm rot="0">
            <a:off x="12934739" y="7748191"/>
            <a:ext cx="684188" cy="673932"/>
          </a:xfrm>
          <a:prstGeom prst="rect">
            <a:avLst/>
          </a:prstGeom>
        </p:spPr>
        <p:txBody>
          <a:bodyPr anchor="t" rtlCol="false" tIns="0" lIns="0" bIns="0" rIns="0">
            <a:spAutoFit/>
          </a:bodyPr>
          <a:lstStyle/>
          <a:p>
            <a:pPr algn="ctr">
              <a:lnSpc>
                <a:spcPts val="5435"/>
              </a:lnSpc>
            </a:pPr>
            <a:r>
              <a:rPr lang="en-US" b="true" sz="3882" spc="163">
                <a:solidFill>
                  <a:srgbClr val="FFFFFF"/>
                </a:solidFill>
                <a:latin typeface="Barlow Bold"/>
                <a:ea typeface="Barlow Bold"/>
                <a:cs typeface="Barlow Bold"/>
                <a:sym typeface="Barlow Bold"/>
              </a:rPr>
              <a:t>03</a:t>
            </a:r>
          </a:p>
        </p:txBody>
      </p:sp>
      <p:grpSp>
        <p:nvGrpSpPr>
          <p:cNvPr name="Group 47" id="47"/>
          <p:cNvGrpSpPr/>
          <p:nvPr/>
        </p:nvGrpSpPr>
        <p:grpSpPr>
          <a:xfrm rot="0">
            <a:off x="14207861" y="4593337"/>
            <a:ext cx="1094088" cy="4092596"/>
            <a:chOff x="0" y="0"/>
            <a:chExt cx="311700" cy="1165959"/>
          </a:xfrm>
        </p:grpSpPr>
        <p:sp>
          <p:nvSpPr>
            <p:cNvPr name="Freeform 48" id="48"/>
            <p:cNvSpPr/>
            <p:nvPr/>
          </p:nvSpPr>
          <p:spPr>
            <a:xfrm flipH="false" flipV="false" rot="0">
              <a:off x="0" y="0"/>
              <a:ext cx="311700" cy="1165959"/>
            </a:xfrm>
            <a:custGeom>
              <a:avLst/>
              <a:gdLst/>
              <a:ahLst/>
              <a:cxnLst/>
              <a:rect r="r" b="b" t="t" l="l"/>
              <a:pathLst>
                <a:path h="1165959" w="311700">
                  <a:moveTo>
                    <a:pt x="141523" y="0"/>
                  </a:moveTo>
                  <a:lnTo>
                    <a:pt x="170177" y="0"/>
                  </a:lnTo>
                  <a:cubicBezTo>
                    <a:pt x="207712" y="0"/>
                    <a:pt x="243708" y="14910"/>
                    <a:pt x="270249" y="41451"/>
                  </a:cubicBezTo>
                  <a:cubicBezTo>
                    <a:pt x="296790" y="67992"/>
                    <a:pt x="311700" y="103989"/>
                    <a:pt x="311700" y="141523"/>
                  </a:cubicBezTo>
                  <a:lnTo>
                    <a:pt x="311700" y="1024437"/>
                  </a:lnTo>
                  <a:cubicBezTo>
                    <a:pt x="311700" y="1061971"/>
                    <a:pt x="296790" y="1097968"/>
                    <a:pt x="270249" y="1124508"/>
                  </a:cubicBezTo>
                  <a:cubicBezTo>
                    <a:pt x="243708" y="1151049"/>
                    <a:pt x="207712" y="1165959"/>
                    <a:pt x="170177" y="1165959"/>
                  </a:cubicBezTo>
                  <a:lnTo>
                    <a:pt x="141523" y="1165959"/>
                  </a:lnTo>
                  <a:cubicBezTo>
                    <a:pt x="103989" y="1165959"/>
                    <a:pt x="67992" y="1151049"/>
                    <a:pt x="41451" y="1124508"/>
                  </a:cubicBezTo>
                  <a:cubicBezTo>
                    <a:pt x="14910" y="1097968"/>
                    <a:pt x="0" y="1061971"/>
                    <a:pt x="0" y="1024437"/>
                  </a:cubicBezTo>
                  <a:lnTo>
                    <a:pt x="0" y="141523"/>
                  </a:lnTo>
                  <a:cubicBezTo>
                    <a:pt x="0" y="103989"/>
                    <a:pt x="14910" y="67992"/>
                    <a:pt x="41451" y="41451"/>
                  </a:cubicBezTo>
                  <a:cubicBezTo>
                    <a:pt x="67992" y="14910"/>
                    <a:pt x="103989" y="0"/>
                    <a:pt x="141523" y="0"/>
                  </a:cubicBezTo>
                  <a:close/>
                </a:path>
              </a:pathLst>
            </a:custGeom>
            <a:solidFill>
              <a:srgbClr val="408789"/>
            </a:solidFill>
          </p:spPr>
        </p:sp>
        <p:sp>
          <p:nvSpPr>
            <p:cNvPr name="TextBox 49" id="49"/>
            <p:cNvSpPr txBox="true"/>
            <p:nvPr/>
          </p:nvSpPr>
          <p:spPr>
            <a:xfrm>
              <a:off x="0" y="-57150"/>
              <a:ext cx="311700" cy="1223109"/>
            </a:xfrm>
            <a:prstGeom prst="rect">
              <a:avLst/>
            </a:prstGeom>
          </p:spPr>
          <p:txBody>
            <a:bodyPr anchor="ctr" rtlCol="false" tIns="55221" lIns="55221" bIns="55221" rIns="55221"/>
            <a:lstStyle/>
            <a:p>
              <a:pPr algn="ctr">
                <a:lnSpc>
                  <a:spcPts val="3348"/>
                </a:lnSpc>
              </a:pPr>
            </a:p>
          </p:txBody>
        </p:sp>
      </p:grpSp>
      <p:grpSp>
        <p:nvGrpSpPr>
          <p:cNvPr name="Group 50" id="50"/>
          <p:cNvGrpSpPr/>
          <p:nvPr/>
        </p:nvGrpSpPr>
        <p:grpSpPr>
          <a:xfrm rot="0">
            <a:off x="14070717" y="2956692"/>
            <a:ext cx="1368376" cy="1368376"/>
            <a:chOff x="0" y="0"/>
            <a:chExt cx="812800" cy="812800"/>
          </a:xfrm>
        </p:grpSpPr>
        <p:sp>
          <p:nvSpPr>
            <p:cNvPr name="Freeform 51" id="51"/>
            <p:cNvSpPr/>
            <p:nvPr/>
          </p:nvSpPr>
          <p:spPr>
            <a:xfrm flipH="false" flipV="false" rot="0">
              <a:off x="46870" y="46870"/>
              <a:ext cx="719059" cy="719059"/>
            </a:xfrm>
            <a:custGeom>
              <a:avLst/>
              <a:gdLst/>
              <a:ahLst/>
              <a:cxnLst/>
              <a:rect r="r" b="b" t="t" l="l"/>
              <a:pathLst>
                <a:path h="719059" w="719059">
                  <a:moveTo>
                    <a:pt x="439543" y="33143"/>
                  </a:moveTo>
                  <a:lnTo>
                    <a:pt x="685917" y="279517"/>
                  </a:lnTo>
                  <a:cubicBezTo>
                    <a:pt x="707138" y="300738"/>
                    <a:pt x="719060" y="329519"/>
                    <a:pt x="719060" y="359530"/>
                  </a:cubicBezTo>
                  <a:cubicBezTo>
                    <a:pt x="719060" y="389541"/>
                    <a:pt x="707138" y="418322"/>
                    <a:pt x="685917" y="439543"/>
                  </a:cubicBezTo>
                  <a:lnTo>
                    <a:pt x="439543" y="685917"/>
                  </a:lnTo>
                  <a:cubicBezTo>
                    <a:pt x="418322" y="707138"/>
                    <a:pt x="389541" y="719060"/>
                    <a:pt x="359530" y="719060"/>
                  </a:cubicBezTo>
                  <a:cubicBezTo>
                    <a:pt x="329519" y="719060"/>
                    <a:pt x="300738" y="707138"/>
                    <a:pt x="279517" y="685917"/>
                  </a:cubicBezTo>
                  <a:lnTo>
                    <a:pt x="33143" y="439543"/>
                  </a:lnTo>
                  <a:cubicBezTo>
                    <a:pt x="11922" y="418322"/>
                    <a:pt x="0" y="389541"/>
                    <a:pt x="0" y="359530"/>
                  </a:cubicBezTo>
                  <a:cubicBezTo>
                    <a:pt x="0" y="329519"/>
                    <a:pt x="11922" y="300738"/>
                    <a:pt x="33143" y="279517"/>
                  </a:cubicBezTo>
                  <a:lnTo>
                    <a:pt x="279517" y="33143"/>
                  </a:lnTo>
                  <a:cubicBezTo>
                    <a:pt x="300738" y="11922"/>
                    <a:pt x="329519" y="0"/>
                    <a:pt x="359530" y="0"/>
                  </a:cubicBezTo>
                  <a:cubicBezTo>
                    <a:pt x="389541" y="0"/>
                    <a:pt x="418322" y="11922"/>
                    <a:pt x="439543" y="33143"/>
                  </a:cubicBezTo>
                  <a:close/>
                </a:path>
              </a:pathLst>
            </a:custGeom>
            <a:solidFill>
              <a:srgbClr val="327576"/>
            </a:solidFill>
          </p:spPr>
        </p:sp>
        <p:sp>
          <p:nvSpPr>
            <p:cNvPr name="TextBox 52" id="52"/>
            <p:cNvSpPr txBox="true"/>
            <p:nvPr/>
          </p:nvSpPr>
          <p:spPr>
            <a:xfrm>
              <a:off x="139700" y="82550"/>
              <a:ext cx="533400" cy="590550"/>
            </a:xfrm>
            <a:prstGeom prst="rect">
              <a:avLst/>
            </a:prstGeom>
          </p:spPr>
          <p:txBody>
            <a:bodyPr anchor="ctr" rtlCol="false" tIns="55221" lIns="55221" bIns="55221" rIns="55221"/>
            <a:lstStyle/>
            <a:p>
              <a:pPr algn="ctr">
                <a:lnSpc>
                  <a:spcPts val="3348"/>
                </a:lnSpc>
              </a:pPr>
            </a:p>
          </p:txBody>
        </p:sp>
      </p:grpSp>
      <p:grpSp>
        <p:nvGrpSpPr>
          <p:cNvPr name="Group 53" id="53"/>
          <p:cNvGrpSpPr/>
          <p:nvPr/>
        </p:nvGrpSpPr>
        <p:grpSpPr>
          <a:xfrm rot="0">
            <a:off x="14345005" y="3230979"/>
            <a:ext cx="819801" cy="819801"/>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5" id="55"/>
            <p:cNvSpPr txBox="true"/>
            <p:nvPr/>
          </p:nvSpPr>
          <p:spPr>
            <a:xfrm>
              <a:off x="76200" y="19050"/>
              <a:ext cx="660400" cy="717550"/>
            </a:xfrm>
            <a:prstGeom prst="rect">
              <a:avLst/>
            </a:prstGeom>
          </p:spPr>
          <p:txBody>
            <a:bodyPr anchor="ctr" rtlCol="false" tIns="55221" lIns="55221" bIns="55221" rIns="55221"/>
            <a:lstStyle/>
            <a:p>
              <a:pPr algn="ctr">
                <a:lnSpc>
                  <a:spcPts val="3348"/>
                </a:lnSpc>
              </a:pPr>
            </a:p>
          </p:txBody>
        </p:sp>
      </p:grpSp>
      <p:sp>
        <p:nvSpPr>
          <p:cNvPr name="TextBox 56" id="56"/>
          <p:cNvSpPr txBox="true"/>
          <p:nvPr/>
        </p:nvSpPr>
        <p:spPr>
          <a:xfrm rot="0">
            <a:off x="14412811" y="7748191"/>
            <a:ext cx="684188" cy="673932"/>
          </a:xfrm>
          <a:prstGeom prst="rect">
            <a:avLst/>
          </a:prstGeom>
        </p:spPr>
        <p:txBody>
          <a:bodyPr anchor="t" rtlCol="false" tIns="0" lIns="0" bIns="0" rIns="0">
            <a:spAutoFit/>
          </a:bodyPr>
          <a:lstStyle/>
          <a:p>
            <a:pPr algn="ctr">
              <a:lnSpc>
                <a:spcPts val="5435"/>
              </a:lnSpc>
            </a:pPr>
            <a:r>
              <a:rPr lang="en-US" b="true" sz="3882" spc="163">
                <a:solidFill>
                  <a:srgbClr val="FFFFFF"/>
                </a:solidFill>
                <a:latin typeface="Barlow Bold"/>
                <a:ea typeface="Barlow Bold"/>
                <a:cs typeface="Barlow Bold"/>
                <a:sym typeface="Barlow Bold"/>
              </a:rPr>
              <a:t>04</a:t>
            </a:r>
          </a:p>
        </p:txBody>
      </p:sp>
      <p:grpSp>
        <p:nvGrpSpPr>
          <p:cNvPr name="Group 57" id="57"/>
          <p:cNvGrpSpPr/>
          <p:nvPr/>
        </p:nvGrpSpPr>
        <p:grpSpPr>
          <a:xfrm rot="0">
            <a:off x="15685933" y="3856865"/>
            <a:ext cx="1094088" cy="4806662"/>
            <a:chOff x="0" y="0"/>
            <a:chExt cx="311700" cy="1369393"/>
          </a:xfrm>
        </p:grpSpPr>
        <p:sp>
          <p:nvSpPr>
            <p:cNvPr name="Freeform 58" id="58"/>
            <p:cNvSpPr/>
            <p:nvPr/>
          </p:nvSpPr>
          <p:spPr>
            <a:xfrm flipH="false" flipV="false" rot="0">
              <a:off x="0" y="0"/>
              <a:ext cx="311700" cy="1369393"/>
            </a:xfrm>
            <a:custGeom>
              <a:avLst/>
              <a:gdLst/>
              <a:ahLst/>
              <a:cxnLst/>
              <a:rect r="r" b="b" t="t" l="l"/>
              <a:pathLst>
                <a:path h="1369393" w="311700">
                  <a:moveTo>
                    <a:pt x="141523" y="0"/>
                  </a:moveTo>
                  <a:lnTo>
                    <a:pt x="170177" y="0"/>
                  </a:lnTo>
                  <a:cubicBezTo>
                    <a:pt x="207712" y="0"/>
                    <a:pt x="243708" y="14910"/>
                    <a:pt x="270249" y="41451"/>
                  </a:cubicBezTo>
                  <a:cubicBezTo>
                    <a:pt x="296790" y="67992"/>
                    <a:pt x="311700" y="103989"/>
                    <a:pt x="311700" y="141523"/>
                  </a:cubicBezTo>
                  <a:lnTo>
                    <a:pt x="311700" y="1227871"/>
                  </a:lnTo>
                  <a:cubicBezTo>
                    <a:pt x="311700" y="1265405"/>
                    <a:pt x="296790" y="1301402"/>
                    <a:pt x="270249" y="1327942"/>
                  </a:cubicBezTo>
                  <a:cubicBezTo>
                    <a:pt x="243708" y="1354483"/>
                    <a:pt x="207712" y="1369393"/>
                    <a:pt x="170177" y="1369393"/>
                  </a:cubicBezTo>
                  <a:lnTo>
                    <a:pt x="141523" y="1369393"/>
                  </a:lnTo>
                  <a:cubicBezTo>
                    <a:pt x="103989" y="1369393"/>
                    <a:pt x="67992" y="1354483"/>
                    <a:pt x="41451" y="1327942"/>
                  </a:cubicBezTo>
                  <a:cubicBezTo>
                    <a:pt x="14910" y="1301402"/>
                    <a:pt x="0" y="1265405"/>
                    <a:pt x="0" y="1227871"/>
                  </a:cubicBezTo>
                  <a:lnTo>
                    <a:pt x="0" y="141523"/>
                  </a:lnTo>
                  <a:cubicBezTo>
                    <a:pt x="0" y="103989"/>
                    <a:pt x="14910" y="67992"/>
                    <a:pt x="41451" y="41451"/>
                  </a:cubicBezTo>
                  <a:cubicBezTo>
                    <a:pt x="67992" y="14910"/>
                    <a:pt x="103989" y="0"/>
                    <a:pt x="141523" y="0"/>
                  </a:cubicBezTo>
                  <a:close/>
                </a:path>
              </a:pathLst>
            </a:custGeom>
            <a:solidFill>
              <a:srgbClr val="3BB77E"/>
            </a:solidFill>
          </p:spPr>
        </p:sp>
        <p:sp>
          <p:nvSpPr>
            <p:cNvPr name="TextBox 59" id="59"/>
            <p:cNvSpPr txBox="true"/>
            <p:nvPr/>
          </p:nvSpPr>
          <p:spPr>
            <a:xfrm>
              <a:off x="0" y="-57150"/>
              <a:ext cx="311700" cy="1426543"/>
            </a:xfrm>
            <a:prstGeom prst="rect">
              <a:avLst/>
            </a:prstGeom>
          </p:spPr>
          <p:txBody>
            <a:bodyPr anchor="ctr" rtlCol="false" tIns="55221" lIns="55221" bIns="55221" rIns="55221"/>
            <a:lstStyle/>
            <a:p>
              <a:pPr algn="ctr">
                <a:lnSpc>
                  <a:spcPts val="3348"/>
                </a:lnSpc>
              </a:pPr>
            </a:p>
          </p:txBody>
        </p:sp>
      </p:grpSp>
      <p:grpSp>
        <p:nvGrpSpPr>
          <p:cNvPr name="Group 60" id="60"/>
          <p:cNvGrpSpPr/>
          <p:nvPr/>
        </p:nvGrpSpPr>
        <p:grpSpPr>
          <a:xfrm rot="0">
            <a:off x="15548790" y="2228477"/>
            <a:ext cx="1368376" cy="1368376"/>
            <a:chOff x="0" y="0"/>
            <a:chExt cx="812800" cy="812800"/>
          </a:xfrm>
        </p:grpSpPr>
        <p:sp>
          <p:nvSpPr>
            <p:cNvPr name="Freeform 61" id="61"/>
            <p:cNvSpPr/>
            <p:nvPr/>
          </p:nvSpPr>
          <p:spPr>
            <a:xfrm flipH="false" flipV="false" rot="0">
              <a:off x="46870" y="46870"/>
              <a:ext cx="719059" cy="719059"/>
            </a:xfrm>
            <a:custGeom>
              <a:avLst/>
              <a:gdLst/>
              <a:ahLst/>
              <a:cxnLst/>
              <a:rect r="r" b="b" t="t" l="l"/>
              <a:pathLst>
                <a:path h="719059" w="719059">
                  <a:moveTo>
                    <a:pt x="439543" y="33143"/>
                  </a:moveTo>
                  <a:lnTo>
                    <a:pt x="685917" y="279517"/>
                  </a:lnTo>
                  <a:cubicBezTo>
                    <a:pt x="707138" y="300738"/>
                    <a:pt x="719060" y="329519"/>
                    <a:pt x="719060" y="359530"/>
                  </a:cubicBezTo>
                  <a:cubicBezTo>
                    <a:pt x="719060" y="389541"/>
                    <a:pt x="707138" y="418322"/>
                    <a:pt x="685917" y="439543"/>
                  </a:cubicBezTo>
                  <a:lnTo>
                    <a:pt x="439543" y="685917"/>
                  </a:lnTo>
                  <a:cubicBezTo>
                    <a:pt x="418322" y="707138"/>
                    <a:pt x="389541" y="719060"/>
                    <a:pt x="359530" y="719060"/>
                  </a:cubicBezTo>
                  <a:cubicBezTo>
                    <a:pt x="329519" y="719060"/>
                    <a:pt x="300738" y="707138"/>
                    <a:pt x="279517" y="685917"/>
                  </a:cubicBezTo>
                  <a:lnTo>
                    <a:pt x="33143" y="439543"/>
                  </a:lnTo>
                  <a:cubicBezTo>
                    <a:pt x="11922" y="418322"/>
                    <a:pt x="0" y="389541"/>
                    <a:pt x="0" y="359530"/>
                  </a:cubicBezTo>
                  <a:cubicBezTo>
                    <a:pt x="0" y="329519"/>
                    <a:pt x="11922" y="300738"/>
                    <a:pt x="33143" y="279517"/>
                  </a:cubicBezTo>
                  <a:lnTo>
                    <a:pt x="279517" y="33143"/>
                  </a:lnTo>
                  <a:cubicBezTo>
                    <a:pt x="300738" y="11922"/>
                    <a:pt x="329519" y="0"/>
                    <a:pt x="359530" y="0"/>
                  </a:cubicBezTo>
                  <a:cubicBezTo>
                    <a:pt x="389541" y="0"/>
                    <a:pt x="418322" y="11922"/>
                    <a:pt x="439543" y="33143"/>
                  </a:cubicBezTo>
                  <a:close/>
                </a:path>
              </a:pathLst>
            </a:custGeom>
            <a:solidFill>
              <a:srgbClr val="3BB77E"/>
            </a:solidFill>
          </p:spPr>
        </p:sp>
        <p:sp>
          <p:nvSpPr>
            <p:cNvPr name="TextBox 62" id="62"/>
            <p:cNvSpPr txBox="true"/>
            <p:nvPr/>
          </p:nvSpPr>
          <p:spPr>
            <a:xfrm>
              <a:off x="139700" y="82550"/>
              <a:ext cx="533400" cy="590550"/>
            </a:xfrm>
            <a:prstGeom prst="rect">
              <a:avLst/>
            </a:prstGeom>
          </p:spPr>
          <p:txBody>
            <a:bodyPr anchor="ctr" rtlCol="false" tIns="55221" lIns="55221" bIns="55221" rIns="55221"/>
            <a:lstStyle/>
            <a:p>
              <a:pPr algn="ctr">
                <a:lnSpc>
                  <a:spcPts val="3348"/>
                </a:lnSpc>
              </a:pPr>
            </a:p>
          </p:txBody>
        </p:sp>
      </p:grpSp>
      <p:grpSp>
        <p:nvGrpSpPr>
          <p:cNvPr name="Group 63" id="63"/>
          <p:cNvGrpSpPr/>
          <p:nvPr/>
        </p:nvGrpSpPr>
        <p:grpSpPr>
          <a:xfrm rot="0">
            <a:off x="15823077" y="2502764"/>
            <a:ext cx="819801" cy="819801"/>
            <a:chOff x="0" y="0"/>
            <a:chExt cx="812800" cy="812800"/>
          </a:xfrm>
        </p:grpSpPr>
        <p:sp>
          <p:nvSpPr>
            <p:cNvPr name="Freeform 64" id="6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5" id="65"/>
            <p:cNvSpPr txBox="true"/>
            <p:nvPr/>
          </p:nvSpPr>
          <p:spPr>
            <a:xfrm>
              <a:off x="76200" y="19050"/>
              <a:ext cx="660400" cy="717550"/>
            </a:xfrm>
            <a:prstGeom prst="rect">
              <a:avLst/>
            </a:prstGeom>
          </p:spPr>
          <p:txBody>
            <a:bodyPr anchor="ctr" rtlCol="false" tIns="55221" lIns="55221" bIns="55221" rIns="55221"/>
            <a:lstStyle/>
            <a:p>
              <a:pPr algn="ctr">
                <a:lnSpc>
                  <a:spcPts val="3348"/>
                </a:lnSpc>
              </a:pPr>
            </a:p>
          </p:txBody>
        </p:sp>
      </p:grpSp>
      <p:sp>
        <p:nvSpPr>
          <p:cNvPr name="TextBox 66" id="66"/>
          <p:cNvSpPr txBox="true"/>
          <p:nvPr/>
        </p:nvSpPr>
        <p:spPr>
          <a:xfrm rot="0">
            <a:off x="15890884" y="7748191"/>
            <a:ext cx="684188" cy="673932"/>
          </a:xfrm>
          <a:prstGeom prst="rect">
            <a:avLst/>
          </a:prstGeom>
        </p:spPr>
        <p:txBody>
          <a:bodyPr anchor="t" rtlCol="false" tIns="0" lIns="0" bIns="0" rIns="0">
            <a:spAutoFit/>
          </a:bodyPr>
          <a:lstStyle/>
          <a:p>
            <a:pPr algn="ctr">
              <a:lnSpc>
                <a:spcPts val="5435"/>
              </a:lnSpc>
            </a:pPr>
            <a:r>
              <a:rPr lang="en-US" b="true" sz="3882" spc="163">
                <a:solidFill>
                  <a:srgbClr val="FFFFFF"/>
                </a:solidFill>
                <a:latin typeface="Barlow Bold"/>
                <a:ea typeface="Barlow Bold"/>
                <a:cs typeface="Barlow Bold"/>
                <a:sym typeface="Barlow Bold"/>
              </a:rPr>
              <a:t>05</a:t>
            </a:r>
          </a:p>
        </p:txBody>
      </p:sp>
      <p:sp>
        <p:nvSpPr>
          <p:cNvPr name="TextBox 67" id="67"/>
          <p:cNvSpPr txBox="true"/>
          <p:nvPr/>
        </p:nvSpPr>
        <p:spPr>
          <a:xfrm rot="0">
            <a:off x="1546755" y="2437450"/>
            <a:ext cx="490585" cy="654394"/>
          </a:xfrm>
          <a:prstGeom prst="rect">
            <a:avLst/>
          </a:prstGeom>
        </p:spPr>
        <p:txBody>
          <a:bodyPr anchor="t" rtlCol="false" tIns="0" lIns="0" bIns="0" rIns="0">
            <a:spAutoFit/>
          </a:bodyPr>
          <a:lstStyle/>
          <a:p>
            <a:pPr algn="ctr">
              <a:lnSpc>
                <a:spcPts val="5459"/>
              </a:lnSpc>
            </a:pPr>
            <a:r>
              <a:rPr lang="en-US" b="true" sz="3545" spc="148">
                <a:solidFill>
                  <a:srgbClr val="000000"/>
                </a:solidFill>
                <a:latin typeface="Barlow Bold"/>
                <a:ea typeface="Barlow Bold"/>
                <a:cs typeface="Barlow Bold"/>
                <a:sym typeface="Barlow Bold"/>
              </a:rPr>
              <a:t>1</a:t>
            </a:r>
          </a:p>
        </p:txBody>
      </p:sp>
      <p:sp>
        <p:nvSpPr>
          <p:cNvPr name="TextBox 68" id="68"/>
          <p:cNvSpPr txBox="true"/>
          <p:nvPr/>
        </p:nvSpPr>
        <p:spPr>
          <a:xfrm rot="0">
            <a:off x="1546755" y="3808162"/>
            <a:ext cx="490585" cy="654394"/>
          </a:xfrm>
          <a:prstGeom prst="rect">
            <a:avLst/>
          </a:prstGeom>
        </p:spPr>
        <p:txBody>
          <a:bodyPr anchor="t" rtlCol="false" tIns="0" lIns="0" bIns="0" rIns="0">
            <a:spAutoFit/>
          </a:bodyPr>
          <a:lstStyle/>
          <a:p>
            <a:pPr algn="ctr">
              <a:lnSpc>
                <a:spcPts val="5459"/>
              </a:lnSpc>
            </a:pPr>
            <a:r>
              <a:rPr lang="en-US" b="true" sz="3545" spc="148">
                <a:solidFill>
                  <a:srgbClr val="000000"/>
                </a:solidFill>
                <a:latin typeface="Barlow Bold"/>
                <a:ea typeface="Barlow Bold"/>
                <a:cs typeface="Barlow Bold"/>
                <a:sym typeface="Barlow Bold"/>
              </a:rPr>
              <a:t>2</a:t>
            </a:r>
          </a:p>
        </p:txBody>
      </p:sp>
      <p:sp>
        <p:nvSpPr>
          <p:cNvPr name="TextBox 69" id="69"/>
          <p:cNvSpPr txBox="true"/>
          <p:nvPr/>
        </p:nvSpPr>
        <p:spPr>
          <a:xfrm rot="0">
            <a:off x="1546755" y="5178874"/>
            <a:ext cx="490585" cy="654394"/>
          </a:xfrm>
          <a:prstGeom prst="rect">
            <a:avLst/>
          </a:prstGeom>
        </p:spPr>
        <p:txBody>
          <a:bodyPr anchor="t" rtlCol="false" tIns="0" lIns="0" bIns="0" rIns="0">
            <a:spAutoFit/>
          </a:bodyPr>
          <a:lstStyle/>
          <a:p>
            <a:pPr algn="ctr">
              <a:lnSpc>
                <a:spcPts val="5459"/>
              </a:lnSpc>
            </a:pPr>
            <a:r>
              <a:rPr lang="en-US" b="true" sz="3545" spc="148">
                <a:solidFill>
                  <a:srgbClr val="000000"/>
                </a:solidFill>
                <a:latin typeface="Barlow Bold"/>
                <a:ea typeface="Barlow Bold"/>
                <a:cs typeface="Barlow Bold"/>
                <a:sym typeface="Barlow Bold"/>
              </a:rPr>
              <a:t>3</a:t>
            </a:r>
          </a:p>
        </p:txBody>
      </p:sp>
      <p:sp>
        <p:nvSpPr>
          <p:cNvPr name="TextBox 70" id="70"/>
          <p:cNvSpPr txBox="true"/>
          <p:nvPr/>
        </p:nvSpPr>
        <p:spPr>
          <a:xfrm rot="0">
            <a:off x="1546755" y="6549586"/>
            <a:ext cx="490585" cy="654394"/>
          </a:xfrm>
          <a:prstGeom prst="rect">
            <a:avLst/>
          </a:prstGeom>
        </p:spPr>
        <p:txBody>
          <a:bodyPr anchor="t" rtlCol="false" tIns="0" lIns="0" bIns="0" rIns="0">
            <a:spAutoFit/>
          </a:bodyPr>
          <a:lstStyle/>
          <a:p>
            <a:pPr algn="ctr">
              <a:lnSpc>
                <a:spcPts val="5459"/>
              </a:lnSpc>
            </a:pPr>
            <a:r>
              <a:rPr lang="en-US" b="true" sz="3545" spc="148">
                <a:solidFill>
                  <a:srgbClr val="000000"/>
                </a:solidFill>
                <a:latin typeface="Barlow Bold"/>
                <a:ea typeface="Barlow Bold"/>
                <a:cs typeface="Barlow Bold"/>
                <a:sym typeface="Barlow Bold"/>
              </a:rPr>
              <a:t>4</a:t>
            </a:r>
          </a:p>
        </p:txBody>
      </p:sp>
      <p:sp>
        <p:nvSpPr>
          <p:cNvPr name="TextBox 71" id="71"/>
          <p:cNvSpPr txBox="true"/>
          <p:nvPr/>
        </p:nvSpPr>
        <p:spPr>
          <a:xfrm rot="0">
            <a:off x="1546755" y="7920298"/>
            <a:ext cx="490585" cy="654394"/>
          </a:xfrm>
          <a:prstGeom prst="rect">
            <a:avLst/>
          </a:prstGeom>
        </p:spPr>
        <p:txBody>
          <a:bodyPr anchor="t" rtlCol="false" tIns="0" lIns="0" bIns="0" rIns="0">
            <a:spAutoFit/>
          </a:bodyPr>
          <a:lstStyle/>
          <a:p>
            <a:pPr algn="ctr">
              <a:lnSpc>
                <a:spcPts val="5459"/>
              </a:lnSpc>
            </a:pPr>
            <a:r>
              <a:rPr lang="en-US" b="true" sz="3545" spc="148">
                <a:solidFill>
                  <a:srgbClr val="000000"/>
                </a:solidFill>
                <a:latin typeface="Barlow Bold"/>
                <a:ea typeface="Barlow Bold"/>
                <a:cs typeface="Barlow Bold"/>
                <a:sym typeface="Barlow Bold"/>
              </a:rPr>
              <a:t>5</a:t>
            </a:r>
          </a:p>
        </p:txBody>
      </p:sp>
      <p:sp>
        <p:nvSpPr>
          <p:cNvPr name="AutoShape 72" id="72"/>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TextBox 73" id="73"/>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74" id="74"/>
          <p:cNvSpPr txBox="true"/>
          <p:nvPr/>
        </p:nvSpPr>
        <p:spPr>
          <a:xfrm rot="0">
            <a:off x="1515899" y="9411166"/>
            <a:ext cx="368419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11 - Bùi Đình Cường</a:t>
            </a:r>
          </a:p>
        </p:txBody>
      </p:sp>
      <p:sp>
        <p:nvSpPr>
          <p:cNvPr name="Freeform 75" id="75"/>
          <p:cNvSpPr/>
          <p:nvPr/>
        </p:nvSpPr>
        <p:spPr>
          <a:xfrm flipH="false" flipV="false" rot="0">
            <a:off x="10037660" y="5588175"/>
            <a:ext cx="566057" cy="457091"/>
          </a:xfrm>
          <a:custGeom>
            <a:avLst/>
            <a:gdLst/>
            <a:ahLst/>
            <a:cxnLst/>
            <a:rect r="r" b="b" t="t" l="l"/>
            <a:pathLst>
              <a:path h="457091" w="566057">
                <a:moveTo>
                  <a:pt x="0" y="0"/>
                </a:moveTo>
                <a:lnTo>
                  <a:pt x="566056" y="0"/>
                </a:lnTo>
                <a:lnTo>
                  <a:pt x="566056" y="457091"/>
                </a:lnTo>
                <a:lnTo>
                  <a:pt x="0" y="457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6" id="76"/>
          <p:cNvSpPr/>
          <p:nvPr/>
        </p:nvSpPr>
        <p:spPr>
          <a:xfrm flipH="false" flipV="false" rot="0">
            <a:off x="11517575" y="4840393"/>
            <a:ext cx="562370" cy="584280"/>
          </a:xfrm>
          <a:custGeom>
            <a:avLst/>
            <a:gdLst/>
            <a:ahLst/>
            <a:cxnLst/>
            <a:rect r="r" b="b" t="t" l="l"/>
            <a:pathLst>
              <a:path h="584280" w="562370">
                <a:moveTo>
                  <a:pt x="0" y="0"/>
                </a:moveTo>
                <a:lnTo>
                  <a:pt x="562370" y="0"/>
                </a:lnTo>
                <a:lnTo>
                  <a:pt x="562370" y="584280"/>
                </a:lnTo>
                <a:lnTo>
                  <a:pt x="0" y="584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7" id="77"/>
          <p:cNvSpPr/>
          <p:nvPr/>
        </p:nvSpPr>
        <p:spPr>
          <a:xfrm flipH="false" flipV="false" rot="0">
            <a:off x="15982113" y="2661800"/>
            <a:ext cx="501729" cy="501729"/>
          </a:xfrm>
          <a:custGeom>
            <a:avLst/>
            <a:gdLst/>
            <a:ahLst/>
            <a:cxnLst/>
            <a:rect r="r" b="b" t="t" l="l"/>
            <a:pathLst>
              <a:path h="501729" w="501729">
                <a:moveTo>
                  <a:pt x="0" y="0"/>
                </a:moveTo>
                <a:lnTo>
                  <a:pt x="501729" y="0"/>
                </a:lnTo>
                <a:lnTo>
                  <a:pt x="501729" y="501729"/>
                </a:lnTo>
                <a:lnTo>
                  <a:pt x="0" y="5017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8" id="78"/>
          <p:cNvSpPr/>
          <p:nvPr/>
        </p:nvSpPr>
        <p:spPr>
          <a:xfrm flipH="false" flipV="false" rot="0">
            <a:off x="14472397" y="3358372"/>
            <a:ext cx="565017" cy="565017"/>
          </a:xfrm>
          <a:custGeom>
            <a:avLst/>
            <a:gdLst/>
            <a:ahLst/>
            <a:cxnLst/>
            <a:rect r="r" b="b" t="t" l="l"/>
            <a:pathLst>
              <a:path h="565017" w="565017">
                <a:moveTo>
                  <a:pt x="0" y="0"/>
                </a:moveTo>
                <a:lnTo>
                  <a:pt x="565016" y="0"/>
                </a:lnTo>
                <a:lnTo>
                  <a:pt x="565016" y="565016"/>
                </a:lnTo>
                <a:lnTo>
                  <a:pt x="0" y="5650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9" id="79"/>
          <p:cNvSpPr/>
          <p:nvPr/>
        </p:nvSpPr>
        <p:spPr>
          <a:xfrm flipH="false" flipV="false" rot="0">
            <a:off x="13034293" y="4151697"/>
            <a:ext cx="485080" cy="485080"/>
          </a:xfrm>
          <a:custGeom>
            <a:avLst/>
            <a:gdLst/>
            <a:ahLst/>
            <a:cxnLst/>
            <a:rect r="r" b="b" t="t" l="l"/>
            <a:pathLst>
              <a:path h="485080" w="485080">
                <a:moveTo>
                  <a:pt x="0" y="0"/>
                </a:moveTo>
                <a:lnTo>
                  <a:pt x="485080" y="0"/>
                </a:lnTo>
                <a:lnTo>
                  <a:pt x="485080" y="485080"/>
                </a:lnTo>
                <a:lnTo>
                  <a:pt x="0" y="4850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0" id="80"/>
          <p:cNvSpPr txBox="true"/>
          <p:nvPr/>
        </p:nvSpPr>
        <p:spPr>
          <a:xfrm rot="0">
            <a:off x="3124780" y="1034920"/>
            <a:ext cx="12040026"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KẾT LUẬN VÀ HƯỚNG PHÁT TRIỂN</a:t>
            </a:r>
          </a:p>
        </p:txBody>
      </p:sp>
      <p:sp>
        <p:nvSpPr>
          <p:cNvPr name="TextBox 81" id="81"/>
          <p:cNvSpPr txBox="true"/>
          <p:nvPr/>
        </p:nvSpPr>
        <p:spPr>
          <a:xfrm rot="0">
            <a:off x="2849550" y="2251795"/>
            <a:ext cx="8539309" cy="1047750"/>
          </a:xfrm>
          <a:prstGeom prst="rect">
            <a:avLst/>
          </a:prstGeom>
        </p:spPr>
        <p:txBody>
          <a:bodyPr anchor="t" rtlCol="false" tIns="0" lIns="0" bIns="0" rIns="0">
            <a:spAutoFit/>
          </a:bodyPr>
          <a:lstStyle/>
          <a:p>
            <a:pPr algn="l" marL="0" indent="0" lvl="1">
              <a:lnSpc>
                <a:spcPts val="4200"/>
              </a:lnSpc>
              <a:spcBef>
                <a:spcPct val="0"/>
              </a:spcBef>
            </a:pPr>
            <a:r>
              <a:rPr lang="en-US" sz="3000" spc="96">
                <a:solidFill>
                  <a:srgbClr val="2A2B2D"/>
                </a:solidFill>
                <a:latin typeface="Montserrat"/>
                <a:ea typeface="Montserrat"/>
                <a:cs typeface="Montserrat"/>
                <a:sym typeface="Montserrat"/>
              </a:rPr>
              <a:t>Thiết kế và phát triển thành công website thương mại điện tử </a:t>
            </a:r>
          </a:p>
        </p:txBody>
      </p:sp>
      <p:sp>
        <p:nvSpPr>
          <p:cNvPr name="TextBox 82" id="82"/>
          <p:cNvSpPr txBox="true"/>
          <p:nvPr/>
        </p:nvSpPr>
        <p:spPr>
          <a:xfrm rot="0">
            <a:off x="2849550" y="6343711"/>
            <a:ext cx="7061237" cy="1047601"/>
          </a:xfrm>
          <a:prstGeom prst="rect">
            <a:avLst/>
          </a:prstGeom>
        </p:spPr>
        <p:txBody>
          <a:bodyPr anchor="t" rtlCol="false" tIns="0" lIns="0" bIns="0" rIns="0">
            <a:spAutoFit/>
          </a:bodyPr>
          <a:lstStyle/>
          <a:p>
            <a:pPr algn="l" marL="0" indent="0" lvl="1">
              <a:lnSpc>
                <a:spcPts val="4200"/>
              </a:lnSpc>
              <a:spcBef>
                <a:spcPct val="0"/>
              </a:spcBef>
            </a:pPr>
            <a:r>
              <a:rPr lang="en-US" sz="3000" spc="96">
                <a:solidFill>
                  <a:srgbClr val="2A2B2D"/>
                </a:solidFill>
                <a:latin typeface="Montserrat"/>
                <a:ea typeface="Montserrat"/>
                <a:cs typeface="Montserrat"/>
                <a:sym typeface="Montserrat"/>
              </a:rPr>
              <a:t>Ứng dụng thành công công nghệ Laravel Framework</a:t>
            </a:r>
          </a:p>
        </p:txBody>
      </p:sp>
      <p:sp>
        <p:nvSpPr>
          <p:cNvPr name="TextBox 83" id="83"/>
          <p:cNvSpPr txBox="true"/>
          <p:nvPr/>
        </p:nvSpPr>
        <p:spPr>
          <a:xfrm rot="0">
            <a:off x="2849550" y="3906797"/>
            <a:ext cx="8539309" cy="514276"/>
          </a:xfrm>
          <a:prstGeom prst="rect">
            <a:avLst/>
          </a:prstGeom>
        </p:spPr>
        <p:txBody>
          <a:bodyPr anchor="t" rtlCol="false" tIns="0" lIns="0" bIns="0" rIns="0">
            <a:spAutoFit/>
          </a:bodyPr>
          <a:lstStyle/>
          <a:p>
            <a:pPr algn="l" marL="0" indent="0" lvl="1">
              <a:lnSpc>
                <a:spcPts val="4200"/>
              </a:lnSpc>
              <a:spcBef>
                <a:spcPct val="0"/>
              </a:spcBef>
            </a:pPr>
            <a:r>
              <a:rPr lang="en-US" sz="3000" spc="96">
                <a:solidFill>
                  <a:srgbClr val="2A2B2D"/>
                </a:solidFill>
                <a:latin typeface="Montserrat"/>
                <a:ea typeface="Montserrat"/>
                <a:cs typeface="Montserrat"/>
                <a:sym typeface="Montserrat"/>
              </a:rPr>
              <a:t>Dự án đã hoàn thành các mục tiêu đề ra</a:t>
            </a:r>
          </a:p>
        </p:txBody>
      </p:sp>
      <p:sp>
        <p:nvSpPr>
          <p:cNvPr name="TextBox 84" id="84"/>
          <p:cNvSpPr txBox="true"/>
          <p:nvPr/>
        </p:nvSpPr>
        <p:spPr>
          <a:xfrm rot="0">
            <a:off x="2849550" y="8018933"/>
            <a:ext cx="7061237" cy="514276"/>
          </a:xfrm>
          <a:prstGeom prst="rect">
            <a:avLst/>
          </a:prstGeom>
        </p:spPr>
        <p:txBody>
          <a:bodyPr anchor="t" rtlCol="false" tIns="0" lIns="0" bIns="0" rIns="0">
            <a:spAutoFit/>
          </a:bodyPr>
          <a:lstStyle/>
          <a:p>
            <a:pPr algn="l" marL="0" indent="0" lvl="1">
              <a:lnSpc>
                <a:spcPts val="4200"/>
              </a:lnSpc>
              <a:spcBef>
                <a:spcPct val="0"/>
              </a:spcBef>
            </a:pPr>
            <a:r>
              <a:rPr lang="en-US" sz="3000" spc="96">
                <a:solidFill>
                  <a:srgbClr val="2A2B2D"/>
                </a:solidFill>
                <a:latin typeface="Montserrat"/>
                <a:ea typeface="Montserrat"/>
                <a:cs typeface="Montserrat"/>
                <a:sym typeface="Montserrat"/>
              </a:rPr>
              <a:t>Khả năng tùy chỉnh và tích hợp</a:t>
            </a:r>
          </a:p>
        </p:txBody>
      </p:sp>
      <p:sp>
        <p:nvSpPr>
          <p:cNvPr name="TextBox 85" id="85"/>
          <p:cNvSpPr txBox="true"/>
          <p:nvPr/>
        </p:nvSpPr>
        <p:spPr>
          <a:xfrm rot="0">
            <a:off x="2849550" y="5010846"/>
            <a:ext cx="7061237" cy="1047601"/>
          </a:xfrm>
          <a:prstGeom prst="rect">
            <a:avLst/>
          </a:prstGeom>
        </p:spPr>
        <p:txBody>
          <a:bodyPr anchor="t" rtlCol="false" tIns="0" lIns="0" bIns="0" rIns="0">
            <a:spAutoFit/>
          </a:bodyPr>
          <a:lstStyle/>
          <a:p>
            <a:pPr algn="l" marL="0" indent="0" lvl="1">
              <a:lnSpc>
                <a:spcPts val="4200"/>
              </a:lnSpc>
              <a:spcBef>
                <a:spcPct val="0"/>
              </a:spcBef>
            </a:pPr>
            <a:r>
              <a:rPr lang="en-US" sz="3000" spc="96">
                <a:solidFill>
                  <a:srgbClr val="2A2B2D"/>
                </a:solidFill>
                <a:latin typeface="Montserrat"/>
                <a:ea typeface="Montserrat"/>
                <a:cs typeface="Montserrat"/>
                <a:sym typeface="Montserrat"/>
              </a:rPr>
              <a:t>Đem lại cho người dùng trải nghiệm ổn định, mượt mà</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grpSp>
        <p:nvGrpSpPr>
          <p:cNvPr name="Group 2" id="2"/>
          <p:cNvGrpSpPr/>
          <p:nvPr/>
        </p:nvGrpSpPr>
        <p:grpSpPr>
          <a:xfrm rot="0">
            <a:off x="1643879" y="3398237"/>
            <a:ext cx="2889001" cy="4830699"/>
            <a:chOff x="0" y="0"/>
            <a:chExt cx="855709" cy="1430831"/>
          </a:xfrm>
        </p:grpSpPr>
        <p:sp>
          <p:nvSpPr>
            <p:cNvPr name="Freeform 3" id="3"/>
            <p:cNvSpPr/>
            <p:nvPr/>
          </p:nvSpPr>
          <p:spPr>
            <a:xfrm flipH="false" flipV="false" rot="0">
              <a:off x="0" y="0"/>
              <a:ext cx="855709" cy="1430831"/>
            </a:xfrm>
            <a:custGeom>
              <a:avLst/>
              <a:gdLst/>
              <a:ahLst/>
              <a:cxnLst/>
              <a:rect r="r" b="b" t="t" l="l"/>
              <a:pathLst>
                <a:path h="1430831" w="855709">
                  <a:moveTo>
                    <a:pt x="190265" y="0"/>
                  </a:moveTo>
                  <a:lnTo>
                    <a:pt x="665443" y="0"/>
                  </a:lnTo>
                  <a:cubicBezTo>
                    <a:pt x="770524" y="0"/>
                    <a:pt x="855709" y="85185"/>
                    <a:pt x="855709" y="190265"/>
                  </a:cubicBezTo>
                  <a:lnTo>
                    <a:pt x="855709" y="1240565"/>
                  </a:lnTo>
                  <a:cubicBezTo>
                    <a:pt x="855709" y="1345646"/>
                    <a:pt x="770524" y="1430831"/>
                    <a:pt x="665443" y="1430831"/>
                  </a:cubicBezTo>
                  <a:lnTo>
                    <a:pt x="190265" y="1430831"/>
                  </a:lnTo>
                  <a:cubicBezTo>
                    <a:pt x="85185" y="1430831"/>
                    <a:pt x="0" y="1345646"/>
                    <a:pt x="0" y="1240565"/>
                  </a:cubicBezTo>
                  <a:lnTo>
                    <a:pt x="0" y="190265"/>
                  </a:lnTo>
                  <a:cubicBezTo>
                    <a:pt x="0" y="85185"/>
                    <a:pt x="85185" y="0"/>
                    <a:pt x="190265" y="0"/>
                  </a:cubicBezTo>
                  <a:close/>
                </a:path>
              </a:pathLst>
            </a:custGeom>
            <a:solidFill>
              <a:srgbClr val="327576"/>
            </a:solidFill>
          </p:spPr>
        </p:sp>
        <p:sp>
          <p:nvSpPr>
            <p:cNvPr name="TextBox 4" id="4"/>
            <p:cNvSpPr txBox="true"/>
            <p:nvPr/>
          </p:nvSpPr>
          <p:spPr>
            <a:xfrm>
              <a:off x="0" y="-47625"/>
              <a:ext cx="855709" cy="1478456"/>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5400000">
            <a:off x="2202360" y="3202953"/>
            <a:ext cx="1772039" cy="2915104"/>
            <a:chOff x="0" y="0"/>
            <a:chExt cx="524870" cy="863440"/>
          </a:xfrm>
        </p:grpSpPr>
        <p:sp>
          <p:nvSpPr>
            <p:cNvPr name="Freeform 6" id="6"/>
            <p:cNvSpPr/>
            <p:nvPr/>
          </p:nvSpPr>
          <p:spPr>
            <a:xfrm flipH="false" flipV="false" rot="0">
              <a:off x="0" y="0"/>
              <a:ext cx="524870" cy="863440"/>
            </a:xfrm>
            <a:custGeom>
              <a:avLst/>
              <a:gdLst/>
              <a:ahLst/>
              <a:cxnLst/>
              <a:rect r="r" b="b" t="t" l="l"/>
              <a:pathLst>
                <a:path h="863440" w="524870">
                  <a:moveTo>
                    <a:pt x="321670" y="0"/>
                  </a:moveTo>
                  <a:lnTo>
                    <a:pt x="0" y="0"/>
                  </a:lnTo>
                  <a:lnTo>
                    <a:pt x="203200" y="863440"/>
                  </a:lnTo>
                  <a:lnTo>
                    <a:pt x="524870" y="863440"/>
                  </a:lnTo>
                  <a:lnTo>
                    <a:pt x="321670" y="0"/>
                  </a:lnTo>
                  <a:close/>
                </a:path>
              </a:pathLst>
            </a:custGeom>
            <a:solidFill>
              <a:srgbClr val="FAF8EF"/>
            </a:solidFill>
          </p:spPr>
        </p:sp>
        <p:sp>
          <p:nvSpPr>
            <p:cNvPr name="TextBox 7" id="7"/>
            <p:cNvSpPr txBox="true"/>
            <p:nvPr/>
          </p:nvSpPr>
          <p:spPr>
            <a:xfrm>
              <a:off x="101600" y="-47625"/>
              <a:ext cx="321670" cy="91106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093174" y="3618826"/>
            <a:ext cx="1724492" cy="2120507"/>
            <a:chOff x="0" y="0"/>
            <a:chExt cx="702189" cy="863440"/>
          </a:xfrm>
        </p:grpSpPr>
        <p:sp>
          <p:nvSpPr>
            <p:cNvPr name="Freeform 9" id="9"/>
            <p:cNvSpPr/>
            <p:nvPr/>
          </p:nvSpPr>
          <p:spPr>
            <a:xfrm flipH="false" flipV="false" rot="0">
              <a:off x="0" y="0"/>
              <a:ext cx="702189" cy="863440"/>
            </a:xfrm>
            <a:custGeom>
              <a:avLst/>
              <a:gdLst/>
              <a:ahLst/>
              <a:cxnLst/>
              <a:rect r="r" b="b" t="t" l="l"/>
              <a:pathLst>
                <a:path h="863440" w="702189">
                  <a:moveTo>
                    <a:pt x="498989" y="0"/>
                  </a:moveTo>
                  <a:lnTo>
                    <a:pt x="0" y="0"/>
                  </a:lnTo>
                  <a:lnTo>
                    <a:pt x="203200" y="863440"/>
                  </a:lnTo>
                  <a:lnTo>
                    <a:pt x="702189" y="863440"/>
                  </a:lnTo>
                  <a:lnTo>
                    <a:pt x="498989" y="0"/>
                  </a:lnTo>
                  <a:close/>
                </a:path>
              </a:pathLst>
            </a:custGeom>
            <a:solidFill>
              <a:srgbClr val="327576"/>
            </a:solidFill>
          </p:spPr>
        </p:sp>
        <p:sp>
          <p:nvSpPr>
            <p:cNvPr name="TextBox 10" id="10"/>
            <p:cNvSpPr txBox="true"/>
            <p:nvPr/>
          </p:nvSpPr>
          <p:spPr>
            <a:xfrm>
              <a:off x="101600" y="-47625"/>
              <a:ext cx="498989" cy="91106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0">
            <a:off x="5587879" y="3398237"/>
            <a:ext cx="2889001" cy="4830699"/>
            <a:chOff x="0" y="0"/>
            <a:chExt cx="855709" cy="1430831"/>
          </a:xfrm>
        </p:grpSpPr>
        <p:sp>
          <p:nvSpPr>
            <p:cNvPr name="Freeform 12" id="12"/>
            <p:cNvSpPr/>
            <p:nvPr/>
          </p:nvSpPr>
          <p:spPr>
            <a:xfrm flipH="false" flipV="false" rot="0">
              <a:off x="0" y="0"/>
              <a:ext cx="855709" cy="1430831"/>
            </a:xfrm>
            <a:custGeom>
              <a:avLst/>
              <a:gdLst/>
              <a:ahLst/>
              <a:cxnLst/>
              <a:rect r="r" b="b" t="t" l="l"/>
              <a:pathLst>
                <a:path h="1430831" w="855709">
                  <a:moveTo>
                    <a:pt x="190265" y="0"/>
                  </a:moveTo>
                  <a:lnTo>
                    <a:pt x="665443" y="0"/>
                  </a:lnTo>
                  <a:cubicBezTo>
                    <a:pt x="770524" y="0"/>
                    <a:pt x="855709" y="85185"/>
                    <a:pt x="855709" y="190265"/>
                  </a:cubicBezTo>
                  <a:lnTo>
                    <a:pt x="855709" y="1240565"/>
                  </a:lnTo>
                  <a:cubicBezTo>
                    <a:pt x="855709" y="1345646"/>
                    <a:pt x="770524" y="1430831"/>
                    <a:pt x="665443" y="1430831"/>
                  </a:cubicBezTo>
                  <a:lnTo>
                    <a:pt x="190265" y="1430831"/>
                  </a:lnTo>
                  <a:cubicBezTo>
                    <a:pt x="85185" y="1430831"/>
                    <a:pt x="0" y="1345646"/>
                    <a:pt x="0" y="1240565"/>
                  </a:cubicBezTo>
                  <a:lnTo>
                    <a:pt x="0" y="190265"/>
                  </a:lnTo>
                  <a:cubicBezTo>
                    <a:pt x="0" y="85185"/>
                    <a:pt x="85185" y="0"/>
                    <a:pt x="190265" y="0"/>
                  </a:cubicBezTo>
                  <a:close/>
                </a:path>
              </a:pathLst>
            </a:custGeom>
            <a:solidFill>
              <a:srgbClr val="3BB77E"/>
            </a:solidFill>
          </p:spPr>
        </p:sp>
        <p:sp>
          <p:nvSpPr>
            <p:cNvPr name="TextBox 13" id="13"/>
            <p:cNvSpPr txBox="true"/>
            <p:nvPr/>
          </p:nvSpPr>
          <p:spPr>
            <a:xfrm>
              <a:off x="0" y="-47625"/>
              <a:ext cx="855709" cy="1478456"/>
            </a:xfrm>
            <a:prstGeom prst="rect">
              <a:avLst/>
            </a:prstGeom>
          </p:spPr>
          <p:txBody>
            <a:bodyPr anchor="ctr" rtlCol="false" tIns="50800" lIns="50800" bIns="50800" rIns="50800"/>
            <a:lstStyle/>
            <a:p>
              <a:pPr algn="ctr">
                <a:lnSpc>
                  <a:spcPts val="3079"/>
                </a:lnSpc>
              </a:pPr>
            </a:p>
          </p:txBody>
        </p:sp>
      </p:grpSp>
      <p:grpSp>
        <p:nvGrpSpPr>
          <p:cNvPr name="Group 14" id="14"/>
          <p:cNvGrpSpPr/>
          <p:nvPr/>
        </p:nvGrpSpPr>
        <p:grpSpPr>
          <a:xfrm rot="-5400000">
            <a:off x="6146360" y="3202953"/>
            <a:ext cx="1772039" cy="2915104"/>
            <a:chOff x="0" y="0"/>
            <a:chExt cx="524870" cy="863440"/>
          </a:xfrm>
        </p:grpSpPr>
        <p:sp>
          <p:nvSpPr>
            <p:cNvPr name="Freeform 15" id="15"/>
            <p:cNvSpPr/>
            <p:nvPr/>
          </p:nvSpPr>
          <p:spPr>
            <a:xfrm flipH="false" flipV="false" rot="0">
              <a:off x="0" y="0"/>
              <a:ext cx="524870" cy="863440"/>
            </a:xfrm>
            <a:custGeom>
              <a:avLst/>
              <a:gdLst/>
              <a:ahLst/>
              <a:cxnLst/>
              <a:rect r="r" b="b" t="t" l="l"/>
              <a:pathLst>
                <a:path h="863440" w="524870">
                  <a:moveTo>
                    <a:pt x="321670" y="0"/>
                  </a:moveTo>
                  <a:lnTo>
                    <a:pt x="0" y="0"/>
                  </a:lnTo>
                  <a:lnTo>
                    <a:pt x="203200" y="863440"/>
                  </a:lnTo>
                  <a:lnTo>
                    <a:pt x="524870" y="863440"/>
                  </a:lnTo>
                  <a:lnTo>
                    <a:pt x="321670" y="0"/>
                  </a:lnTo>
                  <a:close/>
                </a:path>
              </a:pathLst>
            </a:custGeom>
            <a:solidFill>
              <a:srgbClr val="FAF8EF"/>
            </a:solidFill>
          </p:spPr>
        </p:sp>
        <p:sp>
          <p:nvSpPr>
            <p:cNvPr name="TextBox 16" id="16"/>
            <p:cNvSpPr txBox="true"/>
            <p:nvPr/>
          </p:nvSpPr>
          <p:spPr>
            <a:xfrm>
              <a:off x="101600" y="-47625"/>
              <a:ext cx="321670" cy="911065"/>
            </a:xfrm>
            <a:prstGeom prst="rect">
              <a:avLst/>
            </a:prstGeom>
          </p:spPr>
          <p:txBody>
            <a:bodyPr anchor="ctr" rtlCol="false" tIns="50800" lIns="50800" bIns="50800" rIns="50800"/>
            <a:lstStyle/>
            <a:p>
              <a:pPr algn="ctr">
                <a:lnSpc>
                  <a:spcPts val="3079"/>
                </a:lnSpc>
              </a:pPr>
            </a:p>
          </p:txBody>
        </p:sp>
      </p:grpSp>
      <p:grpSp>
        <p:nvGrpSpPr>
          <p:cNvPr name="Group 17" id="17"/>
          <p:cNvGrpSpPr/>
          <p:nvPr/>
        </p:nvGrpSpPr>
        <p:grpSpPr>
          <a:xfrm rot="-5400000">
            <a:off x="7037174" y="3618826"/>
            <a:ext cx="1724492" cy="2120507"/>
            <a:chOff x="0" y="0"/>
            <a:chExt cx="702189" cy="863440"/>
          </a:xfrm>
        </p:grpSpPr>
        <p:sp>
          <p:nvSpPr>
            <p:cNvPr name="Freeform 18" id="18"/>
            <p:cNvSpPr/>
            <p:nvPr/>
          </p:nvSpPr>
          <p:spPr>
            <a:xfrm flipH="false" flipV="false" rot="0">
              <a:off x="0" y="0"/>
              <a:ext cx="702189" cy="863440"/>
            </a:xfrm>
            <a:custGeom>
              <a:avLst/>
              <a:gdLst/>
              <a:ahLst/>
              <a:cxnLst/>
              <a:rect r="r" b="b" t="t" l="l"/>
              <a:pathLst>
                <a:path h="863440" w="702189">
                  <a:moveTo>
                    <a:pt x="498989" y="0"/>
                  </a:moveTo>
                  <a:lnTo>
                    <a:pt x="0" y="0"/>
                  </a:lnTo>
                  <a:lnTo>
                    <a:pt x="203200" y="863440"/>
                  </a:lnTo>
                  <a:lnTo>
                    <a:pt x="702189" y="863440"/>
                  </a:lnTo>
                  <a:lnTo>
                    <a:pt x="498989" y="0"/>
                  </a:lnTo>
                  <a:close/>
                </a:path>
              </a:pathLst>
            </a:custGeom>
            <a:solidFill>
              <a:srgbClr val="3BB77E"/>
            </a:solidFill>
          </p:spPr>
        </p:sp>
        <p:sp>
          <p:nvSpPr>
            <p:cNvPr name="TextBox 19" id="19"/>
            <p:cNvSpPr txBox="true"/>
            <p:nvPr/>
          </p:nvSpPr>
          <p:spPr>
            <a:xfrm>
              <a:off x="101600" y="-47625"/>
              <a:ext cx="498989" cy="911065"/>
            </a:xfrm>
            <a:prstGeom prst="rect">
              <a:avLst/>
            </a:prstGeom>
          </p:spPr>
          <p:txBody>
            <a:bodyPr anchor="ctr" rtlCol="false" tIns="50800" lIns="50800" bIns="50800" rIns="50800"/>
            <a:lstStyle/>
            <a:p>
              <a:pPr algn="ctr">
                <a:lnSpc>
                  <a:spcPts val="3079"/>
                </a:lnSpc>
              </a:pPr>
            </a:p>
          </p:txBody>
        </p:sp>
      </p:grpSp>
      <p:grpSp>
        <p:nvGrpSpPr>
          <p:cNvPr name="Group 20" id="20"/>
          <p:cNvGrpSpPr/>
          <p:nvPr/>
        </p:nvGrpSpPr>
        <p:grpSpPr>
          <a:xfrm rot="0">
            <a:off x="9531879" y="3398237"/>
            <a:ext cx="2889001" cy="4830699"/>
            <a:chOff x="0" y="0"/>
            <a:chExt cx="855709" cy="1430831"/>
          </a:xfrm>
        </p:grpSpPr>
        <p:sp>
          <p:nvSpPr>
            <p:cNvPr name="Freeform 21" id="21"/>
            <p:cNvSpPr/>
            <p:nvPr/>
          </p:nvSpPr>
          <p:spPr>
            <a:xfrm flipH="false" flipV="false" rot="0">
              <a:off x="0" y="0"/>
              <a:ext cx="855709" cy="1430831"/>
            </a:xfrm>
            <a:custGeom>
              <a:avLst/>
              <a:gdLst/>
              <a:ahLst/>
              <a:cxnLst/>
              <a:rect r="r" b="b" t="t" l="l"/>
              <a:pathLst>
                <a:path h="1430831" w="855709">
                  <a:moveTo>
                    <a:pt x="190265" y="0"/>
                  </a:moveTo>
                  <a:lnTo>
                    <a:pt x="665443" y="0"/>
                  </a:lnTo>
                  <a:cubicBezTo>
                    <a:pt x="770524" y="0"/>
                    <a:pt x="855709" y="85185"/>
                    <a:pt x="855709" y="190265"/>
                  </a:cubicBezTo>
                  <a:lnTo>
                    <a:pt x="855709" y="1240565"/>
                  </a:lnTo>
                  <a:cubicBezTo>
                    <a:pt x="855709" y="1345646"/>
                    <a:pt x="770524" y="1430831"/>
                    <a:pt x="665443" y="1430831"/>
                  </a:cubicBezTo>
                  <a:lnTo>
                    <a:pt x="190265" y="1430831"/>
                  </a:lnTo>
                  <a:cubicBezTo>
                    <a:pt x="85185" y="1430831"/>
                    <a:pt x="0" y="1345646"/>
                    <a:pt x="0" y="1240565"/>
                  </a:cubicBezTo>
                  <a:lnTo>
                    <a:pt x="0" y="190265"/>
                  </a:lnTo>
                  <a:cubicBezTo>
                    <a:pt x="0" y="85185"/>
                    <a:pt x="85185" y="0"/>
                    <a:pt x="190265" y="0"/>
                  </a:cubicBezTo>
                  <a:close/>
                </a:path>
              </a:pathLst>
            </a:custGeom>
            <a:solidFill>
              <a:srgbClr val="327576"/>
            </a:solidFill>
          </p:spPr>
        </p:sp>
        <p:sp>
          <p:nvSpPr>
            <p:cNvPr name="TextBox 22" id="22"/>
            <p:cNvSpPr txBox="true"/>
            <p:nvPr/>
          </p:nvSpPr>
          <p:spPr>
            <a:xfrm>
              <a:off x="0" y="-47625"/>
              <a:ext cx="855709" cy="1478456"/>
            </a:xfrm>
            <a:prstGeom prst="rect">
              <a:avLst/>
            </a:prstGeom>
          </p:spPr>
          <p:txBody>
            <a:bodyPr anchor="ctr" rtlCol="false" tIns="50800" lIns="50800" bIns="50800" rIns="50800"/>
            <a:lstStyle/>
            <a:p>
              <a:pPr algn="ctr">
                <a:lnSpc>
                  <a:spcPts val="3079"/>
                </a:lnSpc>
              </a:pPr>
            </a:p>
          </p:txBody>
        </p:sp>
      </p:grpSp>
      <p:grpSp>
        <p:nvGrpSpPr>
          <p:cNvPr name="Group 23" id="23"/>
          <p:cNvGrpSpPr/>
          <p:nvPr/>
        </p:nvGrpSpPr>
        <p:grpSpPr>
          <a:xfrm rot="-5400000">
            <a:off x="10090360" y="3202953"/>
            <a:ext cx="1772039" cy="2915104"/>
            <a:chOff x="0" y="0"/>
            <a:chExt cx="524870" cy="863440"/>
          </a:xfrm>
        </p:grpSpPr>
        <p:sp>
          <p:nvSpPr>
            <p:cNvPr name="Freeform 24" id="24"/>
            <p:cNvSpPr/>
            <p:nvPr/>
          </p:nvSpPr>
          <p:spPr>
            <a:xfrm flipH="false" flipV="false" rot="0">
              <a:off x="0" y="0"/>
              <a:ext cx="524870" cy="863440"/>
            </a:xfrm>
            <a:custGeom>
              <a:avLst/>
              <a:gdLst/>
              <a:ahLst/>
              <a:cxnLst/>
              <a:rect r="r" b="b" t="t" l="l"/>
              <a:pathLst>
                <a:path h="863440" w="524870">
                  <a:moveTo>
                    <a:pt x="321670" y="0"/>
                  </a:moveTo>
                  <a:lnTo>
                    <a:pt x="0" y="0"/>
                  </a:lnTo>
                  <a:lnTo>
                    <a:pt x="203200" y="863440"/>
                  </a:lnTo>
                  <a:lnTo>
                    <a:pt x="524870" y="863440"/>
                  </a:lnTo>
                  <a:lnTo>
                    <a:pt x="321670" y="0"/>
                  </a:lnTo>
                  <a:close/>
                </a:path>
              </a:pathLst>
            </a:custGeom>
            <a:solidFill>
              <a:srgbClr val="FAF8EF"/>
            </a:solidFill>
          </p:spPr>
        </p:sp>
        <p:sp>
          <p:nvSpPr>
            <p:cNvPr name="TextBox 25" id="25"/>
            <p:cNvSpPr txBox="true"/>
            <p:nvPr/>
          </p:nvSpPr>
          <p:spPr>
            <a:xfrm>
              <a:off x="101600" y="-47625"/>
              <a:ext cx="321670" cy="911065"/>
            </a:xfrm>
            <a:prstGeom prst="rect">
              <a:avLst/>
            </a:prstGeom>
          </p:spPr>
          <p:txBody>
            <a:bodyPr anchor="ctr" rtlCol="false" tIns="50800" lIns="50800" bIns="50800" rIns="50800"/>
            <a:lstStyle/>
            <a:p>
              <a:pPr algn="ctr">
                <a:lnSpc>
                  <a:spcPts val="3079"/>
                </a:lnSpc>
              </a:pPr>
            </a:p>
          </p:txBody>
        </p:sp>
      </p:grpSp>
      <p:grpSp>
        <p:nvGrpSpPr>
          <p:cNvPr name="Group 26" id="26"/>
          <p:cNvGrpSpPr/>
          <p:nvPr/>
        </p:nvGrpSpPr>
        <p:grpSpPr>
          <a:xfrm rot="-5400000">
            <a:off x="10981174" y="3618826"/>
            <a:ext cx="1724492" cy="2120507"/>
            <a:chOff x="0" y="0"/>
            <a:chExt cx="702189" cy="863440"/>
          </a:xfrm>
        </p:grpSpPr>
        <p:sp>
          <p:nvSpPr>
            <p:cNvPr name="Freeform 27" id="27"/>
            <p:cNvSpPr/>
            <p:nvPr/>
          </p:nvSpPr>
          <p:spPr>
            <a:xfrm flipH="false" flipV="false" rot="0">
              <a:off x="0" y="0"/>
              <a:ext cx="702189" cy="863440"/>
            </a:xfrm>
            <a:custGeom>
              <a:avLst/>
              <a:gdLst/>
              <a:ahLst/>
              <a:cxnLst/>
              <a:rect r="r" b="b" t="t" l="l"/>
              <a:pathLst>
                <a:path h="863440" w="702189">
                  <a:moveTo>
                    <a:pt x="498989" y="0"/>
                  </a:moveTo>
                  <a:lnTo>
                    <a:pt x="0" y="0"/>
                  </a:lnTo>
                  <a:lnTo>
                    <a:pt x="203200" y="863440"/>
                  </a:lnTo>
                  <a:lnTo>
                    <a:pt x="702189" y="863440"/>
                  </a:lnTo>
                  <a:lnTo>
                    <a:pt x="498989" y="0"/>
                  </a:lnTo>
                  <a:close/>
                </a:path>
              </a:pathLst>
            </a:custGeom>
            <a:solidFill>
              <a:srgbClr val="327576"/>
            </a:solidFill>
          </p:spPr>
        </p:sp>
        <p:sp>
          <p:nvSpPr>
            <p:cNvPr name="TextBox 28" id="28"/>
            <p:cNvSpPr txBox="true"/>
            <p:nvPr/>
          </p:nvSpPr>
          <p:spPr>
            <a:xfrm>
              <a:off x="101600" y="-47625"/>
              <a:ext cx="498989" cy="911065"/>
            </a:xfrm>
            <a:prstGeom prst="rect">
              <a:avLst/>
            </a:prstGeom>
          </p:spPr>
          <p:txBody>
            <a:bodyPr anchor="ctr" rtlCol="false" tIns="50800" lIns="50800" bIns="50800" rIns="50800"/>
            <a:lstStyle/>
            <a:p>
              <a:pPr algn="ctr">
                <a:lnSpc>
                  <a:spcPts val="3079"/>
                </a:lnSpc>
              </a:pPr>
            </a:p>
          </p:txBody>
        </p:sp>
      </p:grpSp>
      <p:grpSp>
        <p:nvGrpSpPr>
          <p:cNvPr name="Group 29" id="29"/>
          <p:cNvGrpSpPr/>
          <p:nvPr/>
        </p:nvGrpSpPr>
        <p:grpSpPr>
          <a:xfrm rot="0">
            <a:off x="13475879" y="3398237"/>
            <a:ext cx="2889001" cy="4830699"/>
            <a:chOff x="0" y="0"/>
            <a:chExt cx="855709" cy="1430831"/>
          </a:xfrm>
        </p:grpSpPr>
        <p:sp>
          <p:nvSpPr>
            <p:cNvPr name="Freeform 30" id="30"/>
            <p:cNvSpPr/>
            <p:nvPr/>
          </p:nvSpPr>
          <p:spPr>
            <a:xfrm flipH="false" flipV="false" rot="0">
              <a:off x="0" y="0"/>
              <a:ext cx="855709" cy="1430831"/>
            </a:xfrm>
            <a:custGeom>
              <a:avLst/>
              <a:gdLst/>
              <a:ahLst/>
              <a:cxnLst/>
              <a:rect r="r" b="b" t="t" l="l"/>
              <a:pathLst>
                <a:path h="1430831" w="855709">
                  <a:moveTo>
                    <a:pt x="190265" y="0"/>
                  </a:moveTo>
                  <a:lnTo>
                    <a:pt x="665443" y="0"/>
                  </a:lnTo>
                  <a:cubicBezTo>
                    <a:pt x="770524" y="0"/>
                    <a:pt x="855709" y="85185"/>
                    <a:pt x="855709" y="190265"/>
                  </a:cubicBezTo>
                  <a:lnTo>
                    <a:pt x="855709" y="1240565"/>
                  </a:lnTo>
                  <a:cubicBezTo>
                    <a:pt x="855709" y="1345646"/>
                    <a:pt x="770524" y="1430831"/>
                    <a:pt x="665443" y="1430831"/>
                  </a:cubicBezTo>
                  <a:lnTo>
                    <a:pt x="190265" y="1430831"/>
                  </a:lnTo>
                  <a:cubicBezTo>
                    <a:pt x="85185" y="1430831"/>
                    <a:pt x="0" y="1345646"/>
                    <a:pt x="0" y="1240565"/>
                  </a:cubicBezTo>
                  <a:lnTo>
                    <a:pt x="0" y="190265"/>
                  </a:lnTo>
                  <a:cubicBezTo>
                    <a:pt x="0" y="85185"/>
                    <a:pt x="85185" y="0"/>
                    <a:pt x="190265" y="0"/>
                  </a:cubicBezTo>
                  <a:close/>
                </a:path>
              </a:pathLst>
            </a:custGeom>
            <a:solidFill>
              <a:srgbClr val="3BB77E"/>
            </a:solidFill>
          </p:spPr>
        </p:sp>
        <p:sp>
          <p:nvSpPr>
            <p:cNvPr name="TextBox 31" id="31"/>
            <p:cNvSpPr txBox="true"/>
            <p:nvPr/>
          </p:nvSpPr>
          <p:spPr>
            <a:xfrm>
              <a:off x="0" y="-47625"/>
              <a:ext cx="855709" cy="1478456"/>
            </a:xfrm>
            <a:prstGeom prst="rect">
              <a:avLst/>
            </a:prstGeom>
          </p:spPr>
          <p:txBody>
            <a:bodyPr anchor="ctr" rtlCol="false" tIns="50800" lIns="50800" bIns="50800" rIns="50800"/>
            <a:lstStyle/>
            <a:p>
              <a:pPr algn="ctr">
                <a:lnSpc>
                  <a:spcPts val="3079"/>
                </a:lnSpc>
              </a:pPr>
            </a:p>
          </p:txBody>
        </p:sp>
      </p:grpSp>
      <p:grpSp>
        <p:nvGrpSpPr>
          <p:cNvPr name="Group 32" id="32"/>
          <p:cNvGrpSpPr/>
          <p:nvPr/>
        </p:nvGrpSpPr>
        <p:grpSpPr>
          <a:xfrm rot="-5400000">
            <a:off x="14034360" y="3202953"/>
            <a:ext cx="1772039" cy="2915104"/>
            <a:chOff x="0" y="0"/>
            <a:chExt cx="524870" cy="863440"/>
          </a:xfrm>
        </p:grpSpPr>
        <p:sp>
          <p:nvSpPr>
            <p:cNvPr name="Freeform 33" id="33"/>
            <p:cNvSpPr/>
            <p:nvPr/>
          </p:nvSpPr>
          <p:spPr>
            <a:xfrm flipH="false" flipV="false" rot="0">
              <a:off x="0" y="0"/>
              <a:ext cx="524870" cy="863440"/>
            </a:xfrm>
            <a:custGeom>
              <a:avLst/>
              <a:gdLst/>
              <a:ahLst/>
              <a:cxnLst/>
              <a:rect r="r" b="b" t="t" l="l"/>
              <a:pathLst>
                <a:path h="863440" w="524870">
                  <a:moveTo>
                    <a:pt x="321670" y="0"/>
                  </a:moveTo>
                  <a:lnTo>
                    <a:pt x="0" y="0"/>
                  </a:lnTo>
                  <a:lnTo>
                    <a:pt x="203200" y="863440"/>
                  </a:lnTo>
                  <a:lnTo>
                    <a:pt x="524870" y="863440"/>
                  </a:lnTo>
                  <a:lnTo>
                    <a:pt x="321670" y="0"/>
                  </a:lnTo>
                  <a:close/>
                </a:path>
              </a:pathLst>
            </a:custGeom>
            <a:solidFill>
              <a:srgbClr val="FAF8EF"/>
            </a:solidFill>
          </p:spPr>
        </p:sp>
        <p:sp>
          <p:nvSpPr>
            <p:cNvPr name="TextBox 34" id="34"/>
            <p:cNvSpPr txBox="true"/>
            <p:nvPr/>
          </p:nvSpPr>
          <p:spPr>
            <a:xfrm>
              <a:off x="101600" y="-47625"/>
              <a:ext cx="321670" cy="911065"/>
            </a:xfrm>
            <a:prstGeom prst="rect">
              <a:avLst/>
            </a:prstGeom>
          </p:spPr>
          <p:txBody>
            <a:bodyPr anchor="ctr" rtlCol="false" tIns="50800" lIns="50800" bIns="50800" rIns="50800"/>
            <a:lstStyle/>
            <a:p>
              <a:pPr algn="ctr">
                <a:lnSpc>
                  <a:spcPts val="3079"/>
                </a:lnSpc>
              </a:pPr>
            </a:p>
          </p:txBody>
        </p:sp>
      </p:grpSp>
      <p:grpSp>
        <p:nvGrpSpPr>
          <p:cNvPr name="Group 35" id="35"/>
          <p:cNvGrpSpPr/>
          <p:nvPr/>
        </p:nvGrpSpPr>
        <p:grpSpPr>
          <a:xfrm rot="-5400000">
            <a:off x="14925174" y="3618826"/>
            <a:ext cx="1724492" cy="2120507"/>
            <a:chOff x="0" y="0"/>
            <a:chExt cx="702189" cy="863440"/>
          </a:xfrm>
        </p:grpSpPr>
        <p:sp>
          <p:nvSpPr>
            <p:cNvPr name="Freeform 36" id="36"/>
            <p:cNvSpPr/>
            <p:nvPr/>
          </p:nvSpPr>
          <p:spPr>
            <a:xfrm flipH="false" flipV="false" rot="0">
              <a:off x="0" y="0"/>
              <a:ext cx="702189" cy="863440"/>
            </a:xfrm>
            <a:custGeom>
              <a:avLst/>
              <a:gdLst/>
              <a:ahLst/>
              <a:cxnLst/>
              <a:rect r="r" b="b" t="t" l="l"/>
              <a:pathLst>
                <a:path h="863440" w="702189">
                  <a:moveTo>
                    <a:pt x="498989" y="0"/>
                  </a:moveTo>
                  <a:lnTo>
                    <a:pt x="0" y="0"/>
                  </a:lnTo>
                  <a:lnTo>
                    <a:pt x="203200" y="863440"/>
                  </a:lnTo>
                  <a:lnTo>
                    <a:pt x="702189" y="863440"/>
                  </a:lnTo>
                  <a:lnTo>
                    <a:pt x="498989" y="0"/>
                  </a:lnTo>
                  <a:close/>
                </a:path>
              </a:pathLst>
            </a:custGeom>
            <a:solidFill>
              <a:srgbClr val="3BB77E"/>
            </a:solidFill>
          </p:spPr>
        </p:sp>
        <p:sp>
          <p:nvSpPr>
            <p:cNvPr name="TextBox 37" id="37"/>
            <p:cNvSpPr txBox="true"/>
            <p:nvPr/>
          </p:nvSpPr>
          <p:spPr>
            <a:xfrm>
              <a:off x="101600" y="-47625"/>
              <a:ext cx="498989" cy="911065"/>
            </a:xfrm>
            <a:prstGeom prst="rect">
              <a:avLst/>
            </a:prstGeom>
          </p:spPr>
          <p:txBody>
            <a:bodyPr anchor="ctr" rtlCol="false" tIns="50800" lIns="50800" bIns="50800" rIns="50800"/>
            <a:lstStyle/>
            <a:p>
              <a:pPr algn="ctr">
                <a:lnSpc>
                  <a:spcPts val="3079"/>
                </a:lnSpc>
              </a:pPr>
            </a:p>
          </p:txBody>
        </p:sp>
      </p:grpSp>
      <p:sp>
        <p:nvSpPr>
          <p:cNvPr name="TextBox 38" id="38"/>
          <p:cNvSpPr txBox="true"/>
          <p:nvPr/>
        </p:nvSpPr>
        <p:spPr>
          <a:xfrm rot="0">
            <a:off x="1787437" y="5642963"/>
            <a:ext cx="2601885" cy="2114252"/>
          </a:xfrm>
          <a:prstGeom prst="rect">
            <a:avLst/>
          </a:prstGeom>
        </p:spPr>
        <p:txBody>
          <a:bodyPr anchor="t" rtlCol="false" tIns="0" lIns="0" bIns="0" rIns="0">
            <a:spAutoFit/>
          </a:bodyPr>
          <a:lstStyle/>
          <a:p>
            <a:pPr algn="ctr" marL="0" indent="0" lvl="1">
              <a:lnSpc>
                <a:spcPts val="4200"/>
              </a:lnSpc>
              <a:spcBef>
                <a:spcPct val="0"/>
              </a:spcBef>
            </a:pPr>
            <a:r>
              <a:rPr lang="en-US" sz="3000" spc="96">
                <a:solidFill>
                  <a:srgbClr val="FFFFFF"/>
                </a:solidFill>
                <a:latin typeface="Montserrat"/>
                <a:ea typeface="Montserrat"/>
                <a:cs typeface="Montserrat"/>
                <a:sym typeface="Montserrat"/>
              </a:rPr>
              <a:t>Tối ưu hóa giao diện, trải nghiệm người dùng</a:t>
            </a:r>
          </a:p>
        </p:txBody>
      </p:sp>
      <p:sp>
        <p:nvSpPr>
          <p:cNvPr name="TextBox 39" id="39"/>
          <p:cNvSpPr txBox="true"/>
          <p:nvPr/>
        </p:nvSpPr>
        <p:spPr>
          <a:xfrm rot="0">
            <a:off x="1772209" y="3550485"/>
            <a:ext cx="791536" cy="543302"/>
          </a:xfrm>
          <a:prstGeom prst="rect">
            <a:avLst/>
          </a:prstGeom>
        </p:spPr>
        <p:txBody>
          <a:bodyPr anchor="t" rtlCol="false" tIns="0" lIns="0" bIns="0" rIns="0">
            <a:spAutoFit/>
          </a:bodyPr>
          <a:lstStyle/>
          <a:p>
            <a:pPr algn="ctr">
              <a:lnSpc>
                <a:spcPts val="4481"/>
              </a:lnSpc>
            </a:pPr>
            <a:r>
              <a:rPr lang="en-US" b="true" sz="3201" spc="134">
                <a:solidFill>
                  <a:srgbClr val="FFFFFF"/>
                </a:solidFill>
                <a:latin typeface="Barlow Bold"/>
                <a:ea typeface="Barlow Bold"/>
                <a:cs typeface="Barlow Bold"/>
                <a:sym typeface="Barlow Bold"/>
              </a:rPr>
              <a:t>01</a:t>
            </a:r>
          </a:p>
        </p:txBody>
      </p:sp>
      <p:sp>
        <p:nvSpPr>
          <p:cNvPr name="TextBox 40" id="40"/>
          <p:cNvSpPr txBox="true"/>
          <p:nvPr/>
        </p:nvSpPr>
        <p:spPr>
          <a:xfrm rot="0">
            <a:off x="5716209" y="3550485"/>
            <a:ext cx="791536" cy="543302"/>
          </a:xfrm>
          <a:prstGeom prst="rect">
            <a:avLst/>
          </a:prstGeom>
        </p:spPr>
        <p:txBody>
          <a:bodyPr anchor="t" rtlCol="false" tIns="0" lIns="0" bIns="0" rIns="0">
            <a:spAutoFit/>
          </a:bodyPr>
          <a:lstStyle/>
          <a:p>
            <a:pPr algn="ctr">
              <a:lnSpc>
                <a:spcPts val="4481"/>
              </a:lnSpc>
            </a:pPr>
            <a:r>
              <a:rPr lang="en-US" b="true" sz="3201" spc="134">
                <a:solidFill>
                  <a:srgbClr val="FFFFFF"/>
                </a:solidFill>
                <a:latin typeface="Barlow Bold"/>
                <a:ea typeface="Barlow Bold"/>
                <a:cs typeface="Barlow Bold"/>
                <a:sym typeface="Barlow Bold"/>
              </a:rPr>
              <a:t>02</a:t>
            </a:r>
          </a:p>
        </p:txBody>
      </p:sp>
      <p:sp>
        <p:nvSpPr>
          <p:cNvPr name="TextBox 41" id="41"/>
          <p:cNvSpPr txBox="true"/>
          <p:nvPr/>
        </p:nvSpPr>
        <p:spPr>
          <a:xfrm rot="0">
            <a:off x="9660209" y="3550485"/>
            <a:ext cx="791536" cy="543302"/>
          </a:xfrm>
          <a:prstGeom prst="rect">
            <a:avLst/>
          </a:prstGeom>
        </p:spPr>
        <p:txBody>
          <a:bodyPr anchor="t" rtlCol="false" tIns="0" lIns="0" bIns="0" rIns="0">
            <a:spAutoFit/>
          </a:bodyPr>
          <a:lstStyle/>
          <a:p>
            <a:pPr algn="ctr">
              <a:lnSpc>
                <a:spcPts val="4481"/>
              </a:lnSpc>
            </a:pPr>
            <a:r>
              <a:rPr lang="en-US" b="true" sz="3201" spc="134">
                <a:solidFill>
                  <a:srgbClr val="FFFFFF"/>
                </a:solidFill>
                <a:latin typeface="Barlow Bold"/>
                <a:ea typeface="Barlow Bold"/>
                <a:cs typeface="Barlow Bold"/>
                <a:sym typeface="Barlow Bold"/>
              </a:rPr>
              <a:t>03</a:t>
            </a:r>
          </a:p>
        </p:txBody>
      </p:sp>
      <p:sp>
        <p:nvSpPr>
          <p:cNvPr name="TextBox 42" id="42"/>
          <p:cNvSpPr txBox="true"/>
          <p:nvPr/>
        </p:nvSpPr>
        <p:spPr>
          <a:xfrm rot="0">
            <a:off x="13604209" y="3550485"/>
            <a:ext cx="791536" cy="543302"/>
          </a:xfrm>
          <a:prstGeom prst="rect">
            <a:avLst/>
          </a:prstGeom>
        </p:spPr>
        <p:txBody>
          <a:bodyPr anchor="t" rtlCol="false" tIns="0" lIns="0" bIns="0" rIns="0">
            <a:spAutoFit/>
          </a:bodyPr>
          <a:lstStyle/>
          <a:p>
            <a:pPr algn="ctr">
              <a:lnSpc>
                <a:spcPts val="4481"/>
              </a:lnSpc>
            </a:pPr>
            <a:r>
              <a:rPr lang="en-US" b="true" sz="3201" spc="134">
                <a:solidFill>
                  <a:srgbClr val="FFFFFF"/>
                </a:solidFill>
                <a:latin typeface="Barlow Bold"/>
                <a:ea typeface="Barlow Bold"/>
                <a:cs typeface="Barlow Bold"/>
                <a:sym typeface="Barlow Bold"/>
              </a:rPr>
              <a:t>04</a:t>
            </a:r>
          </a:p>
        </p:txBody>
      </p:sp>
      <p:sp>
        <p:nvSpPr>
          <p:cNvPr name="Freeform 43" id="43"/>
          <p:cNvSpPr/>
          <p:nvPr/>
        </p:nvSpPr>
        <p:spPr>
          <a:xfrm flipH="false" flipV="false" rot="0">
            <a:off x="15182806"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44" id="44"/>
          <p:cNvSpPr/>
          <p:nvPr/>
        </p:nvSpPr>
        <p:spPr>
          <a:xfrm flipH="false" flipV="false" rot="0">
            <a:off x="1028700" y="1114262"/>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TextBox 45" id="45"/>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Freeform 46" id="46"/>
          <p:cNvSpPr/>
          <p:nvPr/>
        </p:nvSpPr>
        <p:spPr>
          <a:xfrm flipH="false" flipV="false" rot="0">
            <a:off x="3668320" y="4391980"/>
            <a:ext cx="574199" cy="574199"/>
          </a:xfrm>
          <a:custGeom>
            <a:avLst/>
            <a:gdLst/>
            <a:ahLst/>
            <a:cxnLst/>
            <a:rect r="r" b="b" t="t" l="l"/>
            <a:pathLst>
              <a:path h="574199" w="574199">
                <a:moveTo>
                  <a:pt x="0" y="0"/>
                </a:moveTo>
                <a:lnTo>
                  <a:pt x="574199" y="0"/>
                </a:lnTo>
                <a:lnTo>
                  <a:pt x="574199" y="574198"/>
                </a:lnTo>
                <a:lnTo>
                  <a:pt x="0" y="574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7" id="47"/>
          <p:cNvSpPr/>
          <p:nvPr/>
        </p:nvSpPr>
        <p:spPr>
          <a:xfrm flipH="false" flipV="false" rot="0">
            <a:off x="7612320" y="4391980"/>
            <a:ext cx="574199" cy="574199"/>
          </a:xfrm>
          <a:custGeom>
            <a:avLst/>
            <a:gdLst/>
            <a:ahLst/>
            <a:cxnLst/>
            <a:rect r="r" b="b" t="t" l="l"/>
            <a:pathLst>
              <a:path h="574199" w="574199">
                <a:moveTo>
                  <a:pt x="0" y="0"/>
                </a:moveTo>
                <a:lnTo>
                  <a:pt x="574199" y="0"/>
                </a:lnTo>
                <a:lnTo>
                  <a:pt x="574199" y="574198"/>
                </a:lnTo>
                <a:lnTo>
                  <a:pt x="0" y="574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8" id="48"/>
          <p:cNvSpPr/>
          <p:nvPr/>
        </p:nvSpPr>
        <p:spPr>
          <a:xfrm flipH="false" flipV="false" rot="0">
            <a:off x="11556320" y="4391980"/>
            <a:ext cx="574199" cy="574199"/>
          </a:xfrm>
          <a:custGeom>
            <a:avLst/>
            <a:gdLst/>
            <a:ahLst/>
            <a:cxnLst/>
            <a:rect r="r" b="b" t="t" l="l"/>
            <a:pathLst>
              <a:path h="574199" w="574199">
                <a:moveTo>
                  <a:pt x="0" y="0"/>
                </a:moveTo>
                <a:lnTo>
                  <a:pt x="574199" y="0"/>
                </a:lnTo>
                <a:lnTo>
                  <a:pt x="574199" y="574198"/>
                </a:lnTo>
                <a:lnTo>
                  <a:pt x="0" y="5741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9" id="49"/>
          <p:cNvSpPr/>
          <p:nvPr/>
        </p:nvSpPr>
        <p:spPr>
          <a:xfrm flipH="false" flipV="false" rot="0">
            <a:off x="15500320" y="4391980"/>
            <a:ext cx="574199" cy="574199"/>
          </a:xfrm>
          <a:custGeom>
            <a:avLst/>
            <a:gdLst/>
            <a:ahLst/>
            <a:cxnLst/>
            <a:rect r="r" b="b" t="t" l="l"/>
            <a:pathLst>
              <a:path h="574199" w="574199">
                <a:moveTo>
                  <a:pt x="0" y="0"/>
                </a:moveTo>
                <a:lnTo>
                  <a:pt x="574199" y="0"/>
                </a:lnTo>
                <a:lnTo>
                  <a:pt x="574199" y="574198"/>
                </a:lnTo>
                <a:lnTo>
                  <a:pt x="0" y="5741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50" id="50"/>
          <p:cNvSpPr txBox="true"/>
          <p:nvPr/>
        </p:nvSpPr>
        <p:spPr>
          <a:xfrm rot="0">
            <a:off x="5731436" y="5642963"/>
            <a:ext cx="2601885" cy="2114252"/>
          </a:xfrm>
          <a:prstGeom prst="rect">
            <a:avLst/>
          </a:prstGeom>
        </p:spPr>
        <p:txBody>
          <a:bodyPr anchor="t" rtlCol="false" tIns="0" lIns="0" bIns="0" rIns="0">
            <a:spAutoFit/>
          </a:bodyPr>
          <a:lstStyle/>
          <a:p>
            <a:pPr algn="ctr" marL="0" indent="0" lvl="1">
              <a:lnSpc>
                <a:spcPts val="4200"/>
              </a:lnSpc>
              <a:spcBef>
                <a:spcPct val="0"/>
              </a:spcBef>
            </a:pPr>
            <a:r>
              <a:rPr lang="en-US" sz="3000" spc="96">
                <a:solidFill>
                  <a:srgbClr val="FFFFFF"/>
                </a:solidFill>
                <a:latin typeface="Montserrat"/>
                <a:ea typeface="Montserrat"/>
                <a:cs typeface="Montserrat"/>
                <a:sym typeface="Montserrat"/>
              </a:rPr>
              <a:t>Tích hợp tính năng xem trước sản phẩm</a:t>
            </a:r>
          </a:p>
        </p:txBody>
      </p:sp>
      <p:sp>
        <p:nvSpPr>
          <p:cNvPr name="TextBox 51" id="51"/>
          <p:cNvSpPr txBox="true"/>
          <p:nvPr/>
        </p:nvSpPr>
        <p:spPr>
          <a:xfrm rot="0">
            <a:off x="9675436" y="5642963"/>
            <a:ext cx="2601885" cy="2114252"/>
          </a:xfrm>
          <a:prstGeom prst="rect">
            <a:avLst/>
          </a:prstGeom>
        </p:spPr>
        <p:txBody>
          <a:bodyPr anchor="t" rtlCol="false" tIns="0" lIns="0" bIns="0" rIns="0">
            <a:spAutoFit/>
          </a:bodyPr>
          <a:lstStyle/>
          <a:p>
            <a:pPr algn="ctr">
              <a:lnSpc>
                <a:spcPts val="4200"/>
              </a:lnSpc>
            </a:pPr>
            <a:r>
              <a:rPr lang="en-US" sz="3000" spc="96">
                <a:solidFill>
                  <a:srgbClr val="FFFFFF"/>
                </a:solidFill>
                <a:latin typeface="Montserrat"/>
                <a:ea typeface="Montserrat"/>
                <a:cs typeface="Montserrat"/>
                <a:sym typeface="Montserrat"/>
              </a:rPr>
              <a:t>Phát triển hệ thống phân tích </a:t>
            </a:r>
          </a:p>
          <a:p>
            <a:pPr algn="ctr" marL="0" indent="0" lvl="1">
              <a:lnSpc>
                <a:spcPts val="4200"/>
              </a:lnSpc>
              <a:spcBef>
                <a:spcPct val="0"/>
              </a:spcBef>
            </a:pPr>
            <a:r>
              <a:rPr lang="en-US" sz="3000" spc="96">
                <a:solidFill>
                  <a:srgbClr val="FFFFFF"/>
                </a:solidFill>
                <a:latin typeface="Montserrat"/>
                <a:ea typeface="Montserrat"/>
                <a:cs typeface="Montserrat"/>
                <a:sym typeface="Montserrat"/>
              </a:rPr>
              <a:t>dữ liệu</a:t>
            </a:r>
          </a:p>
        </p:txBody>
      </p:sp>
      <p:sp>
        <p:nvSpPr>
          <p:cNvPr name="TextBox 52" id="52"/>
          <p:cNvSpPr txBox="true"/>
          <p:nvPr/>
        </p:nvSpPr>
        <p:spPr>
          <a:xfrm rot="0">
            <a:off x="3124780" y="1034920"/>
            <a:ext cx="12040026"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ĐỊNH HƯỚNG PHÁT TRIỂN</a:t>
            </a:r>
          </a:p>
        </p:txBody>
      </p:sp>
      <p:sp>
        <p:nvSpPr>
          <p:cNvPr name="TextBox 53" id="53"/>
          <p:cNvSpPr txBox="true"/>
          <p:nvPr/>
        </p:nvSpPr>
        <p:spPr>
          <a:xfrm rot="0">
            <a:off x="13619436" y="5642963"/>
            <a:ext cx="2601885" cy="2114252"/>
          </a:xfrm>
          <a:prstGeom prst="rect">
            <a:avLst/>
          </a:prstGeom>
        </p:spPr>
        <p:txBody>
          <a:bodyPr anchor="t" rtlCol="false" tIns="0" lIns="0" bIns="0" rIns="0">
            <a:spAutoFit/>
          </a:bodyPr>
          <a:lstStyle/>
          <a:p>
            <a:pPr algn="ctr" marL="0" indent="0" lvl="1">
              <a:lnSpc>
                <a:spcPts val="4200"/>
              </a:lnSpc>
              <a:spcBef>
                <a:spcPct val="0"/>
              </a:spcBef>
            </a:pPr>
            <a:r>
              <a:rPr lang="en-US" sz="3000" spc="96">
                <a:solidFill>
                  <a:srgbClr val="FFFFFF"/>
                </a:solidFill>
                <a:latin typeface="Montserrat"/>
                <a:ea typeface="Montserrat"/>
                <a:cs typeface="Montserrat"/>
                <a:sym typeface="Montserrat"/>
              </a:rPr>
              <a:t>Tối ưu hóa SEO và chiến lược kinh doanh</a:t>
            </a:r>
          </a:p>
        </p:txBody>
      </p:sp>
      <p:sp>
        <p:nvSpPr>
          <p:cNvPr name="TextBox 54" id="54"/>
          <p:cNvSpPr txBox="true"/>
          <p:nvPr/>
        </p:nvSpPr>
        <p:spPr>
          <a:xfrm rot="0">
            <a:off x="1515899" y="9411166"/>
            <a:ext cx="368419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12 - Bùi Đình Cường</a:t>
            </a:r>
          </a:p>
        </p:txBody>
      </p:sp>
      <p:sp>
        <p:nvSpPr>
          <p:cNvPr name="AutoShape 55" id="55"/>
          <p:cNvSpPr/>
          <p:nvPr/>
        </p:nvSpPr>
        <p:spPr>
          <a:xfrm>
            <a:off x="1515899" y="9289824"/>
            <a:ext cx="15256203" cy="0"/>
          </a:xfrm>
          <a:prstGeom prst="line">
            <a:avLst/>
          </a:prstGeom>
          <a:ln cap="flat" w="9525">
            <a:solidFill>
              <a:srgbClr val="3BB77E"/>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AutoShape 2" id="2"/>
          <p:cNvSpPr/>
          <p:nvPr/>
        </p:nvSpPr>
        <p:spPr>
          <a:xfrm flipV="true">
            <a:off x="387013" y="890297"/>
            <a:ext cx="0" cy="942049"/>
          </a:xfrm>
          <a:prstGeom prst="line">
            <a:avLst/>
          </a:prstGeom>
          <a:ln cap="flat" w="85725">
            <a:solidFill>
              <a:srgbClr val="B2B2B2"/>
            </a:solidFill>
            <a:prstDash val="solid"/>
            <a:headEnd type="none" len="sm" w="sm"/>
            <a:tailEnd type="none" len="sm" w="sm"/>
          </a:ln>
        </p:spPr>
      </p:sp>
      <p:grpSp>
        <p:nvGrpSpPr>
          <p:cNvPr name="Group 3" id="3"/>
          <p:cNvGrpSpPr/>
          <p:nvPr/>
        </p:nvGrpSpPr>
        <p:grpSpPr>
          <a:xfrm rot="0">
            <a:off x="-2597871" y="2815809"/>
            <a:ext cx="2942021" cy="4655383"/>
            <a:chOff x="0" y="0"/>
            <a:chExt cx="698500" cy="1105289"/>
          </a:xfrm>
        </p:grpSpPr>
        <p:sp>
          <p:nvSpPr>
            <p:cNvPr name="Freeform 4" id="4"/>
            <p:cNvSpPr/>
            <p:nvPr/>
          </p:nvSpPr>
          <p:spPr>
            <a:xfrm flipH="false" flipV="false" rot="0">
              <a:off x="0" y="0"/>
              <a:ext cx="698500" cy="1105289"/>
            </a:xfrm>
            <a:custGeom>
              <a:avLst/>
              <a:gdLst/>
              <a:ahLst/>
              <a:cxnLst/>
              <a:rect r="r" b="b" t="t" l="l"/>
              <a:pathLst>
                <a:path h="1105289" w="698500">
                  <a:moveTo>
                    <a:pt x="349250" y="0"/>
                  </a:moveTo>
                  <a:lnTo>
                    <a:pt x="698500" y="203200"/>
                  </a:lnTo>
                  <a:lnTo>
                    <a:pt x="698500" y="902089"/>
                  </a:lnTo>
                  <a:lnTo>
                    <a:pt x="349250" y="1105289"/>
                  </a:lnTo>
                  <a:lnTo>
                    <a:pt x="0" y="902089"/>
                  </a:lnTo>
                  <a:lnTo>
                    <a:pt x="0" y="203200"/>
                  </a:lnTo>
                  <a:lnTo>
                    <a:pt x="349250" y="0"/>
                  </a:lnTo>
                  <a:close/>
                </a:path>
              </a:pathLst>
            </a:custGeom>
            <a:solidFill>
              <a:srgbClr val="92BEBF"/>
            </a:solidFill>
          </p:spPr>
        </p:sp>
        <p:sp>
          <p:nvSpPr>
            <p:cNvPr name="TextBox 5" id="5"/>
            <p:cNvSpPr txBox="true"/>
            <p:nvPr/>
          </p:nvSpPr>
          <p:spPr>
            <a:xfrm>
              <a:off x="0" y="92075"/>
              <a:ext cx="698500" cy="873514"/>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5400000">
            <a:off x="7672989" y="-5492238"/>
            <a:ext cx="2942021" cy="8511103"/>
            <a:chOff x="0" y="0"/>
            <a:chExt cx="698500" cy="2020721"/>
          </a:xfrm>
        </p:grpSpPr>
        <p:sp>
          <p:nvSpPr>
            <p:cNvPr name="Freeform 7" id="7"/>
            <p:cNvSpPr/>
            <p:nvPr/>
          </p:nvSpPr>
          <p:spPr>
            <a:xfrm flipH="false" flipV="false" rot="0">
              <a:off x="0" y="0"/>
              <a:ext cx="698500" cy="2020721"/>
            </a:xfrm>
            <a:custGeom>
              <a:avLst/>
              <a:gdLst/>
              <a:ahLst/>
              <a:cxnLst/>
              <a:rect r="r" b="b" t="t" l="l"/>
              <a:pathLst>
                <a:path h="2020721" w="698500">
                  <a:moveTo>
                    <a:pt x="349250" y="0"/>
                  </a:moveTo>
                  <a:lnTo>
                    <a:pt x="698500" y="203200"/>
                  </a:lnTo>
                  <a:lnTo>
                    <a:pt x="698500" y="1817521"/>
                  </a:lnTo>
                  <a:lnTo>
                    <a:pt x="349250" y="2020721"/>
                  </a:lnTo>
                  <a:lnTo>
                    <a:pt x="0" y="1817521"/>
                  </a:lnTo>
                  <a:lnTo>
                    <a:pt x="0" y="203200"/>
                  </a:lnTo>
                  <a:lnTo>
                    <a:pt x="349250" y="0"/>
                  </a:lnTo>
                  <a:close/>
                </a:path>
              </a:pathLst>
            </a:custGeom>
            <a:solidFill>
              <a:srgbClr val="3BB77E"/>
            </a:solidFill>
          </p:spPr>
        </p:sp>
        <p:sp>
          <p:nvSpPr>
            <p:cNvPr name="TextBox 8" id="8"/>
            <p:cNvSpPr txBox="true"/>
            <p:nvPr/>
          </p:nvSpPr>
          <p:spPr>
            <a:xfrm>
              <a:off x="0" y="92075"/>
              <a:ext cx="698500" cy="1788946"/>
            </a:xfrm>
            <a:prstGeom prst="rect">
              <a:avLst/>
            </a:prstGeom>
          </p:spPr>
          <p:txBody>
            <a:bodyPr anchor="ctr" rtlCol="false" tIns="50800" lIns="50800" bIns="50800" rIns="50800"/>
            <a:lstStyle/>
            <a:p>
              <a:pPr algn="ctr">
                <a:lnSpc>
                  <a:spcPts val="3079"/>
                </a:lnSpc>
              </a:pPr>
            </a:p>
          </p:txBody>
        </p:sp>
      </p:grpSp>
      <p:grpSp>
        <p:nvGrpSpPr>
          <p:cNvPr name="Group 9" id="9"/>
          <p:cNvGrpSpPr/>
          <p:nvPr/>
        </p:nvGrpSpPr>
        <p:grpSpPr>
          <a:xfrm rot="0">
            <a:off x="17905082" y="2815809"/>
            <a:ext cx="2942021" cy="4655383"/>
            <a:chOff x="0" y="0"/>
            <a:chExt cx="698500" cy="1105289"/>
          </a:xfrm>
        </p:grpSpPr>
        <p:sp>
          <p:nvSpPr>
            <p:cNvPr name="Freeform 10" id="10"/>
            <p:cNvSpPr/>
            <p:nvPr/>
          </p:nvSpPr>
          <p:spPr>
            <a:xfrm flipH="false" flipV="false" rot="0">
              <a:off x="0" y="0"/>
              <a:ext cx="698500" cy="1105289"/>
            </a:xfrm>
            <a:custGeom>
              <a:avLst/>
              <a:gdLst/>
              <a:ahLst/>
              <a:cxnLst/>
              <a:rect r="r" b="b" t="t" l="l"/>
              <a:pathLst>
                <a:path h="1105289" w="698500">
                  <a:moveTo>
                    <a:pt x="349250" y="0"/>
                  </a:moveTo>
                  <a:lnTo>
                    <a:pt x="698500" y="203200"/>
                  </a:lnTo>
                  <a:lnTo>
                    <a:pt x="698500" y="902089"/>
                  </a:lnTo>
                  <a:lnTo>
                    <a:pt x="349250" y="1105289"/>
                  </a:lnTo>
                  <a:lnTo>
                    <a:pt x="0" y="902089"/>
                  </a:lnTo>
                  <a:lnTo>
                    <a:pt x="0" y="203200"/>
                  </a:lnTo>
                  <a:lnTo>
                    <a:pt x="349250" y="0"/>
                  </a:lnTo>
                  <a:close/>
                </a:path>
              </a:pathLst>
            </a:custGeom>
            <a:solidFill>
              <a:srgbClr val="92BEBF"/>
            </a:solidFill>
          </p:spPr>
        </p:sp>
        <p:sp>
          <p:nvSpPr>
            <p:cNvPr name="TextBox 11" id="11"/>
            <p:cNvSpPr txBox="true"/>
            <p:nvPr/>
          </p:nvSpPr>
          <p:spPr>
            <a:xfrm>
              <a:off x="0" y="92075"/>
              <a:ext cx="698500" cy="873514"/>
            </a:xfrm>
            <a:prstGeom prst="rect">
              <a:avLst/>
            </a:prstGeom>
          </p:spPr>
          <p:txBody>
            <a:bodyPr anchor="ctr" rtlCol="false" tIns="50800" lIns="50800" bIns="50800" rIns="50800"/>
            <a:lstStyle/>
            <a:p>
              <a:pPr algn="ctr">
                <a:lnSpc>
                  <a:spcPts val="3079"/>
                </a:lnSpc>
              </a:pPr>
            </a:p>
          </p:txBody>
        </p:sp>
      </p:grpSp>
      <p:grpSp>
        <p:nvGrpSpPr>
          <p:cNvPr name="Group 12" id="12"/>
          <p:cNvGrpSpPr/>
          <p:nvPr/>
        </p:nvGrpSpPr>
        <p:grpSpPr>
          <a:xfrm rot="0">
            <a:off x="2752534" y="10138981"/>
            <a:ext cx="1413586" cy="595054"/>
            <a:chOff x="0" y="0"/>
            <a:chExt cx="965428" cy="406400"/>
          </a:xfrm>
        </p:grpSpPr>
        <p:sp>
          <p:nvSpPr>
            <p:cNvPr name="Freeform 13" id="13"/>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92BEBF"/>
            </a:solidFill>
          </p:spPr>
        </p:sp>
        <p:sp>
          <p:nvSpPr>
            <p:cNvPr name="TextBox 14" id="14"/>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15" id="15"/>
          <p:cNvGrpSpPr/>
          <p:nvPr/>
        </p:nvGrpSpPr>
        <p:grpSpPr>
          <a:xfrm rot="0">
            <a:off x="11277865" y="10138981"/>
            <a:ext cx="1413586" cy="595054"/>
            <a:chOff x="0" y="0"/>
            <a:chExt cx="965428" cy="406400"/>
          </a:xfrm>
        </p:grpSpPr>
        <p:sp>
          <p:nvSpPr>
            <p:cNvPr name="Freeform 16" id="16"/>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408789"/>
            </a:solidFill>
          </p:spPr>
        </p:sp>
        <p:sp>
          <p:nvSpPr>
            <p:cNvPr name="TextBox 17" id="17"/>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18" id="18"/>
          <p:cNvGrpSpPr/>
          <p:nvPr/>
        </p:nvGrpSpPr>
        <p:grpSpPr>
          <a:xfrm rot="0">
            <a:off x="8437207" y="10138981"/>
            <a:ext cx="1413586" cy="595054"/>
            <a:chOff x="0" y="0"/>
            <a:chExt cx="965428" cy="406400"/>
          </a:xfrm>
        </p:grpSpPr>
        <p:sp>
          <p:nvSpPr>
            <p:cNvPr name="Freeform 19" id="19"/>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3BB77E"/>
            </a:solidFill>
          </p:spPr>
        </p:sp>
        <p:sp>
          <p:nvSpPr>
            <p:cNvPr name="TextBox 20" id="20"/>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21" id="21"/>
          <p:cNvGrpSpPr/>
          <p:nvPr/>
        </p:nvGrpSpPr>
        <p:grpSpPr>
          <a:xfrm rot="0">
            <a:off x="5594870" y="10138981"/>
            <a:ext cx="1413586" cy="595054"/>
            <a:chOff x="0" y="0"/>
            <a:chExt cx="965428" cy="406400"/>
          </a:xfrm>
        </p:grpSpPr>
        <p:sp>
          <p:nvSpPr>
            <p:cNvPr name="Freeform 22" id="22"/>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327576"/>
            </a:solidFill>
          </p:spPr>
        </p:sp>
        <p:sp>
          <p:nvSpPr>
            <p:cNvPr name="TextBox 23" id="23"/>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24" id="24"/>
          <p:cNvGrpSpPr/>
          <p:nvPr/>
        </p:nvGrpSpPr>
        <p:grpSpPr>
          <a:xfrm rot="0">
            <a:off x="14120201" y="10138981"/>
            <a:ext cx="1413586" cy="595054"/>
            <a:chOff x="0" y="0"/>
            <a:chExt cx="965428" cy="406400"/>
          </a:xfrm>
        </p:grpSpPr>
        <p:sp>
          <p:nvSpPr>
            <p:cNvPr name="Freeform 25" id="25"/>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92BEBF"/>
            </a:solidFill>
          </p:spPr>
        </p:sp>
        <p:sp>
          <p:nvSpPr>
            <p:cNvPr name="TextBox 26" id="26"/>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sp>
        <p:nvSpPr>
          <p:cNvPr name="Freeform 27" id="27"/>
          <p:cNvSpPr/>
          <p:nvPr/>
        </p:nvSpPr>
        <p:spPr>
          <a:xfrm flipH="false" flipV="false" rot="0">
            <a:off x="15181652" y="890297"/>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28" id="28"/>
          <p:cNvSpPr/>
          <p:nvPr/>
        </p:nvSpPr>
        <p:spPr>
          <a:xfrm flipH="false" flipV="false" rot="0">
            <a:off x="1027546" y="890297"/>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29" id="29"/>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TextBox 30" id="30"/>
          <p:cNvSpPr txBox="true"/>
          <p:nvPr/>
        </p:nvSpPr>
        <p:spPr>
          <a:xfrm rot="0">
            <a:off x="1859765" y="2286000"/>
            <a:ext cx="14568471" cy="5143500"/>
          </a:xfrm>
          <a:prstGeom prst="rect">
            <a:avLst/>
          </a:prstGeom>
        </p:spPr>
        <p:txBody>
          <a:bodyPr anchor="t" rtlCol="false" tIns="0" lIns="0" bIns="0" rIns="0">
            <a:spAutoFit/>
          </a:bodyPr>
          <a:lstStyle/>
          <a:p>
            <a:pPr algn="ctr">
              <a:lnSpc>
                <a:spcPts val="42000"/>
              </a:lnSpc>
            </a:pPr>
            <a:r>
              <a:rPr lang="en-US" b="true" sz="30000" spc="1260">
                <a:solidFill>
                  <a:srgbClr val="3BB77E"/>
                </a:solidFill>
                <a:latin typeface="Montserrat Bold"/>
                <a:ea typeface="Montserrat Bold"/>
                <a:cs typeface="Montserrat Bold"/>
                <a:sym typeface="Montserrat Bold"/>
              </a:rPr>
              <a:t>Q &amp; A</a:t>
            </a:r>
          </a:p>
        </p:txBody>
      </p:sp>
      <p:sp>
        <p:nvSpPr>
          <p:cNvPr name="TextBox 31" id="31"/>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32" id="32"/>
          <p:cNvSpPr txBox="true"/>
          <p:nvPr/>
        </p:nvSpPr>
        <p:spPr>
          <a:xfrm rot="0">
            <a:off x="1515899" y="9411166"/>
            <a:ext cx="354703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Bùi Đình Cường</a:t>
            </a:r>
          </a:p>
        </p:txBody>
      </p:sp>
      <p:sp>
        <p:nvSpPr>
          <p:cNvPr name="AutoShape 33" id="33"/>
          <p:cNvSpPr/>
          <p:nvPr/>
        </p:nvSpPr>
        <p:spPr>
          <a:xfrm flipH="true">
            <a:off x="8071430" y="7386637"/>
            <a:ext cx="7110222" cy="0"/>
          </a:xfrm>
          <a:prstGeom prst="line">
            <a:avLst/>
          </a:prstGeom>
          <a:ln cap="flat" w="85725">
            <a:solidFill>
              <a:srgbClr val="3BB77E"/>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AutoShape 2" id="2"/>
          <p:cNvSpPr/>
          <p:nvPr/>
        </p:nvSpPr>
        <p:spPr>
          <a:xfrm flipV="true">
            <a:off x="387013" y="890297"/>
            <a:ext cx="0" cy="942049"/>
          </a:xfrm>
          <a:prstGeom prst="line">
            <a:avLst/>
          </a:prstGeom>
          <a:ln cap="flat" w="85725">
            <a:solidFill>
              <a:srgbClr val="B2B2B2"/>
            </a:solidFill>
            <a:prstDash val="solid"/>
            <a:headEnd type="none" len="sm" w="sm"/>
            <a:tailEnd type="none" len="sm" w="sm"/>
          </a:ln>
        </p:spPr>
      </p:sp>
      <p:grpSp>
        <p:nvGrpSpPr>
          <p:cNvPr name="Group 3" id="3"/>
          <p:cNvGrpSpPr/>
          <p:nvPr/>
        </p:nvGrpSpPr>
        <p:grpSpPr>
          <a:xfrm rot="0">
            <a:off x="-2597871" y="2815809"/>
            <a:ext cx="2942021" cy="4655383"/>
            <a:chOff x="0" y="0"/>
            <a:chExt cx="698500" cy="1105289"/>
          </a:xfrm>
        </p:grpSpPr>
        <p:sp>
          <p:nvSpPr>
            <p:cNvPr name="Freeform 4" id="4"/>
            <p:cNvSpPr/>
            <p:nvPr/>
          </p:nvSpPr>
          <p:spPr>
            <a:xfrm flipH="false" flipV="false" rot="0">
              <a:off x="0" y="0"/>
              <a:ext cx="698500" cy="1105289"/>
            </a:xfrm>
            <a:custGeom>
              <a:avLst/>
              <a:gdLst/>
              <a:ahLst/>
              <a:cxnLst/>
              <a:rect r="r" b="b" t="t" l="l"/>
              <a:pathLst>
                <a:path h="1105289" w="698500">
                  <a:moveTo>
                    <a:pt x="349250" y="0"/>
                  </a:moveTo>
                  <a:lnTo>
                    <a:pt x="698500" y="203200"/>
                  </a:lnTo>
                  <a:lnTo>
                    <a:pt x="698500" y="902089"/>
                  </a:lnTo>
                  <a:lnTo>
                    <a:pt x="349250" y="1105289"/>
                  </a:lnTo>
                  <a:lnTo>
                    <a:pt x="0" y="902089"/>
                  </a:lnTo>
                  <a:lnTo>
                    <a:pt x="0" y="203200"/>
                  </a:lnTo>
                  <a:lnTo>
                    <a:pt x="349250" y="0"/>
                  </a:lnTo>
                  <a:close/>
                </a:path>
              </a:pathLst>
            </a:custGeom>
            <a:solidFill>
              <a:srgbClr val="92BEBF"/>
            </a:solidFill>
          </p:spPr>
        </p:sp>
        <p:sp>
          <p:nvSpPr>
            <p:cNvPr name="TextBox 5" id="5"/>
            <p:cNvSpPr txBox="true"/>
            <p:nvPr/>
          </p:nvSpPr>
          <p:spPr>
            <a:xfrm>
              <a:off x="0" y="92075"/>
              <a:ext cx="698500" cy="873514"/>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5400000">
            <a:off x="7672989" y="-5492238"/>
            <a:ext cx="2942021" cy="8511103"/>
            <a:chOff x="0" y="0"/>
            <a:chExt cx="698500" cy="2020721"/>
          </a:xfrm>
        </p:grpSpPr>
        <p:sp>
          <p:nvSpPr>
            <p:cNvPr name="Freeform 7" id="7"/>
            <p:cNvSpPr/>
            <p:nvPr/>
          </p:nvSpPr>
          <p:spPr>
            <a:xfrm flipH="false" flipV="false" rot="0">
              <a:off x="0" y="0"/>
              <a:ext cx="698500" cy="2020721"/>
            </a:xfrm>
            <a:custGeom>
              <a:avLst/>
              <a:gdLst/>
              <a:ahLst/>
              <a:cxnLst/>
              <a:rect r="r" b="b" t="t" l="l"/>
              <a:pathLst>
                <a:path h="2020721" w="698500">
                  <a:moveTo>
                    <a:pt x="349250" y="0"/>
                  </a:moveTo>
                  <a:lnTo>
                    <a:pt x="698500" y="203200"/>
                  </a:lnTo>
                  <a:lnTo>
                    <a:pt x="698500" y="1817521"/>
                  </a:lnTo>
                  <a:lnTo>
                    <a:pt x="349250" y="2020721"/>
                  </a:lnTo>
                  <a:lnTo>
                    <a:pt x="0" y="1817521"/>
                  </a:lnTo>
                  <a:lnTo>
                    <a:pt x="0" y="203200"/>
                  </a:lnTo>
                  <a:lnTo>
                    <a:pt x="349250" y="0"/>
                  </a:lnTo>
                  <a:close/>
                </a:path>
              </a:pathLst>
            </a:custGeom>
            <a:solidFill>
              <a:srgbClr val="3BB77E"/>
            </a:solidFill>
          </p:spPr>
        </p:sp>
        <p:sp>
          <p:nvSpPr>
            <p:cNvPr name="TextBox 8" id="8"/>
            <p:cNvSpPr txBox="true"/>
            <p:nvPr/>
          </p:nvSpPr>
          <p:spPr>
            <a:xfrm>
              <a:off x="0" y="92075"/>
              <a:ext cx="698500" cy="1788946"/>
            </a:xfrm>
            <a:prstGeom prst="rect">
              <a:avLst/>
            </a:prstGeom>
          </p:spPr>
          <p:txBody>
            <a:bodyPr anchor="ctr" rtlCol="false" tIns="50800" lIns="50800" bIns="50800" rIns="50800"/>
            <a:lstStyle/>
            <a:p>
              <a:pPr algn="ctr">
                <a:lnSpc>
                  <a:spcPts val="3079"/>
                </a:lnSpc>
              </a:pPr>
            </a:p>
          </p:txBody>
        </p:sp>
      </p:grpSp>
      <p:grpSp>
        <p:nvGrpSpPr>
          <p:cNvPr name="Group 9" id="9"/>
          <p:cNvGrpSpPr/>
          <p:nvPr/>
        </p:nvGrpSpPr>
        <p:grpSpPr>
          <a:xfrm rot="0">
            <a:off x="17905082" y="2815809"/>
            <a:ext cx="2942021" cy="4655383"/>
            <a:chOff x="0" y="0"/>
            <a:chExt cx="698500" cy="1105289"/>
          </a:xfrm>
        </p:grpSpPr>
        <p:sp>
          <p:nvSpPr>
            <p:cNvPr name="Freeform 10" id="10"/>
            <p:cNvSpPr/>
            <p:nvPr/>
          </p:nvSpPr>
          <p:spPr>
            <a:xfrm flipH="false" flipV="false" rot="0">
              <a:off x="0" y="0"/>
              <a:ext cx="698500" cy="1105289"/>
            </a:xfrm>
            <a:custGeom>
              <a:avLst/>
              <a:gdLst/>
              <a:ahLst/>
              <a:cxnLst/>
              <a:rect r="r" b="b" t="t" l="l"/>
              <a:pathLst>
                <a:path h="1105289" w="698500">
                  <a:moveTo>
                    <a:pt x="349250" y="0"/>
                  </a:moveTo>
                  <a:lnTo>
                    <a:pt x="698500" y="203200"/>
                  </a:lnTo>
                  <a:lnTo>
                    <a:pt x="698500" y="902089"/>
                  </a:lnTo>
                  <a:lnTo>
                    <a:pt x="349250" y="1105289"/>
                  </a:lnTo>
                  <a:lnTo>
                    <a:pt x="0" y="902089"/>
                  </a:lnTo>
                  <a:lnTo>
                    <a:pt x="0" y="203200"/>
                  </a:lnTo>
                  <a:lnTo>
                    <a:pt x="349250" y="0"/>
                  </a:lnTo>
                  <a:close/>
                </a:path>
              </a:pathLst>
            </a:custGeom>
            <a:solidFill>
              <a:srgbClr val="92BEBF"/>
            </a:solidFill>
          </p:spPr>
        </p:sp>
        <p:sp>
          <p:nvSpPr>
            <p:cNvPr name="TextBox 11" id="11"/>
            <p:cNvSpPr txBox="true"/>
            <p:nvPr/>
          </p:nvSpPr>
          <p:spPr>
            <a:xfrm>
              <a:off x="0" y="92075"/>
              <a:ext cx="698500" cy="873514"/>
            </a:xfrm>
            <a:prstGeom prst="rect">
              <a:avLst/>
            </a:prstGeom>
          </p:spPr>
          <p:txBody>
            <a:bodyPr anchor="ctr" rtlCol="false" tIns="50800" lIns="50800" bIns="50800" rIns="50800"/>
            <a:lstStyle/>
            <a:p>
              <a:pPr algn="ctr">
                <a:lnSpc>
                  <a:spcPts val="3079"/>
                </a:lnSpc>
              </a:pPr>
            </a:p>
          </p:txBody>
        </p:sp>
      </p:grpSp>
      <p:grpSp>
        <p:nvGrpSpPr>
          <p:cNvPr name="Group 12" id="12"/>
          <p:cNvGrpSpPr/>
          <p:nvPr/>
        </p:nvGrpSpPr>
        <p:grpSpPr>
          <a:xfrm rot="0">
            <a:off x="2752534" y="10138981"/>
            <a:ext cx="1413586" cy="595054"/>
            <a:chOff x="0" y="0"/>
            <a:chExt cx="965428" cy="406400"/>
          </a:xfrm>
        </p:grpSpPr>
        <p:sp>
          <p:nvSpPr>
            <p:cNvPr name="Freeform 13" id="13"/>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92BEBF"/>
            </a:solidFill>
          </p:spPr>
        </p:sp>
        <p:sp>
          <p:nvSpPr>
            <p:cNvPr name="TextBox 14" id="14"/>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15" id="15"/>
          <p:cNvGrpSpPr/>
          <p:nvPr/>
        </p:nvGrpSpPr>
        <p:grpSpPr>
          <a:xfrm rot="0">
            <a:off x="11277865" y="10138981"/>
            <a:ext cx="1413586" cy="595054"/>
            <a:chOff x="0" y="0"/>
            <a:chExt cx="965428" cy="406400"/>
          </a:xfrm>
        </p:grpSpPr>
        <p:sp>
          <p:nvSpPr>
            <p:cNvPr name="Freeform 16" id="16"/>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408789"/>
            </a:solidFill>
          </p:spPr>
        </p:sp>
        <p:sp>
          <p:nvSpPr>
            <p:cNvPr name="TextBox 17" id="17"/>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18" id="18"/>
          <p:cNvGrpSpPr/>
          <p:nvPr/>
        </p:nvGrpSpPr>
        <p:grpSpPr>
          <a:xfrm rot="0">
            <a:off x="8437207" y="10138981"/>
            <a:ext cx="1413586" cy="595054"/>
            <a:chOff x="0" y="0"/>
            <a:chExt cx="965428" cy="406400"/>
          </a:xfrm>
        </p:grpSpPr>
        <p:sp>
          <p:nvSpPr>
            <p:cNvPr name="Freeform 19" id="19"/>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3BB77E"/>
            </a:solidFill>
          </p:spPr>
        </p:sp>
        <p:sp>
          <p:nvSpPr>
            <p:cNvPr name="TextBox 20" id="20"/>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21" id="21"/>
          <p:cNvGrpSpPr/>
          <p:nvPr/>
        </p:nvGrpSpPr>
        <p:grpSpPr>
          <a:xfrm rot="0">
            <a:off x="5594870" y="10138981"/>
            <a:ext cx="1413586" cy="595054"/>
            <a:chOff x="0" y="0"/>
            <a:chExt cx="965428" cy="406400"/>
          </a:xfrm>
        </p:grpSpPr>
        <p:sp>
          <p:nvSpPr>
            <p:cNvPr name="Freeform 22" id="22"/>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327576"/>
            </a:solidFill>
          </p:spPr>
        </p:sp>
        <p:sp>
          <p:nvSpPr>
            <p:cNvPr name="TextBox 23" id="23"/>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grpSp>
        <p:nvGrpSpPr>
          <p:cNvPr name="Group 24" id="24"/>
          <p:cNvGrpSpPr/>
          <p:nvPr/>
        </p:nvGrpSpPr>
        <p:grpSpPr>
          <a:xfrm rot="0">
            <a:off x="14120201" y="10138981"/>
            <a:ext cx="1413586" cy="595054"/>
            <a:chOff x="0" y="0"/>
            <a:chExt cx="965428" cy="406400"/>
          </a:xfrm>
        </p:grpSpPr>
        <p:sp>
          <p:nvSpPr>
            <p:cNvPr name="Freeform 25" id="25"/>
            <p:cNvSpPr/>
            <p:nvPr/>
          </p:nvSpPr>
          <p:spPr>
            <a:xfrm flipH="false" flipV="false" rot="0">
              <a:off x="0" y="0"/>
              <a:ext cx="965428" cy="406400"/>
            </a:xfrm>
            <a:custGeom>
              <a:avLst/>
              <a:gdLst/>
              <a:ahLst/>
              <a:cxnLst/>
              <a:rect r="r" b="b" t="t" l="l"/>
              <a:pathLst>
                <a:path h="406400" w="965428">
                  <a:moveTo>
                    <a:pt x="762228" y="0"/>
                  </a:moveTo>
                  <a:lnTo>
                    <a:pt x="203200" y="0"/>
                  </a:lnTo>
                  <a:lnTo>
                    <a:pt x="0" y="203200"/>
                  </a:lnTo>
                  <a:lnTo>
                    <a:pt x="203200" y="406400"/>
                  </a:lnTo>
                  <a:lnTo>
                    <a:pt x="762228" y="406400"/>
                  </a:lnTo>
                  <a:lnTo>
                    <a:pt x="965428" y="203200"/>
                  </a:lnTo>
                  <a:lnTo>
                    <a:pt x="762228" y="0"/>
                  </a:lnTo>
                  <a:close/>
                </a:path>
              </a:pathLst>
            </a:custGeom>
            <a:solidFill>
              <a:srgbClr val="92BEBF"/>
            </a:solidFill>
          </p:spPr>
        </p:sp>
        <p:sp>
          <p:nvSpPr>
            <p:cNvPr name="TextBox 26" id="26"/>
            <p:cNvSpPr txBox="true"/>
            <p:nvPr/>
          </p:nvSpPr>
          <p:spPr>
            <a:xfrm>
              <a:off x="152400" y="-47625"/>
              <a:ext cx="660628" cy="454025"/>
            </a:xfrm>
            <a:prstGeom prst="rect">
              <a:avLst/>
            </a:prstGeom>
          </p:spPr>
          <p:txBody>
            <a:bodyPr anchor="ctr" rtlCol="false" tIns="45575" lIns="45575" bIns="45575" rIns="45575"/>
            <a:lstStyle/>
            <a:p>
              <a:pPr algn="ctr">
                <a:lnSpc>
                  <a:spcPts val="2763"/>
                </a:lnSpc>
              </a:pPr>
            </a:p>
          </p:txBody>
        </p:sp>
      </p:grpSp>
      <p:sp>
        <p:nvSpPr>
          <p:cNvPr name="Freeform 27" id="27"/>
          <p:cNvSpPr/>
          <p:nvPr/>
        </p:nvSpPr>
        <p:spPr>
          <a:xfrm flipH="false" flipV="false" rot="0">
            <a:off x="15181652" y="890297"/>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28" id="28"/>
          <p:cNvSpPr/>
          <p:nvPr/>
        </p:nvSpPr>
        <p:spPr>
          <a:xfrm flipH="false" flipV="false" rot="0">
            <a:off x="1027546" y="890297"/>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29" id="29"/>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TextBox 30" id="30"/>
          <p:cNvSpPr txBox="true"/>
          <p:nvPr/>
        </p:nvSpPr>
        <p:spPr>
          <a:xfrm rot="0">
            <a:off x="1198248" y="2765443"/>
            <a:ext cx="15891505" cy="4279863"/>
          </a:xfrm>
          <a:prstGeom prst="rect">
            <a:avLst/>
          </a:prstGeom>
        </p:spPr>
        <p:txBody>
          <a:bodyPr anchor="t" rtlCol="false" tIns="0" lIns="0" bIns="0" rIns="0">
            <a:spAutoFit/>
          </a:bodyPr>
          <a:lstStyle/>
          <a:p>
            <a:pPr algn="ctr">
              <a:lnSpc>
                <a:spcPts val="34999"/>
              </a:lnSpc>
            </a:pPr>
            <a:r>
              <a:rPr lang="en-US" b="true" sz="24999" spc="1049">
                <a:solidFill>
                  <a:srgbClr val="3BB77E"/>
                </a:solidFill>
                <a:latin typeface="Montserrat Bold"/>
                <a:ea typeface="Montserrat Bold"/>
                <a:cs typeface="Montserrat Bold"/>
                <a:sym typeface="Montserrat Bold"/>
              </a:rPr>
              <a:t>THANKS!</a:t>
            </a:r>
          </a:p>
        </p:txBody>
      </p:sp>
      <p:sp>
        <p:nvSpPr>
          <p:cNvPr name="TextBox 31" id="31"/>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32" id="32"/>
          <p:cNvSpPr txBox="true"/>
          <p:nvPr/>
        </p:nvSpPr>
        <p:spPr>
          <a:xfrm rot="0">
            <a:off x="1515899" y="9411166"/>
            <a:ext cx="321175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Bùi Đình Cường</a:t>
            </a:r>
          </a:p>
        </p:txBody>
      </p:sp>
      <p:sp>
        <p:nvSpPr>
          <p:cNvPr name="AutoShape 33" id="33"/>
          <p:cNvSpPr/>
          <p:nvPr/>
        </p:nvSpPr>
        <p:spPr>
          <a:xfrm flipH="true" flipV="true">
            <a:off x="3603665" y="7045307"/>
            <a:ext cx="11080670" cy="0"/>
          </a:xfrm>
          <a:prstGeom prst="line">
            <a:avLst/>
          </a:prstGeom>
          <a:ln cap="flat" w="85725">
            <a:solidFill>
              <a:srgbClr val="92BEBF"/>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697512" y="621594"/>
            <a:ext cx="1254691" cy="776351"/>
          </a:xfrm>
          <a:custGeom>
            <a:avLst/>
            <a:gdLst/>
            <a:ahLst/>
            <a:cxnLst/>
            <a:rect r="r" b="b" t="t" l="l"/>
            <a:pathLst>
              <a:path h="776351" w="1254691">
                <a:moveTo>
                  <a:pt x="0" y="0"/>
                </a:moveTo>
                <a:lnTo>
                  <a:pt x="1254691" y="0"/>
                </a:lnTo>
                <a:lnTo>
                  <a:pt x="1254691" y="776350"/>
                </a:lnTo>
                <a:lnTo>
                  <a:pt x="0" y="776350"/>
                </a:lnTo>
                <a:lnTo>
                  <a:pt x="0" y="0"/>
                </a:lnTo>
                <a:close/>
              </a:path>
            </a:pathLst>
          </a:custGeom>
          <a:blipFill>
            <a:blip r:embed="rId2">
              <a:extLst>
                <a:ext uri="{96DAC541-7B7A-43D3-8B79-37D633B846F1}">
                  <asvg:svgBlip xmlns:asvg="http://schemas.microsoft.com/office/drawing/2016/SVG/main" r:embed="rId3"/>
                </a:ext>
              </a:extLst>
            </a:blip>
            <a:stretch>
              <a:fillRect l="0" t="0" r="-120162" b="-635531"/>
            </a:stretch>
          </a:blipFill>
        </p:spPr>
      </p:sp>
      <p:sp>
        <p:nvSpPr>
          <p:cNvPr name="AutoShape 3" id="3"/>
          <p:cNvSpPr/>
          <p:nvPr/>
        </p:nvSpPr>
        <p:spPr>
          <a:xfrm rot="0">
            <a:off x="1515899" y="9285348"/>
            <a:ext cx="15256203" cy="0"/>
          </a:xfrm>
          <a:prstGeom prst="line">
            <a:avLst/>
          </a:prstGeom>
          <a:ln cap="flat" w="9525">
            <a:solidFill>
              <a:srgbClr val="3BB77E"/>
            </a:solidFill>
            <a:prstDash val="solid"/>
            <a:headEnd type="none" len="sm" w="sm"/>
            <a:tailEnd type="none" len="sm" w="sm"/>
          </a:ln>
        </p:spPr>
      </p:sp>
      <p:grpSp>
        <p:nvGrpSpPr>
          <p:cNvPr name="Group 4" id="4"/>
          <p:cNvGrpSpPr/>
          <p:nvPr/>
        </p:nvGrpSpPr>
        <p:grpSpPr>
          <a:xfrm rot="0">
            <a:off x="2990933" y="1247419"/>
            <a:ext cx="3003831" cy="2577400"/>
            <a:chOff x="0" y="0"/>
            <a:chExt cx="4005108" cy="3436533"/>
          </a:xfrm>
        </p:grpSpPr>
        <p:grpSp>
          <p:nvGrpSpPr>
            <p:cNvPr name="Group 5" id="5"/>
            <p:cNvGrpSpPr/>
            <p:nvPr/>
          </p:nvGrpSpPr>
          <p:grpSpPr>
            <a:xfrm rot="-5400000">
              <a:off x="-257445" y="1152159"/>
              <a:ext cx="2541819" cy="2026928"/>
              <a:chOff x="0" y="0"/>
              <a:chExt cx="775260" cy="618217"/>
            </a:xfrm>
          </p:grpSpPr>
          <p:sp>
            <p:nvSpPr>
              <p:cNvPr name="Freeform 6" id="6"/>
              <p:cNvSpPr/>
              <p:nvPr/>
            </p:nvSpPr>
            <p:spPr>
              <a:xfrm flipH="false" flipV="false" rot="0">
                <a:off x="0" y="0"/>
                <a:ext cx="775260" cy="618217"/>
              </a:xfrm>
              <a:custGeom>
                <a:avLst/>
                <a:gdLst/>
                <a:ahLst/>
                <a:cxnLst/>
                <a:rect r="r" b="b" t="t" l="l"/>
                <a:pathLst>
                  <a:path h="618217" w="775260">
                    <a:moveTo>
                      <a:pt x="203200" y="0"/>
                    </a:moveTo>
                    <a:lnTo>
                      <a:pt x="775260" y="0"/>
                    </a:lnTo>
                    <a:lnTo>
                      <a:pt x="572060" y="618217"/>
                    </a:lnTo>
                    <a:lnTo>
                      <a:pt x="0" y="618217"/>
                    </a:lnTo>
                    <a:lnTo>
                      <a:pt x="203200" y="0"/>
                    </a:lnTo>
                    <a:close/>
                  </a:path>
                </a:pathLst>
              </a:custGeom>
              <a:solidFill>
                <a:srgbClr val="3BB77E"/>
              </a:solidFill>
            </p:spPr>
          </p:sp>
          <p:sp>
            <p:nvSpPr>
              <p:cNvPr name="TextBox 7" id="7"/>
              <p:cNvSpPr txBox="true"/>
              <p:nvPr/>
            </p:nvSpPr>
            <p:spPr>
              <a:xfrm>
                <a:off x="101600" y="-47625"/>
                <a:ext cx="572060" cy="665842"/>
              </a:xfrm>
              <a:prstGeom prst="rect">
                <a:avLst/>
              </a:prstGeom>
            </p:spPr>
            <p:txBody>
              <a:bodyPr anchor="ctr" rtlCol="false" tIns="50800" lIns="50800" bIns="50800" rIns="50800"/>
              <a:lstStyle/>
              <a:p>
                <a:pPr algn="ctr">
                  <a:lnSpc>
                    <a:spcPts val="2753"/>
                  </a:lnSpc>
                </a:pPr>
              </a:p>
            </p:txBody>
          </p:sp>
        </p:grpSp>
        <p:grpSp>
          <p:nvGrpSpPr>
            <p:cNvPr name="Group 8" id="8"/>
            <p:cNvGrpSpPr/>
            <p:nvPr/>
          </p:nvGrpSpPr>
          <p:grpSpPr>
            <a:xfrm rot="5400000">
              <a:off x="1732921" y="1164347"/>
              <a:ext cx="2541819" cy="2002554"/>
              <a:chOff x="0" y="0"/>
              <a:chExt cx="812800" cy="640359"/>
            </a:xfrm>
          </p:grpSpPr>
          <p:sp>
            <p:nvSpPr>
              <p:cNvPr name="Freeform 9" id="9"/>
              <p:cNvSpPr/>
              <p:nvPr/>
            </p:nvSpPr>
            <p:spPr>
              <a:xfrm flipH="false" flipV="false" rot="0">
                <a:off x="0" y="0"/>
                <a:ext cx="812800" cy="640359"/>
              </a:xfrm>
              <a:custGeom>
                <a:avLst/>
                <a:gdLst/>
                <a:ahLst/>
                <a:cxnLst/>
                <a:rect r="r" b="b" t="t" l="l"/>
                <a:pathLst>
                  <a:path h="640359" w="812800">
                    <a:moveTo>
                      <a:pt x="609600" y="0"/>
                    </a:moveTo>
                    <a:lnTo>
                      <a:pt x="0" y="0"/>
                    </a:lnTo>
                    <a:lnTo>
                      <a:pt x="203200" y="640359"/>
                    </a:lnTo>
                    <a:lnTo>
                      <a:pt x="812800" y="640359"/>
                    </a:lnTo>
                    <a:lnTo>
                      <a:pt x="609600" y="0"/>
                    </a:lnTo>
                    <a:close/>
                  </a:path>
                </a:pathLst>
              </a:custGeom>
              <a:solidFill>
                <a:srgbClr val="3BB77E"/>
              </a:solidFill>
            </p:spPr>
          </p:sp>
          <p:sp>
            <p:nvSpPr>
              <p:cNvPr name="TextBox 10" id="10"/>
              <p:cNvSpPr txBox="true"/>
              <p:nvPr/>
            </p:nvSpPr>
            <p:spPr>
              <a:xfrm>
                <a:off x="101600" y="-47625"/>
                <a:ext cx="609600" cy="687984"/>
              </a:xfrm>
              <a:prstGeom prst="rect">
                <a:avLst/>
              </a:prstGeom>
            </p:spPr>
            <p:txBody>
              <a:bodyPr anchor="ctr" rtlCol="false" tIns="50800" lIns="50800" bIns="50800" rIns="50800"/>
              <a:lstStyle/>
              <a:p>
                <a:pPr algn="ctr">
                  <a:lnSpc>
                    <a:spcPts val="2753"/>
                  </a:lnSpc>
                </a:pPr>
              </a:p>
            </p:txBody>
          </p:sp>
        </p:grpSp>
        <p:grpSp>
          <p:nvGrpSpPr>
            <p:cNvPr name="Group 11" id="11"/>
            <p:cNvGrpSpPr/>
            <p:nvPr/>
          </p:nvGrpSpPr>
          <p:grpSpPr>
            <a:xfrm rot="5400000">
              <a:off x="1720734" y="257445"/>
              <a:ext cx="2541819" cy="2026928"/>
              <a:chOff x="0" y="0"/>
              <a:chExt cx="775260" cy="618217"/>
            </a:xfrm>
          </p:grpSpPr>
          <p:sp>
            <p:nvSpPr>
              <p:cNvPr name="Freeform 12" id="12"/>
              <p:cNvSpPr/>
              <p:nvPr/>
            </p:nvSpPr>
            <p:spPr>
              <a:xfrm flipH="false" flipV="false" rot="0">
                <a:off x="0" y="0"/>
                <a:ext cx="775260" cy="618217"/>
              </a:xfrm>
              <a:custGeom>
                <a:avLst/>
                <a:gdLst/>
                <a:ahLst/>
                <a:cxnLst/>
                <a:rect r="r" b="b" t="t" l="l"/>
                <a:pathLst>
                  <a:path h="618217" w="775260">
                    <a:moveTo>
                      <a:pt x="203200" y="0"/>
                    </a:moveTo>
                    <a:lnTo>
                      <a:pt x="775260" y="0"/>
                    </a:lnTo>
                    <a:lnTo>
                      <a:pt x="572060" y="618217"/>
                    </a:lnTo>
                    <a:lnTo>
                      <a:pt x="0" y="618217"/>
                    </a:lnTo>
                    <a:lnTo>
                      <a:pt x="203200" y="0"/>
                    </a:lnTo>
                    <a:close/>
                  </a:path>
                </a:pathLst>
              </a:custGeom>
              <a:solidFill>
                <a:srgbClr val="3BB77E"/>
              </a:solidFill>
            </p:spPr>
          </p:sp>
          <p:sp>
            <p:nvSpPr>
              <p:cNvPr name="TextBox 13" id="13"/>
              <p:cNvSpPr txBox="true"/>
              <p:nvPr/>
            </p:nvSpPr>
            <p:spPr>
              <a:xfrm>
                <a:off x="101600" y="-47625"/>
                <a:ext cx="572060" cy="665842"/>
              </a:xfrm>
              <a:prstGeom prst="rect">
                <a:avLst/>
              </a:prstGeom>
            </p:spPr>
            <p:txBody>
              <a:bodyPr anchor="ctr" rtlCol="false" tIns="50800" lIns="50800" bIns="50800" rIns="50800"/>
              <a:lstStyle/>
              <a:p>
                <a:pPr algn="ctr">
                  <a:lnSpc>
                    <a:spcPts val="2753"/>
                  </a:lnSpc>
                </a:pPr>
              </a:p>
            </p:txBody>
          </p:sp>
        </p:grpSp>
        <p:grpSp>
          <p:nvGrpSpPr>
            <p:cNvPr name="Group 14" id="14"/>
            <p:cNvGrpSpPr/>
            <p:nvPr/>
          </p:nvGrpSpPr>
          <p:grpSpPr>
            <a:xfrm rot="-5400000">
              <a:off x="-269633" y="269633"/>
              <a:ext cx="2541819" cy="2002554"/>
              <a:chOff x="0" y="0"/>
              <a:chExt cx="812800" cy="640359"/>
            </a:xfrm>
          </p:grpSpPr>
          <p:sp>
            <p:nvSpPr>
              <p:cNvPr name="Freeform 15" id="15"/>
              <p:cNvSpPr/>
              <p:nvPr/>
            </p:nvSpPr>
            <p:spPr>
              <a:xfrm flipH="false" flipV="false" rot="0">
                <a:off x="0" y="0"/>
                <a:ext cx="812800" cy="640359"/>
              </a:xfrm>
              <a:custGeom>
                <a:avLst/>
                <a:gdLst/>
                <a:ahLst/>
                <a:cxnLst/>
                <a:rect r="r" b="b" t="t" l="l"/>
                <a:pathLst>
                  <a:path h="640359" w="812800">
                    <a:moveTo>
                      <a:pt x="609600" y="0"/>
                    </a:moveTo>
                    <a:lnTo>
                      <a:pt x="0" y="0"/>
                    </a:lnTo>
                    <a:lnTo>
                      <a:pt x="203200" y="640359"/>
                    </a:lnTo>
                    <a:lnTo>
                      <a:pt x="812800" y="640359"/>
                    </a:lnTo>
                    <a:lnTo>
                      <a:pt x="609600" y="0"/>
                    </a:lnTo>
                    <a:close/>
                  </a:path>
                </a:pathLst>
              </a:custGeom>
              <a:solidFill>
                <a:srgbClr val="3BB77E"/>
              </a:solidFill>
            </p:spPr>
          </p:sp>
          <p:sp>
            <p:nvSpPr>
              <p:cNvPr name="TextBox 16" id="16"/>
              <p:cNvSpPr txBox="true"/>
              <p:nvPr/>
            </p:nvSpPr>
            <p:spPr>
              <a:xfrm>
                <a:off x="101600" y="-47625"/>
                <a:ext cx="609600" cy="687984"/>
              </a:xfrm>
              <a:prstGeom prst="rect">
                <a:avLst/>
              </a:prstGeom>
            </p:spPr>
            <p:txBody>
              <a:bodyPr anchor="ctr" rtlCol="false" tIns="50800" lIns="50800" bIns="50800" rIns="50800"/>
              <a:lstStyle/>
              <a:p>
                <a:pPr algn="ctr">
                  <a:lnSpc>
                    <a:spcPts val="2753"/>
                  </a:lnSpc>
                </a:pPr>
              </a:p>
            </p:txBody>
          </p:sp>
        </p:grpSp>
        <p:sp>
          <p:nvSpPr>
            <p:cNvPr name="Freeform 17" id="17"/>
            <p:cNvSpPr/>
            <p:nvPr/>
          </p:nvSpPr>
          <p:spPr>
            <a:xfrm flipH="false" flipV="false" rot="0">
              <a:off x="1295746" y="1035909"/>
              <a:ext cx="1413615" cy="1141494"/>
            </a:xfrm>
            <a:custGeom>
              <a:avLst/>
              <a:gdLst/>
              <a:ahLst/>
              <a:cxnLst/>
              <a:rect r="r" b="b" t="t" l="l"/>
              <a:pathLst>
                <a:path h="1141494" w="1413615">
                  <a:moveTo>
                    <a:pt x="0" y="0"/>
                  </a:moveTo>
                  <a:lnTo>
                    <a:pt x="1413615" y="0"/>
                  </a:lnTo>
                  <a:lnTo>
                    <a:pt x="1413615" y="1141494"/>
                  </a:lnTo>
                  <a:lnTo>
                    <a:pt x="0" y="11414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2564811" y="3567777"/>
            <a:ext cx="1788042" cy="2447237"/>
            <a:chOff x="0" y="0"/>
            <a:chExt cx="2384057" cy="3262983"/>
          </a:xfrm>
        </p:grpSpPr>
        <p:grpSp>
          <p:nvGrpSpPr>
            <p:cNvPr name="Group 19" id="19"/>
            <p:cNvGrpSpPr/>
            <p:nvPr/>
          </p:nvGrpSpPr>
          <p:grpSpPr>
            <a:xfrm rot="-5400000">
              <a:off x="-439463" y="439463"/>
              <a:ext cx="3262983" cy="2384057"/>
              <a:chOff x="0" y="0"/>
              <a:chExt cx="775260" cy="566434"/>
            </a:xfrm>
          </p:grpSpPr>
          <p:sp>
            <p:nvSpPr>
              <p:cNvPr name="Freeform 20" id="20"/>
              <p:cNvSpPr/>
              <p:nvPr/>
            </p:nvSpPr>
            <p:spPr>
              <a:xfrm flipH="false" flipV="false" rot="0">
                <a:off x="0" y="0"/>
                <a:ext cx="775260" cy="566434"/>
              </a:xfrm>
              <a:custGeom>
                <a:avLst/>
                <a:gdLst/>
                <a:ahLst/>
                <a:cxnLst/>
                <a:rect r="r" b="b" t="t" l="l"/>
                <a:pathLst>
                  <a:path h="566434" w="775260">
                    <a:moveTo>
                      <a:pt x="203200" y="0"/>
                    </a:moveTo>
                    <a:lnTo>
                      <a:pt x="775260" y="0"/>
                    </a:lnTo>
                    <a:lnTo>
                      <a:pt x="572060" y="566434"/>
                    </a:lnTo>
                    <a:lnTo>
                      <a:pt x="0" y="566434"/>
                    </a:lnTo>
                    <a:lnTo>
                      <a:pt x="203200" y="0"/>
                    </a:lnTo>
                    <a:close/>
                  </a:path>
                </a:pathLst>
              </a:custGeom>
              <a:solidFill>
                <a:srgbClr val="327576"/>
              </a:solidFill>
            </p:spPr>
          </p:sp>
          <p:sp>
            <p:nvSpPr>
              <p:cNvPr name="TextBox 21" id="21"/>
              <p:cNvSpPr txBox="true"/>
              <p:nvPr/>
            </p:nvSpPr>
            <p:spPr>
              <a:xfrm>
                <a:off x="101600" y="-47625"/>
                <a:ext cx="572060" cy="614059"/>
              </a:xfrm>
              <a:prstGeom prst="rect">
                <a:avLst/>
              </a:prstGeom>
            </p:spPr>
            <p:txBody>
              <a:bodyPr anchor="ctr" rtlCol="false" tIns="50800" lIns="50800" bIns="50800" rIns="50800"/>
              <a:lstStyle/>
              <a:p>
                <a:pPr algn="ctr">
                  <a:lnSpc>
                    <a:spcPts val="3079"/>
                  </a:lnSpc>
                </a:pPr>
              </a:p>
            </p:txBody>
          </p:sp>
        </p:grpSp>
        <p:sp>
          <p:nvSpPr>
            <p:cNvPr name="Freeform 22" id="22"/>
            <p:cNvSpPr/>
            <p:nvPr/>
          </p:nvSpPr>
          <p:spPr>
            <a:xfrm flipH="false" flipV="false" rot="0">
              <a:off x="569496" y="984705"/>
              <a:ext cx="1245064" cy="1293573"/>
            </a:xfrm>
            <a:custGeom>
              <a:avLst/>
              <a:gdLst/>
              <a:ahLst/>
              <a:cxnLst/>
              <a:rect r="r" b="b" t="t" l="l"/>
              <a:pathLst>
                <a:path h="1293573" w="1245064">
                  <a:moveTo>
                    <a:pt x="0" y="0"/>
                  </a:moveTo>
                  <a:lnTo>
                    <a:pt x="1245064" y="0"/>
                  </a:lnTo>
                  <a:lnTo>
                    <a:pt x="1245064" y="1293573"/>
                  </a:lnTo>
                  <a:lnTo>
                    <a:pt x="0" y="1293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3" id="23"/>
          <p:cNvGrpSpPr/>
          <p:nvPr/>
        </p:nvGrpSpPr>
        <p:grpSpPr>
          <a:xfrm rot="0">
            <a:off x="4585459" y="3567777"/>
            <a:ext cx="1835428" cy="2447237"/>
            <a:chOff x="0" y="0"/>
            <a:chExt cx="2447237" cy="3262983"/>
          </a:xfrm>
        </p:grpSpPr>
        <p:grpSp>
          <p:nvGrpSpPr>
            <p:cNvPr name="Group 24" id="24"/>
            <p:cNvGrpSpPr/>
            <p:nvPr/>
          </p:nvGrpSpPr>
          <p:grpSpPr>
            <a:xfrm rot="5400000">
              <a:off x="-407873" y="407873"/>
              <a:ext cx="3262983" cy="2447237"/>
              <a:chOff x="0" y="0"/>
              <a:chExt cx="812800" cy="609600"/>
            </a:xfrm>
          </p:grpSpPr>
          <p:sp>
            <p:nvSpPr>
              <p:cNvPr name="Freeform 25" id="25"/>
              <p:cNvSpPr/>
              <p:nvPr/>
            </p:nvSpPr>
            <p:spPr>
              <a:xfrm flipH="false" flipV="false" rot="0">
                <a:off x="0" y="0"/>
                <a:ext cx="812800" cy="609600"/>
              </a:xfrm>
              <a:custGeom>
                <a:avLst/>
                <a:gdLst/>
                <a:ahLst/>
                <a:cxnLst/>
                <a:rect r="r" b="b" t="t" l="l"/>
                <a:pathLst>
                  <a:path h="609600" w="812800">
                    <a:moveTo>
                      <a:pt x="609600" y="0"/>
                    </a:moveTo>
                    <a:lnTo>
                      <a:pt x="0" y="0"/>
                    </a:lnTo>
                    <a:lnTo>
                      <a:pt x="203200" y="609600"/>
                    </a:lnTo>
                    <a:lnTo>
                      <a:pt x="812800" y="609600"/>
                    </a:lnTo>
                    <a:lnTo>
                      <a:pt x="609600" y="0"/>
                    </a:lnTo>
                    <a:close/>
                  </a:path>
                </a:pathLst>
              </a:custGeom>
              <a:solidFill>
                <a:srgbClr val="408789"/>
              </a:solidFill>
            </p:spPr>
          </p:sp>
          <p:sp>
            <p:nvSpPr>
              <p:cNvPr name="TextBox 26" id="26"/>
              <p:cNvSpPr txBox="true"/>
              <p:nvPr/>
            </p:nvSpPr>
            <p:spPr>
              <a:xfrm>
                <a:off x="101600" y="-47625"/>
                <a:ext cx="609600" cy="657225"/>
              </a:xfrm>
              <a:prstGeom prst="rect">
                <a:avLst/>
              </a:prstGeom>
            </p:spPr>
            <p:txBody>
              <a:bodyPr anchor="ctr" rtlCol="false" tIns="50800" lIns="50800" bIns="50800" rIns="50800"/>
              <a:lstStyle/>
              <a:p>
                <a:pPr algn="ctr">
                  <a:lnSpc>
                    <a:spcPts val="3079"/>
                  </a:lnSpc>
                </a:pPr>
              </a:p>
            </p:txBody>
          </p:sp>
        </p:grpSp>
        <p:sp>
          <p:nvSpPr>
            <p:cNvPr name="Freeform 27" id="27"/>
            <p:cNvSpPr/>
            <p:nvPr/>
          </p:nvSpPr>
          <p:spPr>
            <a:xfrm flipH="false" flipV="false" rot="0">
              <a:off x="610004" y="1017877"/>
              <a:ext cx="1227229" cy="1227229"/>
            </a:xfrm>
            <a:custGeom>
              <a:avLst/>
              <a:gdLst/>
              <a:ahLst/>
              <a:cxnLst/>
              <a:rect r="r" b="b" t="t" l="l"/>
              <a:pathLst>
                <a:path h="1227229" w="1227229">
                  <a:moveTo>
                    <a:pt x="0" y="0"/>
                  </a:moveTo>
                  <a:lnTo>
                    <a:pt x="1227229" y="0"/>
                  </a:lnTo>
                  <a:lnTo>
                    <a:pt x="1227229" y="1227229"/>
                  </a:lnTo>
                  <a:lnTo>
                    <a:pt x="0" y="1227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28" id="28"/>
          <p:cNvGrpSpPr/>
          <p:nvPr/>
        </p:nvGrpSpPr>
        <p:grpSpPr>
          <a:xfrm rot="0">
            <a:off x="1991273" y="5535372"/>
            <a:ext cx="2319935" cy="3175222"/>
            <a:chOff x="0" y="0"/>
            <a:chExt cx="3093247" cy="4233630"/>
          </a:xfrm>
        </p:grpSpPr>
        <p:grpSp>
          <p:nvGrpSpPr>
            <p:cNvPr name="Group 29" id="29"/>
            <p:cNvGrpSpPr/>
            <p:nvPr/>
          </p:nvGrpSpPr>
          <p:grpSpPr>
            <a:xfrm rot="-5400000">
              <a:off x="-570191" y="570191"/>
              <a:ext cx="4233630" cy="3093247"/>
              <a:chOff x="0" y="0"/>
              <a:chExt cx="775260" cy="566434"/>
            </a:xfrm>
          </p:grpSpPr>
          <p:sp>
            <p:nvSpPr>
              <p:cNvPr name="Freeform 30" id="30"/>
              <p:cNvSpPr/>
              <p:nvPr/>
            </p:nvSpPr>
            <p:spPr>
              <a:xfrm flipH="false" flipV="false" rot="0">
                <a:off x="0" y="0"/>
                <a:ext cx="775260" cy="566434"/>
              </a:xfrm>
              <a:custGeom>
                <a:avLst/>
                <a:gdLst/>
                <a:ahLst/>
                <a:cxnLst/>
                <a:rect r="r" b="b" t="t" l="l"/>
                <a:pathLst>
                  <a:path h="566434" w="775260">
                    <a:moveTo>
                      <a:pt x="203200" y="0"/>
                    </a:moveTo>
                    <a:lnTo>
                      <a:pt x="775260" y="0"/>
                    </a:lnTo>
                    <a:lnTo>
                      <a:pt x="572060" y="566434"/>
                    </a:lnTo>
                    <a:lnTo>
                      <a:pt x="0" y="566434"/>
                    </a:lnTo>
                    <a:lnTo>
                      <a:pt x="203200" y="0"/>
                    </a:lnTo>
                    <a:close/>
                  </a:path>
                </a:pathLst>
              </a:custGeom>
              <a:solidFill>
                <a:srgbClr val="3BB77E"/>
              </a:solidFill>
            </p:spPr>
          </p:sp>
          <p:sp>
            <p:nvSpPr>
              <p:cNvPr name="TextBox 31" id="31"/>
              <p:cNvSpPr txBox="true"/>
              <p:nvPr/>
            </p:nvSpPr>
            <p:spPr>
              <a:xfrm>
                <a:off x="101600" y="-47625"/>
                <a:ext cx="572060" cy="614059"/>
              </a:xfrm>
              <a:prstGeom prst="rect">
                <a:avLst/>
              </a:prstGeom>
            </p:spPr>
            <p:txBody>
              <a:bodyPr anchor="ctr" rtlCol="false" tIns="50800" lIns="50800" bIns="50800" rIns="50800"/>
              <a:lstStyle/>
              <a:p>
                <a:pPr algn="ctr">
                  <a:lnSpc>
                    <a:spcPts val="3079"/>
                  </a:lnSpc>
                </a:pPr>
              </a:p>
            </p:txBody>
          </p:sp>
        </p:grpSp>
        <p:sp>
          <p:nvSpPr>
            <p:cNvPr name="Freeform 32" id="32"/>
            <p:cNvSpPr/>
            <p:nvPr/>
          </p:nvSpPr>
          <p:spPr>
            <a:xfrm flipH="false" flipV="false" rot="0">
              <a:off x="818354" y="1388546"/>
              <a:ext cx="1456539" cy="1456539"/>
            </a:xfrm>
            <a:custGeom>
              <a:avLst/>
              <a:gdLst/>
              <a:ahLst/>
              <a:cxnLst/>
              <a:rect r="r" b="b" t="t" l="l"/>
              <a:pathLst>
                <a:path h="1456539" w="1456539">
                  <a:moveTo>
                    <a:pt x="0" y="0"/>
                  </a:moveTo>
                  <a:lnTo>
                    <a:pt x="1456539" y="0"/>
                  </a:lnTo>
                  <a:lnTo>
                    <a:pt x="1456539" y="1456538"/>
                  </a:lnTo>
                  <a:lnTo>
                    <a:pt x="0" y="14565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33" id="33"/>
          <p:cNvGrpSpPr/>
          <p:nvPr/>
        </p:nvGrpSpPr>
        <p:grpSpPr>
          <a:xfrm rot="0">
            <a:off x="4613008" y="5535372"/>
            <a:ext cx="2381417" cy="3175222"/>
            <a:chOff x="0" y="0"/>
            <a:chExt cx="3175222" cy="4233630"/>
          </a:xfrm>
        </p:grpSpPr>
        <p:grpSp>
          <p:nvGrpSpPr>
            <p:cNvPr name="Group 34" id="34"/>
            <p:cNvGrpSpPr/>
            <p:nvPr/>
          </p:nvGrpSpPr>
          <p:grpSpPr>
            <a:xfrm rot="5400000">
              <a:off x="-529204" y="529204"/>
              <a:ext cx="4233630" cy="3175222"/>
              <a:chOff x="0" y="0"/>
              <a:chExt cx="812800" cy="609600"/>
            </a:xfrm>
          </p:grpSpPr>
          <p:sp>
            <p:nvSpPr>
              <p:cNvPr name="Freeform 35" id="35"/>
              <p:cNvSpPr/>
              <p:nvPr/>
            </p:nvSpPr>
            <p:spPr>
              <a:xfrm flipH="false" flipV="false" rot="0">
                <a:off x="0" y="0"/>
                <a:ext cx="812800" cy="609600"/>
              </a:xfrm>
              <a:custGeom>
                <a:avLst/>
                <a:gdLst/>
                <a:ahLst/>
                <a:cxnLst/>
                <a:rect r="r" b="b" t="t" l="l"/>
                <a:pathLst>
                  <a:path h="609600" w="812800">
                    <a:moveTo>
                      <a:pt x="609600" y="0"/>
                    </a:moveTo>
                    <a:lnTo>
                      <a:pt x="0" y="0"/>
                    </a:lnTo>
                    <a:lnTo>
                      <a:pt x="203200" y="609600"/>
                    </a:lnTo>
                    <a:lnTo>
                      <a:pt x="812800" y="609600"/>
                    </a:lnTo>
                    <a:lnTo>
                      <a:pt x="609600" y="0"/>
                    </a:lnTo>
                    <a:close/>
                  </a:path>
                </a:pathLst>
              </a:custGeom>
              <a:solidFill>
                <a:srgbClr val="92BEBF"/>
              </a:solidFill>
            </p:spPr>
          </p:sp>
          <p:sp>
            <p:nvSpPr>
              <p:cNvPr name="TextBox 36" id="36"/>
              <p:cNvSpPr txBox="true"/>
              <p:nvPr/>
            </p:nvSpPr>
            <p:spPr>
              <a:xfrm>
                <a:off x="101600" y="-47625"/>
                <a:ext cx="609600" cy="657225"/>
              </a:xfrm>
              <a:prstGeom prst="rect">
                <a:avLst/>
              </a:prstGeom>
            </p:spPr>
            <p:txBody>
              <a:bodyPr anchor="ctr" rtlCol="false" tIns="50800" lIns="50800" bIns="50800" rIns="50800"/>
              <a:lstStyle/>
              <a:p>
                <a:pPr algn="ctr">
                  <a:lnSpc>
                    <a:spcPts val="3079"/>
                  </a:lnSpc>
                </a:pPr>
              </a:p>
            </p:txBody>
          </p:sp>
        </p:grpSp>
        <p:sp>
          <p:nvSpPr>
            <p:cNvPr name="Freeform 37" id="37"/>
            <p:cNvSpPr/>
            <p:nvPr/>
          </p:nvSpPr>
          <p:spPr>
            <a:xfrm flipH="false" flipV="false" rot="0">
              <a:off x="922295" y="1451499"/>
              <a:ext cx="1330632" cy="1330632"/>
            </a:xfrm>
            <a:custGeom>
              <a:avLst/>
              <a:gdLst/>
              <a:ahLst/>
              <a:cxnLst/>
              <a:rect r="r" b="b" t="t" l="l"/>
              <a:pathLst>
                <a:path h="1330632" w="1330632">
                  <a:moveTo>
                    <a:pt x="0" y="0"/>
                  </a:moveTo>
                  <a:lnTo>
                    <a:pt x="1330632" y="0"/>
                  </a:lnTo>
                  <a:lnTo>
                    <a:pt x="1330632" y="1330632"/>
                  </a:lnTo>
                  <a:lnTo>
                    <a:pt x="0" y="133063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grpSp>
        <p:nvGrpSpPr>
          <p:cNvPr name="Group 38" id="38"/>
          <p:cNvGrpSpPr/>
          <p:nvPr/>
        </p:nvGrpSpPr>
        <p:grpSpPr>
          <a:xfrm rot="0">
            <a:off x="8337450" y="1912153"/>
            <a:ext cx="8434652" cy="889432"/>
            <a:chOff x="0" y="0"/>
            <a:chExt cx="11246202" cy="1185909"/>
          </a:xfrm>
        </p:grpSpPr>
        <p:sp>
          <p:nvSpPr>
            <p:cNvPr name="TextBox 39" id="39"/>
            <p:cNvSpPr txBox="true"/>
            <p:nvPr/>
          </p:nvSpPr>
          <p:spPr>
            <a:xfrm rot="0">
              <a:off x="1717582" y="195654"/>
              <a:ext cx="9528620" cy="666750"/>
            </a:xfrm>
            <a:prstGeom prst="rect">
              <a:avLst/>
            </a:prstGeom>
          </p:spPr>
          <p:txBody>
            <a:bodyPr anchor="t" rtlCol="false" tIns="0" lIns="0" bIns="0" rIns="0">
              <a:spAutoFit/>
            </a:bodyPr>
            <a:lstStyle/>
            <a:p>
              <a:pPr algn="l" marL="0" indent="0" lvl="1">
                <a:lnSpc>
                  <a:spcPts val="4200"/>
                </a:lnSpc>
                <a:spcBef>
                  <a:spcPct val="0"/>
                </a:spcBef>
              </a:pPr>
              <a:r>
                <a:rPr lang="en-US" b="true" sz="3000" spc="96">
                  <a:solidFill>
                    <a:srgbClr val="000000"/>
                  </a:solidFill>
                  <a:latin typeface="Montserrat Semi-Bold"/>
                  <a:ea typeface="Montserrat Semi-Bold"/>
                  <a:cs typeface="Montserrat Semi-Bold"/>
                  <a:sym typeface="Montserrat Semi-Bold"/>
                </a:rPr>
                <a:t>TỔNG QUAN VỀ ĐỀ TÀI</a:t>
              </a:r>
            </a:p>
          </p:txBody>
        </p:sp>
        <p:grpSp>
          <p:nvGrpSpPr>
            <p:cNvPr name="Group 40" id="40"/>
            <p:cNvGrpSpPr/>
            <p:nvPr/>
          </p:nvGrpSpPr>
          <p:grpSpPr>
            <a:xfrm rot="0">
              <a:off x="0" y="0"/>
              <a:ext cx="1185909" cy="1185909"/>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BB77E"/>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TextBox 43" id="43"/>
            <p:cNvSpPr txBox="true"/>
            <p:nvPr/>
          </p:nvSpPr>
          <p:spPr>
            <a:xfrm rot="0">
              <a:off x="270609" y="78902"/>
              <a:ext cx="644692" cy="833578"/>
            </a:xfrm>
            <a:prstGeom prst="rect">
              <a:avLst/>
            </a:prstGeom>
          </p:spPr>
          <p:txBody>
            <a:bodyPr anchor="t" rtlCol="false" tIns="0" lIns="0" bIns="0" rIns="0">
              <a:spAutoFit/>
            </a:bodyPr>
            <a:lstStyle/>
            <a:p>
              <a:pPr algn="ctr">
                <a:lnSpc>
                  <a:spcPts val="5380"/>
                </a:lnSpc>
              </a:pPr>
              <a:r>
                <a:rPr lang="en-US" b="true" sz="3493" spc="146">
                  <a:solidFill>
                    <a:srgbClr val="FFFFFF"/>
                  </a:solidFill>
                  <a:latin typeface="Barlow Bold"/>
                  <a:ea typeface="Barlow Bold"/>
                  <a:cs typeface="Barlow Bold"/>
                  <a:sym typeface="Barlow Bold"/>
                </a:rPr>
                <a:t>1</a:t>
              </a:r>
            </a:p>
          </p:txBody>
        </p:sp>
      </p:grpSp>
      <p:sp>
        <p:nvSpPr>
          <p:cNvPr name="TextBox 44" id="44"/>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45" id="45"/>
          <p:cNvSpPr txBox="true"/>
          <p:nvPr/>
        </p:nvSpPr>
        <p:spPr>
          <a:xfrm rot="0">
            <a:off x="1515899" y="9411166"/>
            <a:ext cx="4287818"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01 - Bùi Đình Cường</a:t>
            </a:r>
          </a:p>
        </p:txBody>
      </p:sp>
      <p:grpSp>
        <p:nvGrpSpPr>
          <p:cNvPr name="Group 46" id="46"/>
          <p:cNvGrpSpPr/>
          <p:nvPr/>
        </p:nvGrpSpPr>
        <p:grpSpPr>
          <a:xfrm rot="0">
            <a:off x="8337450" y="3417890"/>
            <a:ext cx="8434652" cy="889432"/>
            <a:chOff x="0" y="0"/>
            <a:chExt cx="11246202" cy="1185909"/>
          </a:xfrm>
        </p:grpSpPr>
        <p:grpSp>
          <p:nvGrpSpPr>
            <p:cNvPr name="Group 47" id="47"/>
            <p:cNvGrpSpPr/>
            <p:nvPr/>
          </p:nvGrpSpPr>
          <p:grpSpPr>
            <a:xfrm rot="0">
              <a:off x="0" y="0"/>
              <a:ext cx="1185909" cy="1185909"/>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7576"/>
              </a:solidFill>
            </p:spPr>
          </p:sp>
          <p:sp>
            <p:nvSpPr>
              <p:cNvPr name="TextBox 49" id="49"/>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TextBox 50" id="50"/>
            <p:cNvSpPr txBox="true"/>
            <p:nvPr/>
          </p:nvSpPr>
          <p:spPr>
            <a:xfrm rot="0">
              <a:off x="270609" y="58150"/>
              <a:ext cx="644692" cy="833578"/>
            </a:xfrm>
            <a:prstGeom prst="rect">
              <a:avLst/>
            </a:prstGeom>
          </p:spPr>
          <p:txBody>
            <a:bodyPr anchor="t" rtlCol="false" tIns="0" lIns="0" bIns="0" rIns="0">
              <a:spAutoFit/>
            </a:bodyPr>
            <a:lstStyle/>
            <a:p>
              <a:pPr algn="ctr">
                <a:lnSpc>
                  <a:spcPts val="5380"/>
                </a:lnSpc>
              </a:pPr>
              <a:r>
                <a:rPr lang="en-US" b="true" sz="3493" spc="146">
                  <a:solidFill>
                    <a:srgbClr val="FFFFFF"/>
                  </a:solidFill>
                  <a:latin typeface="Barlow Bold"/>
                  <a:ea typeface="Barlow Bold"/>
                  <a:cs typeface="Barlow Bold"/>
                  <a:sym typeface="Barlow Bold"/>
                </a:rPr>
                <a:t>2</a:t>
              </a:r>
            </a:p>
          </p:txBody>
        </p:sp>
        <p:sp>
          <p:nvSpPr>
            <p:cNvPr name="TextBox 51" id="51"/>
            <p:cNvSpPr txBox="true"/>
            <p:nvPr/>
          </p:nvSpPr>
          <p:spPr>
            <a:xfrm rot="0">
              <a:off x="1717582" y="231004"/>
              <a:ext cx="9528620" cy="666750"/>
            </a:xfrm>
            <a:prstGeom prst="rect">
              <a:avLst/>
            </a:prstGeom>
          </p:spPr>
          <p:txBody>
            <a:bodyPr anchor="t" rtlCol="false" tIns="0" lIns="0" bIns="0" rIns="0">
              <a:spAutoFit/>
            </a:bodyPr>
            <a:lstStyle/>
            <a:p>
              <a:pPr algn="l" marL="0" indent="0" lvl="1">
                <a:lnSpc>
                  <a:spcPts val="4200"/>
                </a:lnSpc>
                <a:spcBef>
                  <a:spcPct val="0"/>
                </a:spcBef>
              </a:pPr>
              <a:r>
                <a:rPr lang="en-US" b="true" sz="3000" spc="96">
                  <a:solidFill>
                    <a:srgbClr val="000000"/>
                  </a:solidFill>
                  <a:latin typeface="Montserrat Semi-Bold"/>
                  <a:ea typeface="Montserrat Semi-Bold"/>
                  <a:cs typeface="Montserrat Semi-Bold"/>
                  <a:sym typeface="Montserrat Semi-Bold"/>
                </a:rPr>
                <a:t>PHÂN TÍCH THIẾT KẾ HỆ THỐNG</a:t>
              </a:r>
            </a:p>
          </p:txBody>
        </p:sp>
      </p:grpSp>
      <p:grpSp>
        <p:nvGrpSpPr>
          <p:cNvPr name="Group 52" id="52"/>
          <p:cNvGrpSpPr/>
          <p:nvPr/>
        </p:nvGrpSpPr>
        <p:grpSpPr>
          <a:xfrm rot="0">
            <a:off x="8337450" y="4923628"/>
            <a:ext cx="8434652" cy="889432"/>
            <a:chOff x="0" y="0"/>
            <a:chExt cx="11246202" cy="1185909"/>
          </a:xfrm>
        </p:grpSpPr>
        <p:grpSp>
          <p:nvGrpSpPr>
            <p:cNvPr name="Group 53" id="53"/>
            <p:cNvGrpSpPr/>
            <p:nvPr/>
          </p:nvGrpSpPr>
          <p:grpSpPr>
            <a:xfrm rot="0">
              <a:off x="0" y="0"/>
              <a:ext cx="1185909" cy="1185909"/>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8789"/>
              </a:solidFill>
            </p:spPr>
          </p:sp>
          <p:sp>
            <p:nvSpPr>
              <p:cNvPr name="TextBox 55" id="55"/>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TextBox 56" id="56"/>
            <p:cNvSpPr txBox="true"/>
            <p:nvPr/>
          </p:nvSpPr>
          <p:spPr>
            <a:xfrm rot="0">
              <a:off x="270609" y="73721"/>
              <a:ext cx="644692" cy="833578"/>
            </a:xfrm>
            <a:prstGeom prst="rect">
              <a:avLst/>
            </a:prstGeom>
          </p:spPr>
          <p:txBody>
            <a:bodyPr anchor="t" rtlCol="false" tIns="0" lIns="0" bIns="0" rIns="0">
              <a:spAutoFit/>
            </a:bodyPr>
            <a:lstStyle/>
            <a:p>
              <a:pPr algn="ctr">
                <a:lnSpc>
                  <a:spcPts val="5380"/>
                </a:lnSpc>
              </a:pPr>
              <a:r>
                <a:rPr lang="en-US" b="true" sz="3493" spc="146">
                  <a:solidFill>
                    <a:srgbClr val="FFFFFF"/>
                  </a:solidFill>
                  <a:latin typeface="Barlow Bold"/>
                  <a:ea typeface="Barlow Bold"/>
                  <a:cs typeface="Barlow Bold"/>
                  <a:sym typeface="Barlow Bold"/>
                </a:rPr>
                <a:t>3</a:t>
              </a:r>
            </a:p>
          </p:txBody>
        </p:sp>
        <p:sp>
          <p:nvSpPr>
            <p:cNvPr name="TextBox 57" id="57"/>
            <p:cNvSpPr txBox="true"/>
            <p:nvPr/>
          </p:nvSpPr>
          <p:spPr>
            <a:xfrm rot="0">
              <a:off x="1717582" y="231004"/>
              <a:ext cx="9528620" cy="666750"/>
            </a:xfrm>
            <a:prstGeom prst="rect">
              <a:avLst/>
            </a:prstGeom>
          </p:spPr>
          <p:txBody>
            <a:bodyPr anchor="t" rtlCol="false" tIns="0" lIns="0" bIns="0" rIns="0">
              <a:spAutoFit/>
            </a:bodyPr>
            <a:lstStyle/>
            <a:p>
              <a:pPr algn="l" marL="0" indent="0" lvl="1">
                <a:lnSpc>
                  <a:spcPts val="4200"/>
                </a:lnSpc>
                <a:spcBef>
                  <a:spcPct val="0"/>
                </a:spcBef>
              </a:pPr>
              <a:r>
                <a:rPr lang="en-US" b="true" sz="3000" spc="96">
                  <a:solidFill>
                    <a:srgbClr val="000000"/>
                  </a:solidFill>
                  <a:latin typeface="Montserrat Semi-Bold"/>
                  <a:ea typeface="Montserrat Semi-Bold"/>
                  <a:cs typeface="Montserrat Semi-Bold"/>
                  <a:sym typeface="Montserrat Semi-Bold"/>
                </a:rPr>
                <a:t>KẾT QUẢ ĐẠT ĐƯỢC</a:t>
              </a:r>
            </a:p>
          </p:txBody>
        </p:sp>
      </p:grpSp>
      <p:grpSp>
        <p:nvGrpSpPr>
          <p:cNvPr name="Group 58" id="58"/>
          <p:cNvGrpSpPr/>
          <p:nvPr/>
        </p:nvGrpSpPr>
        <p:grpSpPr>
          <a:xfrm rot="0">
            <a:off x="8337450" y="6397509"/>
            <a:ext cx="8434652" cy="889432"/>
            <a:chOff x="0" y="0"/>
            <a:chExt cx="11246202" cy="1185909"/>
          </a:xfrm>
        </p:grpSpPr>
        <p:grpSp>
          <p:nvGrpSpPr>
            <p:cNvPr name="Group 59" id="59"/>
            <p:cNvGrpSpPr/>
            <p:nvPr/>
          </p:nvGrpSpPr>
          <p:grpSpPr>
            <a:xfrm rot="0">
              <a:off x="0" y="0"/>
              <a:ext cx="1185909" cy="1185909"/>
              <a:chOff x="0" y="0"/>
              <a:chExt cx="812800" cy="812800"/>
            </a:xfrm>
          </p:grpSpPr>
          <p:sp>
            <p:nvSpPr>
              <p:cNvPr name="Freeform 60" id="6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BB77E"/>
              </a:solidFill>
            </p:spPr>
          </p:sp>
          <p:sp>
            <p:nvSpPr>
              <p:cNvPr name="TextBox 61" id="61"/>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TextBox 62" id="62"/>
            <p:cNvSpPr txBox="true"/>
            <p:nvPr/>
          </p:nvSpPr>
          <p:spPr>
            <a:xfrm rot="0">
              <a:off x="270609" y="76379"/>
              <a:ext cx="644692" cy="833578"/>
            </a:xfrm>
            <a:prstGeom prst="rect">
              <a:avLst/>
            </a:prstGeom>
          </p:spPr>
          <p:txBody>
            <a:bodyPr anchor="t" rtlCol="false" tIns="0" lIns="0" bIns="0" rIns="0">
              <a:spAutoFit/>
            </a:bodyPr>
            <a:lstStyle/>
            <a:p>
              <a:pPr algn="ctr">
                <a:lnSpc>
                  <a:spcPts val="5380"/>
                </a:lnSpc>
              </a:pPr>
              <a:r>
                <a:rPr lang="en-US" b="true" sz="3493" spc="146">
                  <a:solidFill>
                    <a:srgbClr val="FFFFFF"/>
                  </a:solidFill>
                  <a:latin typeface="Barlow Bold"/>
                  <a:ea typeface="Barlow Bold"/>
                  <a:cs typeface="Barlow Bold"/>
                  <a:sym typeface="Barlow Bold"/>
                </a:rPr>
                <a:t>4</a:t>
              </a:r>
            </a:p>
          </p:txBody>
        </p:sp>
        <p:sp>
          <p:nvSpPr>
            <p:cNvPr name="TextBox 63" id="63"/>
            <p:cNvSpPr txBox="true"/>
            <p:nvPr/>
          </p:nvSpPr>
          <p:spPr>
            <a:xfrm rot="0">
              <a:off x="1717582" y="193130"/>
              <a:ext cx="9528620" cy="666750"/>
            </a:xfrm>
            <a:prstGeom prst="rect">
              <a:avLst/>
            </a:prstGeom>
          </p:spPr>
          <p:txBody>
            <a:bodyPr anchor="t" rtlCol="false" tIns="0" lIns="0" bIns="0" rIns="0">
              <a:spAutoFit/>
            </a:bodyPr>
            <a:lstStyle/>
            <a:p>
              <a:pPr algn="l" marL="0" indent="0" lvl="1">
                <a:lnSpc>
                  <a:spcPts val="4200"/>
                </a:lnSpc>
                <a:spcBef>
                  <a:spcPct val="0"/>
                </a:spcBef>
              </a:pPr>
              <a:r>
                <a:rPr lang="en-US" b="true" sz="3000" spc="96">
                  <a:solidFill>
                    <a:srgbClr val="000000"/>
                  </a:solidFill>
                  <a:latin typeface="Montserrat Semi-Bold"/>
                  <a:ea typeface="Montserrat Semi-Bold"/>
                  <a:cs typeface="Montserrat Semi-Bold"/>
                  <a:sym typeface="Montserrat Semi-Bold"/>
                </a:rPr>
                <a:t>KẾT LUẬN VÀ HƯỚNG PHÁT TRIỂN</a:t>
              </a:r>
            </a:p>
          </p:txBody>
        </p:sp>
      </p:grpSp>
      <p:grpSp>
        <p:nvGrpSpPr>
          <p:cNvPr name="Group 64" id="64"/>
          <p:cNvGrpSpPr/>
          <p:nvPr/>
        </p:nvGrpSpPr>
        <p:grpSpPr>
          <a:xfrm rot="0">
            <a:off x="8337450" y="7885852"/>
            <a:ext cx="8434652" cy="889432"/>
            <a:chOff x="0" y="0"/>
            <a:chExt cx="11246202" cy="1185909"/>
          </a:xfrm>
        </p:grpSpPr>
        <p:grpSp>
          <p:nvGrpSpPr>
            <p:cNvPr name="Group 65" id="65"/>
            <p:cNvGrpSpPr/>
            <p:nvPr/>
          </p:nvGrpSpPr>
          <p:grpSpPr>
            <a:xfrm rot="0">
              <a:off x="0" y="0"/>
              <a:ext cx="1185909" cy="1185909"/>
              <a:chOff x="0" y="0"/>
              <a:chExt cx="812800" cy="812800"/>
            </a:xfrm>
          </p:grpSpPr>
          <p:sp>
            <p:nvSpPr>
              <p:cNvPr name="Freeform 66" id="6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2BEBF"/>
              </a:solidFill>
            </p:spPr>
          </p:sp>
          <p:sp>
            <p:nvSpPr>
              <p:cNvPr name="TextBox 67" id="67"/>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TextBox 68" id="68"/>
            <p:cNvSpPr txBox="true"/>
            <p:nvPr/>
          </p:nvSpPr>
          <p:spPr>
            <a:xfrm rot="0">
              <a:off x="270609" y="78902"/>
              <a:ext cx="644692" cy="833578"/>
            </a:xfrm>
            <a:prstGeom prst="rect">
              <a:avLst/>
            </a:prstGeom>
          </p:spPr>
          <p:txBody>
            <a:bodyPr anchor="t" rtlCol="false" tIns="0" lIns="0" bIns="0" rIns="0">
              <a:spAutoFit/>
            </a:bodyPr>
            <a:lstStyle/>
            <a:p>
              <a:pPr algn="ctr">
                <a:lnSpc>
                  <a:spcPts val="5380"/>
                </a:lnSpc>
              </a:pPr>
              <a:r>
                <a:rPr lang="en-US" b="true" sz="3493" spc="146">
                  <a:solidFill>
                    <a:srgbClr val="FFFFFF"/>
                  </a:solidFill>
                  <a:latin typeface="Barlow Bold"/>
                  <a:ea typeface="Barlow Bold"/>
                  <a:cs typeface="Barlow Bold"/>
                  <a:sym typeface="Barlow Bold"/>
                </a:rPr>
                <a:t>5</a:t>
              </a:r>
            </a:p>
          </p:txBody>
        </p:sp>
        <p:sp>
          <p:nvSpPr>
            <p:cNvPr name="TextBox 69" id="69"/>
            <p:cNvSpPr txBox="true"/>
            <p:nvPr/>
          </p:nvSpPr>
          <p:spPr>
            <a:xfrm rot="0">
              <a:off x="1717582" y="231004"/>
              <a:ext cx="9528620" cy="666750"/>
            </a:xfrm>
            <a:prstGeom prst="rect">
              <a:avLst/>
            </a:prstGeom>
          </p:spPr>
          <p:txBody>
            <a:bodyPr anchor="t" rtlCol="false" tIns="0" lIns="0" bIns="0" rIns="0">
              <a:spAutoFit/>
            </a:bodyPr>
            <a:lstStyle/>
            <a:p>
              <a:pPr algn="l" marL="0" indent="0" lvl="1">
                <a:lnSpc>
                  <a:spcPts val="4200"/>
                </a:lnSpc>
                <a:spcBef>
                  <a:spcPct val="0"/>
                </a:spcBef>
              </a:pPr>
              <a:r>
                <a:rPr lang="en-US" b="true" sz="3000" spc="96">
                  <a:solidFill>
                    <a:srgbClr val="000000"/>
                  </a:solidFill>
                  <a:latin typeface="Montserrat Semi-Bold"/>
                  <a:ea typeface="Montserrat Semi-Bold"/>
                  <a:cs typeface="Montserrat Semi-Bold"/>
                  <a:sym typeface="Montserrat Semi-Bold"/>
                </a:rPr>
                <a:t>Q &amp; A</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rot="0">
            <a:off x="1515899" y="9285348"/>
            <a:ext cx="15256203" cy="0"/>
          </a:xfrm>
          <a:prstGeom prst="line">
            <a:avLst/>
          </a:prstGeom>
          <a:ln cap="flat" w="9525">
            <a:solidFill>
              <a:srgbClr val="3BB77E"/>
            </a:solidFill>
            <a:prstDash val="solid"/>
            <a:headEnd type="none" len="sm" w="sm"/>
            <a:tailEnd type="none" len="sm" w="sm"/>
          </a:ln>
        </p:spPr>
      </p:sp>
      <p:grpSp>
        <p:nvGrpSpPr>
          <p:cNvPr name="Group 5" id="5"/>
          <p:cNvGrpSpPr/>
          <p:nvPr/>
        </p:nvGrpSpPr>
        <p:grpSpPr>
          <a:xfrm rot="0">
            <a:off x="3642639" y="5775321"/>
            <a:ext cx="3169060" cy="2506760"/>
            <a:chOff x="0" y="0"/>
            <a:chExt cx="660400" cy="522383"/>
          </a:xfrm>
        </p:grpSpPr>
        <p:sp>
          <p:nvSpPr>
            <p:cNvPr name="Freeform 6" id="6"/>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92BEBF"/>
            </a:solidFill>
          </p:spPr>
        </p:sp>
        <p:sp>
          <p:nvSpPr>
            <p:cNvPr name="TextBox 7" id="7"/>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0">
            <a:off x="7559470" y="5775321"/>
            <a:ext cx="3169060" cy="2506760"/>
            <a:chOff x="0" y="0"/>
            <a:chExt cx="660400" cy="522383"/>
          </a:xfrm>
        </p:grpSpPr>
        <p:sp>
          <p:nvSpPr>
            <p:cNvPr name="Freeform 9" id="9"/>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3BB77E"/>
            </a:solidFill>
          </p:spPr>
        </p:sp>
        <p:sp>
          <p:nvSpPr>
            <p:cNvPr name="TextBox 10" id="10"/>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0">
            <a:off x="11476301" y="5775321"/>
            <a:ext cx="3169060" cy="2506760"/>
            <a:chOff x="0" y="0"/>
            <a:chExt cx="660400" cy="522383"/>
          </a:xfrm>
        </p:grpSpPr>
        <p:sp>
          <p:nvSpPr>
            <p:cNvPr name="Freeform 12" id="12"/>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408789"/>
            </a:solidFill>
          </p:spPr>
        </p:sp>
        <p:sp>
          <p:nvSpPr>
            <p:cNvPr name="TextBox 13" id="13"/>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sp>
        <p:nvSpPr>
          <p:cNvPr name="TextBox 14" id="14"/>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15" id="15"/>
          <p:cNvSpPr txBox="true"/>
          <p:nvPr/>
        </p:nvSpPr>
        <p:spPr>
          <a:xfrm rot="0">
            <a:off x="1515899" y="9411166"/>
            <a:ext cx="388231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02 - Bùi Đình Cường</a:t>
            </a:r>
          </a:p>
        </p:txBody>
      </p:sp>
      <p:sp>
        <p:nvSpPr>
          <p:cNvPr name="TextBox 16" id="16"/>
          <p:cNvSpPr txBox="true"/>
          <p:nvPr/>
        </p:nvSpPr>
        <p:spPr>
          <a:xfrm rot="0">
            <a:off x="3922935"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2A2B2D"/>
                </a:solidFill>
                <a:latin typeface="Montserrat Bold"/>
                <a:ea typeface="Montserrat Bold"/>
                <a:cs typeface="Montserrat Bold"/>
                <a:sym typeface="Montserrat Bold"/>
              </a:rPr>
              <a:t>Lý do chọn đề tài</a:t>
            </a:r>
          </a:p>
        </p:txBody>
      </p:sp>
      <p:grpSp>
        <p:nvGrpSpPr>
          <p:cNvPr name="Group 17" id="17"/>
          <p:cNvGrpSpPr/>
          <p:nvPr/>
        </p:nvGrpSpPr>
        <p:grpSpPr>
          <a:xfrm rot="0">
            <a:off x="3642639" y="3089566"/>
            <a:ext cx="3169060" cy="1523586"/>
            <a:chOff x="0" y="0"/>
            <a:chExt cx="4225413" cy="2031449"/>
          </a:xfrm>
        </p:grpSpPr>
        <p:grpSp>
          <p:nvGrpSpPr>
            <p:cNvPr name="Group 18" id="18"/>
            <p:cNvGrpSpPr/>
            <p:nvPr/>
          </p:nvGrpSpPr>
          <p:grpSpPr>
            <a:xfrm rot="0">
              <a:off x="0" y="0"/>
              <a:ext cx="4225413" cy="2031449"/>
              <a:chOff x="0" y="0"/>
              <a:chExt cx="660400" cy="317500"/>
            </a:xfrm>
          </p:grpSpPr>
          <p:sp>
            <p:nvSpPr>
              <p:cNvPr name="Freeform 19" id="1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92BEBF"/>
              </a:solidFill>
            </p:spPr>
          </p:sp>
          <p:sp>
            <p:nvSpPr>
              <p:cNvPr name="TextBox 20" id="20"/>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21" id="21"/>
            <p:cNvGrpSpPr>
              <a:grpSpLocks noChangeAspect="true"/>
            </p:cNvGrpSpPr>
            <p:nvPr/>
          </p:nvGrpSpPr>
          <p:grpSpPr>
            <a:xfrm rot="0">
              <a:off x="0" y="0"/>
              <a:ext cx="1230322" cy="1230322"/>
              <a:chOff x="0" y="0"/>
              <a:chExt cx="495300" cy="495300"/>
            </a:xfrm>
          </p:grpSpPr>
          <p:sp>
            <p:nvSpPr>
              <p:cNvPr name="Freeform 22" id="22"/>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92BEBF"/>
              </a:solidFill>
            </p:spPr>
          </p:sp>
          <p:sp>
            <p:nvSpPr>
              <p:cNvPr name="Freeform 23" id="23"/>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24" id="24"/>
            <p:cNvSpPr/>
            <p:nvPr/>
          </p:nvSpPr>
          <p:spPr>
            <a:xfrm flipH="false" flipV="false" rot="0">
              <a:off x="1582033" y="485051"/>
              <a:ext cx="1061347" cy="1061347"/>
            </a:xfrm>
            <a:custGeom>
              <a:avLst/>
              <a:gdLst/>
              <a:ahLst/>
              <a:cxnLst/>
              <a:rect r="r" b="b" t="t" l="l"/>
              <a:pathLst>
                <a:path h="1061347" w="1061347">
                  <a:moveTo>
                    <a:pt x="0" y="0"/>
                  </a:moveTo>
                  <a:lnTo>
                    <a:pt x="1061347" y="0"/>
                  </a:lnTo>
                  <a:lnTo>
                    <a:pt x="1061347" y="1061347"/>
                  </a:lnTo>
                  <a:lnTo>
                    <a:pt x="0" y="10613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154568" y="268999"/>
              <a:ext cx="921185" cy="622978"/>
            </a:xfrm>
            <a:prstGeom prst="rect">
              <a:avLst/>
            </a:prstGeom>
          </p:spPr>
          <p:txBody>
            <a:bodyPr anchor="t" rtlCol="false" tIns="0" lIns="0" bIns="0" rIns="0">
              <a:spAutoFit/>
            </a:bodyPr>
            <a:lstStyle/>
            <a:p>
              <a:pPr algn="ctr">
                <a:lnSpc>
                  <a:spcPts val="3907"/>
                </a:lnSpc>
              </a:pPr>
              <a:r>
                <a:rPr lang="en-US" b="true" sz="2790" spc="117">
                  <a:solidFill>
                    <a:srgbClr val="92BEBF"/>
                  </a:solidFill>
                  <a:latin typeface="Barlow Bold"/>
                  <a:ea typeface="Barlow Bold"/>
                  <a:cs typeface="Barlow Bold"/>
                  <a:sym typeface="Barlow Bold"/>
                </a:rPr>
                <a:t>01</a:t>
              </a:r>
            </a:p>
          </p:txBody>
        </p:sp>
      </p:grpSp>
      <p:sp>
        <p:nvSpPr>
          <p:cNvPr name="TextBox 26" id="26"/>
          <p:cNvSpPr txBox="true"/>
          <p:nvPr/>
        </p:nvSpPr>
        <p:spPr>
          <a:xfrm rot="0">
            <a:off x="7843205"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2A2B2D"/>
                </a:solidFill>
                <a:latin typeface="Montserrat Bold"/>
                <a:ea typeface="Montserrat Bold"/>
                <a:cs typeface="Montserrat Bold"/>
                <a:sym typeface="Montserrat Bold"/>
              </a:rPr>
              <a:t>Mục tiêu của đề tài</a:t>
            </a:r>
          </a:p>
        </p:txBody>
      </p:sp>
      <p:grpSp>
        <p:nvGrpSpPr>
          <p:cNvPr name="Group 27" id="27"/>
          <p:cNvGrpSpPr/>
          <p:nvPr/>
        </p:nvGrpSpPr>
        <p:grpSpPr>
          <a:xfrm rot="0">
            <a:off x="7559470" y="3089566"/>
            <a:ext cx="3169060" cy="1523586"/>
            <a:chOff x="0" y="0"/>
            <a:chExt cx="4225413" cy="2031449"/>
          </a:xfrm>
        </p:grpSpPr>
        <p:grpSp>
          <p:nvGrpSpPr>
            <p:cNvPr name="Group 28" id="28"/>
            <p:cNvGrpSpPr/>
            <p:nvPr/>
          </p:nvGrpSpPr>
          <p:grpSpPr>
            <a:xfrm rot="0">
              <a:off x="0" y="0"/>
              <a:ext cx="4225413" cy="2031449"/>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3BB77E"/>
              </a:solidFill>
            </p:spPr>
          </p:sp>
          <p:sp>
            <p:nvSpPr>
              <p:cNvPr name="TextBox 30" id="30"/>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31" id="31"/>
            <p:cNvGrpSpPr>
              <a:grpSpLocks noChangeAspect="true"/>
            </p:cNvGrpSpPr>
            <p:nvPr/>
          </p:nvGrpSpPr>
          <p:grpSpPr>
            <a:xfrm rot="0">
              <a:off x="0" y="0"/>
              <a:ext cx="1230322" cy="1230322"/>
              <a:chOff x="0" y="0"/>
              <a:chExt cx="495300" cy="495300"/>
            </a:xfrm>
          </p:grpSpPr>
          <p:sp>
            <p:nvSpPr>
              <p:cNvPr name="Freeform 32" id="32"/>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BB77E"/>
              </a:solidFill>
            </p:spPr>
          </p:sp>
          <p:sp>
            <p:nvSpPr>
              <p:cNvPr name="Freeform 33" id="33"/>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34" id="34"/>
            <p:cNvSpPr/>
            <p:nvPr/>
          </p:nvSpPr>
          <p:spPr>
            <a:xfrm flipH="false" flipV="false" rot="0">
              <a:off x="1516748" y="534488"/>
              <a:ext cx="1191917" cy="962473"/>
            </a:xfrm>
            <a:custGeom>
              <a:avLst/>
              <a:gdLst/>
              <a:ahLst/>
              <a:cxnLst/>
              <a:rect r="r" b="b" t="t" l="l"/>
              <a:pathLst>
                <a:path h="962473" w="1191917">
                  <a:moveTo>
                    <a:pt x="0" y="0"/>
                  </a:moveTo>
                  <a:lnTo>
                    <a:pt x="1191917" y="0"/>
                  </a:lnTo>
                  <a:lnTo>
                    <a:pt x="1191917" y="962473"/>
                  </a:lnTo>
                  <a:lnTo>
                    <a:pt x="0" y="962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5" id="35"/>
            <p:cNvSpPr txBox="true"/>
            <p:nvPr/>
          </p:nvSpPr>
          <p:spPr>
            <a:xfrm rot="0">
              <a:off x="154568" y="268999"/>
              <a:ext cx="921185" cy="622978"/>
            </a:xfrm>
            <a:prstGeom prst="rect">
              <a:avLst/>
            </a:prstGeom>
          </p:spPr>
          <p:txBody>
            <a:bodyPr anchor="t" rtlCol="false" tIns="0" lIns="0" bIns="0" rIns="0">
              <a:spAutoFit/>
            </a:bodyPr>
            <a:lstStyle/>
            <a:p>
              <a:pPr algn="ctr">
                <a:lnSpc>
                  <a:spcPts val="3907"/>
                </a:lnSpc>
              </a:pPr>
              <a:r>
                <a:rPr lang="en-US" b="true" sz="2790" spc="117">
                  <a:solidFill>
                    <a:srgbClr val="639C9D"/>
                  </a:solidFill>
                  <a:latin typeface="Barlow Bold"/>
                  <a:ea typeface="Barlow Bold"/>
                  <a:cs typeface="Barlow Bold"/>
                  <a:sym typeface="Barlow Bold"/>
                </a:rPr>
                <a:t>02</a:t>
              </a:r>
            </a:p>
          </p:txBody>
        </p:sp>
      </p:grpSp>
      <p:sp>
        <p:nvSpPr>
          <p:cNvPr name="TextBox 36" id="36"/>
          <p:cNvSpPr txBox="true"/>
          <p:nvPr/>
        </p:nvSpPr>
        <p:spPr>
          <a:xfrm rot="0">
            <a:off x="11756597"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2A2B2D"/>
                </a:solidFill>
                <a:latin typeface="Montserrat Bold"/>
                <a:ea typeface="Montserrat Bold"/>
                <a:cs typeface="Montserrat Bold"/>
                <a:sym typeface="Montserrat Bold"/>
              </a:rPr>
              <a:t>Công nghệ sử dụng</a:t>
            </a:r>
          </a:p>
        </p:txBody>
      </p:sp>
      <p:grpSp>
        <p:nvGrpSpPr>
          <p:cNvPr name="Group 37" id="37"/>
          <p:cNvGrpSpPr/>
          <p:nvPr/>
        </p:nvGrpSpPr>
        <p:grpSpPr>
          <a:xfrm rot="0">
            <a:off x="11476301" y="3089566"/>
            <a:ext cx="3169060" cy="1523586"/>
            <a:chOff x="0" y="0"/>
            <a:chExt cx="4225413" cy="2031449"/>
          </a:xfrm>
        </p:grpSpPr>
        <p:grpSp>
          <p:nvGrpSpPr>
            <p:cNvPr name="Group 38" id="38"/>
            <p:cNvGrpSpPr/>
            <p:nvPr/>
          </p:nvGrpSpPr>
          <p:grpSpPr>
            <a:xfrm rot="0">
              <a:off x="0" y="0"/>
              <a:ext cx="4225413" cy="2031449"/>
              <a:chOff x="0" y="0"/>
              <a:chExt cx="660400" cy="317500"/>
            </a:xfrm>
          </p:grpSpPr>
          <p:sp>
            <p:nvSpPr>
              <p:cNvPr name="Freeform 39" id="3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408789"/>
              </a:solidFill>
            </p:spPr>
          </p:sp>
          <p:sp>
            <p:nvSpPr>
              <p:cNvPr name="TextBox 40" id="40"/>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41" id="41"/>
            <p:cNvGrpSpPr>
              <a:grpSpLocks noChangeAspect="true"/>
            </p:cNvGrpSpPr>
            <p:nvPr/>
          </p:nvGrpSpPr>
          <p:grpSpPr>
            <a:xfrm rot="0">
              <a:off x="0" y="0"/>
              <a:ext cx="1230322" cy="1230322"/>
              <a:chOff x="0" y="0"/>
              <a:chExt cx="495300" cy="495300"/>
            </a:xfrm>
          </p:grpSpPr>
          <p:sp>
            <p:nvSpPr>
              <p:cNvPr name="Freeform 42" id="42"/>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408789"/>
              </a:solidFill>
            </p:spPr>
          </p:sp>
          <p:sp>
            <p:nvSpPr>
              <p:cNvPr name="Freeform 43" id="43"/>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44" id="44"/>
            <p:cNvSpPr/>
            <p:nvPr/>
          </p:nvSpPr>
          <p:spPr>
            <a:xfrm flipH="false" flipV="false" rot="0">
              <a:off x="1551399" y="432548"/>
              <a:ext cx="1122614" cy="1166353"/>
            </a:xfrm>
            <a:custGeom>
              <a:avLst/>
              <a:gdLst/>
              <a:ahLst/>
              <a:cxnLst/>
              <a:rect r="r" b="b" t="t" l="l"/>
              <a:pathLst>
                <a:path h="1166353" w="1122614">
                  <a:moveTo>
                    <a:pt x="0" y="0"/>
                  </a:moveTo>
                  <a:lnTo>
                    <a:pt x="1122615" y="0"/>
                  </a:lnTo>
                  <a:lnTo>
                    <a:pt x="1122615" y="1166353"/>
                  </a:lnTo>
                  <a:lnTo>
                    <a:pt x="0" y="11663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5" id="45"/>
            <p:cNvSpPr txBox="true"/>
            <p:nvPr/>
          </p:nvSpPr>
          <p:spPr>
            <a:xfrm rot="0">
              <a:off x="154568" y="268999"/>
              <a:ext cx="921185" cy="622978"/>
            </a:xfrm>
            <a:prstGeom prst="rect">
              <a:avLst/>
            </a:prstGeom>
          </p:spPr>
          <p:txBody>
            <a:bodyPr anchor="t" rtlCol="false" tIns="0" lIns="0" bIns="0" rIns="0">
              <a:spAutoFit/>
            </a:bodyPr>
            <a:lstStyle/>
            <a:p>
              <a:pPr algn="ctr">
                <a:lnSpc>
                  <a:spcPts val="3907"/>
                </a:lnSpc>
              </a:pPr>
              <a:r>
                <a:rPr lang="en-US" b="true" sz="2790" spc="117">
                  <a:solidFill>
                    <a:srgbClr val="408789"/>
                  </a:solidFill>
                  <a:latin typeface="Barlow Bold"/>
                  <a:ea typeface="Barlow Bold"/>
                  <a:cs typeface="Barlow Bold"/>
                  <a:sym typeface="Barlow Bold"/>
                </a:rPr>
                <a:t>03</a:t>
              </a:r>
            </a:p>
          </p:txBody>
        </p:sp>
      </p:grpSp>
      <p:sp>
        <p:nvSpPr>
          <p:cNvPr name="TextBox 46" id="46"/>
          <p:cNvSpPr txBox="true"/>
          <p:nvPr/>
        </p:nvSpPr>
        <p:spPr>
          <a:xfrm rot="0">
            <a:off x="4867499" y="933450"/>
            <a:ext cx="8553002"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TỔNG QUAN VỀ ĐỀ TÀI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TextBox 5" id="5"/>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6" id="6"/>
          <p:cNvSpPr txBox="true"/>
          <p:nvPr/>
        </p:nvSpPr>
        <p:spPr>
          <a:xfrm rot="0">
            <a:off x="1515899" y="9411166"/>
            <a:ext cx="395851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03 - Bùi Đình Cường</a:t>
            </a:r>
          </a:p>
        </p:txBody>
      </p:sp>
      <p:grpSp>
        <p:nvGrpSpPr>
          <p:cNvPr name="Group 7" id="7"/>
          <p:cNvGrpSpPr/>
          <p:nvPr/>
        </p:nvGrpSpPr>
        <p:grpSpPr>
          <a:xfrm rot="0">
            <a:off x="1515899" y="3089566"/>
            <a:ext cx="3169060" cy="1523586"/>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92BEBF"/>
            </a:solidFill>
          </p:spPr>
        </p:sp>
        <p:sp>
          <p:nvSpPr>
            <p:cNvPr name="TextBox 9" id="9"/>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0">
            <a:off x="1515899" y="5775321"/>
            <a:ext cx="3169060" cy="2506760"/>
            <a:chOff x="0" y="0"/>
            <a:chExt cx="660400" cy="522383"/>
          </a:xfrm>
        </p:grpSpPr>
        <p:sp>
          <p:nvSpPr>
            <p:cNvPr name="Freeform 11" id="11"/>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92BEBF"/>
            </a:solidFill>
          </p:spPr>
        </p:sp>
        <p:sp>
          <p:nvSpPr>
            <p:cNvPr name="TextBox 12" id="12"/>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grpSp>
        <p:nvGrpSpPr>
          <p:cNvPr name="Group 13" id="13"/>
          <p:cNvGrpSpPr>
            <a:grpSpLocks noChangeAspect="true"/>
          </p:cNvGrpSpPr>
          <p:nvPr/>
        </p:nvGrpSpPr>
        <p:grpSpPr>
          <a:xfrm rot="0">
            <a:off x="1515899" y="3089566"/>
            <a:ext cx="922742" cy="922742"/>
            <a:chOff x="0" y="0"/>
            <a:chExt cx="495300" cy="495300"/>
          </a:xfrm>
        </p:grpSpPr>
        <p:sp>
          <p:nvSpPr>
            <p:cNvPr name="Freeform 14" id="1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92BEBF"/>
            </a:solidFill>
          </p:spPr>
        </p:sp>
        <p:sp>
          <p:nvSpPr>
            <p:cNvPr name="Freeform 15" id="1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16" id="16"/>
          <p:cNvSpPr/>
          <p:nvPr/>
        </p:nvSpPr>
        <p:spPr>
          <a:xfrm flipH="false" flipV="false" rot="0">
            <a:off x="2702423" y="3453354"/>
            <a:ext cx="796010" cy="796010"/>
          </a:xfrm>
          <a:custGeom>
            <a:avLst/>
            <a:gdLst/>
            <a:ahLst/>
            <a:cxnLst/>
            <a:rect r="r" b="b" t="t" l="l"/>
            <a:pathLst>
              <a:path h="796010" w="796010">
                <a:moveTo>
                  <a:pt x="0" y="0"/>
                </a:moveTo>
                <a:lnTo>
                  <a:pt x="796011" y="0"/>
                </a:lnTo>
                <a:lnTo>
                  <a:pt x="796011" y="796010"/>
                </a:lnTo>
                <a:lnTo>
                  <a:pt x="0" y="796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796195"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3CB77E"/>
                </a:solidFill>
                <a:latin typeface="Montserrat Bold"/>
                <a:ea typeface="Montserrat Bold"/>
                <a:cs typeface="Montserrat Bold"/>
                <a:sym typeface="Montserrat Bold"/>
              </a:rPr>
              <a:t>Lý do chọn đề tài</a:t>
            </a:r>
          </a:p>
        </p:txBody>
      </p:sp>
      <p:sp>
        <p:nvSpPr>
          <p:cNvPr name="TextBox 18" id="18"/>
          <p:cNvSpPr txBox="true"/>
          <p:nvPr/>
        </p:nvSpPr>
        <p:spPr>
          <a:xfrm rot="0">
            <a:off x="1631825" y="3274646"/>
            <a:ext cx="690889" cy="483902"/>
          </a:xfrm>
          <a:prstGeom prst="rect">
            <a:avLst/>
          </a:prstGeom>
        </p:spPr>
        <p:txBody>
          <a:bodyPr anchor="t" rtlCol="false" tIns="0" lIns="0" bIns="0" rIns="0">
            <a:spAutoFit/>
          </a:bodyPr>
          <a:lstStyle/>
          <a:p>
            <a:pPr algn="ctr">
              <a:lnSpc>
                <a:spcPts val="3907"/>
              </a:lnSpc>
            </a:pPr>
            <a:r>
              <a:rPr lang="en-US" b="true" sz="2790" spc="117">
                <a:solidFill>
                  <a:srgbClr val="92BEBF"/>
                </a:solidFill>
                <a:latin typeface="Barlow Bold"/>
                <a:ea typeface="Barlow Bold"/>
                <a:cs typeface="Barlow Bold"/>
                <a:sym typeface="Barlow Bold"/>
              </a:rPr>
              <a:t>01</a:t>
            </a:r>
          </a:p>
        </p:txBody>
      </p:sp>
      <p:sp>
        <p:nvSpPr>
          <p:cNvPr name="TextBox 19" id="19"/>
          <p:cNvSpPr txBox="true"/>
          <p:nvPr/>
        </p:nvSpPr>
        <p:spPr>
          <a:xfrm rot="0">
            <a:off x="4867499" y="1129021"/>
            <a:ext cx="8553002"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TỔNG QUAN VỀ ĐỀ TÀI</a:t>
            </a:r>
          </a:p>
        </p:txBody>
      </p:sp>
      <p:sp>
        <p:nvSpPr>
          <p:cNvPr name="TextBox 20" id="20"/>
          <p:cNvSpPr txBox="true"/>
          <p:nvPr/>
        </p:nvSpPr>
        <p:spPr>
          <a:xfrm rot="0">
            <a:off x="5738754" y="3562350"/>
            <a:ext cx="11033347" cy="1047750"/>
          </a:xfrm>
          <a:prstGeom prst="rect">
            <a:avLst/>
          </a:prstGeom>
        </p:spPr>
        <p:txBody>
          <a:bodyPr anchor="t" rtlCol="false" tIns="0" lIns="0" bIns="0" rIns="0">
            <a:spAutoFit/>
          </a:bodyPr>
          <a:lstStyle/>
          <a:p>
            <a:pPr algn="just" marL="0" indent="0" lvl="1">
              <a:lnSpc>
                <a:spcPts val="4200"/>
              </a:lnSpc>
              <a:spcBef>
                <a:spcPct val="0"/>
              </a:spcBef>
            </a:pPr>
            <a:r>
              <a:rPr lang="en-US" sz="3000" spc="96">
                <a:solidFill>
                  <a:srgbClr val="2A2B2D"/>
                </a:solidFill>
                <a:latin typeface="Montserrat"/>
                <a:ea typeface="Montserrat"/>
                <a:cs typeface="Montserrat"/>
                <a:sym typeface="Montserrat"/>
              </a:rPr>
              <a:t>Công nghệ thông tin ngày càng phát triển và ứng dụng sâu rộng vào đời sống</a:t>
            </a:r>
          </a:p>
        </p:txBody>
      </p:sp>
      <p:sp>
        <p:nvSpPr>
          <p:cNvPr name="TextBox 21" id="21"/>
          <p:cNvSpPr txBox="true"/>
          <p:nvPr/>
        </p:nvSpPr>
        <p:spPr>
          <a:xfrm rot="0">
            <a:off x="5738754" y="5123848"/>
            <a:ext cx="11033347" cy="1047750"/>
          </a:xfrm>
          <a:prstGeom prst="rect">
            <a:avLst/>
          </a:prstGeom>
        </p:spPr>
        <p:txBody>
          <a:bodyPr anchor="t" rtlCol="false" tIns="0" lIns="0" bIns="0" rIns="0">
            <a:spAutoFit/>
          </a:bodyPr>
          <a:lstStyle/>
          <a:p>
            <a:pPr algn="just">
              <a:lnSpc>
                <a:spcPts val="4200"/>
              </a:lnSpc>
              <a:spcBef>
                <a:spcPct val="0"/>
              </a:spcBef>
            </a:pPr>
            <a:r>
              <a:rPr lang="en-US" sz="3000" spc="96">
                <a:solidFill>
                  <a:srgbClr val="2A2B2D"/>
                </a:solidFill>
                <a:latin typeface="Montserrat"/>
                <a:ea typeface="Montserrat"/>
                <a:cs typeface="Montserrat"/>
                <a:sym typeface="Montserrat"/>
              </a:rPr>
              <a:t>Thời kỳ 4.0 yêu cầu các giải pháp tối ưu thời gian qua công nghệ</a:t>
            </a:r>
          </a:p>
        </p:txBody>
      </p:sp>
      <p:sp>
        <p:nvSpPr>
          <p:cNvPr name="TextBox 22" id="22"/>
          <p:cNvSpPr txBox="true"/>
          <p:nvPr/>
        </p:nvSpPr>
        <p:spPr>
          <a:xfrm rot="0">
            <a:off x="5738754" y="6685948"/>
            <a:ext cx="11033347" cy="1047750"/>
          </a:xfrm>
          <a:prstGeom prst="rect">
            <a:avLst/>
          </a:prstGeom>
        </p:spPr>
        <p:txBody>
          <a:bodyPr anchor="t" rtlCol="false" tIns="0" lIns="0" bIns="0" rIns="0">
            <a:spAutoFit/>
          </a:bodyPr>
          <a:lstStyle/>
          <a:p>
            <a:pPr algn="just">
              <a:lnSpc>
                <a:spcPts val="4200"/>
              </a:lnSpc>
              <a:spcBef>
                <a:spcPct val="0"/>
              </a:spcBef>
            </a:pPr>
            <a:r>
              <a:rPr lang="en-US" sz="3000" spc="96">
                <a:solidFill>
                  <a:srgbClr val="2A2B2D"/>
                </a:solidFill>
                <a:latin typeface="Montserrat"/>
                <a:ea typeface="Montserrat"/>
                <a:cs typeface="Montserrat"/>
                <a:sym typeface="Montserrat"/>
              </a:rPr>
              <a:t>Các doanh nghiệp và người tiêu dùng muốn thực hiện tác vụ từ xa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TextBox 5" id="5"/>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6" id="6"/>
          <p:cNvSpPr txBox="true"/>
          <p:nvPr/>
        </p:nvSpPr>
        <p:spPr>
          <a:xfrm rot="0">
            <a:off x="1515899" y="9411166"/>
            <a:ext cx="374515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04 - Bùi Đình Cường</a:t>
            </a:r>
          </a:p>
        </p:txBody>
      </p:sp>
      <p:grpSp>
        <p:nvGrpSpPr>
          <p:cNvPr name="Group 7" id="7"/>
          <p:cNvGrpSpPr/>
          <p:nvPr/>
        </p:nvGrpSpPr>
        <p:grpSpPr>
          <a:xfrm rot="0">
            <a:off x="1515899" y="3089566"/>
            <a:ext cx="3169060" cy="1523586"/>
            <a:chOff x="0" y="0"/>
            <a:chExt cx="660400" cy="317500"/>
          </a:xfrm>
        </p:grpSpPr>
        <p:sp>
          <p:nvSpPr>
            <p:cNvPr name="Freeform 8" id="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92BEBF"/>
            </a:solidFill>
          </p:spPr>
        </p:sp>
        <p:sp>
          <p:nvSpPr>
            <p:cNvPr name="TextBox 9" id="9"/>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0">
            <a:off x="1515899" y="5775321"/>
            <a:ext cx="3169060" cy="2506760"/>
            <a:chOff x="0" y="0"/>
            <a:chExt cx="660400" cy="522383"/>
          </a:xfrm>
        </p:grpSpPr>
        <p:sp>
          <p:nvSpPr>
            <p:cNvPr name="Freeform 11" id="11"/>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92BEBF"/>
            </a:solidFill>
          </p:spPr>
        </p:sp>
        <p:sp>
          <p:nvSpPr>
            <p:cNvPr name="TextBox 12" id="12"/>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grpSp>
        <p:nvGrpSpPr>
          <p:cNvPr name="Group 13" id="13"/>
          <p:cNvGrpSpPr>
            <a:grpSpLocks noChangeAspect="true"/>
          </p:cNvGrpSpPr>
          <p:nvPr/>
        </p:nvGrpSpPr>
        <p:grpSpPr>
          <a:xfrm rot="0">
            <a:off x="1515899" y="3089566"/>
            <a:ext cx="922742" cy="922742"/>
            <a:chOff x="0" y="0"/>
            <a:chExt cx="495300" cy="495300"/>
          </a:xfrm>
        </p:grpSpPr>
        <p:sp>
          <p:nvSpPr>
            <p:cNvPr name="Freeform 14" id="14"/>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92BEBF"/>
            </a:solidFill>
          </p:spPr>
        </p:sp>
        <p:sp>
          <p:nvSpPr>
            <p:cNvPr name="Freeform 15" id="15"/>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16" id="16"/>
          <p:cNvSpPr/>
          <p:nvPr/>
        </p:nvSpPr>
        <p:spPr>
          <a:xfrm flipH="false" flipV="false" rot="0">
            <a:off x="2702423" y="3453354"/>
            <a:ext cx="796010" cy="796010"/>
          </a:xfrm>
          <a:custGeom>
            <a:avLst/>
            <a:gdLst/>
            <a:ahLst/>
            <a:cxnLst/>
            <a:rect r="r" b="b" t="t" l="l"/>
            <a:pathLst>
              <a:path h="796010" w="796010">
                <a:moveTo>
                  <a:pt x="0" y="0"/>
                </a:moveTo>
                <a:lnTo>
                  <a:pt x="796011" y="0"/>
                </a:lnTo>
                <a:lnTo>
                  <a:pt x="796011" y="796010"/>
                </a:lnTo>
                <a:lnTo>
                  <a:pt x="0" y="796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796195"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3CB77E"/>
                </a:solidFill>
                <a:latin typeface="Montserrat Bold"/>
                <a:ea typeface="Montserrat Bold"/>
                <a:cs typeface="Montserrat Bold"/>
                <a:sym typeface="Montserrat Bold"/>
              </a:rPr>
              <a:t>Lý do chọn đề tài</a:t>
            </a:r>
          </a:p>
        </p:txBody>
      </p:sp>
      <p:sp>
        <p:nvSpPr>
          <p:cNvPr name="TextBox 18" id="18"/>
          <p:cNvSpPr txBox="true"/>
          <p:nvPr/>
        </p:nvSpPr>
        <p:spPr>
          <a:xfrm rot="0">
            <a:off x="1631825" y="3274646"/>
            <a:ext cx="690889" cy="483902"/>
          </a:xfrm>
          <a:prstGeom prst="rect">
            <a:avLst/>
          </a:prstGeom>
        </p:spPr>
        <p:txBody>
          <a:bodyPr anchor="t" rtlCol="false" tIns="0" lIns="0" bIns="0" rIns="0">
            <a:spAutoFit/>
          </a:bodyPr>
          <a:lstStyle/>
          <a:p>
            <a:pPr algn="ctr">
              <a:lnSpc>
                <a:spcPts val="3907"/>
              </a:lnSpc>
            </a:pPr>
            <a:r>
              <a:rPr lang="en-US" b="true" sz="2790" spc="117">
                <a:solidFill>
                  <a:srgbClr val="92BEBF"/>
                </a:solidFill>
                <a:latin typeface="Barlow Bold"/>
                <a:ea typeface="Barlow Bold"/>
                <a:cs typeface="Barlow Bold"/>
                <a:sym typeface="Barlow Bold"/>
              </a:rPr>
              <a:t>01</a:t>
            </a:r>
          </a:p>
        </p:txBody>
      </p:sp>
      <p:sp>
        <p:nvSpPr>
          <p:cNvPr name="TextBox 19" id="19"/>
          <p:cNvSpPr txBox="true"/>
          <p:nvPr/>
        </p:nvSpPr>
        <p:spPr>
          <a:xfrm rot="0">
            <a:off x="4867499" y="1129021"/>
            <a:ext cx="8553002"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TỔNG QUAN VỀ ĐỀ TÀI</a:t>
            </a:r>
          </a:p>
        </p:txBody>
      </p:sp>
      <p:sp>
        <p:nvSpPr>
          <p:cNvPr name="TextBox 20" id="20"/>
          <p:cNvSpPr txBox="true"/>
          <p:nvPr/>
        </p:nvSpPr>
        <p:spPr>
          <a:xfrm rot="0">
            <a:off x="5738754" y="6685948"/>
            <a:ext cx="11033347" cy="1581150"/>
          </a:xfrm>
          <a:prstGeom prst="rect">
            <a:avLst/>
          </a:prstGeom>
        </p:spPr>
        <p:txBody>
          <a:bodyPr anchor="t" rtlCol="false" tIns="0" lIns="0" bIns="0" rIns="0">
            <a:spAutoFit/>
          </a:bodyPr>
          <a:lstStyle/>
          <a:p>
            <a:pPr algn="just">
              <a:lnSpc>
                <a:spcPts val="4200"/>
              </a:lnSpc>
              <a:spcBef>
                <a:spcPct val="0"/>
              </a:spcBef>
            </a:pPr>
            <a:r>
              <a:rPr lang="en-US" sz="3000" spc="96">
                <a:solidFill>
                  <a:srgbClr val="2A2B2D"/>
                </a:solidFill>
                <a:latin typeface="Montserrat"/>
                <a:ea typeface="Montserrat"/>
                <a:cs typeface="Montserrat"/>
                <a:sym typeface="Montserrat"/>
              </a:rPr>
              <a:t>Nest được ra đời nhằm mục đích hỗ trợ tối đa cho người dùng trong công cuộc chuyển đổi số cũng như đem lại trải nghiệm tối ưu cho khách hàng</a:t>
            </a:r>
          </a:p>
        </p:txBody>
      </p:sp>
      <p:sp>
        <p:nvSpPr>
          <p:cNvPr name="Freeform 21" id="21"/>
          <p:cNvSpPr/>
          <p:nvPr/>
        </p:nvSpPr>
        <p:spPr>
          <a:xfrm flipH="false" flipV="false" rot="0">
            <a:off x="5738754" y="3080041"/>
            <a:ext cx="11033347" cy="3420338"/>
          </a:xfrm>
          <a:custGeom>
            <a:avLst/>
            <a:gdLst/>
            <a:ahLst/>
            <a:cxnLst/>
            <a:rect r="r" b="b" t="t" l="l"/>
            <a:pathLst>
              <a:path h="3420338" w="11033347">
                <a:moveTo>
                  <a:pt x="0" y="0"/>
                </a:moveTo>
                <a:lnTo>
                  <a:pt x="11033347" y="0"/>
                </a:lnTo>
                <a:lnTo>
                  <a:pt x="11033347" y="3420337"/>
                </a:lnTo>
                <a:lnTo>
                  <a:pt x="0" y="3420337"/>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rot="0">
            <a:off x="1515899" y="9285348"/>
            <a:ext cx="15256203" cy="0"/>
          </a:xfrm>
          <a:prstGeom prst="line">
            <a:avLst/>
          </a:prstGeom>
          <a:ln cap="flat" w="9525">
            <a:solidFill>
              <a:srgbClr val="3BB77E"/>
            </a:solidFill>
            <a:prstDash val="solid"/>
            <a:headEnd type="none" len="sm" w="sm"/>
            <a:tailEnd type="none" len="sm" w="sm"/>
          </a:ln>
        </p:spPr>
      </p:sp>
      <p:grpSp>
        <p:nvGrpSpPr>
          <p:cNvPr name="Group 5" id="5"/>
          <p:cNvGrpSpPr/>
          <p:nvPr/>
        </p:nvGrpSpPr>
        <p:grpSpPr>
          <a:xfrm rot="0">
            <a:off x="7559470" y="3089566"/>
            <a:ext cx="3169060" cy="1523586"/>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3BB77E"/>
            </a:solidFill>
          </p:spPr>
        </p:sp>
        <p:sp>
          <p:nvSpPr>
            <p:cNvPr name="TextBox 7" id="7"/>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0">
            <a:off x="7559470" y="5775321"/>
            <a:ext cx="3169060" cy="2506760"/>
            <a:chOff x="0" y="0"/>
            <a:chExt cx="660400" cy="522383"/>
          </a:xfrm>
        </p:grpSpPr>
        <p:sp>
          <p:nvSpPr>
            <p:cNvPr name="Freeform 9" id="9"/>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3BB77E"/>
            </a:solidFill>
          </p:spPr>
        </p:sp>
        <p:sp>
          <p:nvSpPr>
            <p:cNvPr name="TextBox 10" id="10"/>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grpSp>
        <p:nvGrpSpPr>
          <p:cNvPr name="Group 11" id="11"/>
          <p:cNvGrpSpPr>
            <a:grpSpLocks noChangeAspect="true"/>
          </p:cNvGrpSpPr>
          <p:nvPr/>
        </p:nvGrpSpPr>
        <p:grpSpPr>
          <a:xfrm rot="0">
            <a:off x="7559470" y="3089566"/>
            <a:ext cx="922742" cy="922742"/>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3BB77E"/>
            </a:solidFill>
          </p:spPr>
        </p:sp>
        <p:sp>
          <p:nvSpPr>
            <p:cNvPr name="Freeform 13" id="13"/>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14" id="14"/>
          <p:cNvSpPr/>
          <p:nvPr/>
        </p:nvSpPr>
        <p:spPr>
          <a:xfrm flipH="false" flipV="false" rot="0">
            <a:off x="8697031" y="3490432"/>
            <a:ext cx="893937" cy="721854"/>
          </a:xfrm>
          <a:custGeom>
            <a:avLst/>
            <a:gdLst/>
            <a:ahLst/>
            <a:cxnLst/>
            <a:rect r="r" b="b" t="t" l="l"/>
            <a:pathLst>
              <a:path h="721854" w="893937">
                <a:moveTo>
                  <a:pt x="0" y="0"/>
                </a:moveTo>
                <a:lnTo>
                  <a:pt x="893938" y="0"/>
                </a:lnTo>
                <a:lnTo>
                  <a:pt x="893938" y="721854"/>
                </a:lnTo>
                <a:lnTo>
                  <a:pt x="0" y="7218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16" id="16"/>
          <p:cNvSpPr txBox="true"/>
          <p:nvPr/>
        </p:nvSpPr>
        <p:spPr>
          <a:xfrm rot="0">
            <a:off x="1515899" y="9411166"/>
            <a:ext cx="377563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05 - Bùi Đình Cường</a:t>
            </a:r>
          </a:p>
        </p:txBody>
      </p:sp>
      <p:sp>
        <p:nvSpPr>
          <p:cNvPr name="TextBox 17" id="17"/>
          <p:cNvSpPr txBox="true"/>
          <p:nvPr/>
        </p:nvSpPr>
        <p:spPr>
          <a:xfrm rot="0">
            <a:off x="7843205"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2A2B2D"/>
                </a:solidFill>
                <a:latin typeface="Montserrat Bold"/>
                <a:ea typeface="Montserrat Bold"/>
                <a:cs typeface="Montserrat Bold"/>
                <a:sym typeface="Montserrat Bold"/>
              </a:rPr>
              <a:t>Mục tiêu của đề tài</a:t>
            </a:r>
          </a:p>
        </p:txBody>
      </p:sp>
      <p:sp>
        <p:nvSpPr>
          <p:cNvPr name="TextBox 18" id="18"/>
          <p:cNvSpPr txBox="true"/>
          <p:nvPr/>
        </p:nvSpPr>
        <p:spPr>
          <a:xfrm rot="0">
            <a:off x="7675396" y="3274646"/>
            <a:ext cx="690889" cy="483902"/>
          </a:xfrm>
          <a:prstGeom prst="rect">
            <a:avLst/>
          </a:prstGeom>
        </p:spPr>
        <p:txBody>
          <a:bodyPr anchor="t" rtlCol="false" tIns="0" lIns="0" bIns="0" rIns="0">
            <a:spAutoFit/>
          </a:bodyPr>
          <a:lstStyle/>
          <a:p>
            <a:pPr algn="ctr">
              <a:lnSpc>
                <a:spcPts val="3907"/>
              </a:lnSpc>
            </a:pPr>
            <a:r>
              <a:rPr lang="en-US" b="true" sz="2790" spc="117">
                <a:solidFill>
                  <a:srgbClr val="639C9D"/>
                </a:solidFill>
                <a:latin typeface="Barlow Bold"/>
                <a:ea typeface="Barlow Bold"/>
                <a:cs typeface="Barlow Bold"/>
                <a:sym typeface="Barlow Bold"/>
              </a:rPr>
              <a:t>02</a:t>
            </a:r>
          </a:p>
        </p:txBody>
      </p:sp>
      <p:sp>
        <p:nvSpPr>
          <p:cNvPr name="TextBox 19" id="19"/>
          <p:cNvSpPr txBox="true"/>
          <p:nvPr/>
        </p:nvSpPr>
        <p:spPr>
          <a:xfrm rot="0">
            <a:off x="4867499" y="933450"/>
            <a:ext cx="8553002"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TỔNG QUAN VỀ ĐỀ TÀI</a:t>
            </a:r>
          </a:p>
        </p:txBody>
      </p:sp>
      <p:sp>
        <p:nvSpPr>
          <p:cNvPr name="AutoShape 20" id="20"/>
          <p:cNvSpPr/>
          <p:nvPr/>
        </p:nvSpPr>
        <p:spPr>
          <a:xfrm>
            <a:off x="3792135" y="3574749"/>
            <a:ext cx="2860471" cy="0"/>
          </a:xfrm>
          <a:prstGeom prst="line">
            <a:avLst/>
          </a:prstGeom>
          <a:ln cap="flat" w="47625">
            <a:solidFill>
              <a:srgbClr val="3BB77E"/>
            </a:solidFill>
            <a:prstDash val="solid"/>
            <a:headEnd type="none" len="sm" w="sm"/>
            <a:tailEnd type="oval" len="lg" w="lg"/>
          </a:ln>
        </p:spPr>
      </p:sp>
      <p:sp>
        <p:nvSpPr>
          <p:cNvPr name="AutoShape 21" id="21"/>
          <p:cNvSpPr/>
          <p:nvPr/>
        </p:nvSpPr>
        <p:spPr>
          <a:xfrm flipV="true">
            <a:off x="3792135" y="6062903"/>
            <a:ext cx="2860471" cy="0"/>
          </a:xfrm>
          <a:prstGeom prst="line">
            <a:avLst/>
          </a:prstGeom>
          <a:ln cap="flat" w="47625">
            <a:solidFill>
              <a:srgbClr val="327576"/>
            </a:solidFill>
            <a:prstDash val="solid"/>
            <a:headEnd type="none" len="sm" w="sm"/>
            <a:tailEnd type="oval" len="lg" w="lg"/>
          </a:ln>
        </p:spPr>
      </p:sp>
      <p:sp>
        <p:nvSpPr>
          <p:cNvPr name="AutoShape 22" id="22"/>
          <p:cNvSpPr/>
          <p:nvPr/>
        </p:nvSpPr>
        <p:spPr>
          <a:xfrm>
            <a:off x="11634292" y="3598561"/>
            <a:ext cx="2856475" cy="0"/>
          </a:xfrm>
          <a:prstGeom prst="line">
            <a:avLst/>
          </a:prstGeom>
          <a:ln cap="flat" w="47625">
            <a:solidFill>
              <a:srgbClr val="408789"/>
            </a:solidFill>
            <a:prstDash val="solid"/>
            <a:headEnd type="oval" len="lg" w="lg"/>
            <a:tailEnd type="none" len="sm" w="sm"/>
          </a:ln>
        </p:spPr>
      </p:sp>
      <p:sp>
        <p:nvSpPr>
          <p:cNvPr name="AutoShape 23" id="23"/>
          <p:cNvSpPr/>
          <p:nvPr/>
        </p:nvSpPr>
        <p:spPr>
          <a:xfrm>
            <a:off x="11634292" y="6108383"/>
            <a:ext cx="2856475" cy="0"/>
          </a:xfrm>
          <a:prstGeom prst="line">
            <a:avLst/>
          </a:prstGeom>
          <a:ln cap="flat" w="47625">
            <a:solidFill>
              <a:srgbClr val="3BB77E"/>
            </a:solidFill>
            <a:prstDash val="solid"/>
            <a:headEnd type="oval" len="lg" w="lg"/>
            <a:tailEnd type="none" len="sm" w="sm"/>
          </a:ln>
        </p:spPr>
      </p:sp>
      <p:sp>
        <p:nvSpPr>
          <p:cNvPr name="TextBox 24" id="24"/>
          <p:cNvSpPr txBox="true"/>
          <p:nvPr/>
        </p:nvSpPr>
        <p:spPr>
          <a:xfrm rot="0">
            <a:off x="1026445" y="3774145"/>
            <a:ext cx="5626161" cy="1047750"/>
          </a:xfrm>
          <a:prstGeom prst="rect">
            <a:avLst/>
          </a:prstGeom>
        </p:spPr>
        <p:txBody>
          <a:bodyPr anchor="t" rtlCol="false" tIns="0" lIns="0" bIns="0" rIns="0">
            <a:spAutoFit/>
          </a:bodyPr>
          <a:lstStyle/>
          <a:p>
            <a:pPr algn="just" marL="0" indent="0" lvl="1">
              <a:lnSpc>
                <a:spcPts val="4200"/>
              </a:lnSpc>
              <a:spcBef>
                <a:spcPct val="0"/>
              </a:spcBef>
            </a:pPr>
            <a:r>
              <a:rPr lang="en-US" sz="3000" spc="96">
                <a:solidFill>
                  <a:srgbClr val="2A2B2D"/>
                </a:solidFill>
                <a:latin typeface="Montserrat"/>
                <a:ea typeface="Montserrat"/>
                <a:cs typeface="Montserrat"/>
                <a:sym typeface="Montserrat"/>
              </a:rPr>
              <a:t>Phân tích bài toán nghiệp vụ</a:t>
            </a:r>
          </a:p>
        </p:txBody>
      </p:sp>
      <p:sp>
        <p:nvSpPr>
          <p:cNvPr name="TextBox 25" id="25"/>
          <p:cNvSpPr txBox="true"/>
          <p:nvPr/>
        </p:nvSpPr>
        <p:spPr>
          <a:xfrm rot="0">
            <a:off x="11634292" y="3803734"/>
            <a:ext cx="5625008" cy="1047750"/>
          </a:xfrm>
          <a:prstGeom prst="rect">
            <a:avLst/>
          </a:prstGeom>
        </p:spPr>
        <p:txBody>
          <a:bodyPr anchor="t" rtlCol="false" tIns="0" lIns="0" bIns="0" rIns="0">
            <a:spAutoFit/>
          </a:bodyPr>
          <a:lstStyle/>
          <a:p>
            <a:pPr algn="just" marL="0" indent="0" lvl="1">
              <a:lnSpc>
                <a:spcPts val="4200"/>
              </a:lnSpc>
              <a:spcBef>
                <a:spcPct val="0"/>
              </a:spcBef>
            </a:pPr>
            <a:r>
              <a:rPr lang="en-US" sz="3000" spc="96">
                <a:solidFill>
                  <a:srgbClr val="2A2B2D"/>
                </a:solidFill>
                <a:latin typeface="Montserrat"/>
                <a:ea typeface="Montserrat"/>
                <a:cs typeface="Montserrat"/>
                <a:sym typeface="Montserrat"/>
              </a:rPr>
              <a:t>Quản trị trang web chính xác và thông minh</a:t>
            </a:r>
          </a:p>
        </p:txBody>
      </p:sp>
      <p:sp>
        <p:nvSpPr>
          <p:cNvPr name="TextBox 26" id="26"/>
          <p:cNvSpPr txBox="true"/>
          <p:nvPr/>
        </p:nvSpPr>
        <p:spPr>
          <a:xfrm rot="0">
            <a:off x="11634292" y="6313171"/>
            <a:ext cx="5625008" cy="1047750"/>
          </a:xfrm>
          <a:prstGeom prst="rect">
            <a:avLst/>
          </a:prstGeom>
        </p:spPr>
        <p:txBody>
          <a:bodyPr anchor="t" rtlCol="false" tIns="0" lIns="0" bIns="0" rIns="0">
            <a:spAutoFit/>
          </a:bodyPr>
          <a:lstStyle/>
          <a:p>
            <a:pPr algn="just" marL="0" indent="0" lvl="1">
              <a:lnSpc>
                <a:spcPts val="4200"/>
              </a:lnSpc>
              <a:spcBef>
                <a:spcPct val="0"/>
              </a:spcBef>
            </a:pPr>
            <a:r>
              <a:rPr lang="en-US" sz="3000" spc="96">
                <a:solidFill>
                  <a:srgbClr val="2A2B2D"/>
                </a:solidFill>
                <a:latin typeface="Montserrat"/>
                <a:ea typeface="Montserrat"/>
                <a:cs typeface="Montserrat"/>
                <a:sym typeface="Montserrat"/>
              </a:rPr>
              <a:t>Đảm bảo trải nghiệm tối ưu phía người dùng</a:t>
            </a:r>
          </a:p>
        </p:txBody>
      </p:sp>
      <p:sp>
        <p:nvSpPr>
          <p:cNvPr name="TextBox 27" id="27"/>
          <p:cNvSpPr txBox="true"/>
          <p:nvPr/>
        </p:nvSpPr>
        <p:spPr>
          <a:xfrm rot="0">
            <a:off x="1026445" y="6267691"/>
            <a:ext cx="5626161" cy="1581150"/>
          </a:xfrm>
          <a:prstGeom prst="rect">
            <a:avLst/>
          </a:prstGeom>
        </p:spPr>
        <p:txBody>
          <a:bodyPr anchor="t" rtlCol="false" tIns="0" lIns="0" bIns="0" rIns="0">
            <a:spAutoFit/>
          </a:bodyPr>
          <a:lstStyle/>
          <a:p>
            <a:pPr algn="just" marL="0" indent="0" lvl="1">
              <a:lnSpc>
                <a:spcPts val="4200"/>
              </a:lnSpc>
              <a:spcBef>
                <a:spcPct val="0"/>
              </a:spcBef>
            </a:pPr>
            <a:r>
              <a:rPr lang="en-US" sz="3000" spc="96">
                <a:solidFill>
                  <a:srgbClr val="2A2B2D"/>
                </a:solidFill>
                <a:latin typeface="Montserrat"/>
                <a:ea typeface="Montserrat"/>
                <a:cs typeface="Montserrat"/>
                <a:sym typeface="Montserrat"/>
              </a:rPr>
              <a:t>Xây dựng hệ thống tuần thủ mô hình phát triển phần mềm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12395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a:off x="1515899" y="9263062"/>
            <a:ext cx="15256203" cy="0"/>
          </a:xfrm>
          <a:prstGeom prst="line">
            <a:avLst/>
          </a:prstGeom>
          <a:ln cap="flat" w="9525">
            <a:solidFill>
              <a:srgbClr val="3BB77E"/>
            </a:solidFill>
            <a:prstDash val="solid"/>
            <a:headEnd type="none" len="sm" w="sm"/>
            <a:tailEnd type="none" len="sm" w="sm"/>
          </a:ln>
        </p:spPr>
      </p:sp>
      <p:grpSp>
        <p:nvGrpSpPr>
          <p:cNvPr name="Group 5" id="5"/>
          <p:cNvGrpSpPr/>
          <p:nvPr/>
        </p:nvGrpSpPr>
        <p:grpSpPr>
          <a:xfrm rot="0">
            <a:off x="12831949" y="3089566"/>
            <a:ext cx="3169060" cy="1523586"/>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408789"/>
            </a:solidFill>
          </p:spPr>
        </p:sp>
        <p:sp>
          <p:nvSpPr>
            <p:cNvPr name="TextBox 7" id="7"/>
            <p:cNvSpPr txBox="true"/>
            <p:nvPr/>
          </p:nvSpPr>
          <p:spPr>
            <a:xfrm>
              <a:off x="0" y="79375"/>
              <a:ext cx="660400" cy="23812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0">
            <a:off x="12831949" y="5775321"/>
            <a:ext cx="3169060" cy="2506760"/>
            <a:chOff x="0" y="0"/>
            <a:chExt cx="660400" cy="522383"/>
          </a:xfrm>
        </p:grpSpPr>
        <p:sp>
          <p:nvSpPr>
            <p:cNvPr name="Freeform 9" id="9"/>
            <p:cNvSpPr/>
            <p:nvPr/>
          </p:nvSpPr>
          <p:spPr>
            <a:xfrm flipH="false" flipV="false" rot="0">
              <a:off x="0" y="0"/>
              <a:ext cx="660400" cy="522383"/>
            </a:xfrm>
            <a:custGeom>
              <a:avLst/>
              <a:gdLst/>
              <a:ahLst/>
              <a:cxnLst/>
              <a:rect r="r" b="b" t="t" l="l"/>
              <a:pathLst>
                <a:path h="522383" w="660400">
                  <a:moveTo>
                    <a:pt x="220252" y="503314"/>
                  </a:moveTo>
                  <a:cubicBezTo>
                    <a:pt x="254109" y="514828"/>
                    <a:pt x="292600" y="522383"/>
                    <a:pt x="330378" y="522383"/>
                  </a:cubicBezTo>
                  <a:cubicBezTo>
                    <a:pt x="368157" y="522383"/>
                    <a:pt x="404509" y="515906"/>
                    <a:pt x="438009" y="504393"/>
                  </a:cubicBezTo>
                  <a:cubicBezTo>
                    <a:pt x="438723" y="504033"/>
                    <a:pt x="439435" y="504033"/>
                    <a:pt x="440148" y="503674"/>
                  </a:cubicBezTo>
                  <a:cubicBezTo>
                    <a:pt x="565955" y="457618"/>
                    <a:pt x="658618" y="336004"/>
                    <a:pt x="660400" y="200332"/>
                  </a:cubicBezTo>
                  <a:lnTo>
                    <a:pt x="660400" y="0"/>
                  </a:lnTo>
                  <a:lnTo>
                    <a:pt x="0" y="0"/>
                  </a:lnTo>
                  <a:lnTo>
                    <a:pt x="0" y="200184"/>
                  </a:lnTo>
                  <a:cubicBezTo>
                    <a:pt x="1782" y="336723"/>
                    <a:pt x="93019" y="458338"/>
                    <a:pt x="220252" y="503314"/>
                  </a:cubicBezTo>
                  <a:close/>
                </a:path>
              </a:pathLst>
            </a:custGeom>
            <a:solidFill>
              <a:srgbClr val="408789"/>
            </a:solidFill>
          </p:spPr>
        </p:sp>
        <p:sp>
          <p:nvSpPr>
            <p:cNvPr name="TextBox 10" id="10"/>
            <p:cNvSpPr txBox="true"/>
            <p:nvPr/>
          </p:nvSpPr>
          <p:spPr>
            <a:xfrm>
              <a:off x="0" y="-47625"/>
              <a:ext cx="660400" cy="443008"/>
            </a:xfrm>
            <a:prstGeom prst="rect">
              <a:avLst/>
            </a:prstGeom>
          </p:spPr>
          <p:txBody>
            <a:bodyPr anchor="ctr" rtlCol="false" tIns="50800" lIns="50800" bIns="50800" rIns="50800"/>
            <a:lstStyle/>
            <a:p>
              <a:pPr algn="ctr">
                <a:lnSpc>
                  <a:spcPts val="3079"/>
                </a:lnSpc>
              </a:pPr>
            </a:p>
          </p:txBody>
        </p:sp>
      </p:grpSp>
      <p:grpSp>
        <p:nvGrpSpPr>
          <p:cNvPr name="Group 11" id="11"/>
          <p:cNvGrpSpPr>
            <a:grpSpLocks noChangeAspect="true"/>
          </p:cNvGrpSpPr>
          <p:nvPr/>
        </p:nvGrpSpPr>
        <p:grpSpPr>
          <a:xfrm rot="0">
            <a:off x="12831949" y="3089566"/>
            <a:ext cx="922742" cy="922742"/>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408789"/>
            </a:solidFill>
          </p:spPr>
        </p:sp>
        <p:sp>
          <p:nvSpPr>
            <p:cNvPr name="Freeform 13" id="13"/>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FFFFF"/>
            </a:solidFill>
          </p:spPr>
        </p:sp>
      </p:grpSp>
      <p:sp>
        <p:nvSpPr>
          <p:cNvPr name="Freeform 14" id="14"/>
          <p:cNvSpPr/>
          <p:nvPr/>
        </p:nvSpPr>
        <p:spPr>
          <a:xfrm flipH="false" flipV="false" rot="0">
            <a:off x="13995498" y="3413977"/>
            <a:ext cx="841961" cy="874764"/>
          </a:xfrm>
          <a:custGeom>
            <a:avLst/>
            <a:gdLst/>
            <a:ahLst/>
            <a:cxnLst/>
            <a:rect r="r" b="b" t="t" l="l"/>
            <a:pathLst>
              <a:path h="874764" w="841961">
                <a:moveTo>
                  <a:pt x="0" y="0"/>
                </a:moveTo>
                <a:lnTo>
                  <a:pt x="841961" y="0"/>
                </a:lnTo>
                <a:lnTo>
                  <a:pt x="841961" y="874764"/>
                </a:lnTo>
                <a:lnTo>
                  <a:pt x="0" y="8747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4019672" y="3047523"/>
            <a:ext cx="6055927" cy="2482437"/>
            <a:chOff x="0" y="0"/>
            <a:chExt cx="1457200" cy="597333"/>
          </a:xfrm>
        </p:grpSpPr>
        <p:sp>
          <p:nvSpPr>
            <p:cNvPr name="Freeform 16" id="16"/>
            <p:cNvSpPr/>
            <p:nvPr/>
          </p:nvSpPr>
          <p:spPr>
            <a:xfrm flipH="false" flipV="false" rot="0">
              <a:off x="0" y="0"/>
              <a:ext cx="1457200" cy="597333"/>
            </a:xfrm>
            <a:custGeom>
              <a:avLst/>
              <a:gdLst/>
              <a:ahLst/>
              <a:cxnLst/>
              <a:rect r="r" b="b" t="t" l="l"/>
              <a:pathLst>
                <a:path h="597333" w="1457200">
                  <a:moveTo>
                    <a:pt x="42187" y="0"/>
                  </a:moveTo>
                  <a:lnTo>
                    <a:pt x="1415013" y="0"/>
                  </a:lnTo>
                  <a:cubicBezTo>
                    <a:pt x="1426202" y="0"/>
                    <a:pt x="1436932" y="4445"/>
                    <a:pt x="1444844" y="12356"/>
                  </a:cubicBezTo>
                  <a:cubicBezTo>
                    <a:pt x="1452755" y="20268"/>
                    <a:pt x="1457200" y="30999"/>
                    <a:pt x="1457200" y="42187"/>
                  </a:cubicBezTo>
                  <a:lnTo>
                    <a:pt x="1457200" y="555146"/>
                  </a:lnTo>
                  <a:cubicBezTo>
                    <a:pt x="1457200" y="566335"/>
                    <a:pt x="1452755" y="577065"/>
                    <a:pt x="1444844" y="584977"/>
                  </a:cubicBezTo>
                  <a:cubicBezTo>
                    <a:pt x="1436932" y="592889"/>
                    <a:pt x="1426202" y="597333"/>
                    <a:pt x="1415013" y="597333"/>
                  </a:cubicBezTo>
                  <a:lnTo>
                    <a:pt x="42187" y="597333"/>
                  </a:lnTo>
                  <a:cubicBezTo>
                    <a:pt x="30999" y="597333"/>
                    <a:pt x="20268" y="592889"/>
                    <a:pt x="12356" y="584977"/>
                  </a:cubicBezTo>
                  <a:cubicBezTo>
                    <a:pt x="4445" y="577065"/>
                    <a:pt x="0" y="566335"/>
                    <a:pt x="0" y="555146"/>
                  </a:cubicBezTo>
                  <a:lnTo>
                    <a:pt x="0" y="42187"/>
                  </a:lnTo>
                  <a:cubicBezTo>
                    <a:pt x="0" y="30999"/>
                    <a:pt x="4445" y="20268"/>
                    <a:pt x="12356" y="12356"/>
                  </a:cubicBezTo>
                  <a:cubicBezTo>
                    <a:pt x="20268" y="4445"/>
                    <a:pt x="30999" y="0"/>
                    <a:pt x="42187" y="0"/>
                  </a:cubicBezTo>
                  <a:close/>
                </a:path>
              </a:pathLst>
            </a:custGeom>
            <a:solidFill>
              <a:srgbClr val="FFFFFF"/>
            </a:solidFill>
          </p:spPr>
        </p:sp>
        <p:sp>
          <p:nvSpPr>
            <p:cNvPr name="TextBox 17" id="17"/>
            <p:cNvSpPr txBox="true"/>
            <p:nvPr/>
          </p:nvSpPr>
          <p:spPr>
            <a:xfrm>
              <a:off x="0" y="-47625"/>
              <a:ext cx="1457200" cy="644958"/>
            </a:xfrm>
            <a:prstGeom prst="rect">
              <a:avLst/>
            </a:prstGeom>
          </p:spPr>
          <p:txBody>
            <a:bodyPr anchor="ctr" rtlCol="false" tIns="50800" lIns="50800" bIns="50800" rIns="50800"/>
            <a:lstStyle/>
            <a:p>
              <a:pPr algn="ctr">
                <a:lnSpc>
                  <a:spcPts val="3079"/>
                </a:lnSpc>
              </a:pPr>
            </a:p>
          </p:txBody>
        </p:sp>
      </p:grpSp>
      <p:grpSp>
        <p:nvGrpSpPr>
          <p:cNvPr name="Group 18" id="18"/>
          <p:cNvGrpSpPr/>
          <p:nvPr/>
        </p:nvGrpSpPr>
        <p:grpSpPr>
          <a:xfrm rot="0">
            <a:off x="4019672" y="3047523"/>
            <a:ext cx="243588" cy="2482437"/>
            <a:chOff x="0" y="0"/>
            <a:chExt cx="58613" cy="597333"/>
          </a:xfrm>
        </p:grpSpPr>
        <p:sp>
          <p:nvSpPr>
            <p:cNvPr name="Freeform 19" id="19"/>
            <p:cNvSpPr/>
            <p:nvPr/>
          </p:nvSpPr>
          <p:spPr>
            <a:xfrm flipH="false" flipV="false" rot="0">
              <a:off x="0" y="0"/>
              <a:ext cx="58613" cy="597333"/>
            </a:xfrm>
            <a:custGeom>
              <a:avLst/>
              <a:gdLst/>
              <a:ahLst/>
              <a:cxnLst/>
              <a:rect r="r" b="b" t="t" l="l"/>
              <a:pathLst>
                <a:path h="597333" w="58613">
                  <a:moveTo>
                    <a:pt x="29307" y="0"/>
                  </a:moveTo>
                  <a:lnTo>
                    <a:pt x="29307" y="0"/>
                  </a:lnTo>
                  <a:cubicBezTo>
                    <a:pt x="37079" y="0"/>
                    <a:pt x="44533" y="3088"/>
                    <a:pt x="50029" y="8584"/>
                  </a:cubicBezTo>
                  <a:cubicBezTo>
                    <a:pt x="55526" y="14080"/>
                    <a:pt x="58613" y="21534"/>
                    <a:pt x="58613" y="29307"/>
                  </a:cubicBezTo>
                  <a:lnTo>
                    <a:pt x="58613" y="568027"/>
                  </a:lnTo>
                  <a:cubicBezTo>
                    <a:pt x="58613" y="575799"/>
                    <a:pt x="55526" y="583254"/>
                    <a:pt x="50029" y="588750"/>
                  </a:cubicBezTo>
                  <a:cubicBezTo>
                    <a:pt x="44533" y="594246"/>
                    <a:pt x="37079" y="597333"/>
                    <a:pt x="29307" y="597333"/>
                  </a:cubicBezTo>
                  <a:lnTo>
                    <a:pt x="29307" y="597333"/>
                  </a:lnTo>
                  <a:cubicBezTo>
                    <a:pt x="21534" y="597333"/>
                    <a:pt x="14080" y="594246"/>
                    <a:pt x="8584" y="588750"/>
                  </a:cubicBezTo>
                  <a:cubicBezTo>
                    <a:pt x="3088" y="583254"/>
                    <a:pt x="0" y="575799"/>
                    <a:pt x="0" y="568027"/>
                  </a:cubicBezTo>
                  <a:lnTo>
                    <a:pt x="0" y="29307"/>
                  </a:lnTo>
                  <a:cubicBezTo>
                    <a:pt x="0" y="21534"/>
                    <a:pt x="3088" y="14080"/>
                    <a:pt x="8584" y="8584"/>
                  </a:cubicBezTo>
                  <a:cubicBezTo>
                    <a:pt x="14080" y="3088"/>
                    <a:pt x="21534" y="0"/>
                    <a:pt x="29307" y="0"/>
                  </a:cubicBezTo>
                  <a:close/>
                </a:path>
              </a:pathLst>
            </a:custGeom>
            <a:solidFill>
              <a:srgbClr val="3BB77E"/>
            </a:solidFill>
          </p:spPr>
        </p:sp>
        <p:sp>
          <p:nvSpPr>
            <p:cNvPr name="TextBox 20" id="20"/>
            <p:cNvSpPr txBox="true"/>
            <p:nvPr/>
          </p:nvSpPr>
          <p:spPr>
            <a:xfrm>
              <a:off x="0" y="-47625"/>
              <a:ext cx="58613" cy="644958"/>
            </a:xfrm>
            <a:prstGeom prst="rect">
              <a:avLst/>
            </a:prstGeom>
          </p:spPr>
          <p:txBody>
            <a:bodyPr anchor="ctr" rtlCol="false" tIns="50800" lIns="50800" bIns="50800" rIns="50800"/>
            <a:lstStyle/>
            <a:p>
              <a:pPr algn="ctr">
                <a:lnSpc>
                  <a:spcPts val="3079"/>
                </a:lnSpc>
              </a:pPr>
            </a:p>
          </p:txBody>
        </p:sp>
      </p:grpSp>
      <p:grpSp>
        <p:nvGrpSpPr>
          <p:cNvPr name="Group 21" id="21"/>
          <p:cNvGrpSpPr/>
          <p:nvPr/>
        </p:nvGrpSpPr>
        <p:grpSpPr>
          <a:xfrm rot="0">
            <a:off x="2286046" y="3047523"/>
            <a:ext cx="1473503" cy="1473503"/>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131352" y="0"/>
                  </a:moveTo>
                  <a:lnTo>
                    <a:pt x="681448" y="0"/>
                  </a:lnTo>
                  <a:cubicBezTo>
                    <a:pt x="753992" y="0"/>
                    <a:pt x="812800" y="58808"/>
                    <a:pt x="812800" y="131352"/>
                  </a:cubicBezTo>
                  <a:lnTo>
                    <a:pt x="812800" y="681448"/>
                  </a:lnTo>
                  <a:cubicBezTo>
                    <a:pt x="812800" y="753992"/>
                    <a:pt x="753992" y="812800"/>
                    <a:pt x="681448" y="812800"/>
                  </a:cubicBezTo>
                  <a:lnTo>
                    <a:pt x="131352" y="812800"/>
                  </a:lnTo>
                  <a:cubicBezTo>
                    <a:pt x="58808" y="812800"/>
                    <a:pt x="0" y="753992"/>
                    <a:pt x="0" y="681448"/>
                  </a:cubicBezTo>
                  <a:lnTo>
                    <a:pt x="0" y="131352"/>
                  </a:lnTo>
                  <a:cubicBezTo>
                    <a:pt x="0" y="58808"/>
                    <a:pt x="58808" y="0"/>
                    <a:pt x="131352" y="0"/>
                  </a:cubicBezTo>
                  <a:close/>
                </a:path>
              </a:pathLst>
            </a:custGeom>
            <a:solidFill>
              <a:srgbClr val="3BB77E"/>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3079"/>
                </a:lnSpc>
              </a:pPr>
            </a:p>
          </p:txBody>
        </p:sp>
      </p:grpSp>
      <p:sp>
        <p:nvSpPr>
          <p:cNvPr name="Freeform 24" id="24"/>
          <p:cNvSpPr/>
          <p:nvPr/>
        </p:nvSpPr>
        <p:spPr>
          <a:xfrm flipH="false" flipV="false" rot="0">
            <a:off x="2657088" y="3418565"/>
            <a:ext cx="731417" cy="731417"/>
          </a:xfrm>
          <a:custGeom>
            <a:avLst/>
            <a:gdLst/>
            <a:ahLst/>
            <a:cxnLst/>
            <a:rect r="r" b="b" t="t" l="l"/>
            <a:pathLst>
              <a:path h="731417" w="731417">
                <a:moveTo>
                  <a:pt x="0" y="0"/>
                </a:moveTo>
                <a:lnTo>
                  <a:pt x="731418" y="0"/>
                </a:lnTo>
                <a:lnTo>
                  <a:pt x="731418" y="731418"/>
                </a:lnTo>
                <a:lnTo>
                  <a:pt x="0" y="7314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5" id="25"/>
          <p:cNvGrpSpPr/>
          <p:nvPr/>
        </p:nvGrpSpPr>
        <p:grpSpPr>
          <a:xfrm rot="0">
            <a:off x="5719473" y="6259621"/>
            <a:ext cx="5937770" cy="2434002"/>
            <a:chOff x="0" y="0"/>
            <a:chExt cx="1457200" cy="597333"/>
          </a:xfrm>
        </p:grpSpPr>
        <p:sp>
          <p:nvSpPr>
            <p:cNvPr name="Freeform 26" id="26"/>
            <p:cNvSpPr/>
            <p:nvPr/>
          </p:nvSpPr>
          <p:spPr>
            <a:xfrm flipH="false" flipV="false" rot="0">
              <a:off x="0" y="0"/>
              <a:ext cx="1457200" cy="597333"/>
            </a:xfrm>
            <a:custGeom>
              <a:avLst/>
              <a:gdLst/>
              <a:ahLst/>
              <a:cxnLst/>
              <a:rect r="r" b="b" t="t" l="l"/>
              <a:pathLst>
                <a:path h="597333" w="1457200">
                  <a:moveTo>
                    <a:pt x="43027" y="0"/>
                  </a:moveTo>
                  <a:lnTo>
                    <a:pt x="1414173" y="0"/>
                  </a:lnTo>
                  <a:cubicBezTo>
                    <a:pt x="1437936" y="0"/>
                    <a:pt x="1457200" y="19264"/>
                    <a:pt x="1457200" y="43027"/>
                  </a:cubicBezTo>
                  <a:lnTo>
                    <a:pt x="1457200" y="554307"/>
                  </a:lnTo>
                  <a:cubicBezTo>
                    <a:pt x="1457200" y="565718"/>
                    <a:pt x="1452667" y="576662"/>
                    <a:pt x="1444598" y="584731"/>
                  </a:cubicBezTo>
                  <a:cubicBezTo>
                    <a:pt x="1436529" y="592800"/>
                    <a:pt x="1425585" y="597333"/>
                    <a:pt x="1414173" y="597333"/>
                  </a:cubicBezTo>
                  <a:lnTo>
                    <a:pt x="43027" y="597333"/>
                  </a:lnTo>
                  <a:cubicBezTo>
                    <a:pt x="19264" y="597333"/>
                    <a:pt x="0" y="578070"/>
                    <a:pt x="0" y="554307"/>
                  </a:cubicBezTo>
                  <a:lnTo>
                    <a:pt x="0" y="43027"/>
                  </a:lnTo>
                  <a:cubicBezTo>
                    <a:pt x="0" y="19264"/>
                    <a:pt x="19264" y="0"/>
                    <a:pt x="43027" y="0"/>
                  </a:cubicBezTo>
                  <a:close/>
                </a:path>
              </a:pathLst>
            </a:custGeom>
            <a:solidFill>
              <a:srgbClr val="FFFFFF"/>
            </a:solidFill>
          </p:spPr>
        </p:sp>
        <p:sp>
          <p:nvSpPr>
            <p:cNvPr name="TextBox 27" id="27"/>
            <p:cNvSpPr txBox="true"/>
            <p:nvPr/>
          </p:nvSpPr>
          <p:spPr>
            <a:xfrm>
              <a:off x="0" y="-47625"/>
              <a:ext cx="1457200" cy="644958"/>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0">
            <a:off x="5719473" y="6259621"/>
            <a:ext cx="238836" cy="2434002"/>
            <a:chOff x="0" y="0"/>
            <a:chExt cx="58613" cy="597333"/>
          </a:xfrm>
        </p:grpSpPr>
        <p:sp>
          <p:nvSpPr>
            <p:cNvPr name="Freeform 29" id="29"/>
            <p:cNvSpPr/>
            <p:nvPr/>
          </p:nvSpPr>
          <p:spPr>
            <a:xfrm flipH="false" flipV="false" rot="0">
              <a:off x="0" y="0"/>
              <a:ext cx="58613" cy="597333"/>
            </a:xfrm>
            <a:custGeom>
              <a:avLst/>
              <a:gdLst/>
              <a:ahLst/>
              <a:cxnLst/>
              <a:rect r="r" b="b" t="t" l="l"/>
              <a:pathLst>
                <a:path h="597333" w="58613">
                  <a:moveTo>
                    <a:pt x="29307" y="0"/>
                  </a:moveTo>
                  <a:lnTo>
                    <a:pt x="29307" y="0"/>
                  </a:lnTo>
                  <a:cubicBezTo>
                    <a:pt x="37079" y="0"/>
                    <a:pt x="44533" y="3088"/>
                    <a:pt x="50029" y="8584"/>
                  </a:cubicBezTo>
                  <a:cubicBezTo>
                    <a:pt x="55526" y="14080"/>
                    <a:pt x="58613" y="21534"/>
                    <a:pt x="58613" y="29307"/>
                  </a:cubicBezTo>
                  <a:lnTo>
                    <a:pt x="58613" y="568027"/>
                  </a:lnTo>
                  <a:cubicBezTo>
                    <a:pt x="58613" y="575799"/>
                    <a:pt x="55526" y="583254"/>
                    <a:pt x="50029" y="588750"/>
                  </a:cubicBezTo>
                  <a:cubicBezTo>
                    <a:pt x="44533" y="594246"/>
                    <a:pt x="37079" y="597333"/>
                    <a:pt x="29307" y="597333"/>
                  </a:cubicBezTo>
                  <a:lnTo>
                    <a:pt x="29307" y="597333"/>
                  </a:lnTo>
                  <a:cubicBezTo>
                    <a:pt x="21534" y="597333"/>
                    <a:pt x="14080" y="594246"/>
                    <a:pt x="8584" y="588750"/>
                  </a:cubicBezTo>
                  <a:cubicBezTo>
                    <a:pt x="3088" y="583254"/>
                    <a:pt x="0" y="575799"/>
                    <a:pt x="0" y="568027"/>
                  </a:cubicBezTo>
                  <a:lnTo>
                    <a:pt x="0" y="29307"/>
                  </a:lnTo>
                  <a:cubicBezTo>
                    <a:pt x="0" y="21534"/>
                    <a:pt x="3088" y="14080"/>
                    <a:pt x="8584" y="8584"/>
                  </a:cubicBezTo>
                  <a:cubicBezTo>
                    <a:pt x="14080" y="3088"/>
                    <a:pt x="21534" y="0"/>
                    <a:pt x="29307" y="0"/>
                  </a:cubicBezTo>
                  <a:close/>
                </a:path>
              </a:pathLst>
            </a:custGeom>
            <a:solidFill>
              <a:srgbClr val="639C9D"/>
            </a:solidFill>
          </p:spPr>
        </p:sp>
        <p:sp>
          <p:nvSpPr>
            <p:cNvPr name="TextBox 30" id="30"/>
            <p:cNvSpPr txBox="true"/>
            <p:nvPr/>
          </p:nvSpPr>
          <p:spPr>
            <a:xfrm>
              <a:off x="0" y="-47625"/>
              <a:ext cx="58613" cy="644958"/>
            </a:xfrm>
            <a:prstGeom prst="rect">
              <a:avLst/>
            </a:prstGeom>
          </p:spPr>
          <p:txBody>
            <a:bodyPr anchor="ctr" rtlCol="false" tIns="50800" lIns="50800" bIns="50800" rIns="50800"/>
            <a:lstStyle/>
            <a:p>
              <a:pPr algn="ctr">
                <a:lnSpc>
                  <a:spcPts val="3079"/>
                </a:lnSpc>
              </a:pPr>
            </a:p>
          </p:txBody>
        </p:sp>
      </p:grpSp>
      <p:grpSp>
        <p:nvGrpSpPr>
          <p:cNvPr name="Group 31" id="31"/>
          <p:cNvGrpSpPr/>
          <p:nvPr/>
        </p:nvGrpSpPr>
        <p:grpSpPr>
          <a:xfrm rot="0">
            <a:off x="4019672" y="6259621"/>
            <a:ext cx="1444754" cy="1444754"/>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133966" y="0"/>
                  </a:moveTo>
                  <a:lnTo>
                    <a:pt x="678834" y="0"/>
                  </a:lnTo>
                  <a:cubicBezTo>
                    <a:pt x="714364" y="0"/>
                    <a:pt x="748439" y="14114"/>
                    <a:pt x="773562" y="39238"/>
                  </a:cubicBezTo>
                  <a:cubicBezTo>
                    <a:pt x="798686" y="64361"/>
                    <a:pt x="812800" y="98436"/>
                    <a:pt x="812800" y="133966"/>
                  </a:cubicBezTo>
                  <a:lnTo>
                    <a:pt x="812800" y="678834"/>
                  </a:lnTo>
                  <a:cubicBezTo>
                    <a:pt x="812800" y="714364"/>
                    <a:pt x="798686" y="748439"/>
                    <a:pt x="773562" y="773562"/>
                  </a:cubicBezTo>
                  <a:cubicBezTo>
                    <a:pt x="748439" y="798686"/>
                    <a:pt x="714364" y="812800"/>
                    <a:pt x="678834" y="812800"/>
                  </a:cubicBezTo>
                  <a:lnTo>
                    <a:pt x="133966" y="812800"/>
                  </a:lnTo>
                  <a:cubicBezTo>
                    <a:pt x="98436" y="812800"/>
                    <a:pt x="64361" y="798686"/>
                    <a:pt x="39238" y="773562"/>
                  </a:cubicBezTo>
                  <a:cubicBezTo>
                    <a:pt x="14114" y="748439"/>
                    <a:pt x="0" y="714364"/>
                    <a:pt x="0" y="678834"/>
                  </a:cubicBezTo>
                  <a:lnTo>
                    <a:pt x="0" y="133966"/>
                  </a:lnTo>
                  <a:cubicBezTo>
                    <a:pt x="0" y="98436"/>
                    <a:pt x="14114" y="64361"/>
                    <a:pt x="39238" y="39238"/>
                  </a:cubicBezTo>
                  <a:cubicBezTo>
                    <a:pt x="64361" y="14114"/>
                    <a:pt x="98436" y="0"/>
                    <a:pt x="133966" y="0"/>
                  </a:cubicBezTo>
                  <a:close/>
                </a:path>
              </a:pathLst>
            </a:custGeom>
            <a:solidFill>
              <a:srgbClr val="639C9D"/>
            </a:soli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algn="ctr">
                <a:lnSpc>
                  <a:spcPts val="3079"/>
                </a:lnSpc>
              </a:pPr>
            </a:p>
          </p:txBody>
        </p:sp>
      </p:grpSp>
      <p:sp>
        <p:nvSpPr>
          <p:cNvPr name="Freeform 34" id="34"/>
          <p:cNvSpPr/>
          <p:nvPr/>
        </p:nvSpPr>
        <p:spPr>
          <a:xfrm flipH="false" flipV="false" rot="0">
            <a:off x="4434148" y="6685259"/>
            <a:ext cx="615801" cy="593478"/>
          </a:xfrm>
          <a:custGeom>
            <a:avLst/>
            <a:gdLst/>
            <a:ahLst/>
            <a:cxnLst/>
            <a:rect r="r" b="b" t="t" l="l"/>
            <a:pathLst>
              <a:path h="593478" w="615801">
                <a:moveTo>
                  <a:pt x="0" y="0"/>
                </a:moveTo>
                <a:lnTo>
                  <a:pt x="615801" y="0"/>
                </a:lnTo>
                <a:lnTo>
                  <a:pt x="615801" y="593478"/>
                </a:lnTo>
                <a:lnTo>
                  <a:pt x="0" y="5934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0">
            <a:off x="3666219" y="2998988"/>
            <a:ext cx="6999315" cy="2579506"/>
          </a:xfrm>
          <a:custGeom>
            <a:avLst/>
            <a:gdLst/>
            <a:ahLst/>
            <a:cxnLst/>
            <a:rect r="r" b="b" t="t" l="l"/>
            <a:pathLst>
              <a:path h="2579506" w="6999315">
                <a:moveTo>
                  <a:pt x="0" y="0"/>
                </a:moveTo>
                <a:lnTo>
                  <a:pt x="6999315" y="0"/>
                </a:lnTo>
                <a:lnTo>
                  <a:pt x="6999315" y="2579506"/>
                </a:lnTo>
                <a:lnTo>
                  <a:pt x="0" y="2579506"/>
                </a:lnTo>
                <a:lnTo>
                  <a:pt x="0" y="0"/>
                </a:lnTo>
                <a:close/>
              </a:path>
            </a:pathLst>
          </a:custGeom>
          <a:blipFill>
            <a:blip r:embed="rId10"/>
            <a:stretch>
              <a:fillRect l="0" t="0" r="0" b="0"/>
            </a:stretch>
          </a:blipFill>
        </p:spPr>
      </p:sp>
      <p:sp>
        <p:nvSpPr>
          <p:cNvPr name="Freeform 36" id="36"/>
          <p:cNvSpPr/>
          <p:nvPr/>
        </p:nvSpPr>
        <p:spPr>
          <a:xfrm flipH="false" flipV="false" rot="0">
            <a:off x="6356324" y="6259621"/>
            <a:ext cx="4886148" cy="2443074"/>
          </a:xfrm>
          <a:custGeom>
            <a:avLst/>
            <a:gdLst/>
            <a:ahLst/>
            <a:cxnLst/>
            <a:rect r="r" b="b" t="t" l="l"/>
            <a:pathLst>
              <a:path h="2443074" w="4886148">
                <a:moveTo>
                  <a:pt x="0" y="0"/>
                </a:moveTo>
                <a:lnTo>
                  <a:pt x="4886148" y="0"/>
                </a:lnTo>
                <a:lnTo>
                  <a:pt x="4886148" y="2443074"/>
                </a:lnTo>
                <a:lnTo>
                  <a:pt x="0" y="2443074"/>
                </a:lnTo>
                <a:lnTo>
                  <a:pt x="0" y="0"/>
                </a:lnTo>
                <a:close/>
              </a:path>
            </a:pathLst>
          </a:custGeom>
          <a:blipFill>
            <a:blip r:embed="rId11"/>
            <a:stretch>
              <a:fillRect l="0" t="0" r="0" b="0"/>
            </a:stretch>
          </a:blipFill>
        </p:spPr>
      </p:sp>
      <p:sp>
        <p:nvSpPr>
          <p:cNvPr name="TextBox 37" id="37"/>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38" id="38"/>
          <p:cNvSpPr txBox="true"/>
          <p:nvPr/>
        </p:nvSpPr>
        <p:spPr>
          <a:xfrm rot="0">
            <a:off x="1515899" y="9411166"/>
            <a:ext cx="374515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06 - Bùi Đình Cường</a:t>
            </a:r>
          </a:p>
        </p:txBody>
      </p:sp>
      <p:sp>
        <p:nvSpPr>
          <p:cNvPr name="TextBox 39" id="39"/>
          <p:cNvSpPr txBox="true"/>
          <p:nvPr/>
        </p:nvSpPr>
        <p:spPr>
          <a:xfrm rot="0">
            <a:off x="13112245" y="4641787"/>
            <a:ext cx="2608467" cy="1047750"/>
          </a:xfrm>
          <a:prstGeom prst="rect">
            <a:avLst/>
          </a:prstGeom>
        </p:spPr>
        <p:txBody>
          <a:bodyPr anchor="t" rtlCol="false" tIns="0" lIns="0" bIns="0" rIns="0">
            <a:spAutoFit/>
          </a:bodyPr>
          <a:lstStyle/>
          <a:p>
            <a:pPr algn="ctr" marL="0" indent="0" lvl="1">
              <a:lnSpc>
                <a:spcPts val="4200"/>
              </a:lnSpc>
              <a:spcBef>
                <a:spcPct val="0"/>
              </a:spcBef>
            </a:pPr>
            <a:r>
              <a:rPr lang="en-US" b="true" sz="3000" spc="96">
                <a:solidFill>
                  <a:srgbClr val="2A2B2D"/>
                </a:solidFill>
                <a:latin typeface="Montserrat Bold"/>
                <a:ea typeface="Montserrat Bold"/>
                <a:cs typeface="Montserrat Bold"/>
                <a:sym typeface="Montserrat Bold"/>
              </a:rPr>
              <a:t>Công nghệ sử dụng</a:t>
            </a:r>
          </a:p>
        </p:txBody>
      </p:sp>
      <p:sp>
        <p:nvSpPr>
          <p:cNvPr name="TextBox 40" id="40"/>
          <p:cNvSpPr txBox="true"/>
          <p:nvPr/>
        </p:nvSpPr>
        <p:spPr>
          <a:xfrm rot="0">
            <a:off x="12947875" y="3274646"/>
            <a:ext cx="690889" cy="483902"/>
          </a:xfrm>
          <a:prstGeom prst="rect">
            <a:avLst/>
          </a:prstGeom>
        </p:spPr>
        <p:txBody>
          <a:bodyPr anchor="t" rtlCol="false" tIns="0" lIns="0" bIns="0" rIns="0">
            <a:spAutoFit/>
          </a:bodyPr>
          <a:lstStyle/>
          <a:p>
            <a:pPr algn="ctr">
              <a:lnSpc>
                <a:spcPts val="3907"/>
              </a:lnSpc>
            </a:pPr>
            <a:r>
              <a:rPr lang="en-US" b="true" sz="2790" spc="117">
                <a:solidFill>
                  <a:srgbClr val="408789"/>
                </a:solidFill>
                <a:latin typeface="Barlow Bold"/>
                <a:ea typeface="Barlow Bold"/>
                <a:cs typeface="Barlow Bold"/>
                <a:sym typeface="Barlow Bold"/>
              </a:rPr>
              <a:t>03</a:t>
            </a:r>
          </a:p>
        </p:txBody>
      </p:sp>
      <p:sp>
        <p:nvSpPr>
          <p:cNvPr name="TextBox 41" id="41"/>
          <p:cNvSpPr txBox="true"/>
          <p:nvPr/>
        </p:nvSpPr>
        <p:spPr>
          <a:xfrm rot="0">
            <a:off x="4867499" y="933450"/>
            <a:ext cx="8553002"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TỔNG QUAN VỀ ĐỀ TÀI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02870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02870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grpSp>
        <p:nvGrpSpPr>
          <p:cNvPr name="Group 4" id="4"/>
          <p:cNvGrpSpPr/>
          <p:nvPr/>
        </p:nvGrpSpPr>
        <p:grpSpPr>
          <a:xfrm rot="-10800000">
            <a:off x="2632395" y="2803840"/>
            <a:ext cx="2605510" cy="1049727"/>
            <a:chOff x="0" y="0"/>
            <a:chExt cx="787089" cy="317108"/>
          </a:xfrm>
        </p:grpSpPr>
        <p:sp>
          <p:nvSpPr>
            <p:cNvPr name="Freeform 5" id="5"/>
            <p:cNvSpPr/>
            <p:nvPr/>
          </p:nvSpPr>
          <p:spPr>
            <a:xfrm flipH="false" flipV="false" rot="0">
              <a:off x="0" y="0"/>
              <a:ext cx="787089" cy="317108"/>
            </a:xfrm>
            <a:custGeom>
              <a:avLst/>
              <a:gdLst/>
              <a:ahLst/>
              <a:cxnLst/>
              <a:rect r="r" b="b" t="t" l="l"/>
              <a:pathLst>
                <a:path h="317108" w="787089">
                  <a:moveTo>
                    <a:pt x="0" y="0"/>
                  </a:moveTo>
                  <a:lnTo>
                    <a:pt x="787089" y="0"/>
                  </a:lnTo>
                  <a:lnTo>
                    <a:pt x="787089" y="317108"/>
                  </a:lnTo>
                  <a:lnTo>
                    <a:pt x="0" y="317108"/>
                  </a:lnTo>
                  <a:close/>
                </a:path>
              </a:pathLst>
            </a:custGeom>
            <a:solidFill>
              <a:srgbClr val="327576"/>
            </a:solidFill>
          </p:spPr>
        </p:sp>
        <p:sp>
          <p:nvSpPr>
            <p:cNvPr name="TextBox 6" id="6"/>
            <p:cNvSpPr txBox="true"/>
            <p:nvPr/>
          </p:nvSpPr>
          <p:spPr>
            <a:xfrm>
              <a:off x="0" y="-47625"/>
              <a:ext cx="787089" cy="364733"/>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10800000">
            <a:off x="7712729" y="2803840"/>
            <a:ext cx="2605510" cy="1049727"/>
            <a:chOff x="0" y="0"/>
            <a:chExt cx="787089" cy="317108"/>
          </a:xfrm>
        </p:grpSpPr>
        <p:sp>
          <p:nvSpPr>
            <p:cNvPr name="Freeform 8" id="8"/>
            <p:cNvSpPr/>
            <p:nvPr/>
          </p:nvSpPr>
          <p:spPr>
            <a:xfrm flipH="false" flipV="false" rot="0">
              <a:off x="0" y="0"/>
              <a:ext cx="787089" cy="317108"/>
            </a:xfrm>
            <a:custGeom>
              <a:avLst/>
              <a:gdLst/>
              <a:ahLst/>
              <a:cxnLst/>
              <a:rect r="r" b="b" t="t" l="l"/>
              <a:pathLst>
                <a:path h="317108" w="787089">
                  <a:moveTo>
                    <a:pt x="0" y="0"/>
                  </a:moveTo>
                  <a:lnTo>
                    <a:pt x="787089" y="0"/>
                  </a:lnTo>
                  <a:lnTo>
                    <a:pt x="787089" y="317108"/>
                  </a:lnTo>
                  <a:lnTo>
                    <a:pt x="0" y="317108"/>
                  </a:lnTo>
                  <a:close/>
                </a:path>
              </a:pathLst>
            </a:custGeom>
            <a:solidFill>
              <a:srgbClr val="327576"/>
            </a:solidFill>
          </p:spPr>
        </p:sp>
        <p:sp>
          <p:nvSpPr>
            <p:cNvPr name="TextBox 9" id="9"/>
            <p:cNvSpPr txBox="true"/>
            <p:nvPr/>
          </p:nvSpPr>
          <p:spPr>
            <a:xfrm>
              <a:off x="0" y="-47625"/>
              <a:ext cx="787089" cy="364733"/>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10800000">
            <a:off x="12790055" y="2803840"/>
            <a:ext cx="2605510" cy="1049727"/>
            <a:chOff x="0" y="0"/>
            <a:chExt cx="787089" cy="317108"/>
          </a:xfrm>
        </p:grpSpPr>
        <p:sp>
          <p:nvSpPr>
            <p:cNvPr name="Freeform 11" id="11"/>
            <p:cNvSpPr/>
            <p:nvPr/>
          </p:nvSpPr>
          <p:spPr>
            <a:xfrm flipH="false" flipV="false" rot="0">
              <a:off x="0" y="0"/>
              <a:ext cx="787089" cy="317108"/>
            </a:xfrm>
            <a:custGeom>
              <a:avLst/>
              <a:gdLst/>
              <a:ahLst/>
              <a:cxnLst/>
              <a:rect r="r" b="b" t="t" l="l"/>
              <a:pathLst>
                <a:path h="317108" w="787089">
                  <a:moveTo>
                    <a:pt x="0" y="0"/>
                  </a:moveTo>
                  <a:lnTo>
                    <a:pt x="787089" y="0"/>
                  </a:lnTo>
                  <a:lnTo>
                    <a:pt x="787089" y="317108"/>
                  </a:lnTo>
                  <a:lnTo>
                    <a:pt x="0" y="317108"/>
                  </a:lnTo>
                  <a:close/>
                </a:path>
              </a:pathLst>
            </a:custGeom>
            <a:solidFill>
              <a:srgbClr val="327576"/>
            </a:solidFill>
          </p:spPr>
        </p:sp>
        <p:sp>
          <p:nvSpPr>
            <p:cNvPr name="TextBox 12" id="12"/>
            <p:cNvSpPr txBox="true"/>
            <p:nvPr/>
          </p:nvSpPr>
          <p:spPr>
            <a:xfrm>
              <a:off x="0" y="-47625"/>
              <a:ext cx="787089" cy="364733"/>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10800000">
            <a:off x="7712729" y="6090900"/>
            <a:ext cx="2605510" cy="1049727"/>
            <a:chOff x="0" y="0"/>
            <a:chExt cx="787089" cy="317108"/>
          </a:xfrm>
        </p:grpSpPr>
        <p:sp>
          <p:nvSpPr>
            <p:cNvPr name="Freeform 14" id="14"/>
            <p:cNvSpPr/>
            <p:nvPr/>
          </p:nvSpPr>
          <p:spPr>
            <a:xfrm flipH="false" flipV="false" rot="0">
              <a:off x="0" y="0"/>
              <a:ext cx="787089" cy="317108"/>
            </a:xfrm>
            <a:custGeom>
              <a:avLst/>
              <a:gdLst/>
              <a:ahLst/>
              <a:cxnLst/>
              <a:rect r="r" b="b" t="t" l="l"/>
              <a:pathLst>
                <a:path h="317108" w="787089">
                  <a:moveTo>
                    <a:pt x="0" y="0"/>
                  </a:moveTo>
                  <a:lnTo>
                    <a:pt x="787089" y="0"/>
                  </a:lnTo>
                  <a:lnTo>
                    <a:pt x="787089" y="317108"/>
                  </a:lnTo>
                  <a:lnTo>
                    <a:pt x="0" y="317108"/>
                  </a:lnTo>
                  <a:close/>
                </a:path>
              </a:pathLst>
            </a:custGeom>
            <a:solidFill>
              <a:srgbClr val="327576"/>
            </a:solidFill>
          </p:spPr>
        </p:sp>
        <p:sp>
          <p:nvSpPr>
            <p:cNvPr name="TextBox 15" id="15"/>
            <p:cNvSpPr txBox="true"/>
            <p:nvPr/>
          </p:nvSpPr>
          <p:spPr>
            <a:xfrm>
              <a:off x="0" y="-47625"/>
              <a:ext cx="787089" cy="364733"/>
            </a:xfrm>
            <a:prstGeom prst="rect">
              <a:avLst/>
            </a:prstGeom>
          </p:spPr>
          <p:txBody>
            <a:bodyPr anchor="ctr" rtlCol="false" tIns="50800" lIns="50800" bIns="50800" rIns="50800"/>
            <a:lstStyle/>
            <a:p>
              <a:pPr algn="ctr">
                <a:lnSpc>
                  <a:spcPts val="3079"/>
                </a:lnSpc>
              </a:pPr>
            </a:p>
          </p:txBody>
        </p:sp>
      </p:grpSp>
      <p:grpSp>
        <p:nvGrpSpPr>
          <p:cNvPr name="Group 16" id="16"/>
          <p:cNvGrpSpPr/>
          <p:nvPr/>
        </p:nvGrpSpPr>
        <p:grpSpPr>
          <a:xfrm rot="-10800000">
            <a:off x="12790055" y="6090900"/>
            <a:ext cx="2605510" cy="1049727"/>
            <a:chOff x="0" y="0"/>
            <a:chExt cx="787089" cy="317108"/>
          </a:xfrm>
        </p:grpSpPr>
        <p:sp>
          <p:nvSpPr>
            <p:cNvPr name="Freeform 17" id="17"/>
            <p:cNvSpPr/>
            <p:nvPr/>
          </p:nvSpPr>
          <p:spPr>
            <a:xfrm flipH="false" flipV="false" rot="0">
              <a:off x="0" y="0"/>
              <a:ext cx="787089" cy="317108"/>
            </a:xfrm>
            <a:custGeom>
              <a:avLst/>
              <a:gdLst/>
              <a:ahLst/>
              <a:cxnLst/>
              <a:rect r="r" b="b" t="t" l="l"/>
              <a:pathLst>
                <a:path h="317108" w="787089">
                  <a:moveTo>
                    <a:pt x="0" y="0"/>
                  </a:moveTo>
                  <a:lnTo>
                    <a:pt x="787089" y="0"/>
                  </a:lnTo>
                  <a:lnTo>
                    <a:pt x="787089" y="317108"/>
                  </a:lnTo>
                  <a:lnTo>
                    <a:pt x="0" y="317108"/>
                  </a:lnTo>
                  <a:close/>
                </a:path>
              </a:pathLst>
            </a:custGeom>
            <a:solidFill>
              <a:srgbClr val="327576"/>
            </a:solidFill>
          </p:spPr>
        </p:sp>
        <p:sp>
          <p:nvSpPr>
            <p:cNvPr name="TextBox 18" id="18"/>
            <p:cNvSpPr txBox="true"/>
            <p:nvPr/>
          </p:nvSpPr>
          <p:spPr>
            <a:xfrm>
              <a:off x="0" y="-47625"/>
              <a:ext cx="787089" cy="364733"/>
            </a:xfrm>
            <a:prstGeom prst="rect">
              <a:avLst/>
            </a:prstGeom>
          </p:spPr>
          <p:txBody>
            <a:bodyPr anchor="ctr" rtlCol="false" tIns="50800" lIns="50800" bIns="50800" rIns="50800"/>
            <a:lstStyle/>
            <a:p>
              <a:pPr algn="ctr">
                <a:lnSpc>
                  <a:spcPts val="3079"/>
                </a:lnSpc>
              </a:pPr>
            </a:p>
          </p:txBody>
        </p:sp>
      </p:grpSp>
      <p:grpSp>
        <p:nvGrpSpPr>
          <p:cNvPr name="Group 19" id="19"/>
          <p:cNvGrpSpPr/>
          <p:nvPr/>
        </p:nvGrpSpPr>
        <p:grpSpPr>
          <a:xfrm rot="-10800000">
            <a:off x="2632395" y="6090153"/>
            <a:ext cx="2605510" cy="1049727"/>
            <a:chOff x="0" y="0"/>
            <a:chExt cx="787089" cy="317108"/>
          </a:xfrm>
        </p:grpSpPr>
        <p:sp>
          <p:nvSpPr>
            <p:cNvPr name="Freeform 20" id="20"/>
            <p:cNvSpPr/>
            <p:nvPr/>
          </p:nvSpPr>
          <p:spPr>
            <a:xfrm flipH="false" flipV="false" rot="0">
              <a:off x="0" y="0"/>
              <a:ext cx="787089" cy="317108"/>
            </a:xfrm>
            <a:custGeom>
              <a:avLst/>
              <a:gdLst/>
              <a:ahLst/>
              <a:cxnLst/>
              <a:rect r="r" b="b" t="t" l="l"/>
              <a:pathLst>
                <a:path h="317108" w="787089">
                  <a:moveTo>
                    <a:pt x="0" y="0"/>
                  </a:moveTo>
                  <a:lnTo>
                    <a:pt x="787089" y="0"/>
                  </a:lnTo>
                  <a:lnTo>
                    <a:pt x="787089" y="317108"/>
                  </a:lnTo>
                  <a:lnTo>
                    <a:pt x="0" y="317108"/>
                  </a:lnTo>
                  <a:close/>
                </a:path>
              </a:pathLst>
            </a:custGeom>
            <a:solidFill>
              <a:srgbClr val="327576"/>
            </a:solidFill>
          </p:spPr>
        </p:sp>
        <p:sp>
          <p:nvSpPr>
            <p:cNvPr name="TextBox 21" id="21"/>
            <p:cNvSpPr txBox="true"/>
            <p:nvPr/>
          </p:nvSpPr>
          <p:spPr>
            <a:xfrm>
              <a:off x="0" y="-47625"/>
              <a:ext cx="787089" cy="364733"/>
            </a:xfrm>
            <a:prstGeom prst="rect">
              <a:avLst/>
            </a:prstGeom>
          </p:spPr>
          <p:txBody>
            <a:bodyPr anchor="ctr" rtlCol="false" tIns="50800" lIns="50800" bIns="50800" rIns="50800"/>
            <a:lstStyle/>
            <a:p>
              <a:pPr algn="ctr">
                <a:lnSpc>
                  <a:spcPts val="3079"/>
                </a:lnSpc>
              </a:pPr>
            </a:p>
          </p:txBody>
        </p:sp>
      </p:grpSp>
      <p:grpSp>
        <p:nvGrpSpPr>
          <p:cNvPr name="Group 22" id="22"/>
          <p:cNvGrpSpPr/>
          <p:nvPr/>
        </p:nvGrpSpPr>
        <p:grpSpPr>
          <a:xfrm rot="-10800000">
            <a:off x="2107532" y="2803840"/>
            <a:ext cx="1049727" cy="104972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27576"/>
            </a:solidFill>
          </p:spPr>
        </p:sp>
        <p:sp>
          <p:nvSpPr>
            <p:cNvPr name="TextBox 24" id="24"/>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10800000">
            <a:off x="7187865" y="2803840"/>
            <a:ext cx="1049727" cy="104972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27576"/>
            </a:solidFill>
          </p:spPr>
        </p:sp>
        <p:sp>
          <p:nvSpPr>
            <p:cNvPr name="TextBox 27" id="27"/>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10800000">
            <a:off x="12265192" y="2803840"/>
            <a:ext cx="1049727" cy="104972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27576"/>
            </a:solidFill>
          </p:spPr>
        </p:sp>
        <p:sp>
          <p:nvSpPr>
            <p:cNvPr name="TextBox 30" id="30"/>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31" id="31"/>
          <p:cNvGrpSpPr/>
          <p:nvPr/>
        </p:nvGrpSpPr>
        <p:grpSpPr>
          <a:xfrm rot="-10800000">
            <a:off x="7187865" y="6090900"/>
            <a:ext cx="1049727" cy="104972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27576"/>
            </a:solidFill>
          </p:spPr>
        </p:sp>
        <p:sp>
          <p:nvSpPr>
            <p:cNvPr name="TextBox 33" id="33"/>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34" id="34"/>
          <p:cNvGrpSpPr/>
          <p:nvPr/>
        </p:nvGrpSpPr>
        <p:grpSpPr>
          <a:xfrm rot="-10800000">
            <a:off x="12265192" y="6090900"/>
            <a:ext cx="1049727" cy="104972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27576"/>
            </a:solidFill>
          </p:spPr>
        </p:sp>
        <p:sp>
          <p:nvSpPr>
            <p:cNvPr name="TextBox 36" id="36"/>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37" id="37"/>
          <p:cNvGrpSpPr/>
          <p:nvPr/>
        </p:nvGrpSpPr>
        <p:grpSpPr>
          <a:xfrm rot="-10800000">
            <a:off x="2107532" y="6090153"/>
            <a:ext cx="1049727" cy="104972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327576"/>
            </a:solidFill>
          </p:spPr>
        </p:sp>
        <p:sp>
          <p:nvSpPr>
            <p:cNvPr name="TextBox 39" id="39"/>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40" id="40"/>
          <p:cNvGrpSpPr/>
          <p:nvPr/>
        </p:nvGrpSpPr>
        <p:grpSpPr>
          <a:xfrm rot="-10800000">
            <a:off x="2223518" y="2919826"/>
            <a:ext cx="817755" cy="817755"/>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42" id="42"/>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43" id="43"/>
          <p:cNvGrpSpPr/>
          <p:nvPr/>
        </p:nvGrpSpPr>
        <p:grpSpPr>
          <a:xfrm rot="-10800000">
            <a:off x="7303851" y="2919826"/>
            <a:ext cx="817755" cy="817755"/>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45" id="45"/>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46" id="46"/>
          <p:cNvGrpSpPr/>
          <p:nvPr/>
        </p:nvGrpSpPr>
        <p:grpSpPr>
          <a:xfrm rot="-10800000">
            <a:off x="12381178" y="2919826"/>
            <a:ext cx="817755" cy="817755"/>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48" id="48"/>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49" id="49"/>
          <p:cNvGrpSpPr/>
          <p:nvPr/>
        </p:nvGrpSpPr>
        <p:grpSpPr>
          <a:xfrm rot="-10800000">
            <a:off x="7303851" y="6206886"/>
            <a:ext cx="817755" cy="817755"/>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51" id="51"/>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52" id="52"/>
          <p:cNvGrpSpPr/>
          <p:nvPr/>
        </p:nvGrpSpPr>
        <p:grpSpPr>
          <a:xfrm rot="-10800000">
            <a:off x="12381178" y="6206886"/>
            <a:ext cx="817755" cy="817755"/>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54" id="54"/>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55" id="55"/>
          <p:cNvGrpSpPr/>
          <p:nvPr/>
        </p:nvGrpSpPr>
        <p:grpSpPr>
          <a:xfrm rot="-10800000">
            <a:off x="2223518" y="6206139"/>
            <a:ext cx="817755" cy="817755"/>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57" id="57"/>
            <p:cNvSpPr txBox="true"/>
            <p:nvPr/>
          </p:nvSpPr>
          <p:spPr>
            <a:xfrm>
              <a:off x="139700" y="92075"/>
              <a:ext cx="533400" cy="581025"/>
            </a:xfrm>
            <a:prstGeom prst="rect">
              <a:avLst/>
            </a:prstGeom>
          </p:spPr>
          <p:txBody>
            <a:bodyPr anchor="ctr" rtlCol="false" tIns="50800" lIns="50800" bIns="50800" rIns="50800"/>
            <a:lstStyle/>
            <a:p>
              <a:pPr algn="ctr">
                <a:lnSpc>
                  <a:spcPts val="3079"/>
                </a:lnSpc>
              </a:pPr>
            </a:p>
          </p:txBody>
        </p:sp>
      </p:grpSp>
      <p:grpSp>
        <p:nvGrpSpPr>
          <p:cNvPr name="Group 58" id="58"/>
          <p:cNvGrpSpPr/>
          <p:nvPr/>
        </p:nvGrpSpPr>
        <p:grpSpPr>
          <a:xfrm rot="0">
            <a:off x="3911875" y="2803840"/>
            <a:ext cx="2110933" cy="1049727"/>
            <a:chOff x="0" y="0"/>
            <a:chExt cx="637684" cy="317108"/>
          </a:xfrm>
        </p:grpSpPr>
        <p:sp>
          <p:nvSpPr>
            <p:cNvPr name="Freeform 59" id="59"/>
            <p:cNvSpPr/>
            <p:nvPr/>
          </p:nvSpPr>
          <p:spPr>
            <a:xfrm flipH="false" flipV="false" rot="0">
              <a:off x="0" y="0"/>
              <a:ext cx="637684" cy="317108"/>
            </a:xfrm>
            <a:custGeom>
              <a:avLst/>
              <a:gdLst/>
              <a:ahLst/>
              <a:cxnLst/>
              <a:rect r="r" b="b" t="t" l="l"/>
              <a:pathLst>
                <a:path h="317108" w="637684">
                  <a:moveTo>
                    <a:pt x="203200" y="0"/>
                  </a:moveTo>
                  <a:lnTo>
                    <a:pt x="637684" y="0"/>
                  </a:lnTo>
                  <a:lnTo>
                    <a:pt x="434484" y="317108"/>
                  </a:lnTo>
                  <a:lnTo>
                    <a:pt x="0" y="317108"/>
                  </a:lnTo>
                  <a:lnTo>
                    <a:pt x="203200" y="0"/>
                  </a:lnTo>
                  <a:close/>
                </a:path>
              </a:pathLst>
            </a:custGeom>
            <a:solidFill>
              <a:srgbClr val="3BB77E"/>
            </a:solidFill>
          </p:spPr>
        </p:sp>
        <p:sp>
          <p:nvSpPr>
            <p:cNvPr name="TextBox 60" id="60"/>
            <p:cNvSpPr txBox="true"/>
            <p:nvPr/>
          </p:nvSpPr>
          <p:spPr>
            <a:xfrm>
              <a:off x="101600" y="-47625"/>
              <a:ext cx="434484" cy="364733"/>
            </a:xfrm>
            <a:prstGeom prst="rect">
              <a:avLst/>
            </a:prstGeom>
          </p:spPr>
          <p:txBody>
            <a:bodyPr anchor="ctr" rtlCol="false" tIns="50800" lIns="50800" bIns="50800" rIns="50800"/>
            <a:lstStyle/>
            <a:p>
              <a:pPr algn="ctr">
                <a:lnSpc>
                  <a:spcPts val="3079"/>
                </a:lnSpc>
              </a:pPr>
            </a:p>
          </p:txBody>
        </p:sp>
      </p:grpSp>
      <p:grpSp>
        <p:nvGrpSpPr>
          <p:cNvPr name="Group 61" id="61"/>
          <p:cNvGrpSpPr/>
          <p:nvPr/>
        </p:nvGrpSpPr>
        <p:grpSpPr>
          <a:xfrm rot="0">
            <a:off x="8992209" y="2803840"/>
            <a:ext cx="2110933" cy="1049727"/>
            <a:chOff x="0" y="0"/>
            <a:chExt cx="637684" cy="317108"/>
          </a:xfrm>
        </p:grpSpPr>
        <p:sp>
          <p:nvSpPr>
            <p:cNvPr name="Freeform 62" id="62"/>
            <p:cNvSpPr/>
            <p:nvPr/>
          </p:nvSpPr>
          <p:spPr>
            <a:xfrm flipH="false" flipV="false" rot="0">
              <a:off x="0" y="0"/>
              <a:ext cx="637684" cy="317108"/>
            </a:xfrm>
            <a:custGeom>
              <a:avLst/>
              <a:gdLst/>
              <a:ahLst/>
              <a:cxnLst/>
              <a:rect r="r" b="b" t="t" l="l"/>
              <a:pathLst>
                <a:path h="317108" w="637684">
                  <a:moveTo>
                    <a:pt x="203200" y="0"/>
                  </a:moveTo>
                  <a:lnTo>
                    <a:pt x="637684" y="0"/>
                  </a:lnTo>
                  <a:lnTo>
                    <a:pt x="434484" y="317108"/>
                  </a:lnTo>
                  <a:lnTo>
                    <a:pt x="0" y="317108"/>
                  </a:lnTo>
                  <a:lnTo>
                    <a:pt x="203200" y="0"/>
                  </a:lnTo>
                  <a:close/>
                </a:path>
              </a:pathLst>
            </a:custGeom>
            <a:solidFill>
              <a:srgbClr val="3BB77E"/>
            </a:solidFill>
          </p:spPr>
        </p:sp>
        <p:sp>
          <p:nvSpPr>
            <p:cNvPr name="TextBox 63" id="63"/>
            <p:cNvSpPr txBox="true"/>
            <p:nvPr/>
          </p:nvSpPr>
          <p:spPr>
            <a:xfrm>
              <a:off x="101600" y="-47625"/>
              <a:ext cx="434484" cy="364733"/>
            </a:xfrm>
            <a:prstGeom prst="rect">
              <a:avLst/>
            </a:prstGeom>
          </p:spPr>
          <p:txBody>
            <a:bodyPr anchor="ctr" rtlCol="false" tIns="50800" lIns="50800" bIns="50800" rIns="50800"/>
            <a:lstStyle/>
            <a:p>
              <a:pPr algn="ctr">
                <a:lnSpc>
                  <a:spcPts val="3079"/>
                </a:lnSpc>
              </a:pPr>
            </a:p>
          </p:txBody>
        </p:sp>
      </p:grpSp>
      <p:grpSp>
        <p:nvGrpSpPr>
          <p:cNvPr name="Group 64" id="64"/>
          <p:cNvGrpSpPr/>
          <p:nvPr/>
        </p:nvGrpSpPr>
        <p:grpSpPr>
          <a:xfrm rot="0">
            <a:off x="14069535" y="2803840"/>
            <a:ext cx="2110933" cy="1049727"/>
            <a:chOff x="0" y="0"/>
            <a:chExt cx="637684" cy="317108"/>
          </a:xfrm>
        </p:grpSpPr>
        <p:sp>
          <p:nvSpPr>
            <p:cNvPr name="Freeform 65" id="65"/>
            <p:cNvSpPr/>
            <p:nvPr/>
          </p:nvSpPr>
          <p:spPr>
            <a:xfrm flipH="false" flipV="false" rot="0">
              <a:off x="0" y="0"/>
              <a:ext cx="637684" cy="317108"/>
            </a:xfrm>
            <a:custGeom>
              <a:avLst/>
              <a:gdLst/>
              <a:ahLst/>
              <a:cxnLst/>
              <a:rect r="r" b="b" t="t" l="l"/>
              <a:pathLst>
                <a:path h="317108" w="637684">
                  <a:moveTo>
                    <a:pt x="203200" y="0"/>
                  </a:moveTo>
                  <a:lnTo>
                    <a:pt x="637684" y="0"/>
                  </a:lnTo>
                  <a:lnTo>
                    <a:pt x="434484" y="317108"/>
                  </a:lnTo>
                  <a:lnTo>
                    <a:pt x="0" y="317108"/>
                  </a:lnTo>
                  <a:lnTo>
                    <a:pt x="203200" y="0"/>
                  </a:lnTo>
                  <a:close/>
                </a:path>
              </a:pathLst>
            </a:custGeom>
            <a:solidFill>
              <a:srgbClr val="3BB77E"/>
            </a:solidFill>
          </p:spPr>
        </p:sp>
        <p:sp>
          <p:nvSpPr>
            <p:cNvPr name="TextBox 66" id="66"/>
            <p:cNvSpPr txBox="true"/>
            <p:nvPr/>
          </p:nvSpPr>
          <p:spPr>
            <a:xfrm>
              <a:off x="101600" y="-47625"/>
              <a:ext cx="434484" cy="364733"/>
            </a:xfrm>
            <a:prstGeom prst="rect">
              <a:avLst/>
            </a:prstGeom>
          </p:spPr>
          <p:txBody>
            <a:bodyPr anchor="ctr" rtlCol="false" tIns="50800" lIns="50800" bIns="50800" rIns="50800"/>
            <a:lstStyle/>
            <a:p>
              <a:pPr algn="ctr">
                <a:lnSpc>
                  <a:spcPts val="3079"/>
                </a:lnSpc>
              </a:pPr>
            </a:p>
          </p:txBody>
        </p:sp>
      </p:grpSp>
      <p:grpSp>
        <p:nvGrpSpPr>
          <p:cNvPr name="Group 67" id="67"/>
          <p:cNvGrpSpPr/>
          <p:nvPr/>
        </p:nvGrpSpPr>
        <p:grpSpPr>
          <a:xfrm rot="0">
            <a:off x="8992209" y="6090900"/>
            <a:ext cx="2110933" cy="1049727"/>
            <a:chOff x="0" y="0"/>
            <a:chExt cx="637684" cy="317108"/>
          </a:xfrm>
        </p:grpSpPr>
        <p:sp>
          <p:nvSpPr>
            <p:cNvPr name="Freeform 68" id="68"/>
            <p:cNvSpPr/>
            <p:nvPr/>
          </p:nvSpPr>
          <p:spPr>
            <a:xfrm flipH="false" flipV="false" rot="0">
              <a:off x="0" y="0"/>
              <a:ext cx="637684" cy="317108"/>
            </a:xfrm>
            <a:custGeom>
              <a:avLst/>
              <a:gdLst/>
              <a:ahLst/>
              <a:cxnLst/>
              <a:rect r="r" b="b" t="t" l="l"/>
              <a:pathLst>
                <a:path h="317108" w="637684">
                  <a:moveTo>
                    <a:pt x="203200" y="0"/>
                  </a:moveTo>
                  <a:lnTo>
                    <a:pt x="637684" y="0"/>
                  </a:lnTo>
                  <a:lnTo>
                    <a:pt x="434484" y="317108"/>
                  </a:lnTo>
                  <a:lnTo>
                    <a:pt x="0" y="317108"/>
                  </a:lnTo>
                  <a:lnTo>
                    <a:pt x="203200" y="0"/>
                  </a:lnTo>
                  <a:close/>
                </a:path>
              </a:pathLst>
            </a:custGeom>
            <a:solidFill>
              <a:srgbClr val="3BB77E"/>
            </a:solidFill>
          </p:spPr>
        </p:sp>
        <p:sp>
          <p:nvSpPr>
            <p:cNvPr name="TextBox 69" id="69"/>
            <p:cNvSpPr txBox="true"/>
            <p:nvPr/>
          </p:nvSpPr>
          <p:spPr>
            <a:xfrm>
              <a:off x="101600" y="-47625"/>
              <a:ext cx="434484" cy="364733"/>
            </a:xfrm>
            <a:prstGeom prst="rect">
              <a:avLst/>
            </a:prstGeom>
          </p:spPr>
          <p:txBody>
            <a:bodyPr anchor="ctr" rtlCol="false" tIns="50800" lIns="50800" bIns="50800" rIns="50800"/>
            <a:lstStyle/>
            <a:p>
              <a:pPr algn="ctr">
                <a:lnSpc>
                  <a:spcPts val="3079"/>
                </a:lnSpc>
              </a:pPr>
            </a:p>
          </p:txBody>
        </p:sp>
      </p:grpSp>
      <p:grpSp>
        <p:nvGrpSpPr>
          <p:cNvPr name="Group 70" id="70"/>
          <p:cNvGrpSpPr/>
          <p:nvPr/>
        </p:nvGrpSpPr>
        <p:grpSpPr>
          <a:xfrm rot="0">
            <a:off x="14069535" y="6090900"/>
            <a:ext cx="2110933" cy="1049727"/>
            <a:chOff x="0" y="0"/>
            <a:chExt cx="637684" cy="317108"/>
          </a:xfrm>
        </p:grpSpPr>
        <p:sp>
          <p:nvSpPr>
            <p:cNvPr name="Freeform 71" id="71"/>
            <p:cNvSpPr/>
            <p:nvPr/>
          </p:nvSpPr>
          <p:spPr>
            <a:xfrm flipH="false" flipV="false" rot="0">
              <a:off x="0" y="0"/>
              <a:ext cx="637684" cy="317108"/>
            </a:xfrm>
            <a:custGeom>
              <a:avLst/>
              <a:gdLst/>
              <a:ahLst/>
              <a:cxnLst/>
              <a:rect r="r" b="b" t="t" l="l"/>
              <a:pathLst>
                <a:path h="317108" w="637684">
                  <a:moveTo>
                    <a:pt x="203200" y="0"/>
                  </a:moveTo>
                  <a:lnTo>
                    <a:pt x="637684" y="0"/>
                  </a:lnTo>
                  <a:lnTo>
                    <a:pt x="434484" y="317108"/>
                  </a:lnTo>
                  <a:lnTo>
                    <a:pt x="0" y="317108"/>
                  </a:lnTo>
                  <a:lnTo>
                    <a:pt x="203200" y="0"/>
                  </a:lnTo>
                  <a:close/>
                </a:path>
              </a:pathLst>
            </a:custGeom>
            <a:solidFill>
              <a:srgbClr val="3BB77E"/>
            </a:solidFill>
          </p:spPr>
        </p:sp>
        <p:sp>
          <p:nvSpPr>
            <p:cNvPr name="TextBox 72" id="72"/>
            <p:cNvSpPr txBox="true"/>
            <p:nvPr/>
          </p:nvSpPr>
          <p:spPr>
            <a:xfrm>
              <a:off x="101600" y="-47625"/>
              <a:ext cx="434484" cy="364733"/>
            </a:xfrm>
            <a:prstGeom prst="rect">
              <a:avLst/>
            </a:prstGeom>
          </p:spPr>
          <p:txBody>
            <a:bodyPr anchor="ctr" rtlCol="false" tIns="50800" lIns="50800" bIns="50800" rIns="50800"/>
            <a:lstStyle/>
            <a:p>
              <a:pPr algn="ctr">
                <a:lnSpc>
                  <a:spcPts val="3079"/>
                </a:lnSpc>
              </a:pPr>
            </a:p>
          </p:txBody>
        </p:sp>
      </p:grpSp>
      <p:grpSp>
        <p:nvGrpSpPr>
          <p:cNvPr name="Group 73" id="73"/>
          <p:cNvGrpSpPr/>
          <p:nvPr/>
        </p:nvGrpSpPr>
        <p:grpSpPr>
          <a:xfrm rot="0">
            <a:off x="3911875" y="6090153"/>
            <a:ext cx="2113940" cy="1051222"/>
            <a:chOff x="0" y="0"/>
            <a:chExt cx="637684" cy="317108"/>
          </a:xfrm>
        </p:grpSpPr>
        <p:sp>
          <p:nvSpPr>
            <p:cNvPr name="Freeform 74" id="74"/>
            <p:cNvSpPr/>
            <p:nvPr/>
          </p:nvSpPr>
          <p:spPr>
            <a:xfrm flipH="false" flipV="false" rot="0">
              <a:off x="0" y="0"/>
              <a:ext cx="637684" cy="317108"/>
            </a:xfrm>
            <a:custGeom>
              <a:avLst/>
              <a:gdLst/>
              <a:ahLst/>
              <a:cxnLst/>
              <a:rect r="r" b="b" t="t" l="l"/>
              <a:pathLst>
                <a:path h="317108" w="637684">
                  <a:moveTo>
                    <a:pt x="203200" y="0"/>
                  </a:moveTo>
                  <a:lnTo>
                    <a:pt x="637684" y="0"/>
                  </a:lnTo>
                  <a:lnTo>
                    <a:pt x="434484" y="317108"/>
                  </a:lnTo>
                  <a:lnTo>
                    <a:pt x="0" y="317108"/>
                  </a:lnTo>
                  <a:lnTo>
                    <a:pt x="203200" y="0"/>
                  </a:lnTo>
                  <a:close/>
                </a:path>
              </a:pathLst>
            </a:custGeom>
            <a:solidFill>
              <a:srgbClr val="3BB77E"/>
            </a:solidFill>
          </p:spPr>
        </p:sp>
        <p:sp>
          <p:nvSpPr>
            <p:cNvPr name="TextBox 75" id="75"/>
            <p:cNvSpPr txBox="true"/>
            <p:nvPr/>
          </p:nvSpPr>
          <p:spPr>
            <a:xfrm>
              <a:off x="101600" y="-47625"/>
              <a:ext cx="434484" cy="364733"/>
            </a:xfrm>
            <a:prstGeom prst="rect">
              <a:avLst/>
            </a:prstGeom>
          </p:spPr>
          <p:txBody>
            <a:bodyPr anchor="ctr" rtlCol="false" tIns="50800" lIns="50800" bIns="50800" rIns="50800"/>
            <a:lstStyle/>
            <a:p>
              <a:pPr algn="ctr">
                <a:lnSpc>
                  <a:spcPts val="3079"/>
                </a:lnSpc>
              </a:pPr>
            </a:p>
          </p:txBody>
        </p:sp>
      </p:grpSp>
      <p:sp>
        <p:nvSpPr>
          <p:cNvPr name="TextBox 76" id="76"/>
          <p:cNvSpPr txBox="true"/>
          <p:nvPr/>
        </p:nvSpPr>
        <p:spPr>
          <a:xfrm rot="0">
            <a:off x="12236999" y="7454952"/>
            <a:ext cx="3665072" cy="669851"/>
          </a:xfrm>
          <a:prstGeom prst="rect">
            <a:avLst/>
          </a:prstGeom>
        </p:spPr>
        <p:txBody>
          <a:bodyPr anchor="t" rtlCol="false" tIns="0" lIns="0" bIns="0" rIns="0">
            <a:spAutoFit/>
          </a:bodyPr>
          <a:lstStyle/>
          <a:p>
            <a:pPr algn="ctr" marL="0" indent="0" lvl="1">
              <a:lnSpc>
                <a:spcPts val="5599"/>
              </a:lnSpc>
              <a:spcBef>
                <a:spcPct val="0"/>
              </a:spcBef>
            </a:pPr>
            <a:r>
              <a:rPr lang="en-US" sz="3999" spc="127">
                <a:solidFill>
                  <a:srgbClr val="2A2B2D"/>
                </a:solidFill>
                <a:latin typeface="Montserrat"/>
                <a:ea typeface="Montserrat"/>
                <a:cs typeface="Montserrat"/>
                <a:sym typeface="Montserrat"/>
              </a:rPr>
              <a:t>THỐNG KÊ</a:t>
            </a:r>
          </a:p>
        </p:txBody>
      </p:sp>
      <p:sp>
        <p:nvSpPr>
          <p:cNvPr name="TextBox 77" id="77"/>
          <p:cNvSpPr txBox="true"/>
          <p:nvPr/>
        </p:nvSpPr>
        <p:spPr>
          <a:xfrm rot="0">
            <a:off x="2300312" y="3033431"/>
            <a:ext cx="568915" cy="485770"/>
          </a:xfrm>
          <a:prstGeom prst="rect">
            <a:avLst/>
          </a:prstGeom>
        </p:spPr>
        <p:txBody>
          <a:bodyPr anchor="t" rtlCol="false" tIns="0" lIns="0" bIns="0" rIns="0">
            <a:spAutoFit/>
          </a:bodyPr>
          <a:lstStyle/>
          <a:p>
            <a:pPr algn="ctr">
              <a:lnSpc>
                <a:spcPts val="3905"/>
              </a:lnSpc>
            </a:pPr>
            <a:r>
              <a:rPr lang="en-US" b="true" sz="2789" spc="117">
                <a:solidFill>
                  <a:srgbClr val="327576"/>
                </a:solidFill>
                <a:latin typeface="Barlow Bold"/>
                <a:ea typeface="Barlow Bold"/>
                <a:cs typeface="Barlow Bold"/>
                <a:sym typeface="Barlow Bold"/>
              </a:rPr>
              <a:t>01</a:t>
            </a:r>
          </a:p>
        </p:txBody>
      </p:sp>
      <p:sp>
        <p:nvSpPr>
          <p:cNvPr name="TextBox 78" id="78"/>
          <p:cNvSpPr txBox="true"/>
          <p:nvPr/>
        </p:nvSpPr>
        <p:spPr>
          <a:xfrm rot="0">
            <a:off x="7409221" y="3033431"/>
            <a:ext cx="568915" cy="485770"/>
          </a:xfrm>
          <a:prstGeom prst="rect">
            <a:avLst/>
          </a:prstGeom>
        </p:spPr>
        <p:txBody>
          <a:bodyPr anchor="t" rtlCol="false" tIns="0" lIns="0" bIns="0" rIns="0">
            <a:spAutoFit/>
          </a:bodyPr>
          <a:lstStyle/>
          <a:p>
            <a:pPr algn="ctr">
              <a:lnSpc>
                <a:spcPts val="3905"/>
              </a:lnSpc>
            </a:pPr>
            <a:r>
              <a:rPr lang="en-US" b="true" sz="2789" spc="117">
                <a:solidFill>
                  <a:srgbClr val="327576"/>
                </a:solidFill>
                <a:latin typeface="Barlow Bold"/>
                <a:ea typeface="Barlow Bold"/>
                <a:cs typeface="Barlow Bold"/>
                <a:sym typeface="Barlow Bold"/>
              </a:rPr>
              <a:t>02</a:t>
            </a:r>
          </a:p>
        </p:txBody>
      </p:sp>
      <p:sp>
        <p:nvSpPr>
          <p:cNvPr name="TextBox 79" id="79"/>
          <p:cNvSpPr txBox="true"/>
          <p:nvPr/>
        </p:nvSpPr>
        <p:spPr>
          <a:xfrm rot="0">
            <a:off x="12484267" y="3033431"/>
            <a:ext cx="568915" cy="485770"/>
          </a:xfrm>
          <a:prstGeom prst="rect">
            <a:avLst/>
          </a:prstGeom>
        </p:spPr>
        <p:txBody>
          <a:bodyPr anchor="t" rtlCol="false" tIns="0" lIns="0" bIns="0" rIns="0">
            <a:spAutoFit/>
          </a:bodyPr>
          <a:lstStyle/>
          <a:p>
            <a:pPr algn="ctr">
              <a:lnSpc>
                <a:spcPts val="3905"/>
              </a:lnSpc>
            </a:pPr>
            <a:r>
              <a:rPr lang="en-US" b="true" sz="2789" spc="117">
                <a:solidFill>
                  <a:srgbClr val="327576"/>
                </a:solidFill>
                <a:latin typeface="Barlow Bold"/>
                <a:ea typeface="Barlow Bold"/>
                <a:cs typeface="Barlow Bold"/>
                <a:sym typeface="Barlow Bold"/>
              </a:rPr>
              <a:t>03</a:t>
            </a:r>
          </a:p>
        </p:txBody>
      </p:sp>
      <p:sp>
        <p:nvSpPr>
          <p:cNvPr name="TextBox 80" id="80"/>
          <p:cNvSpPr txBox="true"/>
          <p:nvPr/>
        </p:nvSpPr>
        <p:spPr>
          <a:xfrm rot="0">
            <a:off x="7409221" y="6330017"/>
            <a:ext cx="568915" cy="485770"/>
          </a:xfrm>
          <a:prstGeom prst="rect">
            <a:avLst/>
          </a:prstGeom>
        </p:spPr>
        <p:txBody>
          <a:bodyPr anchor="t" rtlCol="false" tIns="0" lIns="0" bIns="0" rIns="0">
            <a:spAutoFit/>
          </a:bodyPr>
          <a:lstStyle/>
          <a:p>
            <a:pPr algn="ctr">
              <a:lnSpc>
                <a:spcPts val="3905"/>
              </a:lnSpc>
            </a:pPr>
            <a:r>
              <a:rPr lang="en-US" b="true" sz="2789" spc="117">
                <a:solidFill>
                  <a:srgbClr val="327576"/>
                </a:solidFill>
                <a:latin typeface="Barlow Bold"/>
                <a:ea typeface="Barlow Bold"/>
                <a:cs typeface="Barlow Bold"/>
                <a:sym typeface="Barlow Bold"/>
              </a:rPr>
              <a:t>05</a:t>
            </a:r>
          </a:p>
        </p:txBody>
      </p:sp>
      <p:sp>
        <p:nvSpPr>
          <p:cNvPr name="TextBox 81" id="81"/>
          <p:cNvSpPr txBox="true"/>
          <p:nvPr/>
        </p:nvSpPr>
        <p:spPr>
          <a:xfrm rot="0">
            <a:off x="12474742" y="6330017"/>
            <a:ext cx="568915" cy="485770"/>
          </a:xfrm>
          <a:prstGeom prst="rect">
            <a:avLst/>
          </a:prstGeom>
        </p:spPr>
        <p:txBody>
          <a:bodyPr anchor="t" rtlCol="false" tIns="0" lIns="0" bIns="0" rIns="0">
            <a:spAutoFit/>
          </a:bodyPr>
          <a:lstStyle/>
          <a:p>
            <a:pPr algn="ctr">
              <a:lnSpc>
                <a:spcPts val="3905"/>
              </a:lnSpc>
            </a:pPr>
            <a:r>
              <a:rPr lang="en-US" b="true" sz="2789" spc="117">
                <a:solidFill>
                  <a:srgbClr val="327576"/>
                </a:solidFill>
                <a:latin typeface="Barlow Bold"/>
                <a:ea typeface="Barlow Bold"/>
                <a:cs typeface="Barlow Bold"/>
                <a:sym typeface="Barlow Bold"/>
              </a:rPr>
              <a:t>06</a:t>
            </a:r>
          </a:p>
        </p:txBody>
      </p:sp>
      <p:sp>
        <p:nvSpPr>
          <p:cNvPr name="TextBox 82" id="82"/>
          <p:cNvSpPr txBox="true"/>
          <p:nvPr/>
        </p:nvSpPr>
        <p:spPr>
          <a:xfrm rot="0">
            <a:off x="2319362" y="6329269"/>
            <a:ext cx="568915" cy="485770"/>
          </a:xfrm>
          <a:prstGeom prst="rect">
            <a:avLst/>
          </a:prstGeom>
        </p:spPr>
        <p:txBody>
          <a:bodyPr anchor="t" rtlCol="false" tIns="0" lIns="0" bIns="0" rIns="0">
            <a:spAutoFit/>
          </a:bodyPr>
          <a:lstStyle/>
          <a:p>
            <a:pPr algn="ctr">
              <a:lnSpc>
                <a:spcPts val="3905"/>
              </a:lnSpc>
            </a:pPr>
            <a:r>
              <a:rPr lang="en-US" b="true" sz="2789" spc="117">
                <a:solidFill>
                  <a:srgbClr val="327576"/>
                </a:solidFill>
                <a:latin typeface="Barlow Bold"/>
                <a:ea typeface="Barlow Bold"/>
                <a:cs typeface="Barlow Bold"/>
                <a:sym typeface="Barlow Bold"/>
              </a:rPr>
              <a:t>04</a:t>
            </a:r>
          </a:p>
        </p:txBody>
      </p:sp>
      <p:sp>
        <p:nvSpPr>
          <p:cNvPr name="AutoShape 83" id="83"/>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TextBox 84" id="84"/>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85" id="85"/>
          <p:cNvSpPr txBox="true"/>
          <p:nvPr/>
        </p:nvSpPr>
        <p:spPr>
          <a:xfrm rot="0">
            <a:off x="1515899" y="9411166"/>
            <a:ext cx="385183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07 - Bùi Đình Cường</a:t>
            </a:r>
          </a:p>
        </p:txBody>
      </p:sp>
      <p:sp>
        <p:nvSpPr>
          <p:cNvPr name="Freeform 86" id="86"/>
          <p:cNvSpPr/>
          <p:nvPr/>
        </p:nvSpPr>
        <p:spPr>
          <a:xfrm flipH="false" flipV="false" rot="0">
            <a:off x="14874137" y="3077839"/>
            <a:ext cx="501729" cy="501729"/>
          </a:xfrm>
          <a:custGeom>
            <a:avLst/>
            <a:gdLst/>
            <a:ahLst/>
            <a:cxnLst/>
            <a:rect r="r" b="b" t="t" l="l"/>
            <a:pathLst>
              <a:path h="501729" w="501729">
                <a:moveTo>
                  <a:pt x="0" y="0"/>
                </a:moveTo>
                <a:lnTo>
                  <a:pt x="501730" y="0"/>
                </a:lnTo>
                <a:lnTo>
                  <a:pt x="501730" y="501729"/>
                </a:lnTo>
                <a:lnTo>
                  <a:pt x="0" y="50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7" id="87"/>
          <p:cNvSpPr/>
          <p:nvPr/>
        </p:nvSpPr>
        <p:spPr>
          <a:xfrm flipH="false" flipV="false" rot="0">
            <a:off x="4729366" y="6377041"/>
            <a:ext cx="475951" cy="475951"/>
          </a:xfrm>
          <a:custGeom>
            <a:avLst/>
            <a:gdLst/>
            <a:ahLst/>
            <a:cxnLst/>
            <a:rect r="r" b="b" t="t" l="l"/>
            <a:pathLst>
              <a:path h="475951" w="475951">
                <a:moveTo>
                  <a:pt x="0" y="0"/>
                </a:moveTo>
                <a:lnTo>
                  <a:pt x="475951" y="0"/>
                </a:lnTo>
                <a:lnTo>
                  <a:pt x="475951" y="475951"/>
                </a:lnTo>
                <a:lnTo>
                  <a:pt x="0" y="4759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8" id="88"/>
          <p:cNvSpPr/>
          <p:nvPr/>
        </p:nvSpPr>
        <p:spPr>
          <a:xfrm flipH="false" flipV="false" rot="0">
            <a:off x="9782963" y="6351052"/>
            <a:ext cx="529425" cy="529425"/>
          </a:xfrm>
          <a:custGeom>
            <a:avLst/>
            <a:gdLst/>
            <a:ahLst/>
            <a:cxnLst/>
            <a:rect r="r" b="b" t="t" l="l"/>
            <a:pathLst>
              <a:path h="529425" w="529425">
                <a:moveTo>
                  <a:pt x="0" y="0"/>
                </a:moveTo>
                <a:lnTo>
                  <a:pt x="529424" y="0"/>
                </a:lnTo>
                <a:lnTo>
                  <a:pt x="529424" y="529424"/>
                </a:lnTo>
                <a:lnTo>
                  <a:pt x="0" y="529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9" id="89"/>
          <p:cNvSpPr/>
          <p:nvPr/>
        </p:nvSpPr>
        <p:spPr>
          <a:xfrm flipH="false" flipV="false" rot="0">
            <a:off x="14860290" y="6351052"/>
            <a:ext cx="529425" cy="529425"/>
          </a:xfrm>
          <a:custGeom>
            <a:avLst/>
            <a:gdLst/>
            <a:ahLst/>
            <a:cxnLst/>
            <a:rect r="r" b="b" t="t" l="l"/>
            <a:pathLst>
              <a:path h="529425" w="529425">
                <a:moveTo>
                  <a:pt x="0" y="0"/>
                </a:moveTo>
                <a:lnTo>
                  <a:pt x="529424" y="0"/>
                </a:lnTo>
                <a:lnTo>
                  <a:pt x="529424" y="529424"/>
                </a:lnTo>
                <a:lnTo>
                  <a:pt x="0" y="5294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0" id="90"/>
          <p:cNvSpPr/>
          <p:nvPr/>
        </p:nvSpPr>
        <p:spPr>
          <a:xfrm flipH="false" flipV="false" rot="0">
            <a:off x="9796811" y="3077839"/>
            <a:ext cx="501729" cy="501729"/>
          </a:xfrm>
          <a:custGeom>
            <a:avLst/>
            <a:gdLst/>
            <a:ahLst/>
            <a:cxnLst/>
            <a:rect r="r" b="b" t="t" l="l"/>
            <a:pathLst>
              <a:path h="501729" w="501729">
                <a:moveTo>
                  <a:pt x="0" y="0"/>
                </a:moveTo>
                <a:lnTo>
                  <a:pt x="501729" y="0"/>
                </a:lnTo>
                <a:lnTo>
                  <a:pt x="501729" y="501729"/>
                </a:lnTo>
                <a:lnTo>
                  <a:pt x="0" y="5017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1" id="91"/>
          <p:cNvSpPr/>
          <p:nvPr/>
        </p:nvSpPr>
        <p:spPr>
          <a:xfrm flipH="false" flipV="false" rot="0">
            <a:off x="4684833" y="3046195"/>
            <a:ext cx="565017" cy="565017"/>
          </a:xfrm>
          <a:custGeom>
            <a:avLst/>
            <a:gdLst/>
            <a:ahLst/>
            <a:cxnLst/>
            <a:rect r="r" b="b" t="t" l="l"/>
            <a:pathLst>
              <a:path h="565017" w="565017">
                <a:moveTo>
                  <a:pt x="0" y="0"/>
                </a:moveTo>
                <a:lnTo>
                  <a:pt x="565017" y="0"/>
                </a:lnTo>
                <a:lnTo>
                  <a:pt x="565017" y="565017"/>
                </a:lnTo>
                <a:lnTo>
                  <a:pt x="0" y="56501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2" id="92"/>
          <p:cNvSpPr txBox="true"/>
          <p:nvPr/>
        </p:nvSpPr>
        <p:spPr>
          <a:xfrm rot="0">
            <a:off x="3270551" y="1033771"/>
            <a:ext cx="11489865"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PHÂN TÍCH THIẾT KẾ HỆ THỐNG</a:t>
            </a:r>
          </a:p>
        </p:txBody>
      </p:sp>
      <p:sp>
        <p:nvSpPr>
          <p:cNvPr name="TextBox 93" id="93"/>
          <p:cNvSpPr txBox="true"/>
          <p:nvPr/>
        </p:nvSpPr>
        <p:spPr>
          <a:xfrm rot="0">
            <a:off x="1827815" y="7454952"/>
            <a:ext cx="4214669" cy="669851"/>
          </a:xfrm>
          <a:prstGeom prst="rect">
            <a:avLst/>
          </a:prstGeom>
        </p:spPr>
        <p:txBody>
          <a:bodyPr anchor="t" rtlCol="false" tIns="0" lIns="0" bIns="0" rIns="0">
            <a:spAutoFit/>
          </a:bodyPr>
          <a:lstStyle/>
          <a:p>
            <a:pPr algn="ctr" marL="0" indent="0" lvl="1">
              <a:lnSpc>
                <a:spcPts val="5599"/>
              </a:lnSpc>
              <a:spcBef>
                <a:spcPct val="0"/>
              </a:spcBef>
            </a:pPr>
            <a:r>
              <a:rPr lang="en-US" sz="3999" spc="127">
                <a:solidFill>
                  <a:srgbClr val="2A2B2D"/>
                </a:solidFill>
                <a:latin typeface="Montserrat"/>
                <a:ea typeface="Montserrat"/>
                <a:cs typeface="Montserrat"/>
                <a:sym typeface="Montserrat"/>
              </a:rPr>
              <a:t>THANH TOÁN</a:t>
            </a:r>
          </a:p>
        </p:txBody>
      </p:sp>
      <p:sp>
        <p:nvSpPr>
          <p:cNvPr name="TextBox 94" id="94"/>
          <p:cNvSpPr txBox="true"/>
          <p:nvPr/>
        </p:nvSpPr>
        <p:spPr>
          <a:xfrm rot="0">
            <a:off x="1804540" y="4164791"/>
            <a:ext cx="4214669" cy="669851"/>
          </a:xfrm>
          <a:prstGeom prst="rect">
            <a:avLst/>
          </a:prstGeom>
        </p:spPr>
        <p:txBody>
          <a:bodyPr anchor="t" rtlCol="false" tIns="0" lIns="0" bIns="0" rIns="0">
            <a:spAutoFit/>
          </a:bodyPr>
          <a:lstStyle/>
          <a:p>
            <a:pPr algn="ctr" marL="0" indent="0" lvl="1">
              <a:lnSpc>
                <a:spcPts val="5599"/>
              </a:lnSpc>
              <a:spcBef>
                <a:spcPct val="0"/>
              </a:spcBef>
            </a:pPr>
            <a:r>
              <a:rPr lang="en-US" sz="3999" spc="127">
                <a:solidFill>
                  <a:srgbClr val="2A2B2D"/>
                </a:solidFill>
                <a:latin typeface="Montserrat"/>
                <a:ea typeface="Montserrat"/>
                <a:cs typeface="Montserrat"/>
                <a:sym typeface="Montserrat"/>
              </a:rPr>
              <a:t>TÌM KIẾM</a:t>
            </a:r>
          </a:p>
        </p:txBody>
      </p:sp>
      <p:sp>
        <p:nvSpPr>
          <p:cNvPr name="TextBox 95" id="95"/>
          <p:cNvSpPr txBox="true"/>
          <p:nvPr/>
        </p:nvSpPr>
        <p:spPr>
          <a:xfrm rot="0">
            <a:off x="6698320" y="4164791"/>
            <a:ext cx="4584770" cy="669851"/>
          </a:xfrm>
          <a:prstGeom prst="rect">
            <a:avLst/>
          </a:prstGeom>
        </p:spPr>
        <p:txBody>
          <a:bodyPr anchor="t" rtlCol="false" tIns="0" lIns="0" bIns="0" rIns="0">
            <a:spAutoFit/>
          </a:bodyPr>
          <a:lstStyle/>
          <a:p>
            <a:pPr algn="ctr" marL="0" indent="0" lvl="1">
              <a:lnSpc>
                <a:spcPts val="5599"/>
              </a:lnSpc>
              <a:spcBef>
                <a:spcPct val="0"/>
              </a:spcBef>
            </a:pPr>
            <a:r>
              <a:rPr lang="en-US" sz="3999" spc="127">
                <a:solidFill>
                  <a:srgbClr val="2A2B2D"/>
                </a:solidFill>
                <a:latin typeface="Montserrat"/>
                <a:ea typeface="Montserrat"/>
                <a:cs typeface="Montserrat"/>
                <a:sym typeface="Montserrat"/>
              </a:rPr>
              <a:t>XEM SẢN PHẨM</a:t>
            </a:r>
          </a:p>
        </p:txBody>
      </p:sp>
      <p:sp>
        <p:nvSpPr>
          <p:cNvPr name="TextBox 96" id="96"/>
          <p:cNvSpPr txBox="true"/>
          <p:nvPr/>
        </p:nvSpPr>
        <p:spPr>
          <a:xfrm rot="0">
            <a:off x="11962201" y="4164791"/>
            <a:ext cx="4214669" cy="669851"/>
          </a:xfrm>
          <a:prstGeom prst="rect">
            <a:avLst/>
          </a:prstGeom>
        </p:spPr>
        <p:txBody>
          <a:bodyPr anchor="t" rtlCol="false" tIns="0" lIns="0" bIns="0" rIns="0">
            <a:spAutoFit/>
          </a:bodyPr>
          <a:lstStyle/>
          <a:p>
            <a:pPr algn="ctr" marL="0" indent="0" lvl="1">
              <a:lnSpc>
                <a:spcPts val="5599"/>
              </a:lnSpc>
              <a:spcBef>
                <a:spcPct val="0"/>
              </a:spcBef>
            </a:pPr>
            <a:r>
              <a:rPr lang="en-US" sz="3999" spc="127">
                <a:solidFill>
                  <a:srgbClr val="2A2B2D"/>
                </a:solidFill>
                <a:latin typeface="Montserrat"/>
                <a:ea typeface="Montserrat"/>
                <a:cs typeface="Montserrat"/>
                <a:sym typeface="Montserrat"/>
              </a:rPr>
              <a:t>GIỎ HÀNG</a:t>
            </a:r>
          </a:p>
        </p:txBody>
      </p:sp>
      <p:sp>
        <p:nvSpPr>
          <p:cNvPr name="TextBox 97" id="97"/>
          <p:cNvSpPr txBox="true"/>
          <p:nvPr/>
        </p:nvSpPr>
        <p:spPr>
          <a:xfrm rot="0">
            <a:off x="6883371" y="7454952"/>
            <a:ext cx="4214669" cy="669851"/>
          </a:xfrm>
          <a:prstGeom prst="rect">
            <a:avLst/>
          </a:prstGeom>
        </p:spPr>
        <p:txBody>
          <a:bodyPr anchor="t" rtlCol="false" tIns="0" lIns="0" bIns="0" rIns="0">
            <a:spAutoFit/>
          </a:bodyPr>
          <a:lstStyle/>
          <a:p>
            <a:pPr algn="ctr" marL="0" indent="0" lvl="1">
              <a:lnSpc>
                <a:spcPts val="5599"/>
              </a:lnSpc>
              <a:spcBef>
                <a:spcPct val="0"/>
              </a:spcBef>
            </a:pPr>
            <a:r>
              <a:rPr lang="en-US" sz="3999" spc="127">
                <a:solidFill>
                  <a:srgbClr val="2A2B2D"/>
                </a:solidFill>
                <a:latin typeface="Montserrat"/>
                <a:ea typeface="Montserrat"/>
                <a:cs typeface="Montserrat"/>
                <a:sym typeface="Montserrat"/>
              </a:rPr>
              <a:t>QUẢN LÝ</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AF8EF"/>
        </a:solidFill>
      </p:bgPr>
    </p:bg>
    <p:spTree>
      <p:nvGrpSpPr>
        <p:cNvPr id="1" name=""/>
        <p:cNvGrpSpPr/>
        <p:nvPr/>
      </p:nvGrpSpPr>
      <p:grpSpPr>
        <a:xfrm>
          <a:off x="0" y="0"/>
          <a:ext cx="0" cy="0"/>
          <a:chOff x="0" y="0"/>
          <a:chExt cx="0" cy="0"/>
        </a:xfrm>
      </p:grpSpPr>
      <p:sp>
        <p:nvSpPr>
          <p:cNvPr name="Freeform 2" id="2"/>
          <p:cNvSpPr/>
          <p:nvPr/>
        </p:nvSpPr>
        <p:spPr>
          <a:xfrm flipH="false" flipV="false" rot="0">
            <a:off x="15182806" y="102870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Freeform 3" id="3"/>
          <p:cNvSpPr/>
          <p:nvPr/>
        </p:nvSpPr>
        <p:spPr>
          <a:xfrm flipH="false" flipV="false" rot="0">
            <a:off x="1028700" y="1028700"/>
            <a:ext cx="2077648" cy="959467"/>
          </a:xfrm>
          <a:custGeom>
            <a:avLst/>
            <a:gdLst/>
            <a:ahLst/>
            <a:cxnLst/>
            <a:rect r="r" b="b" t="t" l="l"/>
            <a:pathLst>
              <a:path h="959467" w="2077648">
                <a:moveTo>
                  <a:pt x="0" y="0"/>
                </a:moveTo>
                <a:lnTo>
                  <a:pt x="2077648" y="0"/>
                </a:lnTo>
                <a:lnTo>
                  <a:pt x="2077648" y="959467"/>
                </a:lnTo>
                <a:lnTo>
                  <a:pt x="0" y="959467"/>
                </a:lnTo>
                <a:lnTo>
                  <a:pt x="0" y="0"/>
                </a:lnTo>
                <a:close/>
              </a:path>
            </a:pathLst>
          </a:custGeom>
          <a:blipFill>
            <a:blip r:embed="rId2">
              <a:extLst>
                <a:ext uri="{96DAC541-7B7A-43D3-8B79-37D633B846F1}">
                  <asvg:svgBlip xmlns:asvg="http://schemas.microsoft.com/office/drawing/2016/SVG/main" r:embed="rId3"/>
                </a:ext>
              </a:extLst>
            </a:blip>
            <a:stretch>
              <a:fillRect l="0" t="0" r="-59838" b="-615486"/>
            </a:stretch>
          </a:blipFill>
        </p:spPr>
      </p:sp>
      <p:sp>
        <p:nvSpPr>
          <p:cNvPr name="AutoShape 4" id="4"/>
          <p:cNvSpPr/>
          <p:nvPr/>
        </p:nvSpPr>
        <p:spPr>
          <a:xfrm rot="0">
            <a:off x="1515899" y="9285348"/>
            <a:ext cx="15256203" cy="0"/>
          </a:xfrm>
          <a:prstGeom prst="line">
            <a:avLst/>
          </a:prstGeom>
          <a:ln cap="flat" w="9525">
            <a:solidFill>
              <a:srgbClr val="3BB77E"/>
            </a:solidFill>
            <a:prstDash val="solid"/>
            <a:headEnd type="none" len="sm" w="sm"/>
            <a:tailEnd type="none" len="sm" w="sm"/>
          </a:ln>
        </p:spPr>
      </p:sp>
      <p:sp>
        <p:nvSpPr>
          <p:cNvPr name="Freeform 5" id="5"/>
          <p:cNvSpPr/>
          <p:nvPr/>
        </p:nvSpPr>
        <p:spPr>
          <a:xfrm flipH="false" flipV="false" rot="0">
            <a:off x="3340056" y="1988167"/>
            <a:ext cx="11607889" cy="7270133"/>
          </a:xfrm>
          <a:custGeom>
            <a:avLst/>
            <a:gdLst/>
            <a:ahLst/>
            <a:cxnLst/>
            <a:rect r="r" b="b" t="t" l="l"/>
            <a:pathLst>
              <a:path h="7270133" w="11607889">
                <a:moveTo>
                  <a:pt x="0" y="0"/>
                </a:moveTo>
                <a:lnTo>
                  <a:pt x="11607888" y="0"/>
                </a:lnTo>
                <a:lnTo>
                  <a:pt x="11607888" y="7270133"/>
                </a:lnTo>
                <a:lnTo>
                  <a:pt x="0" y="7270133"/>
                </a:lnTo>
                <a:lnTo>
                  <a:pt x="0" y="0"/>
                </a:lnTo>
                <a:close/>
              </a:path>
            </a:pathLst>
          </a:custGeom>
          <a:blipFill>
            <a:blip r:embed="rId4"/>
            <a:stretch>
              <a:fillRect l="0" t="0" r="0" b="0"/>
            </a:stretch>
          </a:blipFill>
        </p:spPr>
      </p:sp>
      <p:sp>
        <p:nvSpPr>
          <p:cNvPr name="TextBox 6" id="6"/>
          <p:cNvSpPr txBox="true"/>
          <p:nvPr/>
        </p:nvSpPr>
        <p:spPr>
          <a:xfrm rot="0">
            <a:off x="12326890" y="9411166"/>
            <a:ext cx="4445211" cy="353546"/>
          </a:xfrm>
          <a:prstGeom prst="rect">
            <a:avLst/>
          </a:prstGeom>
        </p:spPr>
        <p:txBody>
          <a:bodyPr anchor="t" rtlCol="false" tIns="0" lIns="0" bIns="0" rIns="0">
            <a:spAutoFit/>
          </a:bodyPr>
          <a:lstStyle/>
          <a:p>
            <a:pPr algn="r">
              <a:lnSpc>
                <a:spcPts val="2944"/>
              </a:lnSpc>
            </a:pPr>
            <a:r>
              <a:rPr lang="en-US" sz="1899">
                <a:solidFill>
                  <a:srgbClr val="235A5B"/>
                </a:solidFill>
                <a:latin typeface="Nunito Sans"/>
                <a:ea typeface="Nunito Sans"/>
                <a:cs typeface="Nunito Sans"/>
                <a:sym typeface="Nunito Sans"/>
              </a:rPr>
              <a:t>ĐỒ ÁN TỐT NGHIỆP</a:t>
            </a:r>
          </a:p>
        </p:txBody>
      </p:sp>
      <p:sp>
        <p:nvSpPr>
          <p:cNvPr name="TextBox 7" id="7"/>
          <p:cNvSpPr txBox="true"/>
          <p:nvPr/>
        </p:nvSpPr>
        <p:spPr>
          <a:xfrm rot="0">
            <a:off x="1515899" y="9411166"/>
            <a:ext cx="3516554" cy="353695"/>
          </a:xfrm>
          <a:prstGeom prst="rect">
            <a:avLst/>
          </a:prstGeom>
        </p:spPr>
        <p:txBody>
          <a:bodyPr anchor="t" rtlCol="false" tIns="0" lIns="0" bIns="0" rIns="0">
            <a:spAutoFit/>
          </a:bodyPr>
          <a:lstStyle/>
          <a:p>
            <a:pPr algn="l">
              <a:lnSpc>
                <a:spcPts val="2944"/>
              </a:lnSpc>
            </a:pPr>
            <a:r>
              <a:rPr lang="en-US" sz="1899">
                <a:solidFill>
                  <a:srgbClr val="235A5B"/>
                </a:solidFill>
                <a:latin typeface="Nunito Sans"/>
                <a:ea typeface="Nunito Sans"/>
                <a:cs typeface="Nunito Sans"/>
                <a:sym typeface="Nunito Sans"/>
              </a:rPr>
              <a:t>08 - Bùi Đình Cường</a:t>
            </a:r>
          </a:p>
        </p:txBody>
      </p:sp>
      <p:sp>
        <p:nvSpPr>
          <p:cNvPr name="TextBox 8" id="8"/>
          <p:cNvSpPr txBox="true"/>
          <p:nvPr/>
        </p:nvSpPr>
        <p:spPr>
          <a:xfrm rot="0">
            <a:off x="3399067" y="1033771"/>
            <a:ext cx="11489865" cy="854075"/>
          </a:xfrm>
          <a:prstGeom prst="rect">
            <a:avLst/>
          </a:prstGeom>
        </p:spPr>
        <p:txBody>
          <a:bodyPr anchor="t" rtlCol="false" tIns="0" lIns="0" bIns="0" rIns="0">
            <a:spAutoFit/>
          </a:bodyPr>
          <a:lstStyle/>
          <a:p>
            <a:pPr algn="ctr" marL="0" indent="0" lvl="1">
              <a:lnSpc>
                <a:spcPts val="7000"/>
              </a:lnSpc>
              <a:spcBef>
                <a:spcPct val="0"/>
              </a:spcBef>
            </a:pPr>
            <a:r>
              <a:rPr lang="en-US" b="true" sz="5000" spc="160">
                <a:solidFill>
                  <a:srgbClr val="3BB77E"/>
                </a:solidFill>
                <a:latin typeface="Montserrat Bold"/>
                <a:ea typeface="Montserrat Bold"/>
                <a:cs typeface="Montserrat Bold"/>
                <a:sym typeface="Montserrat Bold"/>
              </a:rPr>
              <a:t>BIỂU ĐỒ USE CASE TỔNG QUAN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DAGZ6EOSGLE</dc:identifier>
  <dcterms:modified xsi:type="dcterms:W3CDTF">2011-08-01T06:04:30Z</dcterms:modified>
  <cp:revision>1</cp:revision>
  <dc:title>Bản sao của Slide đồ án</dc:title>
</cp:coreProperties>
</file>