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78" r:id="rId5"/>
    <p:sldId id="275" r:id="rId6"/>
    <p:sldId id="264" r:id="rId7"/>
    <p:sldId id="276" r:id="rId8"/>
    <p:sldId id="261" r:id="rId9"/>
    <p:sldId id="277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58"/>
    <a:srgbClr val="646161"/>
    <a:srgbClr val="FFFFFF"/>
    <a:srgbClr val="00AEEF"/>
    <a:srgbClr val="585657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64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0" y="1561465"/>
            <a:ext cx="9243060" cy="5332095"/>
            <a:chOff x="0" y="2900"/>
            <a:chExt cx="15159" cy="9523"/>
          </a:xfrm>
        </p:grpSpPr>
        <p:sp>
          <p:nvSpPr>
            <p:cNvPr id="2" name="矩形 1"/>
            <p:cNvSpPr/>
            <p:nvPr/>
          </p:nvSpPr>
          <p:spPr>
            <a:xfrm>
              <a:off x="0" y="2900"/>
              <a:ext cx="15159" cy="9523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720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3"/>
                </p:ext>
              </p:extLst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359" y="3334"/>
              <a:ext cx="14441" cy="8654"/>
            </a:xfrm>
            <a:prstGeom prst="rect">
              <a:avLst/>
            </a:prstGeom>
          </p:spPr>
        </p:pic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81305" y="204470"/>
            <a:ext cx="6045200" cy="1208523"/>
            <a:chOff x="180" y="441"/>
            <a:chExt cx="6885" cy="1376"/>
          </a:xfrm>
        </p:grpSpPr>
        <p:pic>
          <p:nvPicPr>
            <p:cNvPr id="29" name="图片 28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" y="441"/>
              <a:ext cx="4253" cy="291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80" y="732"/>
              <a:ext cx="6885" cy="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i="1">
                  <a:solidFill>
                    <a:schemeClr val="accent1"/>
                  </a:solidFill>
                </a:rPr>
                <a:t>青岛大学</a:t>
              </a:r>
              <a:r>
                <a:rPr lang="zh-CN" altLang="en-US" sz="2400" b="1" i="1">
                  <a:solidFill>
                    <a:srgbClr val="646161"/>
                  </a:solidFill>
                </a:rPr>
                <a:t>未来研究院</a:t>
              </a:r>
              <a:endParaRPr lang="zh-CN" altLang="en-US" sz="2400" b="1" i="1">
                <a:solidFill>
                  <a:schemeClr val="accent1"/>
                </a:solidFill>
              </a:endParaRPr>
            </a:p>
            <a:p>
              <a:r>
                <a:rPr lang="zh-CN" altLang="en-US" sz="2400" b="1" i="1">
                  <a:solidFill>
                    <a:schemeClr val="accent1"/>
                  </a:solidFill>
                </a:rPr>
                <a:t>未来</a:t>
              </a:r>
              <a:r>
                <a:rPr lang="zh-CN" altLang="en-US" sz="2400" b="1" i="1">
                  <a:solidFill>
                    <a:srgbClr val="00AEEF"/>
                  </a:solidFill>
                </a:rPr>
                <a:t>战</a:t>
              </a:r>
              <a:r>
                <a:rPr lang="zh-CN" altLang="en-US" sz="2400" b="1" i="1">
                  <a:solidFill>
                    <a:schemeClr val="accent1"/>
                  </a:solidFill>
                </a:rPr>
                <a:t>队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 </a:t>
              </a:r>
              <a:r>
                <a: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明黑（非商用）常规体" charset="-122"/>
                  <a:ea typeface="造字工房明黑（非商用）常规体" charset="-122"/>
                  <a:sym typeface="+mn-ea"/>
                </a:rPr>
                <a:t>算法组</a:t>
              </a:r>
              <a:endParaRPr lang="zh-CN" altLang="en-US" sz="32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明黑（非商用）常规体" charset="-122"/>
                <a:ea typeface="造字工房明黑（非商用）常规体" charset="-122"/>
                <a:sym typeface="+mn-ea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9314180" y="459740"/>
            <a:ext cx="2877820" cy="2209165"/>
            <a:chOff x="15344" y="358"/>
            <a:chExt cx="3636" cy="2789"/>
          </a:xfrm>
          <a:effectLst/>
        </p:grpSpPr>
        <p:pic>
          <p:nvPicPr>
            <p:cNvPr id="12" name="图片 11" descr="未来战队 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t="17412" b="7632"/>
            <a:stretch>
              <a:fillRect/>
            </a:stretch>
          </p:blipFill>
          <p:spPr>
            <a:xfrm>
              <a:off x="15649" y="358"/>
              <a:ext cx="3331" cy="2497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41000"/>
                </a:prstClr>
              </a:innerShdw>
              <a:reflection blurRad="6350" stA="50000" endA="300" endPos="90000" dist="1054100" dir="5400000" sy="-100000" algn="bl" rotWithShape="0"/>
            </a:effectLst>
            <a:scene3d>
              <a:camera prst="isometricLeftDown">
                <a:rot lat="2400000" lon="1200000" rev="0"/>
              </a:camera>
              <a:lightRig rig="threePt" dir="t"/>
            </a:scene3d>
          </p:spPr>
        </p:pic>
        <p:pic>
          <p:nvPicPr>
            <p:cNvPr id="32" name="图片 31" descr="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44" y="2302"/>
              <a:ext cx="3636" cy="845"/>
            </a:xfrm>
            <a:prstGeom prst="rect">
              <a:avLst/>
            </a:prstGeom>
            <a:noFill/>
            <a:effectLst>
              <a:reflection blurRad="6350" stA="80000" endA="300" dir="5400000" sy="-100000" algn="bl" rotWithShape="0"/>
            </a:effectLst>
            <a:scene3d>
              <a:camera prst="orthographicFront">
                <a:rot lat="2400000" lon="1200000" rev="0"/>
              </a:camera>
              <a:lightRig rig="threePt" dir="t"/>
            </a:scene3d>
          </p:spPr>
        </p:pic>
      </p:grpSp>
      <p:sp>
        <p:nvSpPr>
          <p:cNvPr id="36" name="文本框 35"/>
          <p:cNvSpPr txBox="1"/>
          <p:nvPr/>
        </p:nvSpPr>
        <p:spPr>
          <a:xfrm>
            <a:off x="1739265" y="3766185"/>
            <a:ext cx="5764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第三次例会</a:t>
            </a:r>
            <a:endParaRPr lang="zh-CN" sz="72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video fullScrn="0">
              <p:cMediaNode vol="0" mute="1" showWhenStopped="0">
                <p:cTn id="2" repeatCount="indefinite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633460" y="1637030"/>
            <a:ext cx="908050" cy="3662680"/>
            <a:chOff x="10384" y="2061"/>
            <a:chExt cx="1430" cy="5768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84" y="2061"/>
              <a:ext cx="1430" cy="5769"/>
              <a:chOff x="3710" y="2059"/>
              <a:chExt cx="1430" cy="576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饼形 34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048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3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直角三角形 38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0737" y="4185"/>
              <a:ext cx="724" cy="2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任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务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要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41975" y="1637030"/>
            <a:ext cx="908050" cy="3662680"/>
            <a:chOff x="6132" y="2060"/>
            <a:chExt cx="1430" cy="5768"/>
          </a:xfrm>
        </p:grpSpPr>
        <p:grpSp>
          <p:nvGrpSpPr>
            <p:cNvPr id="25" name="组合 24"/>
            <p:cNvGrpSpPr/>
            <p:nvPr/>
          </p:nvGrpSpPr>
          <p:grpSpPr>
            <a:xfrm rot="0">
              <a:off x="6132" y="2060"/>
              <a:ext cx="1430" cy="5769"/>
              <a:chOff x="3710" y="2059"/>
              <a:chExt cx="1430" cy="576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饼形 16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999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2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直角三角形 23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6469" y="4185"/>
              <a:ext cx="724" cy="24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问</a:t>
              </a:r>
              <a:r>
                <a:rPr lang="en-US" altLang="zh-CN" b="1">
                  <a:solidFill>
                    <a:schemeClr val="bg1"/>
                  </a:solidFill>
                </a:rPr>
                <a:t> </a:t>
              </a:r>
              <a:r>
                <a:rPr lang="zh-CN" altLang="en-US" b="1">
                  <a:solidFill>
                    <a:schemeClr val="bg1"/>
                  </a:solidFill>
                </a:rPr>
                <a:t>题</a:t>
              </a:r>
              <a:r>
                <a:rPr lang="en-US" altLang="zh-CN" b="1">
                  <a:solidFill>
                    <a:schemeClr val="bg1"/>
                  </a:solidFill>
                </a:rPr>
                <a:t> </a:t>
              </a:r>
              <a:r>
                <a:rPr lang="zh-CN" altLang="en-US" b="1">
                  <a:solidFill>
                    <a:schemeClr val="bg1"/>
                  </a:solidFill>
                </a:rPr>
                <a:t>解</a:t>
              </a:r>
              <a:r>
                <a:rPr lang="en-US" altLang="zh-CN" b="1">
                  <a:solidFill>
                    <a:schemeClr val="bg1"/>
                  </a:solidFill>
                </a:rPr>
                <a:t> </a:t>
              </a:r>
              <a:r>
                <a:rPr lang="zh-CN" altLang="en-US" b="1">
                  <a:solidFill>
                    <a:schemeClr val="bg1"/>
                  </a:solidFill>
                </a:rPr>
                <a:t>答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2650490" y="1637030"/>
            <a:ext cx="908050" cy="3663315"/>
            <a:chOff x="10384" y="2061"/>
            <a:chExt cx="1430" cy="5769"/>
          </a:xfrm>
        </p:grpSpPr>
        <p:grpSp>
          <p:nvGrpSpPr>
            <p:cNvPr id="10" name="组合 9"/>
            <p:cNvGrpSpPr/>
            <p:nvPr/>
          </p:nvGrpSpPr>
          <p:grpSpPr>
            <a:xfrm>
              <a:off x="10384" y="2061"/>
              <a:ext cx="1430" cy="5769"/>
              <a:chOff x="3710" y="2059"/>
              <a:chExt cx="1430" cy="576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饼形 12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181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1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直角三角形 45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0737" y="4185"/>
              <a:ext cx="724" cy="2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点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</a:t>
              </a:r>
              <a:r>
                <a:rPr 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</a:t>
              </a:r>
              <a:endParaRPr 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8890"/>
            <a:ext cx="7258050" cy="6849110"/>
            <a:chOff x="0" y="14"/>
            <a:chExt cx="11430" cy="10786"/>
          </a:xfrm>
        </p:grpSpPr>
        <p:pic>
          <p:nvPicPr>
            <p:cNvPr id="2" name="图片 1" descr="rm-sub-banner2.b1d0b7e"/>
            <p:cNvPicPr>
              <a:picLocks noChangeAspect="1"/>
            </p:cNvPicPr>
            <p:nvPr/>
          </p:nvPicPr>
          <p:blipFill>
            <a:blip r:embed="rId1"/>
            <a:srcRect l="62729" r="11412"/>
            <a:stretch>
              <a:fillRect/>
            </a:stretch>
          </p:blipFill>
          <p:spPr>
            <a:xfrm>
              <a:off x="0" y="14"/>
              <a:ext cx="11430" cy="10786"/>
            </a:xfrm>
            <a:prstGeom prst="rect">
              <a:avLst/>
            </a:prstGeom>
          </p:spPr>
        </p:pic>
        <p:pic>
          <p:nvPicPr>
            <p:cNvPr id="11" name="图片 10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9" y="8446"/>
              <a:ext cx="1982" cy="198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913765" y="1760220"/>
            <a:ext cx="103644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於恩泽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 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周文正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孙海华</a:t>
            </a:r>
            <a:endParaRPr lang="en-US" altLang="zh-CN" sz="28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刘雨松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蒋瑞轩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张洋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刘家辉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付明杰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叶涟嘉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m-sub-banner2.b1d0b7e"/>
          <p:cNvPicPr>
            <a:picLocks noChangeAspect="1"/>
          </p:cNvPicPr>
          <p:nvPr/>
        </p:nvPicPr>
        <p:blipFill>
          <a:blip r:embed="rId1"/>
          <a:srcRect l="62729" r="11412"/>
          <a:stretch>
            <a:fillRect/>
          </a:stretch>
        </p:blipFill>
        <p:spPr>
          <a:xfrm>
            <a:off x="0" y="8890"/>
            <a:ext cx="7258050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5363210"/>
            <a:ext cx="1258570" cy="1258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10920" y="1414780"/>
            <a:ext cx="9691370" cy="4759325"/>
          </a:xfrm>
        </p:spPr>
        <p:txBody>
          <a:bodyPr/>
          <a:p>
            <a:r>
              <a:rPr lang="zh-CN" altLang="en-US" sz="3600"/>
              <a:t>自瞄</a:t>
            </a:r>
            <a:endParaRPr lang="zh-CN" altLang="en-US" sz="3600"/>
          </a:p>
          <a:p>
            <a:r>
              <a:rPr lang="en-US" altLang="zh-CN" sz="3600"/>
              <a:t>ones</a:t>
            </a:r>
            <a:endParaRPr lang="en-US" altLang="zh-CN" sz="3600"/>
          </a:p>
          <a:p>
            <a:r>
              <a:rPr lang="en-US" altLang="zh-CN" sz="3600"/>
              <a:t>https://gitee.com/qsheeeeen/qdu-rm-ai</a:t>
            </a:r>
            <a:endParaRPr lang="en-US" altLang="zh-CN" sz="3600"/>
          </a:p>
          <a:p>
            <a:r>
              <a:rPr lang="en-US" altLang="zh-CN" sz="3600"/>
              <a:t>linux</a:t>
            </a:r>
            <a:endParaRPr lang="en-US" altLang="zh-CN" sz="3600"/>
          </a:p>
          <a:p>
            <a:r>
              <a:rPr lang="en-US" altLang="zh-CN" sz="3600"/>
              <a:t>git</a:t>
            </a:r>
            <a:endParaRPr lang="en-US" altLang="zh-CN" sz="36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m-sub-banner2.b1d0b7e"/>
          <p:cNvPicPr>
            <a:picLocks noChangeAspect="1"/>
          </p:cNvPicPr>
          <p:nvPr/>
        </p:nvPicPr>
        <p:blipFill>
          <a:blip r:embed="rId1"/>
          <a:srcRect l="62729" r="11412"/>
          <a:stretch>
            <a:fillRect/>
          </a:stretch>
        </p:blipFill>
        <p:spPr>
          <a:xfrm>
            <a:off x="0" y="8890"/>
            <a:ext cx="7258050" cy="6849110"/>
          </a:xfrm>
          <a:prstGeom prst="rect">
            <a:avLst/>
          </a:prstGeom>
        </p:spPr>
      </p:pic>
      <p:pic>
        <p:nvPicPr>
          <p:cNvPr id="11" name="图片 10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5363210"/>
            <a:ext cx="1258570" cy="125857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8" name="图片 7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9" name="直角三角形 8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010920" y="1414780"/>
            <a:ext cx="10364470" cy="4759325"/>
          </a:xfrm>
        </p:spPr>
        <p:txBody>
          <a:bodyPr/>
          <a:p>
            <a:r>
              <a:rPr lang="en-US" altLang="zh-CN" sz="2800"/>
              <a:t> </a:t>
            </a:r>
            <a:r>
              <a:rPr lang="zh-CN" altLang="en-US" sz="2800"/>
              <a:t>创建</a:t>
            </a:r>
            <a:r>
              <a:rPr lang="en-US" altLang="zh-CN" sz="2800"/>
              <a:t>Gitee</a:t>
            </a:r>
            <a:r>
              <a:rPr lang="zh-CN" altLang="en-US" sz="2800"/>
              <a:t>账户和仓库，作为日后代码查看的地方</a:t>
            </a:r>
            <a:endParaRPr lang="zh-CN" altLang="en-US" sz="2800"/>
          </a:p>
          <a:p>
            <a:r>
              <a:rPr lang="en-US" altLang="zh-CN" sz="2800"/>
              <a:t> </a:t>
            </a:r>
            <a:r>
              <a:rPr lang="zh-CN" altLang="en-US" sz="2800"/>
              <a:t>完善个人信息表格</a:t>
            </a:r>
            <a:endParaRPr lang="zh-CN" altLang="en-US" sz="2800"/>
          </a:p>
          <a:p>
            <a:r>
              <a:rPr lang="en-US" altLang="zh-CN" sz="2800"/>
              <a:t> </a:t>
            </a:r>
            <a:r>
              <a:rPr lang="zh-CN" altLang="en-US" sz="2800"/>
              <a:t>例会改到周三周日</a:t>
            </a:r>
            <a:endParaRPr lang="zh-CN" altLang="en-US" sz="2800"/>
          </a:p>
          <a:p>
            <a:r>
              <a:rPr lang="en-US" altLang="zh-CN" sz="2800"/>
              <a:t> </a:t>
            </a:r>
            <a:r>
              <a:rPr lang="zh-CN" altLang="en-US" sz="2800"/>
              <a:t>下周三讲</a:t>
            </a:r>
            <a:r>
              <a:rPr lang="en-US" altLang="zh-CN" sz="2800"/>
              <a:t>Buff </a:t>
            </a:r>
            <a:r>
              <a:rPr lang="zh-CN" altLang="en-US" sz="2800"/>
              <a:t>和</a:t>
            </a:r>
            <a:r>
              <a:rPr lang="en-US" altLang="zh-CN" sz="2800"/>
              <a:t> Git</a:t>
            </a:r>
            <a:endParaRPr lang="en-US" altLang="zh-CN" sz="2800"/>
          </a:p>
          <a:p>
            <a:r>
              <a:rPr lang="en-US" altLang="zh-CN" sz="2800"/>
              <a:t> robomaster</a:t>
            </a:r>
            <a:r>
              <a:rPr lang="zh-CN" altLang="en-US" sz="2800"/>
              <a:t>论坛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4820" y="2346325"/>
            <a:ext cx="6181725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感谢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  <a:p>
            <a:pPr fontAlgn="ctr">
              <a:lnSpc>
                <a:spcPct val="40000"/>
              </a:lnSpc>
            </a:pPr>
            <a:r>
              <a:rPr lang="en-US" altLang="zh-CN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			</a:t>
            </a:r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聆听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MEDIACOVER_STYLEID" val="2"/>
  <p:tag name="KSO_WM_UNIT_MEDIACOVER_TEXTSTATE" val="0"/>
  <p:tag name="KSO_WM_UNIT_MEDIACOVER_BTN_STATE" val="0"/>
  <p:tag name="KSO_WM_UNIT_MEDIACOVER_BTN_POS" val="c"/>
  <p:tag name="KSO_WM_UNIT_MEDIACOVER_BTN_STYLE" val="7dfe1204be65ff8a3c56e2252a9a989e"/>
  <p:tag name="KSO_WM_UNIT_MEDIACOVER_RGB" val="000000"/>
  <p:tag name="KSO_WM_UNIT_MEDIACOVER_TRANSPARENCY" val="0.5"/>
</p:tagLst>
</file>

<file path=ppt/tags/tag64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586*3468*694*694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5.xml><?xml version="1.0" encoding="utf-8"?>
<p:tagLst xmlns:p="http://schemas.openxmlformats.org/presentationml/2006/main">
  <p:tag name="KSO_WM_UNIT_PLACING_PICTURE_USER_VIEWPORT" val="{&quot;height&quot;:2211,&quot;width&quot;:3331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宽屏</PresentationFormat>
  <Paragraphs>52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造字工房明黑（非商用）常规体</vt:lpstr>
      <vt:lpstr>Calibri</vt:lpstr>
      <vt:lpstr>等线</vt:lpstr>
      <vt:lpstr>汉呈水墨中国风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而已</cp:lastModifiedBy>
  <cp:revision>221</cp:revision>
  <dcterms:created xsi:type="dcterms:W3CDTF">2019-06-19T02:08:00Z</dcterms:created>
  <dcterms:modified xsi:type="dcterms:W3CDTF">2021-08-22T16:47:24Z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1B8C535F73FD45D89F16888B6A21967A</vt:lpwstr>
  </property>
</Properties>
</file>