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8" r:id="rId5"/>
    <p:sldId id="275" r:id="rId6"/>
    <p:sldId id="264" r:id="rId7"/>
    <p:sldId id="276" r:id="rId8"/>
    <p:sldId id="261" r:id="rId9"/>
    <p:sldId id="27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8"/>
    <a:srgbClr val="646161"/>
    <a:srgbClr val="FFFFFF"/>
    <a:srgbClr val="00AEEF"/>
    <a:srgbClr val="585657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0" y="1561465"/>
            <a:ext cx="9243060" cy="5332095"/>
            <a:chOff x="0" y="2900"/>
            <a:chExt cx="15159" cy="9523"/>
          </a:xfrm>
        </p:grpSpPr>
        <p:sp>
          <p:nvSpPr>
            <p:cNvPr id="2" name="矩形 1"/>
            <p:cNvSpPr/>
            <p:nvPr/>
          </p:nvSpPr>
          <p:spPr>
            <a:xfrm>
              <a:off x="0" y="2900"/>
              <a:ext cx="15159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59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085563"/>
            <a:chOff x="180" y="441"/>
            <a:chExt cx="6885" cy="123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314180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36" name="文本框 35"/>
          <p:cNvSpPr txBox="1"/>
          <p:nvPr/>
        </p:nvSpPr>
        <p:spPr>
          <a:xfrm>
            <a:off x="1739265" y="3766185"/>
            <a:ext cx="5764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第三次例会</a:t>
            </a:r>
            <a:endParaRPr lang="zh-CN" sz="72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633460" y="1637030"/>
            <a:ext cx="908050" cy="3663315"/>
            <a:chOff x="10384" y="2061"/>
            <a:chExt cx="1430" cy="5769"/>
          </a:xfrm>
        </p:grpSpPr>
        <p:grpSp>
          <p:nvGrpSpPr>
            <p:cNvPr id="33" name="组合 32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饼形 34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048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3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直角三角形 38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Section C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41975" y="1637030"/>
            <a:ext cx="908050" cy="3663315"/>
            <a:chOff x="6132" y="2060"/>
            <a:chExt cx="1430" cy="5769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6132" y="2060"/>
              <a:ext cx="1430" cy="5769"/>
              <a:chOff x="3710" y="2059"/>
              <a:chExt cx="1430" cy="576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饼形 16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999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2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6469" y="4185"/>
              <a:ext cx="724" cy="24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Section B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2650490" y="1637030"/>
            <a:ext cx="908050" cy="3663315"/>
            <a:chOff x="10384" y="2061"/>
            <a:chExt cx="1430" cy="5769"/>
          </a:xfrm>
        </p:grpSpPr>
        <p:grpSp>
          <p:nvGrpSpPr>
            <p:cNvPr id="10" name="组合 9"/>
            <p:cNvGrpSpPr/>
            <p:nvPr/>
          </p:nvGrpSpPr>
          <p:grpSpPr>
            <a:xfrm>
              <a:off x="10384" y="2061"/>
              <a:ext cx="1430" cy="5769"/>
              <a:chOff x="3710" y="2059"/>
              <a:chExt cx="1430" cy="576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750" y="2059"/>
                <a:ext cx="1350" cy="1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饼形 12"/>
              <p:cNvSpPr/>
              <p:nvPr/>
            </p:nvSpPr>
            <p:spPr>
              <a:xfrm>
                <a:off x="3817" y="2127"/>
                <a:ext cx="1215" cy="1215"/>
              </a:xfrm>
              <a:prstGeom prst="pie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181" y="2226"/>
                <a:ext cx="62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造字工房明黑（非商用）常规体" charset="-122"/>
                    <a:ea typeface="造字工房明黑（非商用）常规体" charset="-122"/>
                  </a:rPr>
                  <a:t>1</a:t>
                </a:r>
                <a:endPara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710" y="3744"/>
                <a:ext cx="1430" cy="39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0" y="3969"/>
                <a:ext cx="1048" cy="3480"/>
              </a:xfrm>
              <a:prstGeom prst="rect">
                <a:avLst/>
              </a:prstGeom>
              <a:solidFill>
                <a:srgbClr val="5856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直角三角形 45"/>
              <p:cNvSpPr/>
              <p:nvPr/>
            </p:nvSpPr>
            <p:spPr>
              <a:xfrm rot="8100000">
                <a:off x="4054" y="7087"/>
                <a:ext cx="741" cy="741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737" y="4185"/>
              <a:ext cx="724" cy="2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Section A</a:t>
              </a:r>
              <a:endParaRPr 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8890"/>
            <a:ext cx="7258050" cy="6849110"/>
            <a:chOff x="0" y="14"/>
            <a:chExt cx="11430" cy="10786"/>
          </a:xfrm>
        </p:grpSpPr>
        <p:pic>
          <p:nvPicPr>
            <p:cNvPr id="2" name="图片 1" descr="rm-sub-banner2.b1d0b7e"/>
            <p:cNvPicPr>
              <a:picLocks noChangeAspect="1"/>
            </p:cNvPicPr>
            <p:nvPr/>
          </p:nvPicPr>
          <p:blipFill>
            <a:blip r:embed="rId1"/>
            <a:srcRect l="62729" r="11412"/>
            <a:stretch>
              <a:fillRect/>
            </a:stretch>
          </p:blipFill>
          <p:spPr>
            <a:xfrm>
              <a:off x="0" y="14"/>
              <a:ext cx="11430" cy="10786"/>
            </a:xfrm>
            <a:prstGeom prst="rect">
              <a:avLst/>
            </a:prstGeom>
          </p:spPr>
        </p:pic>
        <p:pic>
          <p:nvPicPr>
            <p:cNvPr id="11" name="图片 10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9" y="8446"/>
              <a:ext cx="1982" cy="198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10920" y="1414780"/>
            <a:ext cx="9691370" cy="4759325"/>
          </a:xfrm>
        </p:spPr>
        <p:txBody>
          <a:bodyPr/>
          <a:p>
            <a:pPr marL="0" indent="0">
              <a:buNone/>
            </a:pPr>
            <a:endParaRPr lang="en-US" altLang="zh-CN" sz="36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m-sub-banner2.b1d0b7e"/>
          <p:cNvPicPr>
            <a:picLocks noChangeAspect="1"/>
          </p:cNvPicPr>
          <p:nvPr/>
        </p:nvPicPr>
        <p:blipFill>
          <a:blip r:embed="rId1"/>
          <a:srcRect l="62729" r="11412"/>
          <a:stretch>
            <a:fillRect/>
          </a:stretch>
        </p:blipFill>
        <p:spPr>
          <a:xfrm>
            <a:off x="0" y="8890"/>
            <a:ext cx="7258050" cy="6849110"/>
          </a:xfrm>
          <a:prstGeom prst="rect">
            <a:avLst/>
          </a:prstGeom>
        </p:spPr>
      </p:pic>
      <p:pic>
        <p:nvPicPr>
          <p:cNvPr id="11" name="图片 10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5363210"/>
            <a:ext cx="1258570" cy="12585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8" name="图片 7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9" name="直角三角形 8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010920" y="1414780"/>
            <a:ext cx="10364470" cy="4759325"/>
          </a:xfrm>
        </p:spPr>
        <p:txBody>
          <a:bodyPr/>
          <a:p>
            <a:endParaRPr lang="zh-CN" altLang="en-US" sz="28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626*3508*613*613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32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Calibri</vt:lpstr>
      <vt:lpstr>等线</vt:lpstr>
      <vt:lpstr>汉呈水墨中国风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222</cp:revision>
  <dcterms:created xsi:type="dcterms:W3CDTF">2019-06-19T02:08:00Z</dcterms:created>
  <dcterms:modified xsi:type="dcterms:W3CDTF">2021-12-18T20:24:03Z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1B8C535F73FD45D89F16888B6A21967A</vt:lpwstr>
  </property>
</Properties>
</file>