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D5966-6E83-4DCF-94F6-D73B1E5DB8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3E4AA4-1762-48BD-9198-E0E3A92184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8ACE05-0EAF-42B8-A2CD-BC588DAC7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4DEFE-B25A-4B52-AB43-8414526055A1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7C4748-7F49-43C9-9DFB-BE01EB499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9C35C9-5A41-42F3-9974-7EF994390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B9526-F131-4B91-8F6D-8CAB0EB5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39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7955D-BFBF-4FE6-98AA-997A49652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DCB738-7C97-4577-B21E-5FFCFC49A0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CAB402-020B-4048-A59C-70DBDE9F7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4DEFE-B25A-4B52-AB43-8414526055A1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BACBDE-534A-483A-9360-DF4D858C2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7A2DE-F878-44D8-9D3F-C4997DB0D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B9526-F131-4B91-8F6D-8CAB0EB5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908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D6B9B0-FA4D-4BFC-9846-7055BA99E5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1FF1C1-3B97-49E1-9BF9-D7430BA2C5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9EBBC-05C5-46B5-9E65-FE263DE4B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4DEFE-B25A-4B52-AB43-8414526055A1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E14896-BF01-42F8-86E7-197D59210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C790A4-3A00-4C9E-A1ED-955E90AA0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B9526-F131-4B91-8F6D-8CAB0EB5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212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1E2AE-EB24-436D-BB5A-114FC4E10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63D87B-F55B-4BCA-89A0-5A6F11A4AA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2CC455-F597-4A8A-97A1-4810B3300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4DEFE-B25A-4B52-AB43-8414526055A1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E763A9-507F-4950-8BC8-493DF1D7E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8C11C8-CC35-4F16-BA3A-0AAD93BC4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B9526-F131-4B91-8F6D-8CAB0EB5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909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C621D-A5D1-484E-84D7-C3578404D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A215EA-E5AD-4E7E-A7AB-D6113E3F5D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E91631-9691-4D23-A992-351C56721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4DEFE-B25A-4B52-AB43-8414526055A1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17BD80-53E1-45CE-874B-ABBFB5527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785D97-8DB6-41FE-A796-115A60BE6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B9526-F131-4B91-8F6D-8CAB0EB5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545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3FB81-F933-4A7F-AA9D-7C182EED8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F957CD-5100-4DC7-89DF-9B93E6D823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3FEBAD-EF21-42E7-B442-1529101900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9D37DC-7FE0-4A1C-ABC1-04F2F7ACD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4DEFE-B25A-4B52-AB43-8414526055A1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7E6DD0-4C02-4B08-B350-80BDD9B2F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C634B9-3F02-44A8-867B-DFE208BF4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B9526-F131-4B91-8F6D-8CAB0EB5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302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D4CF6-FA91-4151-9369-12017C62B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0D510B-14A5-48B5-9364-EC6BD34F76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CBB2D3-D7D7-4861-8519-175AD372C4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8275C0-90B5-4250-B923-F7DB4A3955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BF92A5-3561-494B-AF82-76784C5BAD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EB9E14-1037-4FD4-A5B0-485263512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4DEFE-B25A-4B52-AB43-8414526055A1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32709C-4E94-4908-9B3F-807350F93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7579F8-A180-4795-ACCC-604FB24EA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B9526-F131-4B91-8F6D-8CAB0EB5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224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92631-4576-48E7-A53C-8F03FC621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FBFE61-0005-4153-8A08-5D28FE1C9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4DEFE-B25A-4B52-AB43-8414526055A1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860417-C0BC-4A43-BFEB-CF248413F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08EF8D-70D1-4EB7-A787-48065DC6D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B9526-F131-4B91-8F6D-8CAB0EB5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690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719C5A-6FE1-4303-B963-8ADA7457F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4DEFE-B25A-4B52-AB43-8414526055A1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04F5F8-E03C-48B6-86D7-6EBFB8406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6DF9FF-D987-4E1E-9184-49EC06379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B9526-F131-4B91-8F6D-8CAB0EB5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995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7EB7E-D399-46AD-A0B3-DABF7C59C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0D79F7-D460-42D3-BEA7-09DC382D26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80B34E-8930-49D6-9932-C368C8DD9B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C7DEC1-0868-4FA9-8B05-97E8C0C0B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4DEFE-B25A-4B52-AB43-8414526055A1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92F7EB-DEC0-400C-B027-B55B2AE58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DED793-A552-47F7-91C9-7927A3067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B9526-F131-4B91-8F6D-8CAB0EB5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193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25650-9F4A-4DEE-BBE3-53F15E5B9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1C7D97-B55F-45C7-B892-943DD66864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48D86B-74A3-417F-B258-F8DFEA5758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D7B228-5769-493D-9B4F-F155AACF6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4DEFE-B25A-4B52-AB43-8414526055A1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4DD54E-A773-4614-8207-F169E845C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AF7897-25F2-400E-B1C8-32D9FB571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B9526-F131-4B91-8F6D-8CAB0EB5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250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40508B-6CC0-4486-B99D-D040F928D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4BECD3-E50B-4E45-942C-67A64F294E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ADBBDC-FBF9-4A30-A17D-23C0496B7B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14DEFE-B25A-4B52-AB43-8414526055A1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DE710-9E4E-4A6C-A6DD-6269ED389D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A8EB5D-1E79-4804-AAA2-9E70F422F0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3B9526-F131-4B91-8F6D-8CAB0EB5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976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B8D23-F08E-4809-8EA9-BB2C8B62D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 Limited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4A4624-E4C1-45B3-8833-00C8D38B69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Depth Limit set = 4</a:t>
            </a:r>
          </a:p>
        </p:txBody>
      </p:sp>
    </p:spTree>
    <p:extLst>
      <p:ext uri="{BB962C8B-B14F-4D97-AF65-F5344CB8AC3E}">
        <p14:creationId xmlns:p14="http://schemas.microsoft.com/office/powerpoint/2010/main" val="6834422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47DE6FB-E8F1-4ED5-A0E0-8C1C7AB207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9700" y="-1"/>
            <a:ext cx="8380648" cy="6861131"/>
          </a:xfrm>
          <a:prstGeom prst="rect">
            <a:avLst/>
          </a:prstGeom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F4D984D4-E768-4562-844F-C37EF5DF9F41}"/>
              </a:ext>
            </a:extLst>
          </p:cNvPr>
          <p:cNvSpPr/>
          <p:nvPr/>
        </p:nvSpPr>
        <p:spPr>
          <a:xfrm>
            <a:off x="6176448" y="1930398"/>
            <a:ext cx="485649" cy="424873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711249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47DE6FB-E8F1-4ED5-A0E0-8C1C7AB207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9700" y="-1"/>
            <a:ext cx="8380648" cy="6861131"/>
          </a:xfrm>
          <a:prstGeom prst="rect">
            <a:avLst/>
          </a:prstGeom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F4D984D4-E768-4562-844F-C37EF5DF9F41}"/>
              </a:ext>
            </a:extLst>
          </p:cNvPr>
          <p:cNvSpPr/>
          <p:nvPr/>
        </p:nvSpPr>
        <p:spPr>
          <a:xfrm>
            <a:off x="6185684" y="2835561"/>
            <a:ext cx="485649" cy="424873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719378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47DE6FB-E8F1-4ED5-A0E0-8C1C7AB207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9700" y="-1"/>
            <a:ext cx="8380648" cy="6861131"/>
          </a:xfrm>
          <a:prstGeom prst="rect">
            <a:avLst/>
          </a:prstGeom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F4D984D4-E768-4562-844F-C37EF5DF9F41}"/>
              </a:ext>
            </a:extLst>
          </p:cNvPr>
          <p:cNvSpPr/>
          <p:nvPr/>
        </p:nvSpPr>
        <p:spPr>
          <a:xfrm>
            <a:off x="6804521" y="2854034"/>
            <a:ext cx="485649" cy="424873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47553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47DE6FB-E8F1-4ED5-A0E0-8C1C7AB207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9700" y="-1"/>
            <a:ext cx="8380648" cy="6861131"/>
          </a:xfrm>
          <a:prstGeom prst="rect">
            <a:avLst/>
          </a:prstGeom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F4D984D4-E768-4562-844F-C37EF5DF9F41}"/>
              </a:ext>
            </a:extLst>
          </p:cNvPr>
          <p:cNvSpPr/>
          <p:nvPr/>
        </p:nvSpPr>
        <p:spPr>
          <a:xfrm>
            <a:off x="6878412" y="1163780"/>
            <a:ext cx="485649" cy="424873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752408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47DE6FB-E8F1-4ED5-A0E0-8C1C7AB207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9700" y="-1"/>
            <a:ext cx="8380648" cy="6861131"/>
          </a:xfrm>
          <a:prstGeom prst="rect">
            <a:avLst/>
          </a:prstGeom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F4D984D4-E768-4562-844F-C37EF5DF9F41}"/>
              </a:ext>
            </a:extLst>
          </p:cNvPr>
          <p:cNvSpPr/>
          <p:nvPr/>
        </p:nvSpPr>
        <p:spPr>
          <a:xfrm>
            <a:off x="6822993" y="1948870"/>
            <a:ext cx="485649" cy="424873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80714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47DE6FB-E8F1-4ED5-A0E0-8C1C7AB207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9700" y="-1"/>
            <a:ext cx="8380648" cy="6861131"/>
          </a:xfrm>
          <a:prstGeom prst="rect">
            <a:avLst/>
          </a:prstGeom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F4D984D4-E768-4562-844F-C37EF5DF9F41}"/>
              </a:ext>
            </a:extLst>
          </p:cNvPr>
          <p:cNvSpPr/>
          <p:nvPr/>
        </p:nvSpPr>
        <p:spPr>
          <a:xfrm>
            <a:off x="7460302" y="1939634"/>
            <a:ext cx="485649" cy="424873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641278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47DE6FB-E8F1-4ED5-A0E0-8C1C7AB207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9700" y="-1"/>
            <a:ext cx="8380648" cy="6861131"/>
          </a:xfrm>
          <a:prstGeom prst="rect">
            <a:avLst/>
          </a:prstGeom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F4D984D4-E768-4562-844F-C37EF5DF9F41}"/>
              </a:ext>
            </a:extLst>
          </p:cNvPr>
          <p:cNvSpPr/>
          <p:nvPr/>
        </p:nvSpPr>
        <p:spPr>
          <a:xfrm>
            <a:off x="7561902" y="2835562"/>
            <a:ext cx="485649" cy="424873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971802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47DE6FB-E8F1-4ED5-A0E0-8C1C7AB207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9700" y="-1"/>
            <a:ext cx="8380648" cy="6861131"/>
          </a:xfrm>
          <a:prstGeom prst="rect">
            <a:avLst/>
          </a:prstGeom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F4D984D4-E768-4562-844F-C37EF5DF9F41}"/>
              </a:ext>
            </a:extLst>
          </p:cNvPr>
          <p:cNvSpPr/>
          <p:nvPr/>
        </p:nvSpPr>
        <p:spPr>
          <a:xfrm>
            <a:off x="8189976" y="2863270"/>
            <a:ext cx="485649" cy="424873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551416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47DE6FB-E8F1-4ED5-A0E0-8C1C7AB207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9700" y="-1"/>
            <a:ext cx="8380648" cy="6861131"/>
          </a:xfrm>
          <a:prstGeom prst="rect">
            <a:avLst/>
          </a:prstGeom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F4D984D4-E768-4562-844F-C37EF5DF9F41}"/>
              </a:ext>
            </a:extLst>
          </p:cNvPr>
          <p:cNvSpPr/>
          <p:nvPr/>
        </p:nvSpPr>
        <p:spPr>
          <a:xfrm>
            <a:off x="8411648" y="1182252"/>
            <a:ext cx="485649" cy="424873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379755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1DDF3-E264-41AC-B94B-B963B863C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81489"/>
            <a:ext cx="10515600" cy="2673639"/>
          </a:xfrm>
        </p:spPr>
        <p:txBody>
          <a:bodyPr/>
          <a:lstStyle/>
          <a:p>
            <a:pPr algn="ctr"/>
            <a:r>
              <a:rPr lang="en-US" dirty="0"/>
              <a:t>Setelah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kemungkinan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depth limit </a:t>
            </a:r>
            <a:r>
              <a:rPr lang="en-US" dirty="0" err="1"/>
              <a:t>bukan</a:t>
            </a:r>
            <a:r>
              <a:rPr lang="en-US" dirty="0"/>
              <a:t> goal</a:t>
            </a:r>
          </a:p>
        </p:txBody>
      </p:sp>
    </p:spTree>
    <p:extLst>
      <p:ext uri="{BB962C8B-B14F-4D97-AF65-F5344CB8AC3E}">
        <p14:creationId xmlns:p14="http://schemas.microsoft.com/office/powerpoint/2010/main" val="3826696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47DE6FB-E8F1-4ED5-A0E0-8C1C7AB207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9700" y="-1"/>
            <a:ext cx="8380648" cy="6861131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4155B00F-C40D-4EEC-93B2-9CB61D2259A2}"/>
              </a:ext>
            </a:extLst>
          </p:cNvPr>
          <p:cNvSpPr/>
          <p:nvPr/>
        </p:nvSpPr>
        <p:spPr>
          <a:xfrm>
            <a:off x="5748896" y="1080654"/>
            <a:ext cx="485649" cy="424873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347942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47DE6FB-E8F1-4ED5-A0E0-8C1C7AB207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9700" y="-1"/>
            <a:ext cx="8380648" cy="6861131"/>
          </a:xfrm>
          <a:prstGeom prst="rect">
            <a:avLst/>
          </a:prstGeom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F4D984D4-E768-4562-844F-C37EF5DF9F41}"/>
              </a:ext>
            </a:extLst>
          </p:cNvPr>
          <p:cNvSpPr/>
          <p:nvPr/>
        </p:nvSpPr>
        <p:spPr>
          <a:xfrm>
            <a:off x="3664157" y="4590471"/>
            <a:ext cx="485649" cy="424873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792463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47DE6FB-E8F1-4ED5-A0E0-8C1C7AB207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9700" y="-1"/>
            <a:ext cx="8380648" cy="6861131"/>
          </a:xfrm>
          <a:prstGeom prst="rect">
            <a:avLst/>
          </a:prstGeom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F4D984D4-E768-4562-844F-C37EF5DF9F41}"/>
              </a:ext>
            </a:extLst>
          </p:cNvPr>
          <p:cNvSpPr/>
          <p:nvPr/>
        </p:nvSpPr>
        <p:spPr>
          <a:xfrm>
            <a:off x="2971430" y="5403271"/>
            <a:ext cx="485649" cy="424873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552735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47DE6FB-E8F1-4ED5-A0E0-8C1C7AB207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9700" y="-1"/>
            <a:ext cx="8380648" cy="6861131"/>
          </a:xfrm>
          <a:prstGeom prst="rect">
            <a:avLst/>
          </a:prstGeom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F4D984D4-E768-4562-844F-C37EF5DF9F41}"/>
              </a:ext>
            </a:extLst>
          </p:cNvPr>
          <p:cNvSpPr/>
          <p:nvPr/>
        </p:nvSpPr>
        <p:spPr>
          <a:xfrm>
            <a:off x="2444957" y="6345380"/>
            <a:ext cx="485649" cy="424873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B341D04-31F2-4679-8C35-149EA1B4DFE1}"/>
              </a:ext>
            </a:extLst>
          </p:cNvPr>
          <p:cNvSpPr txBox="1"/>
          <p:nvPr/>
        </p:nvSpPr>
        <p:spPr>
          <a:xfrm>
            <a:off x="239216" y="6345380"/>
            <a:ext cx="1762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Misal</a:t>
            </a:r>
            <a:r>
              <a:rPr lang="en-US" dirty="0"/>
              <a:t> </a:t>
            </a:r>
            <a:r>
              <a:rPr lang="en-US" dirty="0" err="1"/>
              <a:t>bukan</a:t>
            </a:r>
            <a:r>
              <a:rPr lang="en-US" dirty="0"/>
              <a:t> goal</a:t>
            </a:r>
          </a:p>
        </p:txBody>
      </p:sp>
    </p:spTree>
    <p:extLst>
      <p:ext uri="{BB962C8B-B14F-4D97-AF65-F5344CB8AC3E}">
        <p14:creationId xmlns:p14="http://schemas.microsoft.com/office/powerpoint/2010/main" val="23321653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47DE6FB-E8F1-4ED5-A0E0-8C1C7AB207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9700" y="-1"/>
            <a:ext cx="8380648" cy="6861131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C825CC21-8B83-49E0-9D95-8BC8AA56FA87}"/>
              </a:ext>
            </a:extLst>
          </p:cNvPr>
          <p:cNvSpPr/>
          <p:nvPr/>
        </p:nvSpPr>
        <p:spPr>
          <a:xfrm>
            <a:off x="2974110" y="6243782"/>
            <a:ext cx="572654" cy="61421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F4D984D4-E768-4562-844F-C37EF5DF9F41}"/>
              </a:ext>
            </a:extLst>
          </p:cNvPr>
          <p:cNvSpPr/>
          <p:nvPr/>
        </p:nvSpPr>
        <p:spPr>
          <a:xfrm>
            <a:off x="3368593" y="6317671"/>
            <a:ext cx="485649" cy="424873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102148-7185-4BBA-9E86-B435196C94ED}"/>
              </a:ext>
            </a:extLst>
          </p:cNvPr>
          <p:cNvSpPr txBox="1"/>
          <p:nvPr/>
        </p:nvSpPr>
        <p:spPr>
          <a:xfrm>
            <a:off x="430448" y="6317671"/>
            <a:ext cx="1466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Misalkan</a:t>
            </a:r>
            <a:r>
              <a:rPr lang="en-US" dirty="0"/>
              <a:t> goal</a:t>
            </a:r>
          </a:p>
        </p:txBody>
      </p:sp>
    </p:spTree>
    <p:extLst>
      <p:ext uri="{BB962C8B-B14F-4D97-AF65-F5344CB8AC3E}">
        <p14:creationId xmlns:p14="http://schemas.microsoft.com/office/powerpoint/2010/main" val="13835166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47DE6FB-E8F1-4ED5-A0E0-8C1C7AB207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9700" y="-1"/>
            <a:ext cx="8380648" cy="6861131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14768443-06B6-4CDA-A902-495389C3EAC7}"/>
              </a:ext>
            </a:extLst>
          </p:cNvPr>
          <p:cNvSpPr/>
          <p:nvPr/>
        </p:nvSpPr>
        <p:spPr>
          <a:xfrm>
            <a:off x="2974110" y="6243782"/>
            <a:ext cx="572654" cy="61421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8D0BC9D-14B4-492C-9F65-FD487E78774F}"/>
              </a:ext>
            </a:extLst>
          </p:cNvPr>
          <p:cNvSpPr/>
          <p:nvPr/>
        </p:nvSpPr>
        <p:spPr>
          <a:xfrm>
            <a:off x="3839648" y="6243783"/>
            <a:ext cx="639988" cy="614217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Goal</a:t>
            </a:r>
          </a:p>
        </p:txBody>
      </p:sp>
    </p:spTree>
    <p:extLst>
      <p:ext uri="{BB962C8B-B14F-4D97-AF65-F5344CB8AC3E}">
        <p14:creationId xmlns:p14="http://schemas.microsoft.com/office/powerpoint/2010/main" val="3400257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47DE6FB-E8F1-4ED5-A0E0-8C1C7AB207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9700" y="-1"/>
            <a:ext cx="8380648" cy="6861131"/>
          </a:xfrm>
          <a:prstGeom prst="rect">
            <a:avLst/>
          </a:prstGeom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31C7E089-B677-42EE-8B80-E171E93911FF}"/>
              </a:ext>
            </a:extLst>
          </p:cNvPr>
          <p:cNvSpPr/>
          <p:nvPr/>
        </p:nvSpPr>
        <p:spPr>
          <a:xfrm>
            <a:off x="5176242" y="1921163"/>
            <a:ext cx="485649" cy="424873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23762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47DE6FB-E8F1-4ED5-A0E0-8C1C7AB207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9700" y="-1"/>
            <a:ext cx="8380648" cy="6861131"/>
          </a:xfrm>
          <a:prstGeom prst="rect">
            <a:avLst/>
          </a:prstGeom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F7D3AE07-028A-4E45-B9D6-A8475D51290A}"/>
              </a:ext>
            </a:extLst>
          </p:cNvPr>
          <p:cNvSpPr/>
          <p:nvPr/>
        </p:nvSpPr>
        <p:spPr>
          <a:xfrm>
            <a:off x="4714423" y="2835563"/>
            <a:ext cx="485649" cy="424873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45986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47DE6FB-E8F1-4ED5-A0E0-8C1C7AB207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9700" y="-1"/>
            <a:ext cx="8380648" cy="6861131"/>
          </a:xfrm>
          <a:prstGeom prst="rect">
            <a:avLst/>
          </a:prstGeom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F4D984D4-E768-4562-844F-C37EF5DF9F41}"/>
              </a:ext>
            </a:extLst>
          </p:cNvPr>
          <p:cNvSpPr/>
          <p:nvPr/>
        </p:nvSpPr>
        <p:spPr>
          <a:xfrm>
            <a:off x="4160241" y="3685308"/>
            <a:ext cx="485649" cy="424873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41747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47DE6FB-E8F1-4ED5-A0E0-8C1C7AB207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9700" y="-1"/>
            <a:ext cx="8380648" cy="6861131"/>
          </a:xfrm>
          <a:prstGeom prst="rect">
            <a:avLst/>
          </a:prstGeom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F4D984D4-E768-4562-844F-C37EF5DF9F41}"/>
              </a:ext>
            </a:extLst>
          </p:cNvPr>
          <p:cNvSpPr/>
          <p:nvPr/>
        </p:nvSpPr>
        <p:spPr>
          <a:xfrm>
            <a:off x="5139296" y="3685308"/>
            <a:ext cx="485649" cy="424873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6351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47DE6FB-E8F1-4ED5-A0E0-8C1C7AB207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9700" y="-1"/>
            <a:ext cx="8380648" cy="6861131"/>
          </a:xfrm>
          <a:prstGeom prst="rect">
            <a:avLst/>
          </a:prstGeom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F4D984D4-E768-4562-844F-C37EF5DF9F41}"/>
              </a:ext>
            </a:extLst>
          </p:cNvPr>
          <p:cNvSpPr/>
          <p:nvPr/>
        </p:nvSpPr>
        <p:spPr>
          <a:xfrm>
            <a:off x="5545695" y="2835562"/>
            <a:ext cx="485649" cy="424873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15883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47DE6FB-E8F1-4ED5-A0E0-8C1C7AB207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9700" y="-1"/>
            <a:ext cx="8380648" cy="6861131"/>
          </a:xfrm>
          <a:prstGeom prst="rect">
            <a:avLst/>
          </a:prstGeom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F4D984D4-E768-4562-844F-C37EF5DF9F41}"/>
              </a:ext>
            </a:extLst>
          </p:cNvPr>
          <p:cNvSpPr/>
          <p:nvPr/>
        </p:nvSpPr>
        <p:spPr>
          <a:xfrm>
            <a:off x="5853175" y="3657598"/>
            <a:ext cx="485649" cy="424873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206273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47DE6FB-E8F1-4ED5-A0E0-8C1C7AB207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9700" y="-1"/>
            <a:ext cx="8380648" cy="6861131"/>
          </a:xfrm>
          <a:prstGeom prst="rect">
            <a:avLst/>
          </a:prstGeom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F4D984D4-E768-4562-844F-C37EF5DF9F41}"/>
              </a:ext>
            </a:extLst>
          </p:cNvPr>
          <p:cNvSpPr/>
          <p:nvPr/>
        </p:nvSpPr>
        <p:spPr>
          <a:xfrm>
            <a:off x="6573611" y="3685307"/>
            <a:ext cx="485649" cy="424873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477449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22</Words>
  <Application>Microsoft Office PowerPoint</Application>
  <PresentationFormat>Widescreen</PresentationFormat>
  <Paragraphs>6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Depth Limited Search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Setelah semua kemungkinan dalam depth limit bukan goal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Depth Limited Search</dc:title>
  <dc:creator>radya.is.smart@gmail.com</dc:creator>
  <cp:lastModifiedBy>radya.is.smart@gmail.com</cp:lastModifiedBy>
  <cp:revision>2</cp:revision>
  <dcterms:created xsi:type="dcterms:W3CDTF">2021-02-22T08:55:05Z</dcterms:created>
  <dcterms:modified xsi:type="dcterms:W3CDTF">2021-02-22T09:05:04Z</dcterms:modified>
</cp:coreProperties>
</file>