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9DA2-0E12-41C8-863B-655CCDB9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75B9-F855-4549-BA6C-14C209512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9A6E-8FA8-48EF-8CCA-3AA830B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62E1-40EE-4F3D-A9BE-FA1B1C30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939B-FDB4-47B1-B594-862A096C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D36-A9C3-45D6-B1DB-221CE42A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B70FC-7399-44C4-BF97-0EA1C150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3CBF-236F-4138-A54A-5BA6E77A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414D-9BF4-44C9-B010-5468CB7F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A231-EF62-4C02-8E05-1E35DF85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3C7DD-B162-4969-A41B-ECC7DD2CB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925AB-7259-4265-82CF-1A7587138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568-02A8-48AF-AC03-0DD66774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B209-A025-43F1-9A80-0BDBF151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9748-7361-4272-B517-5289F9D5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90E-C1C4-48F0-B16E-F52FD337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9F0E-E628-42B2-90D7-68B223EB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0CFC-E80E-4467-B256-5E079C71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A35FA-5D6C-4039-BA9C-AF317F63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1688-BBD2-465E-90A9-8331AE26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1ACD-5AD1-43BF-BF35-966F5E44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DD73-66F8-47D8-8372-7C25BF5B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1B75-1D0D-49B8-A6AD-B254612D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A87F-FED0-4265-BDC3-E72B322D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937B-7E89-4EF6-81E9-CDDD4B47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006C-8533-493F-B540-E1645005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488C-5341-4131-80EF-21087FD0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31B10-3FC2-4D9E-9C07-2461A10A3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66D59-1C11-45D5-A170-3D6569A8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ACFD-67F6-4D44-B6E5-3E4830C9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823F-0168-4BE7-A82B-CF509545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A2DD-FD27-462D-8A7F-DFC374A0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FE10-ED46-4D21-92C0-C1718E2A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456E7-8F33-45F0-9416-3F7A7C54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EE37B-63DD-4FD5-9EC2-EA2DA581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55978-2A07-4D8C-B59C-D2C86AC16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4E76D-72D5-438F-90DE-09BD8108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207E8-3724-4C32-AE69-9359BEC0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1082C-136D-4D44-A08D-569809F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309C-235F-4277-B7C8-321703FE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1482B-4D84-47B8-8FAB-193D3F15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97E12-DBBA-4DB1-BC1E-B5C4CF7D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935C-86BD-4AC6-895B-EA59B3F4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CDB7D-A8C0-45DF-BB82-244EEDB4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8BD95-450C-4AFC-A16A-7400B5DD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0E14-34EC-44E2-AA5B-3DF2421F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1187-F720-4AF8-99CF-365556FE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6C05-00D9-4A1B-A8AE-8F87E500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6204-9512-4920-B927-EB1BDAEF4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2BC9-732A-424B-9C44-6EFB3AB1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DD37-3F4F-4B79-A8C6-20DCB6A4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BFA7-27DB-4A3A-9426-BEB5EFEE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97E-D8A4-4CB7-AAD1-67A055D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E3A35-D7EE-4BE6-9F10-F48DEE58C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44A93-18B4-4A18-BD4F-6E0D26EA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D5039-AC74-4853-8128-E317E4A7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FFF6-9CD3-4D0E-96E8-1FF7089D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7BD59-516D-4B8B-99DE-FF67B583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A7D79-9175-4754-89C2-7696DFE8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4F6B-CCFF-4808-86DD-2EE2CAA2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FB90-74B8-4C29-931A-1170D650B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FD40-4C07-4FA0-88F3-694D94C4F29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61E6-1582-4EBF-97A6-AD2158C55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983A-9B4A-4D5F-A85E-F776215AB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7FE6-5706-42E0-9E1A-6F8DBED6A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E716-2992-44B3-97EB-189C1158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	: Queen’s position/arrangement</a:t>
            </a:r>
          </a:p>
          <a:p>
            <a:r>
              <a:rPr lang="en-US" dirty="0"/>
              <a:t>Goal test	: All queens are placed on the board, No queen is within the move/attack range of another queen</a:t>
            </a:r>
          </a:p>
          <a:p>
            <a:r>
              <a:rPr lang="en-US" dirty="0"/>
              <a:t>Actions	: Add queen, Remove queen</a:t>
            </a:r>
          </a:p>
          <a:p>
            <a:r>
              <a:rPr lang="en-US" dirty="0"/>
              <a:t>Initial state	: Empty board</a:t>
            </a:r>
          </a:p>
          <a:p>
            <a:r>
              <a:rPr lang="en-US" dirty="0"/>
              <a:t>Path cost	: 0</a:t>
            </a:r>
          </a:p>
        </p:txBody>
      </p:sp>
    </p:spTree>
    <p:extLst>
      <p:ext uri="{BB962C8B-B14F-4D97-AF65-F5344CB8AC3E}">
        <p14:creationId xmlns:p14="http://schemas.microsoft.com/office/powerpoint/2010/main" val="58608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E9FC3-90C4-4CF4-9BB7-07142308C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18" y="3461"/>
            <a:ext cx="3388975" cy="6854539"/>
          </a:xfrm>
        </p:spPr>
      </p:pic>
    </p:spTree>
    <p:extLst>
      <p:ext uri="{BB962C8B-B14F-4D97-AF65-F5344CB8AC3E}">
        <p14:creationId xmlns:p14="http://schemas.microsoft.com/office/powerpoint/2010/main" val="92588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radya.is.smart@gmail.com</dc:creator>
  <cp:lastModifiedBy>radya.is.smart@gmail.com</cp:lastModifiedBy>
  <cp:revision>2</cp:revision>
  <dcterms:created xsi:type="dcterms:W3CDTF">2021-02-15T11:33:58Z</dcterms:created>
  <dcterms:modified xsi:type="dcterms:W3CDTF">2021-02-15T11:53:41Z</dcterms:modified>
</cp:coreProperties>
</file>