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921A-9FD8-4D64-9551-C878B13C9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A79C6-3DAB-4F16-B53C-874D9CAC1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9757F-F451-4F97-AD5D-DF4A197C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D1E1-10A5-41AD-BB1E-963AC002C234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91510-033D-48BF-BCCA-1C31F8BB0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47FD-9234-4052-8506-E6914C79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AD0F-F0BB-4A04-99F7-41B9C429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73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A94B-9562-4C65-88CA-33EEDA82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A95E5-F4D8-4019-9F31-D6F9B4A80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9DFB7-2186-4C2A-BDE3-E5F7248DB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D1E1-10A5-41AD-BB1E-963AC002C234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4A455-A875-41B0-A448-8A47DDD7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02DAD-87DF-40EF-93AD-90E41661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AD0F-F0BB-4A04-99F7-41B9C429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92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364073-99D6-48F8-B75B-3DBC00885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A0B93-E281-40CD-801F-0A265AC63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ADAC9-7CF8-4579-BC2D-D29DBAF47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D1E1-10A5-41AD-BB1E-963AC002C234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7D2C2-9207-4963-85C6-A0D1B3E4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8E290-EC60-4113-AC17-EEE75B14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AD0F-F0BB-4A04-99F7-41B9C429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6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81AAB-DAC8-4D8E-BC01-20E3F719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950E4-CDFA-4F19-8063-49BFAA7C4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3E11B-2ACA-4100-8E2C-35C45719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D1E1-10A5-41AD-BB1E-963AC002C234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88961-02F9-4910-B7C8-B242C93C6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88A3C-A44C-48E1-9CAD-7AA7F2791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AD0F-F0BB-4A04-99F7-41B9C429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5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E930-919B-4372-B8FB-A6B77784E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E0E14-A028-4A85-B2C6-4C0C2305D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E89C5-310C-4609-8607-91469111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D1E1-10A5-41AD-BB1E-963AC002C234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E860D-2A58-492C-825E-2139A16AA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728DD-B890-478C-82AA-E3B977A4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AD0F-F0BB-4A04-99F7-41B9C429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8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E2086-8C28-49A7-A0D9-7CF1E300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7C689-BA75-4A26-86D0-410E45D9C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5ED56-46AE-4AE0-A021-071419B6D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691E0-3256-4CCB-9A53-B95E48789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D1E1-10A5-41AD-BB1E-963AC002C234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8E57A-A428-4A8A-A90B-BDDDFAEC4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2A7E9-A2EC-4CC6-AB12-DE8C8E92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AD0F-F0BB-4A04-99F7-41B9C429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6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F2404-48CA-4527-8E67-3DD00BAA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E906B-AC43-411C-B395-781471B92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D7C5D-964D-4DEC-B93D-8C8C6068E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FAFD6-468E-4886-83F1-D994B0D75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566B3A-D606-46FB-8B1C-F654CA3702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6941B-2709-48B9-8FF0-B0E72C9E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D1E1-10A5-41AD-BB1E-963AC002C234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F2AA8F-60CE-4048-A9BD-CCD0BB74B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750A7-8D10-4AF0-AEE8-FE13DD36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AD0F-F0BB-4A04-99F7-41B9C429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5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BCD1-D30E-4896-B06D-08C2E0E1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1FF89-E52D-4A20-8331-050CA1986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D1E1-10A5-41AD-BB1E-963AC002C234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204D0-AC8A-4076-948D-B8DE99A8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6D212-D61F-4AE1-99EA-AC877EDE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AD0F-F0BB-4A04-99F7-41B9C429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4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E74D40-3027-4C1B-9C8A-1A02DF663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D1E1-10A5-41AD-BB1E-963AC002C234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A95ED-F6EA-418B-8077-24AD5B4ED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4FFDE-240E-4C85-B096-69D493C3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AD0F-F0BB-4A04-99F7-41B9C429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4F1A-1D51-4C0C-9BF8-1CC0D6CF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2B995-CE51-49E4-A0B9-4E8CD448A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2FF1C-6A70-44F9-9C3B-85F2BBF5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BE80D-986B-4CB8-B826-C1AC262C7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D1E1-10A5-41AD-BB1E-963AC002C234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1C3E7-EA51-41FA-910E-3DECBACE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9F792-5CCF-44CD-9690-7FC93D9F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AD0F-F0BB-4A04-99F7-41B9C429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0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12CDD-D8EE-45FC-AFFF-26E04BBCC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429165-B1A1-4567-8702-D3DE59C45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E7584-CE3B-4BC5-AEE3-F1B3EC386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DEBE9-F074-4F38-A73F-48797A45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D1E1-10A5-41AD-BB1E-963AC002C234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76026-990B-4819-A176-BA4264AC9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09AB2-4444-4B08-8B9F-94DDB2309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AD0F-F0BB-4A04-99F7-41B9C429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12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35BAC2-E0E8-4D72-A9C5-FC5E401C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1FDCB-AD88-483D-8132-36B7272E6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1C46-34F3-49F4-BBFE-5AF46E6A4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5D1E1-10A5-41AD-BB1E-963AC002C234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8949E-1B9D-454E-828E-6C3A0A482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17BED-2419-47AA-804C-BC94CD4E5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1AD0F-F0BB-4A04-99F7-41B9C429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9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737B97-C321-44D1-9574-508620760318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States	: Queen’s position/arrangement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Goal test	: All queens are placed on the board, No queen is within the move/attack range of another queen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Actions	: Move Queen within row (has to move to a location that has the least amount of other queens move/attack range)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Initial state	: Randomized queen position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Path cost	: 0</a:t>
            </a:r>
          </a:p>
        </p:txBody>
      </p:sp>
    </p:spTree>
    <p:extLst>
      <p:ext uri="{BB962C8B-B14F-4D97-AF65-F5344CB8AC3E}">
        <p14:creationId xmlns:p14="http://schemas.microsoft.com/office/powerpoint/2010/main" val="50530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A7487D-125B-4C94-84F2-C3FAB1D65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553" y="107553"/>
            <a:ext cx="6642894" cy="6642894"/>
          </a:xfrm>
        </p:spPr>
      </p:pic>
    </p:spTree>
    <p:extLst>
      <p:ext uri="{BB962C8B-B14F-4D97-AF65-F5344CB8AC3E}">
        <p14:creationId xmlns:p14="http://schemas.microsoft.com/office/powerpoint/2010/main" val="398371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81B1-1AE1-4D86-8DB2-D4667BB9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move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1A75D7-3F71-40F3-AB3F-78DDB6E43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3086894"/>
            <a:ext cx="7848600" cy="1828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1752FF-7E36-4785-9F98-0CC46B2B1142}"/>
              </a:ext>
            </a:extLst>
          </p:cNvPr>
          <p:cNvSpPr txBox="1"/>
          <p:nvPr/>
        </p:nvSpPr>
        <p:spPr>
          <a:xfrm>
            <a:off x="2484582" y="3429000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Queen 1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DEEAE86-0387-4DA6-BAE9-8C52DD38C1C2}"/>
              </a:ext>
            </a:extLst>
          </p:cNvPr>
          <p:cNvSpPr/>
          <p:nvPr/>
        </p:nvSpPr>
        <p:spPr>
          <a:xfrm>
            <a:off x="4756728" y="3613666"/>
            <a:ext cx="323272" cy="517237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19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6FE6F-2D62-4C7A-97B7-C860EC70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move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DE5C8E-A5AD-4708-B769-CF695491A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790" y="1890554"/>
            <a:ext cx="7932420" cy="42214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FBFBD4-E596-42FF-BAAA-7F43D47487E3}"/>
              </a:ext>
            </a:extLst>
          </p:cNvPr>
          <p:cNvSpPr txBox="1"/>
          <p:nvPr/>
        </p:nvSpPr>
        <p:spPr>
          <a:xfrm>
            <a:off x="1637507" y="4812145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Queen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20482A-D605-4199-B5EF-45EF9B8F54FF}"/>
              </a:ext>
            </a:extLst>
          </p:cNvPr>
          <p:cNvSpPr txBox="1"/>
          <p:nvPr/>
        </p:nvSpPr>
        <p:spPr>
          <a:xfrm>
            <a:off x="1637506" y="2540000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Queen 1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9755B01-3774-4B7B-8C2E-F77ED8738FA3}"/>
              </a:ext>
            </a:extLst>
          </p:cNvPr>
          <p:cNvSpPr/>
          <p:nvPr/>
        </p:nvSpPr>
        <p:spPr>
          <a:xfrm>
            <a:off x="7019637" y="4738192"/>
            <a:ext cx="323272" cy="517237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67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B6A7-93AC-4C3B-AA3B-31C8E97B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move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C43963-49A7-422E-9EB4-629C2B987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81" y="1825625"/>
            <a:ext cx="68796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84CF4-3800-45B3-A685-50F2FCA52959}"/>
              </a:ext>
            </a:extLst>
          </p:cNvPr>
          <p:cNvSpPr txBox="1"/>
          <p:nvPr/>
        </p:nvSpPr>
        <p:spPr>
          <a:xfrm>
            <a:off x="2163898" y="1506022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Queen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92E4B3-ECB0-4403-81E9-B74BC4A8D675}"/>
              </a:ext>
            </a:extLst>
          </p:cNvPr>
          <p:cNvSpPr txBox="1"/>
          <p:nvPr/>
        </p:nvSpPr>
        <p:spPr>
          <a:xfrm>
            <a:off x="2163897" y="3429000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Queen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29FF15-D785-49AA-9D90-95248D134ED2}"/>
              </a:ext>
            </a:extLst>
          </p:cNvPr>
          <p:cNvSpPr txBox="1"/>
          <p:nvPr/>
        </p:nvSpPr>
        <p:spPr>
          <a:xfrm>
            <a:off x="2163896" y="5167312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Queen 3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8E84D40-0BD3-4AA6-BD2B-E2F1DCB974EE}"/>
              </a:ext>
            </a:extLst>
          </p:cNvPr>
          <p:cNvSpPr/>
          <p:nvPr/>
        </p:nvSpPr>
        <p:spPr>
          <a:xfrm>
            <a:off x="7860146" y="4908693"/>
            <a:ext cx="323272" cy="517237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196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D510C-96CB-415D-9D14-C0C627F97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 on and so forth,</a:t>
            </a:r>
            <a:br>
              <a:rPr lang="en-US" dirty="0"/>
            </a:br>
            <a:r>
              <a:rPr lang="en-US" dirty="0"/>
              <a:t>until goal is reached</a:t>
            </a:r>
          </a:p>
        </p:txBody>
      </p:sp>
    </p:spTree>
    <p:extLst>
      <p:ext uri="{BB962C8B-B14F-4D97-AF65-F5344CB8AC3E}">
        <p14:creationId xmlns:p14="http://schemas.microsoft.com/office/powerpoint/2010/main" val="497001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99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1st move</vt:lpstr>
      <vt:lpstr>2nd move</vt:lpstr>
      <vt:lpstr>3rd move</vt:lpstr>
      <vt:lpstr>So on and so forth, until goal is reached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radya.is.smart@gmail.com</dc:creator>
  <cp:lastModifiedBy>radya.is.smart@gmail.com</cp:lastModifiedBy>
  <cp:revision>2</cp:revision>
  <dcterms:created xsi:type="dcterms:W3CDTF">2021-03-01T08:05:39Z</dcterms:created>
  <dcterms:modified xsi:type="dcterms:W3CDTF">2021-03-01T08:22:52Z</dcterms:modified>
</cp:coreProperties>
</file>