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966-6E83-4DCF-94F6-D73B1E5D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E4AA4-1762-48BD-9198-E0E3A92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CE05-0EAF-42B8-A2CD-BC588DAC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4748-7F49-43C9-9DFB-BE01EB49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35C9-5A41-42F3-9974-7EF9943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55D-BFBF-4FE6-98AA-997A4965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B738-7C97-4577-B21E-5FFCFC49A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B402-020B-4048-A59C-70DBDE9F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CBDE-534A-483A-9360-DF4D858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A2DE-F878-44D8-9D3F-C4997DB0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6B9B0-FA4D-4BFC-9846-7055BA99E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FF1C1-3B97-49E1-9BF9-D7430BA2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EBBC-05C5-46B5-9E65-FE263DE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4896-BF01-42F8-86E7-197D592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90A4-3A00-4C9E-A1ED-955E90AA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E2AE-EB24-436D-BB5A-114FC4E1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87B-F55B-4BCA-89A0-5A6F11A4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C455-F597-4A8A-97A1-4810B33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63A9-507F-4950-8BC8-493DF1D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11C8-CC35-4F16-BA3A-0AAD93BC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621D-A5D1-484E-84D7-C357840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15EA-E5AD-4E7E-A7AB-D6113E3F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1631-9691-4D23-A992-351C5672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BD80-53E1-45CE-874B-ABBFB552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5D97-8DB6-41FE-A796-115A60BE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FB81-F933-4A7F-AA9D-7C182EED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57CD-5100-4DC7-89DF-9B93E6D8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EBAD-EF21-42E7-B442-15291019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37DC-7FE0-4A1C-ABC1-04F2F7AC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6DD0-4C02-4B08-B350-80BDD9B2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34B9-3F02-44A8-867B-DFE208BF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4CF6-FA91-4151-9369-12017C62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510B-14A5-48B5-9364-EC6BD34F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BB2D3-D7D7-4861-8519-175AD372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75C0-90B5-4250-B923-F7DB4A39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F92A5-3561-494B-AF82-76784C5B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B9E14-1037-4FD4-A5B0-48526351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2709C-4E94-4908-9B3F-807350F9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579F8-A180-4795-ACCC-604FB24E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2631-4576-48E7-A53C-8F03FC62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BFE61-0005-4153-8A08-5D28FE1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60417-C0BC-4A43-BFEB-CF24841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8EF8D-70D1-4EB7-A787-48065DC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19C5A-6FE1-4303-B963-8ADA745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4F5F8-E03C-48B6-86D7-6EBFB840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DF9FF-D987-4E1E-9184-49EC0637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EB7E-D399-46AD-A0B3-DABF7C59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79F7-D460-42D3-BEA7-09DC382D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34E-8930-49D6-9932-C368C8DD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7DEC1-0868-4FA9-8B05-97E8C0C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F7EB-DEC0-400C-B027-B55B2AE5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D793-A552-47F7-91C9-7927A30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5650-9F4A-4DEE-BBE3-53F15E5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C7D97-B55F-45C7-B892-943DD6686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D86B-74A3-417F-B258-F8DFEA575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B228-5769-493D-9B4F-F155AACF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D54E-A773-4614-8207-F169E845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7897-25F2-400E-B1C8-32D9FB5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0508B-6CC0-4486-B99D-D040F928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ECD3-E50B-4E45-942C-67A64F29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BBDC-FBF9-4A30-A17D-23C0496B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DEFE-B25A-4B52-AB43-841452605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E710-9E4E-4A6C-A6DD-6269ED38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EB5D-1E79-4804-AAA2-9E70F422F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D667-DB17-49C9-BD74-420E0BCB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593"/>
            <a:ext cx="10515600" cy="2958813"/>
          </a:xfrm>
        </p:spPr>
        <p:txBody>
          <a:bodyPr/>
          <a:lstStyle/>
          <a:p>
            <a:r>
              <a:rPr lang="en-US" dirty="0"/>
              <a:t>States	: Queen’s position/arrangement</a:t>
            </a:r>
          </a:p>
          <a:p>
            <a:r>
              <a:rPr lang="en-US" dirty="0"/>
              <a:t>Goal test	: All queens are placed on the board, No queen is within the move/attack range of another queen</a:t>
            </a:r>
          </a:p>
          <a:p>
            <a:r>
              <a:rPr lang="en-US" dirty="0"/>
              <a:t>Actions	: Add queen, Remove queen</a:t>
            </a:r>
          </a:p>
          <a:p>
            <a:r>
              <a:rPr lang="en-US" dirty="0"/>
              <a:t>Initial state	: Empty board</a:t>
            </a:r>
          </a:p>
          <a:p>
            <a:r>
              <a:rPr lang="en-US" dirty="0"/>
              <a:t>Path cost	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8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7455B-EE3A-44BB-B452-B06E93946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183500"/>
            <a:ext cx="5825981" cy="58259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738A4-E3FA-4D9B-AACD-25B4B3B13400}"/>
              </a:ext>
            </a:extLst>
          </p:cNvPr>
          <p:cNvSpPr txBox="1"/>
          <p:nvPr/>
        </p:nvSpPr>
        <p:spPr>
          <a:xfrm>
            <a:off x="3380509" y="61144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D874F-C74C-4FC5-A735-74FEF37EBAB7}"/>
              </a:ext>
            </a:extLst>
          </p:cNvPr>
          <p:cNvSpPr txBox="1"/>
          <p:nvPr/>
        </p:nvSpPr>
        <p:spPr>
          <a:xfrm>
            <a:off x="4124036" y="61144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30990-CC2F-4831-BC21-2EDD64880958}"/>
              </a:ext>
            </a:extLst>
          </p:cNvPr>
          <p:cNvSpPr txBox="1"/>
          <p:nvPr/>
        </p:nvSpPr>
        <p:spPr>
          <a:xfrm>
            <a:off x="4859547" y="6114473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EB89F-140F-4691-BFCB-0A95AA59CBD2}"/>
              </a:ext>
            </a:extLst>
          </p:cNvPr>
          <p:cNvSpPr txBox="1"/>
          <p:nvPr/>
        </p:nvSpPr>
        <p:spPr>
          <a:xfrm>
            <a:off x="5579504" y="61144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A3338-4C01-49A2-A1A4-42990F3A8526}"/>
              </a:ext>
            </a:extLst>
          </p:cNvPr>
          <p:cNvSpPr txBox="1"/>
          <p:nvPr/>
        </p:nvSpPr>
        <p:spPr>
          <a:xfrm>
            <a:off x="6315400" y="61144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1E7CC-1A90-4548-99C1-F0D43B575F23}"/>
              </a:ext>
            </a:extLst>
          </p:cNvPr>
          <p:cNvSpPr txBox="1"/>
          <p:nvPr/>
        </p:nvSpPr>
        <p:spPr>
          <a:xfrm>
            <a:off x="7022755" y="6114473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60031-8D53-4349-B874-0E318D99C9C1}"/>
              </a:ext>
            </a:extLst>
          </p:cNvPr>
          <p:cNvSpPr txBox="1"/>
          <p:nvPr/>
        </p:nvSpPr>
        <p:spPr>
          <a:xfrm>
            <a:off x="7739926" y="6114473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42BDB-06A7-4319-83B6-8006E5A4ED17}"/>
              </a:ext>
            </a:extLst>
          </p:cNvPr>
          <p:cNvSpPr txBox="1"/>
          <p:nvPr/>
        </p:nvSpPr>
        <p:spPr>
          <a:xfrm>
            <a:off x="8457097" y="6114473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14E2D-2FD8-4F43-91A4-592CA7528865}"/>
              </a:ext>
            </a:extLst>
          </p:cNvPr>
          <p:cNvSpPr txBox="1"/>
          <p:nvPr/>
        </p:nvSpPr>
        <p:spPr>
          <a:xfrm>
            <a:off x="9245601" y="33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DAC4D-F559-4B4B-9A33-8E6D7109FBF9}"/>
              </a:ext>
            </a:extLst>
          </p:cNvPr>
          <p:cNvSpPr txBox="1"/>
          <p:nvPr/>
        </p:nvSpPr>
        <p:spPr>
          <a:xfrm>
            <a:off x="9245601" y="1057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378F5-7658-49D3-B290-7DE104559ABF}"/>
              </a:ext>
            </a:extLst>
          </p:cNvPr>
          <p:cNvSpPr txBox="1"/>
          <p:nvPr/>
        </p:nvSpPr>
        <p:spPr>
          <a:xfrm>
            <a:off x="9245601" y="178723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9B5C9-62E7-45E7-AEB3-660F8149FBAA}"/>
              </a:ext>
            </a:extLst>
          </p:cNvPr>
          <p:cNvSpPr txBox="1"/>
          <p:nvPr/>
        </p:nvSpPr>
        <p:spPr>
          <a:xfrm>
            <a:off x="9245601" y="251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0C7D3-85E3-478C-B7AC-31B1238485A0}"/>
              </a:ext>
            </a:extLst>
          </p:cNvPr>
          <p:cNvSpPr txBox="1"/>
          <p:nvPr/>
        </p:nvSpPr>
        <p:spPr>
          <a:xfrm>
            <a:off x="9245601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E0079-5328-4909-8373-A5C6CFE9338C}"/>
              </a:ext>
            </a:extLst>
          </p:cNvPr>
          <p:cNvSpPr txBox="1"/>
          <p:nvPr/>
        </p:nvSpPr>
        <p:spPr>
          <a:xfrm>
            <a:off x="9245601" y="3971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A8B598-C993-4E59-AB77-927C1580AEBB}"/>
              </a:ext>
            </a:extLst>
          </p:cNvPr>
          <p:cNvSpPr txBox="1"/>
          <p:nvPr/>
        </p:nvSpPr>
        <p:spPr>
          <a:xfrm>
            <a:off x="9245601" y="4699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C1D0B-DD3F-4023-B878-E3011EEBBCC4}"/>
              </a:ext>
            </a:extLst>
          </p:cNvPr>
          <p:cNvSpPr txBox="1"/>
          <p:nvPr/>
        </p:nvSpPr>
        <p:spPr>
          <a:xfrm>
            <a:off x="9245601" y="5426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34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1F37C-23E4-474A-8D27-4DECE7FAA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70" y="0"/>
            <a:ext cx="6698859" cy="6856187"/>
          </a:xfrm>
        </p:spPr>
      </p:pic>
    </p:spTree>
    <p:extLst>
      <p:ext uri="{BB962C8B-B14F-4D97-AF65-F5344CB8AC3E}">
        <p14:creationId xmlns:p14="http://schemas.microsoft.com/office/powerpoint/2010/main" val="375993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21B-0741-4587-B3C8-AEFD9A1D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B29B-C06C-45C8-A436-3B669A41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action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3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Keterangan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Limited Search</dc:title>
  <dc:creator>radya.is.smart@gmail.com</dc:creator>
  <cp:lastModifiedBy>radya.is.smart@gmail.com</cp:lastModifiedBy>
  <cp:revision>5</cp:revision>
  <dcterms:created xsi:type="dcterms:W3CDTF">2021-02-22T08:55:05Z</dcterms:created>
  <dcterms:modified xsi:type="dcterms:W3CDTF">2021-03-16T10:58:03Z</dcterms:modified>
</cp:coreProperties>
</file>