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Global citizenship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Céin</a:t>
            </a:r>
            <a:r>
              <a:rPr lang="en-IE" dirty="0" smtClean="0"/>
              <a:t> O’Rourke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835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696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it?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Becoming one nation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Equality/Understanding</a:t>
            </a:r>
          </a:p>
          <a:p>
            <a:endParaRPr lang="en-IE" dirty="0"/>
          </a:p>
          <a:p>
            <a:r>
              <a:rPr lang="en-IE" dirty="0" smtClean="0"/>
              <a:t>Respect</a:t>
            </a:r>
          </a:p>
          <a:p>
            <a:endParaRPr lang="en-IE" dirty="0"/>
          </a:p>
          <a:p>
            <a:r>
              <a:rPr lang="en-IE" dirty="0" smtClean="0"/>
              <a:t>Coming together</a:t>
            </a:r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/>
          <a:lstStyle/>
          <a:p>
            <a:r>
              <a:rPr lang="en-IE" dirty="0" smtClean="0"/>
              <a:t>Endless opportunities</a:t>
            </a:r>
          </a:p>
          <a:p>
            <a:endParaRPr lang="en-IE" dirty="0"/>
          </a:p>
          <a:p>
            <a:r>
              <a:rPr lang="en-IE" dirty="0" smtClean="0"/>
              <a:t>More visionaries/Less fear</a:t>
            </a:r>
          </a:p>
          <a:p>
            <a:endParaRPr lang="en-IE" dirty="0"/>
          </a:p>
          <a:p>
            <a:r>
              <a:rPr lang="en-IE" dirty="0" smtClean="0"/>
              <a:t>Brighter future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Pro’s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57400"/>
            <a:ext cx="2590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477000" cy="4724400"/>
          </a:xfrm>
        </p:spPr>
      </p:pic>
    </p:spTree>
    <p:extLst>
      <p:ext uri="{BB962C8B-B14F-4D97-AF65-F5344CB8AC3E}">
        <p14:creationId xmlns:p14="http://schemas.microsoft.com/office/powerpoint/2010/main" val="1677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772400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Con’s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Failure</a:t>
            </a:r>
          </a:p>
          <a:p>
            <a:endParaRPr lang="en-IE" dirty="0"/>
          </a:p>
          <a:p>
            <a:r>
              <a:rPr lang="en-IE" dirty="0" smtClean="0"/>
              <a:t>Corruption</a:t>
            </a:r>
          </a:p>
          <a:p>
            <a:endParaRPr lang="en-IE" dirty="0"/>
          </a:p>
          <a:p>
            <a:r>
              <a:rPr lang="en-IE" dirty="0" smtClean="0"/>
              <a:t>Greed</a:t>
            </a:r>
          </a:p>
          <a:p>
            <a:endParaRPr lang="en-IE" dirty="0"/>
          </a:p>
          <a:p>
            <a:r>
              <a:rPr lang="en-IE" dirty="0" smtClean="0"/>
              <a:t>Restrictions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34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Technology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086600" cy="4648200"/>
          </a:xfrm>
        </p:spPr>
      </p:pic>
    </p:spTree>
    <p:extLst>
      <p:ext uri="{BB962C8B-B14F-4D97-AF65-F5344CB8AC3E}">
        <p14:creationId xmlns:p14="http://schemas.microsoft.com/office/powerpoint/2010/main" val="25661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Pro’s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Connecting</a:t>
            </a:r>
          </a:p>
          <a:p>
            <a:endParaRPr lang="en-IE" dirty="0"/>
          </a:p>
          <a:p>
            <a:r>
              <a:rPr lang="en-IE" dirty="0" smtClean="0"/>
              <a:t>Information</a:t>
            </a:r>
          </a:p>
          <a:p>
            <a:endParaRPr lang="en-IE" dirty="0"/>
          </a:p>
          <a:p>
            <a:r>
              <a:rPr lang="en-IE" dirty="0" smtClean="0"/>
              <a:t>Inventions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361045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Con’s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Anti-Social</a:t>
            </a:r>
          </a:p>
          <a:p>
            <a:endParaRPr lang="en-IE" dirty="0"/>
          </a:p>
          <a:p>
            <a:r>
              <a:rPr lang="en-IE" dirty="0" smtClean="0"/>
              <a:t>Catfishes</a:t>
            </a:r>
          </a:p>
          <a:p>
            <a:endParaRPr lang="en-IE" dirty="0"/>
          </a:p>
          <a:p>
            <a:r>
              <a:rPr lang="en-IE" dirty="0" smtClean="0"/>
              <a:t>Hacking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34" y="2255067"/>
            <a:ext cx="289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</TotalTime>
  <Words>37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Global citizenship</vt:lpstr>
      <vt:lpstr>What is it?</vt:lpstr>
      <vt:lpstr>Pro’s</vt:lpstr>
      <vt:lpstr>PowerPoint Presentation</vt:lpstr>
      <vt:lpstr>PowerPoint Presentation</vt:lpstr>
      <vt:lpstr>Con’s</vt:lpstr>
      <vt:lpstr>Technology</vt:lpstr>
      <vt:lpstr>Pro’s</vt:lpstr>
      <vt:lpstr>Con’s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citizenship</dc:title>
  <dc:creator>Cein O'Rourke</dc:creator>
  <cp:lastModifiedBy>Cein O'Rouke</cp:lastModifiedBy>
  <cp:revision>8</cp:revision>
  <dcterms:created xsi:type="dcterms:W3CDTF">2006-08-16T00:00:00Z</dcterms:created>
  <dcterms:modified xsi:type="dcterms:W3CDTF">2014-12-04T10:15:52Z</dcterms:modified>
</cp:coreProperties>
</file>