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1F4640-3F59-4F02-90D3-7D90BAC1D8C3}" type="datetimeFigureOut">
              <a:rPr lang="en-US" smtClean="0"/>
              <a:pPr/>
              <a:t>9/18/2014</a:t>
            </a:fld>
            <a:endParaRPr lang="en-I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B65B6-4564-46AB-A4B5-F77156DDAFA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1F4640-3F59-4F02-90D3-7D90BAC1D8C3}" type="datetimeFigureOut">
              <a:rPr lang="en-US" smtClean="0"/>
              <a:pPr/>
              <a:t>9/18/2014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B65B6-4564-46AB-A4B5-F77156DDAFA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1F4640-3F59-4F02-90D3-7D90BAC1D8C3}" type="datetimeFigureOut">
              <a:rPr lang="en-US" smtClean="0"/>
              <a:pPr/>
              <a:t>9/18/2014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B65B6-4564-46AB-A4B5-F77156DDAFA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1F4640-3F59-4F02-90D3-7D90BAC1D8C3}" type="datetimeFigureOut">
              <a:rPr lang="en-US" smtClean="0"/>
              <a:pPr/>
              <a:t>9/18/2014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B65B6-4564-46AB-A4B5-F77156DDAFA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1F4640-3F59-4F02-90D3-7D90BAC1D8C3}" type="datetimeFigureOut">
              <a:rPr lang="en-US" smtClean="0"/>
              <a:pPr/>
              <a:t>9/18/2014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B65B6-4564-46AB-A4B5-F77156DDAFA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1F4640-3F59-4F02-90D3-7D90BAC1D8C3}" type="datetimeFigureOut">
              <a:rPr lang="en-US" smtClean="0"/>
              <a:pPr/>
              <a:t>9/18/2014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B65B6-4564-46AB-A4B5-F77156DDAFA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1F4640-3F59-4F02-90D3-7D90BAC1D8C3}" type="datetimeFigureOut">
              <a:rPr lang="en-US" smtClean="0"/>
              <a:pPr/>
              <a:t>9/18/2014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B65B6-4564-46AB-A4B5-F77156DDAFA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1F4640-3F59-4F02-90D3-7D90BAC1D8C3}" type="datetimeFigureOut">
              <a:rPr lang="en-US" smtClean="0"/>
              <a:pPr/>
              <a:t>9/18/2014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B65B6-4564-46AB-A4B5-F77156DDAFA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1F4640-3F59-4F02-90D3-7D90BAC1D8C3}" type="datetimeFigureOut">
              <a:rPr lang="en-US" smtClean="0"/>
              <a:pPr/>
              <a:t>9/18/2014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B65B6-4564-46AB-A4B5-F77156DDAFA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1F4640-3F59-4F02-90D3-7D90BAC1D8C3}" type="datetimeFigureOut">
              <a:rPr lang="en-US" smtClean="0"/>
              <a:pPr/>
              <a:t>9/18/2014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B65B6-4564-46AB-A4B5-F77156DDAFA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1F4640-3F59-4F02-90D3-7D90BAC1D8C3}" type="datetimeFigureOut">
              <a:rPr lang="en-US" smtClean="0"/>
              <a:pPr/>
              <a:t>9/18/2014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B65B6-4564-46AB-A4B5-F77156DDAFA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01F4640-3F59-4F02-90D3-7D90BAC1D8C3}" type="datetimeFigureOut">
              <a:rPr lang="en-US" smtClean="0"/>
              <a:pPr/>
              <a:t>9/18/2014</a:t>
            </a:fld>
            <a:endParaRPr lang="en-I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58B65B6-4564-46AB-A4B5-F77156DDAFA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E" dirty="0" smtClean="0"/>
              <a:t>Global Citizenship – What is it?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E" dirty="0" smtClean="0"/>
              <a:t>Leslie Shoemaker</a:t>
            </a:r>
            <a:endParaRPr lang="en-I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Global Competencies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is this?  Please see handout</a:t>
            </a:r>
            <a:r>
              <a:rPr lang="en-IE" dirty="0" smtClean="0"/>
              <a:t>.</a:t>
            </a:r>
            <a:endParaRPr lang="en-IE" dirty="0" smtClean="0"/>
          </a:p>
          <a:p>
            <a:r>
              <a:rPr lang="en-IE" dirty="0" smtClean="0"/>
              <a:t>Thoughts?</a:t>
            </a:r>
          </a:p>
          <a:p>
            <a:r>
              <a:rPr lang="en-IE" dirty="0" smtClean="0"/>
              <a:t>Relevance?</a:t>
            </a:r>
          </a:p>
          <a:p>
            <a:r>
              <a:rPr lang="en-IE" dirty="0" smtClean="0"/>
              <a:t>Miss anything?</a:t>
            </a:r>
          </a:p>
          <a:p>
            <a:r>
              <a:rPr lang="en-IE" smtClean="0"/>
              <a:t>Delete anything</a:t>
            </a:r>
            <a:r>
              <a:rPr lang="en-IE" dirty="0" smtClean="0"/>
              <a:t>?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 descr="C:\Users\Administrator.KE005-01.005\Desktop\DIT Stuff\3D presentation Stuff\brainstorm_conference_PA_500_clr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03525" y="1757362"/>
            <a:ext cx="4762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Global Citizens’ Initiative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At the Global Citizens’ Initiative we say that a “global citizen is someone who identifies with being part of an emerging world community and whose actions contribute to building this community’s values and practices.”</a:t>
            </a:r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dirty="0" smtClean="0"/>
              <a:t>Oxfam International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IE" dirty="0" smtClean="0"/>
              <a:t>We see a Global Citizen as someone who:</a:t>
            </a:r>
          </a:p>
          <a:p>
            <a:pPr fontAlgn="base">
              <a:buNone/>
            </a:pPr>
            <a:r>
              <a:rPr lang="en-IE" dirty="0" smtClean="0"/>
              <a:t>* is aware of the wider world and has a sense of their   </a:t>
            </a:r>
          </a:p>
          <a:p>
            <a:pPr fontAlgn="base">
              <a:buNone/>
            </a:pPr>
            <a:r>
              <a:rPr lang="en-IE" dirty="0" smtClean="0"/>
              <a:t>  own role as a world citizen;</a:t>
            </a:r>
          </a:p>
          <a:p>
            <a:pPr fontAlgn="base">
              <a:buNone/>
            </a:pPr>
            <a:r>
              <a:rPr lang="en-IE" dirty="0" smtClean="0"/>
              <a:t>* respects and values diversity;</a:t>
            </a:r>
          </a:p>
          <a:p>
            <a:pPr fontAlgn="base">
              <a:buNone/>
            </a:pPr>
            <a:r>
              <a:rPr lang="en-IE" dirty="0" smtClean="0"/>
              <a:t>* has an understanding of how the world works economically, politically, socially, culturally, technologically and environmentally;</a:t>
            </a:r>
          </a:p>
          <a:p>
            <a:pPr fontAlgn="base">
              <a:buNone/>
            </a:pPr>
            <a:r>
              <a:rPr lang="en-IE" dirty="0" smtClean="0"/>
              <a:t>* is outraged by social injustice;</a:t>
            </a:r>
          </a:p>
          <a:p>
            <a:pPr fontAlgn="base">
              <a:buNone/>
            </a:pPr>
            <a:r>
              <a:rPr lang="en-IE" dirty="0" smtClean="0"/>
              <a:t>* participates in and contributes to the community at a range of levels from local to global;</a:t>
            </a:r>
          </a:p>
          <a:p>
            <a:pPr fontAlgn="base">
              <a:buNone/>
            </a:pPr>
            <a:r>
              <a:rPr lang="en-IE" dirty="0" smtClean="0"/>
              <a:t>* is willing to act to make the world a more sustainable place;</a:t>
            </a:r>
          </a:p>
          <a:p>
            <a:pPr fontAlgn="base">
              <a:buNone/>
            </a:pPr>
            <a:r>
              <a:rPr lang="en-IE" dirty="0" smtClean="0"/>
              <a:t>* takes responsibility for their actions.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Globalcitizen.org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As Global Citizens, we stand against the</a:t>
            </a:r>
          </a:p>
          <a:p>
            <a:pPr>
              <a:buNone/>
            </a:pPr>
            <a:r>
              <a:rPr lang="en-IE" dirty="0" smtClean="0"/>
              <a:t>greatest injustice of our time: extreme </a:t>
            </a:r>
          </a:p>
          <a:p>
            <a:pPr>
              <a:buNone/>
            </a:pPr>
            <a:r>
              <a:rPr lang="en-IE" dirty="0" smtClean="0"/>
              <a:t>poverty. We're fighting because we know </a:t>
            </a:r>
          </a:p>
          <a:p>
            <a:pPr>
              <a:buNone/>
            </a:pPr>
            <a:r>
              <a:rPr lang="en-IE" dirty="0" smtClean="0"/>
              <a:t>that a world that deprives 1.2 billion people</a:t>
            </a:r>
          </a:p>
          <a:p>
            <a:pPr>
              <a:buNone/>
            </a:pPr>
            <a:r>
              <a:rPr lang="en-IE" dirty="0" smtClean="0"/>
              <a:t>of their basic rights and opportunities is </a:t>
            </a:r>
          </a:p>
          <a:p>
            <a:pPr>
              <a:buNone/>
            </a:pPr>
            <a:r>
              <a:rPr lang="en-IE" dirty="0" smtClean="0"/>
              <a:t>unjust, and unacceptable. We're fighting </a:t>
            </a:r>
          </a:p>
          <a:p>
            <a:pPr>
              <a:buNone/>
            </a:pPr>
            <a:r>
              <a:rPr lang="en-IE" dirty="0" smtClean="0"/>
              <a:t>because we know that we must be the </a:t>
            </a:r>
          </a:p>
          <a:p>
            <a:pPr>
              <a:buNone/>
            </a:pPr>
            <a:r>
              <a:rPr lang="en-IE" dirty="0" smtClean="0"/>
              <a:t>ones to do something about it. </a:t>
            </a:r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dirty="0" smtClean="0"/>
              <a:t/>
            </a:r>
            <a:br>
              <a:rPr lang="en-IE" dirty="0" smtClean="0"/>
            </a:br>
            <a:r>
              <a:rPr lang="en-IE" b="1" dirty="0" smtClean="0"/>
              <a:t> </a:t>
            </a:r>
            <a:r>
              <a:rPr lang="en-IE" sz="3600" dirty="0" smtClean="0"/>
              <a:t>Drew Noble Alexander, Headmaster</a:t>
            </a:r>
            <a:endParaRPr lang="en-I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A true global citizen possesses a wide view</a:t>
            </a:r>
          </a:p>
          <a:p>
            <a:pPr>
              <a:buNone/>
            </a:pPr>
            <a:r>
              <a:rPr lang="en-IE" dirty="0" smtClean="0"/>
              <a:t>of the world and the part he or she plays in </a:t>
            </a:r>
          </a:p>
          <a:p>
            <a:pPr>
              <a:buNone/>
            </a:pPr>
            <a:r>
              <a:rPr lang="en-IE" dirty="0" smtClean="0"/>
              <a:t>it. Global citizenship is a way of living that is </a:t>
            </a:r>
          </a:p>
          <a:p>
            <a:pPr>
              <a:buNone/>
            </a:pPr>
            <a:r>
              <a:rPr lang="en-IE" dirty="0" smtClean="0"/>
              <a:t>entrepreneurial and tech-savvy, involves </a:t>
            </a:r>
          </a:p>
          <a:p>
            <a:pPr>
              <a:buNone/>
            </a:pPr>
            <a:r>
              <a:rPr lang="en-IE" dirty="0" smtClean="0"/>
              <a:t>taking risks and encourages critical thinking </a:t>
            </a:r>
          </a:p>
          <a:p>
            <a:pPr>
              <a:buNone/>
            </a:pPr>
            <a:r>
              <a:rPr lang="en-IE" dirty="0" smtClean="0"/>
              <a:t>and connecting the dots. </a:t>
            </a:r>
            <a:endParaRPr lang="en-I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 descr="C:\Users\Administrator.KE005-01.005\Desktop\DIT Stuff\3D presentation Stuff\stickman_question_mark_thinking_pc_1600_clr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4512" y="1447800"/>
            <a:ext cx="42005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dirty="0" smtClean="0"/>
              <a:t>Why Now for Global Citizenship?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 smtClean="0"/>
              <a:t>The demographic, economic and social crises facing many countries in a time of economic stress, rising prices of basic commodities and climate change.</a:t>
            </a:r>
          </a:p>
          <a:p>
            <a:r>
              <a:rPr lang="en-IE" sz="2400" dirty="0" smtClean="0"/>
              <a:t>The launch of the UN Secretary General’s Education Initiative in September, 2012.</a:t>
            </a:r>
          </a:p>
          <a:p>
            <a:r>
              <a:rPr lang="en-IE" sz="2400" dirty="0" smtClean="0"/>
              <a:t>The launch in 2012 of new support procedures by the Global Partnership for Education for education in fragile states</a:t>
            </a:r>
          </a:p>
          <a:p>
            <a:r>
              <a:rPr lang="en-IE" sz="2400" dirty="0" smtClean="0"/>
              <a:t>Technology</a:t>
            </a:r>
          </a:p>
          <a:p>
            <a:r>
              <a:rPr lang="en-IE" sz="2400" dirty="0" smtClean="0"/>
              <a:t>Global climate change</a:t>
            </a:r>
          </a:p>
          <a:p>
            <a:endParaRPr lang="en-IE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dirty="0" smtClean="0"/>
              <a:t>Common Themes in Global Citizenship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Values education and life skills education (psychology)</a:t>
            </a:r>
          </a:p>
          <a:p>
            <a:r>
              <a:rPr lang="en-IE" dirty="0" smtClean="0"/>
              <a:t>Peace education (tolerance) </a:t>
            </a:r>
          </a:p>
          <a:p>
            <a:r>
              <a:rPr lang="en-IE" dirty="0" smtClean="0"/>
              <a:t>Human rights education (legal)</a:t>
            </a:r>
          </a:p>
          <a:p>
            <a:r>
              <a:rPr lang="en-IE" dirty="0" smtClean="0"/>
              <a:t>Citizenship or civic education (society)</a:t>
            </a:r>
            <a:endParaRPr lang="en-I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</TotalTime>
  <Words>382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Global Citizenship – What is it? </vt:lpstr>
      <vt:lpstr>Slide 2</vt:lpstr>
      <vt:lpstr>Global Citizens’ Initiative</vt:lpstr>
      <vt:lpstr>Oxfam International </vt:lpstr>
      <vt:lpstr>Globalcitizen.org</vt:lpstr>
      <vt:lpstr>  Drew Noble Alexander, Headmaster</vt:lpstr>
      <vt:lpstr>Slide 7</vt:lpstr>
      <vt:lpstr>Why Now for Global Citizenship?</vt:lpstr>
      <vt:lpstr>Common Themes in Global Citizenship</vt:lpstr>
      <vt:lpstr>Global Competencies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Citizenship – What is it?</dc:title>
  <dc:creator>Administrator</dc:creator>
  <cp:lastModifiedBy>Administrator</cp:lastModifiedBy>
  <cp:revision>13</cp:revision>
  <dcterms:created xsi:type="dcterms:W3CDTF">2014-09-16T13:37:24Z</dcterms:created>
  <dcterms:modified xsi:type="dcterms:W3CDTF">2014-09-18T12:40:24Z</dcterms:modified>
</cp:coreProperties>
</file>