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2FBA-630A-4E14-92AC-04491D95FDEB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28952-26D3-41D3-B72E-B239CE6E57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3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340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74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896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2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60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1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11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751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151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099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142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7E65-EC34-4166-B743-A5B52F5CBD0E}" type="datetimeFigureOut">
              <a:rPr lang="en-IE" smtClean="0"/>
              <a:t>16/03/2015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53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7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495" y="620688"/>
            <a:ext cx="5184576" cy="1080120"/>
          </a:xfrm>
          <a:noFill/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J.A.R.V.I.S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991" y="4437112"/>
            <a:ext cx="6400800" cy="2204864"/>
          </a:xfrm>
          <a:noFill/>
        </p:spPr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Team Name: Something</a:t>
            </a:r>
          </a:p>
          <a:p>
            <a:r>
              <a:rPr lang="en-IE" dirty="0" err="1" smtClean="0">
                <a:solidFill>
                  <a:schemeClr val="bg1"/>
                </a:solidFill>
              </a:rPr>
              <a:t>Céin</a:t>
            </a:r>
            <a:r>
              <a:rPr lang="en-IE" dirty="0" smtClean="0">
                <a:solidFill>
                  <a:schemeClr val="bg1"/>
                </a:solidFill>
              </a:rPr>
              <a:t> O’Rourke, Jordan Forde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Daniel Tilly, </a:t>
            </a:r>
            <a:r>
              <a:rPr lang="en-IE" dirty="0" err="1" smtClean="0">
                <a:solidFill>
                  <a:schemeClr val="bg1"/>
                </a:solidFill>
              </a:rPr>
              <a:t>Éanna</a:t>
            </a:r>
            <a:r>
              <a:rPr lang="en-IE" dirty="0" smtClean="0">
                <a:solidFill>
                  <a:schemeClr val="bg1"/>
                </a:solidFill>
              </a:rPr>
              <a:t> Brennan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Andrew Leech</a:t>
            </a:r>
          </a:p>
          <a:p>
            <a:endParaRPr lang="en-IE" dirty="0" smtClean="0">
              <a:solidFill>
                <a:schemeClr val="bg1"/>
              </a:solidFill>
            </a:endParaRPr>
          </a:p>
          <a:p>
            <a:endParaRPr lang="en-IE" dirty="0" smtClean="0">
              <a:solidFill>
                <a:schemeClr val="bg1"/>
              </a:solidFill>
            </a:endParaRPr>
          </a:p>
          <a:p>
            <a:endParaRPr lang="en-IE" dirty="0" smtClean="0">
              <a:solidFill>
                <a:schemeClr val="bg1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20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5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Tony Stark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12776"/>
            <a:ext cx="37799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Genius, Billionaire, Playboy, Philanthropist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MIT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Stark Industries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Kidnapped by Terrorists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Chest Piece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22048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12776"/>
            <a:ext cx="4608512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5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History of J.A.R.V.I.S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12776"/>
            <a:ext cx="3779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Just a Rather Very Intelligent System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Edwin Jarvis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Iron Man suit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22048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12776"/>
            <a:ext cx="50405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1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"/>
            <a:ext cx="9252520" cy="69393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J.A.R.V.I.S at Work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12776"/>
            <a:ext cx="3779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22048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12776"/>
            <a:ext cx="4680520" cy="2677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4572000" cy="2677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90432"/>
            <a:ext cx="4680520" cy="28056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90432"/>
            <a:ext cx="4572000" cy="28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6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51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J.A.R.V.I.S</vt:lpstr>
      <vt:lpstr>Tony Stark</vt:lpstr>
      <vt:lpstr>History of J.A.R.V.I.S</vt:lpstr>
      <vt:lpstr>J.A.R.V.I.S at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J.A.R.V.I.S</dc:title>
  <dc:creator>Cein O'Rouke</dc:creator>
  <cp:lastModifiedBy>Cein O'Rouke</cp:lastModifiedBy>
  <cp:revision>10</cp:revision>
  <dcterms:created xsi:type="dcterms:W3CDTF">2015-03-12T17:52:23Z</dcterms:created>
  <dcterms:modified xsi:type="dcterms:W3CDTF">2015-03-16T14:59:39Z</dcterms:modified>
</cp:coreProperties>
</file>