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8"/>
    <p:restoredTop sz="94664"/>
  </p:normalViewPr>
  <p:slideViewPr>
    <p:cSldViewPr snapToGrid="0" snapToObjects="1">
      <p:cViewPr>
        <p:scale>
          <a:sx n="80" d="100"/>
          <a:sy n="80" d="100"/>
        </p:scale>
        <p:origin x="11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4/22/18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9C785-71BD-CC44-BBCD-0B73D63F7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SessionON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A5879-4951-7A4F-816E-75031D59BA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</a:t>
            </a:r>
            <a:r>
              <a:rPr lang="en-US" dirty="0" err="1"/>
              <a:t>Céin</a:t>
            </a:r>
            <a:r>
              <a:rPr lang="en-US" dirty="0"/>
              <a:t> O’Rourke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DD5A2-EFFF-6047-8138-D9A5C6BD9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029" y="1002458"/>
            <a:ext cx="3853543" cy="324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6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BED26-07F1-9344-9303-D369DF027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5AA9BA-8912-F749-B095-EB9474D41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60" y="2483757"/>
            <a:ext cx="5364736" cy="36369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CD83D6-F38B-9949-866A-53957C3241B7}"/>
              </a:ext>
            </a:extLst>
          </p:cNvPr>
          <p:cNvSpPr txBox="1"/>
          <p:nvPr/>
        </p:nvSpPr>
        <p:spPr>
          <a:xfrm>
            <a:off x="6809014" y="2483757"/>
            <a:ext cx="44413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Architecture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Realtime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97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946FF-5C70-8049-BB1A-050D9292C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5E722B-4674-0647-B872-CDD56BBD2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39" y="2467429"/>
            <a:ext cx="4565247" cy="36369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E5A8B6-063E-D745-B447-E7BA4F99D4D5}"/>
              </a:ext>
            </a:extLst>
          </p:cNvPr>
          <p:cNvSpPr txBox="1"/>
          <p:nvPr/>
        </p:nvSpPr>
        <p:spPr>
          <a:xfrm>
            <a:off x="8850084" y="2538583"/>
            <a:ext cx="4686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Maps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List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498E29-21AF-0E43-8A92-18E98469E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00" y="2538583"/>
            <a:ext cx="3692840" cy="349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9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08CC3-B552-3F45-A9B8-627CE995A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Abilities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2AC94A-CEEA-DE4F-BCF8-EC5CBE44B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691" y="2270627"/>
            <a:ext cx="4244855" cy="43900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C21542-6C84-A441-8800-D55FA4A996B3}"/>
              </a:ext>
            </a:extLst>
          </p:cNvPr>
          <p:cNvSpPr txBox="1"/>
          <p:nvPr/>
        </p:nvSpPr>
        <p:spPr>
          <a:xfrm>
            <a:off x="5775158" y="2988336"/>
            <a:ext cx="45880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Location Broadcasting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749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DCDA3-D6D7-C446-86F8-307FDDC89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7F0524-0D55-6E42-851D-04F7A4FA9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762" y="2798087"/>
            <a:ext cx="4877469" cy="35907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7044F3-7E10-1A45-9785-83F1E24F4495}"/>
              </a:ext>
            </a:extLst>
          </p:cNvPr>
          <p:cNvSpPr txBox="1"/>
          <p:nvPr/>
        </p:nvSpPr>
        <p:spPr>
          <a:xfrm>
            <a:off x="5871410" y="2821781"/>
            <a:ext cx="40265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it gives to the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Stability</a:t>
            </a:r>
          </a:p>
        </p:txBody>
      </p:sp>
    </p:spTree>
    <p:extLst>
      <p:ext uri="{BB962C8B-B14F-4D97-AF65-F5344CB8AC3E}">
        <p14:creationId xmlns:p14="http://schemas.microsoft.com/office/powerpoint/2010/main" val="1107751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77B80-8A0A-9647-8877-690952C42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B7B7A-86D1-9741-B634-92469CBCD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In</a:t>
            </a:r>
          </a:p>
          <a:p>
            <a:r>
              <a:rPr lang="en-US" dirty="0"/>
              <a:t>Join the Online list</a:t>
            </a:r>
          </a:p>
          <a:p>
            <a:r>
              <a:rPr lang="en-US" dirty="0"/>
              <a:t>See Who else is online and where</a:t>
            </a:r>
          </a:p>
          <a:p>
            <a:r>
              <a:rPr lang="en-US" dirty="0"/>
              <a:t>Live location tracking and updating</a:t>
            </a:r>
          </a:p>
        </p:txBody>
      </p:sp>
    </p:spTree>
    <p:extLst>
      <p:ext uri="{BB962C8B-B14F-4D97-AF65-F5344CB8AC3E}">
        <p14:creationId xmlns:p14="http://schemas.microsoft.com/office/powerpoint/2010/main" val="1919305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0AB16-F036-8E43-BCF5-07403420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9D0B75-6DE8-3D48-A86A-F7A53DE93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6315" y="2606884"/>
            <a:ext cx="6336631" cy="3675246"/>
          </a:xfrm>
        </p:spPr>
      </p:pic>
    </p:spTree>
    <p:extLst>
      <p:ext uri="{BB962C8B-B14F-4D97-AF65-F5344CB8AC3E}">
        <p14:creationId xmlns:p14="http://schemas.microsoft.com/office/powerpoint/2010/main" val="1782835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25</TotalTime>
  <Words>56</Words>
  <Application>Microsoft Macintosh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2</vt:lpstr>
      <vt:lpstr>Quotable</vt:lpstr>
      <vt:lpstr>SessionON</vt:lpstr>
      <vt:lpstr>Components</vt:lpstr>
      <vt:lpstr>Layout</vt:lpstr>
      <vt:lpstr>Abilities</vt:lpstr>
      <vt:lpstr>Firebase</vt:lpstr>
      <vt:lpstr>The App</vt:lpstr>
      <vt:lpstr>Questions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SessionON</dc:title>
  <dc:creator>Microsoft Office User</dc:creator>
  <cp:lastModifiedBy>Microsoft Office User</cp:lastModifiedBy>
  <cp:revision>3</cp:revision>
  <dcterms:created xsi:type="dcterms:W3CDTF">2018-04-22T21:06:23Z</dcterms:created>
  <dcterms:modified xsi:type="dcterms:W3CDTF">2018-04-22T21:32:05Z</dcterms:modified>
</cp:coreProperties>
</file>