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CEBF632-5646-A149-A1FD-A56FADE6D8D4}">
          <p14:sldIdLst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DFF89"/>
    <a:srgbClr val="55BE56"/>
    <a:srgbClr val="E3A5D9"/>
    <a:srgbClr val="87A6E3"/>
    <a:srgbClr val="00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/>
    <p:restoredTop sz="86574" autoAdjust="0"/>
  </p:normalViewPr>
  <p:slideViewPr>
    <p:cSldViewPr>
      <p:cViewPr varScale="1">
        <p:scale>
          <a:sx n="96" d="100"/>
          <a:sy n="96" d="100"/>
        </p:scale>
        <p:origin x="20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5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A7611-66E0-3840-863F-4BC803E5A76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6327D-5DDD-C74D-A7AC-21FA421E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33AF8-56B5-274B-B716-3D7329076F7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9E96-3CA3-CC40-9558-8342CEB7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5A93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5A93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128" y="609600"/>
            <a:ext cx="6908304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02024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52736"/>
            <a:ext cx="1943100" cy="504326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84784"/>
            <a:ext cx="5676900" cy="4611216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230016" cy="25226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09600"/>
            <a:ext cx="6912768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74032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5A93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5A9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7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128" y="609600"/>
            <a:ext cx="6908304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7488832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896" y="188116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896" y="2520925"/>
            <a:ext cx="4040188" cy="378839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4721" y="188116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4721" y="2520925"/>
            <a:ext cx="4041775" cy="378839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09600"/>
            <a:ext cx="77724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16447"/>
            <a:ext cx="3008313" cy="3548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74032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/>
                <a:cs typeface="Calibri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74032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t_computing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60" y="188640"/>
            <a:ext cx="1052736" cy="1052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52600" y="914400"/>
            <a:ext cx="6858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FYP Interim Presentation</a:t>
            </a:r>
          </a:p>
          <a:p>
            <a:r>
              <a:rPr lang="en-US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201819</a:t>
            </a:r>
          </a:p>
          <a:p>
            <a:endParaRPr lang="en-US" dirty="0">
              <a:solidFill>
                <a:srgbClr val="005A93"/>
              </a:solidFill>
              <a:latin typeface="Arial Rounded MT Bold" charset="0"/>
              <a:cs typeface="Arial Rounded MT Bold" charset="0"/>
            </a:endParaRPr>
          </a:p>
          <a:p>
            <a:endParaRPr lang="en-US" dirty="0">
              <a:solidFill>
                <a:srgbClr val="005A93"/>
              </a:solidFill>
              <a:latin typeface="Arial Rounded MT Bold" charset="0"/>
              <a:cs typeface="Arial Rounded MT Bold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52600" y="2132856"/>
            <a:ext cx="6858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Title: &lt;Title of Project&gt;</a:t>
            </a:r>
          </a:p>
          <a:p>
            <a:r>
              <a:rPr lang="en-US" sz="28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Student: &lt;Student Name&gt;</a:t>
            </a:r>
          </a:p>
          <a:p>
            <a:r>
              <a:rPr lang="en-US" sz="28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Supervisor: &lt;Supervisor name&gt;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2A8DA48-AA58-3449-8B69-30CF74F1B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846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Keywords: &lt;bullet pointed list of keywords that describe the area this project falls into&gt;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467-72BA-3C49-9DFA-65BC8AE1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2642-45A0-A841-8380-DA7BCA95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&lt;Focus on 2-3 main sources that have informed your project so far. Don’t list all of them, that is what your report is for&gt;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457-324E-4B4B-A177-0A1C8C83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4F3D-8D68-BB4F-B21C-23EDFD81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4DCF-21B0-1F4F-8F54-189C290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D287-C896-6645-B437-59B6F0D7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1B94-3DF8-0E4B-950B-B664FD32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&lt;Discuss the most important Design artefacts, such as a conceptual architecture diagram, any ERDs if needed, UML, </a:t>
            </a:r>
            <a:r>
              <a:rPr lang="en-US" dirty="0" err="1"/>
              <a:t>etc</a:t>
            </a:r>
            <a:r>
              <a:rPr lang="en-US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BBF5-C644-564D-8008-D6E2096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3C3E-A66D-0949-AF32-76E9591C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0B29-4D36-C545-9E8D-DEED139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6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0613-7B8F-C546-8E67-85434457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241B-BD22-9446-9ADA-50CFAC53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&lt;show your project plan from beginning of the project to the end submission in April&gt;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5D89-5CC3-C742-81CE-A65804DE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2404-D851-5F49-8838-45AEBDC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344B-6B3A-0D40-A20C-E2B9056F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7CBF-A30F-254C-9E84-4FAD537C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86F0-6C9E-3E4D-B376-85B8336B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&lt;As a failsafe on the day, it will be helpful to have a short 3-5minute video prepared that you may already submit with your interim submission as a link to an online repo&gt;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EF7F-1ED4-7C4B-B0F1-A1D42219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740B-C514-5E4E-970B-236651B5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6532-BE06-E64F-A2D3-53594F8E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73981"/>
      </p:ext>
    </p:extLst>
  </p:cSld>
  <p:clrMapOvr>
    <a:masterClrMapping/>
  </p:clrMapOvr>
</p:sld>
</file>

<file path=ppt/theme/theme1.xml><?xml version="1.0" encoding="utf-8"?>
<a:theme xmlns:a="http://schemas.openxmlformats.org/drawingml/2006/main" name="DIT_Vorlesung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DIT_Vorlesung.potx</Template>
  <TotalTime>12832</TotalTime>
  <Words>191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 Rounded MT Bold</vt:lpstr>
      <vt:lpstr>Calibri</vt:lpstr>
      <vt:lpstr>Times</vt:lpstr>
      <vt:lpstr>DIT_Vorlesung</vt:lpstr>
      <vt:lpstr>PowerPoint Presentation</vt:lpstr>
      <vt:lpstr>Background Research</vt:lpstr>
      <vt:lpstr>Design</vt:lpstr>
      <vt:lpstr>Project Plan</vt:lpstr>
      <vt:lpstr>Prototype</vt:lpstr>
    </vt:vector>
  </TitlesOfParts>
  <Company>DIT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benedetti</dc:creator>
  <cp:lastModifiedBy>Microsoft Office User</cp:lastModifiedBy>
  <cp:revision>352</cp:revision>
  <cp:lastPrinted>2018-10-14T20:07:04Z</cp:lastPrinted>
  <dcterms:created xsi:type="dcterms:W3CDTF">2011-09-21T12:00:28Z</dcterms:created>
  <dcterms:modified xsi:type="dcterms:W3CDTF">2018-10-16T09:48:27Z</dcterms:modified>
</cp:coreProperties>
</file>