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5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5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03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09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74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982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021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29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1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76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8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25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1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0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406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DD3B-B1C6-452C-A7A9-59A10AD89BCD}" type="datetimeFigureOut">
              <a:rPr lang="en-IE" smtClean="0"/>
              <a:t>27/11/2020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84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6396-8ADC-4AF7-9055-B7D89EF11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Card Game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8BBE-0F86-48B0-9955-80E0603DC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Kyle Heffernan, Eoin Gallagher &amp; Ryan Byrne</a:t>
            </a:r>
          </a:p>
        </p:txBody>
      </p:sp>
    </p:spTree>
    <p:extLst>
      <p:ext uri="{BB962C8B-B14F-4D97-AF65-F5344CB8AC3E}">
        <p14:creationId xmlns:p14="http://schemas.microsoft.com/office/powerpoint/2010/main" val="20924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0DE-9A79-4C4F-96D5-763F6F0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F2CD-7FB7-46F3-AAEC-C30B0D2D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will take in a hand of cards</a:t>
            </a:r>
          </a:p>
          <a:p>
            <a:r>
              <a:rPr lang="en-GB" dirty="0"/>
              <a:t>It isolates each card</a:t>
            </a:r>
          </a:p>
          <a:p>
            <a:r>
              <a:rPr lang="en-GB" dirty="0"/>
              <a:t>It extracts the value and symbol</a:t>
            </a:r>
          </a:p>
          <a:p>
            <a:r>
              <a:rPr lang="en-GB" dirty="0"/>
              <a:t>It uses character recognition to determine the value</a:t>
            </a:r>
          </a:p>
          <a:p>
            <a:r>
              <a:rPr lang="en-GB" dirty="0"/>
              <a:t>It compares with sample symbols to determine the symbol</a:t>
            </a:r>
          </a:p>
          <a:p>
            <a:r>
              <a:rPr lang="en-GB" dirty="0"/>
              <a:t>It determines the value of the hand and displays results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61DA3-67DA-4CEC-B89D-E9E795F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0" y="4659382"/>
            <a:ext cx="6276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4F51-E9CF-4A35-9D59-C70D5A3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Isolating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281B-9FF9-486E-BEF2-3000CB81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It finds the biggest 5 contours</a:t>
            </a:r>
          </a:p>
          <a:p>
            <a:r>
              <a:rPr lang="en-IE" sz="2400" dirty="0"/>
              <a:t>Uses </a:t>
            </a:r>
            <a:r>
              <a:rPr lang="en-IE" sz="2400" dirty="0" err="1"/>
              <a:t>WarpPerspective</a:t>
            </a:r>
            <a:r>
              <a:rPr lang="en-IE" sz="2400" dirty="0"/>
              <a:t> to straighten cards</a:t>
            </a:r>
          </a:p>
          <a:p>
            <a:r>
              <a:rPr lang="en-IE" sz="2400" dirty="0"/>
              <a:t>Left with 5 equal size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8E15-B684-49AE-A1B4-535E8478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18" y="2160588"/>
            <a:ext cx="1809130" cy="2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617D-90C4-4CF7-927B-8BC30F28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Isolating Value and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917-B366-4125-83A2-59B49307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For each card, get a percentage of the dimensions</a:t>
            </a:r>
          </a:p>
          <a:p>
            <a:r>
              <a:rPr lang="en-IE" sz="2400" dirty="0"/>
              <a:t>Crop the top left corner</a:t>
            </a:r>
          </a:p>
          <a:p>
            <a:r>
              <a:rPr lang="en-IE" sz="2400" dirty="0"/>
              <a:t>Split the crop into Value and Symbol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08427-87ED-4628-A685-36E96AC4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02" y="2160589"/>
            <a:ext cx="940698" cy="24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7986-D218-4768-A6A4-6F400F04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Symbol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A737-C58F-4BEC-B892-6BB2DD02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Threshold to get mask of symbol</a:t>
            </a:r>
          </a:p>
          <a:p>
            <a:r>
              <a:rPr lang="en-IE" sz="2400" dirty="0"/>
              <a:t>Fill mask with </a:t>
            </a:r>
            <a:r>
              <a:rPr lang="en-IE" sz="2400" dirty="0" err="1"/>
              <a:t>fillPoly</a:t>
            </a:r>
            <a:r>
              <a:rPr lang="en-IE" sz="2400" dirty="0"/>
              <a:t> and resize</a:t>
            </a:r>
          </a:p>
          <a:p>
            <a:r>
              <a:rPr lang="en-IE" sz="2400" dirty="0"/>
              <a:t>Compare with sample suits</a:t>
            </a:r>
          </a:p>
          <a:p>
            <a:r>
              <a:rPr lang="en-IE" sz="2400" dirty="0"/>
              <a:t>Return most similar suit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4112B-E1FF-4C8D-9A44-1059BEEF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95" y="2160589"/>
            <a:ext cx="1880407" cy="2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5595-2EB7-4776-9D23-E615A9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2F69-74F0-4C7D-BB44-268577CD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Clean cropped image</a:t>
            </a:r>
          </a:p>
          <a:p>
            <a:r>
              <a:rPr lang="en-IE" sz="2400" dirty="0"/>
              <a:t>Use Tesseract method to convert to string</a:t>
            </a:r>
          </a:p>
          <a:p>
            <a:r>
              <a:rPr lang="en-IE" sz="2400" dirty="0"/>
              <a:t>Error checking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65D33-D04A-4861-8CAC-C22EA7D4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5" y="2160589"/>
            <a:ext cx="135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B18D-AC7B-4D8C-BAAA-A709999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Determining Hand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9FB2-3C9A-4498-8395-73E78C16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All of the card values are displayed</a:t>
            </a:r>
          </a:p>
          <a:p>
            <a:r>
              <a:rPr lang="en-IE" sz="2400" dirty="0"/>
              <a:t>Using rules of poker, hand is determined</a:t>
            </a:r>
          </a:p>
          <a:p>
            <a:r>
              <a:rPr lang="en-IE" sz="2400" dirty="0"/>
              <a:t>The card values and the hand is displayed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753E4-8F9B-4D29-9419-561FB68A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86" y="2012607"/>
            <a:ext cx="3387443" cy="35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7DF40-0945-452F-B4FB-B299C80F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3" y="4358373"/>
            <a:ext cx="5139834" cy="465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08458-3F22-408C-B0A1-469D6E148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23" y="2417764"/>
            <a:ext cx="1966524" cy="27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9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168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Card Game Assistant</vt:lpstr>
      <vt:lpstr>Basic Idea</vt:lpstr>
      <vt:lpstr>Isolating Card</vt:lpstr>
      <vt:lpstr>Isolating Value and Symbol</vt:lpstr>
      <vt:lpstr>Symbol Comparison</vt:lpstr>
      <vt:lpstr>Character Recognition</vt:lpstr>
      <vt:lpstr>Determining Hand and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Assistant</dc:title>
  <dc:creator>kyle heffernan</dc:creator>
  <cp:lastModifiedBy>kyle heffernan</cp:lastModifiedBy>
  <cp:revision>5</cp:revision>
  <dcterms:created xsi:type="dcterms:W3CDTF">2020-11-27T15:56:10Z</dcterms:created>
  <dcterms:modified xsi:type="dcterms:W3CDTF">2020-11-27T16:32:58Z</dcterms:modified>
</cp:coreProperties>
</file>