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DD3B-B1C6-452C-A7A9-59A10AD89BCD}" type="datetimeFigureOut">
              <a:rPr lang="en-IE" smtClean="0"/>
              <a:t>30/11/2020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3B50-F206-4B02-B339-AE0E29590B0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2546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DD3B-B1C6-452C-A7A9-59A10AD89BCD}" type="datetimeFigureOut">
              <a:rPr lang="en-IE" smtClean="0"/>
              <a:t>30/11/2020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3B50-F206-4B02-B339-AE0E29590B0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77514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DD3B-B1C6-452C-A7A9-59A10AD89BCD}" type="datetimeFigureOut">
              <a:rPr lang="en-IE" smtClean="0"/>
              <a:t>30/11/2020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3B50-F206-4B02-B339-AE0E29590B0A}" type="slidenum">
              <a:rPr lang="en-IE" smtClean="0"/>
              <a:t>‹#›</a:t>
            </a:fld>
            <a:endParaRPr lang="en-I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9033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DD3B-B1C6-452C-A7A9-59A10AD89BCD}" type="datetimeFigureOut">
              <a:rPr lang="en-IE" smtClean="0"/>
              <a:t>30/11/2020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3B50-F206-4B02-B339-AE0E29590B0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2093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DD3B-B1C6-452C-A7A9-59A10AD89BCD}" type="datetimeFigureOut">
              <a:rPr lang="en-IE" smtClean="0"/>
              <a:t>30/11/2020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3B50-F206-4B02-B339-AE0E29590B0A}" type="slidenum">
              <a:rPr lang="en-IE" smtClean="0"/>
              <a:t>‹#›</a:t>
            </a:fld>
            <a:endParaRPr lang="en-I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8746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DD3B-B1C6-452C-A7A9-59A10AD89BCD}" type="datetimeFigureOut">
              <a:rPr lang="en-IE" smtClean="0"/>
              <a:t>30/11/2020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3B50-F206-4B02-B339-AE0E29590B0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89820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DD3B-B1C6-452C-A7A9-59A10AD89BCD}" type="datetimeFigureOut">
              <a:rPr lang="en-IE" smtClean="0"/>
              <a:t>30/11/2020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3B50-F206-4B02-B339-AE0E29590B0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0214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DD3B-B1C6-452C-A7A9-59A10AD89BCD}" type="datetimeFigureOut">
              <a:rPr lang="en-IE" smtClean="0"/>
              <a:t>30/11/2020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3B50-F206-4B02-B339-AE0E29590B0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129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DD3B-B1C6-452C-A7A9-59A10AD89BCD}" type="datetimeFigureOut">
              <a:rPr lang="en-IE" smtClean="0"/>
              <a:t>30/11/2020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3B50-F206-4B02-B339-AE0E29590B0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1014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DD3B-B1C6-452C-A7A9-59A10AD89BCD}" type="datetimeFigureOut">
              <a:rPr lang="en-IE" smtClean="0"/>
              <a:t>30/11/2020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3B50-F206-4B02-B339-AE0E29590B0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764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DD3B-B1C6-452C-A7A9-59A10AD89BCD}" type="datetimeFigureOut">
              <a:rPr lang="en-IE" smtClean="0"/>
              <a:t>30/11/2020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3B50-F206-4B02-B339-AE0E29590B0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785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DD3B-B1C6-452C-A7A9-59A10AD89BCD}" type="datetimeFigureOut">
              <a:rPr lang="en-IE" smtClean="0"/>
              <a:t>30/11/2020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3B50-F206-4B02-B339-AE0E29590B0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1025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DD3B-B1C6-452C-A7A9-59A10AD89BCD}" type="datetimeFigureOut">
              <a:rPr lang="en-IE" smtClean="0"/>
              <a:t>30/11/2020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3B50-F206-4B02-B339-AE0E29590B0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415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DD3B-B1C6-452C-A7A9-59A10AD89BCD}" type="datetimeFigureOut">
              <a:rPr lang="en-IE" smtClean="0"/>
              <a:t>30/11/2020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3B50-F206-4B02-B339-AE0E29590B0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6506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DD3B-B1C6-452C-A7A9-59A10AD89BCD}" type="datetimeFigureOut">
              <a:rPr lang="en-IE" smtClean="0"/>
              <a:t>30/11/2020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3B50-F206-4B02-B339-AE0E29590B0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2775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DD3B-B1C6-452C-A7A9-59A10AD89BCD}" type="datetimeFigureOut">
              <a:rPr lang="en-IE" smtClean="0"/>
              <a:t>30/11/2020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3B50-F206-4B02-B339-AE0E29590B0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8406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0DD3B-B1C6-452C-A7A9-59A10AD89BCD}" type="datetimeFigureOut">
              <a:rPr lang="en-IE" smtClean="0"/>
              <a:t>30/11/2020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C33B50-F206-4B02-B339-AE0E29590B0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6842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26396-8ADC-4AF7-9055-B7D89EF114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Card Game Assistant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48BBE-0F86-48B0-9955-80E0603DC6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By Kyle Heffernan, Eoin Gallagher &amp; Ryan Byrne</a:t>
            </a:r>
          </a:p>
        </p:txBody>
      </p:sp>
    </p:spTree>
    <p:extLst>
      <p:ext uri="{BB962C8B-B14F-4D97-AF65-F5344CB8AC3E}">
        <p14:creationId xmlns:p14="http://schemas.microsoft.com/office/powerpoint/2010/main" val="209243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0E0DE-9A79-4C4F-96D5-763F6F046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Basic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6F2CD-7FB7-46F3-AAEC-C30B0D2D9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program will take in a hand of cards</a:t>
            </a:r>
          </a:p>
          <a:p>
            <a:r>
              <a:rPr lang="en-GB" dirty="0"/>
              <a:t>It isolates each card</a:t>
            </a:r>
          </a:p>
          <a:p>
            <a:r>
              <a:rPr lang="en-GB" dirty="0"/>
              <a:t>It extracts the value and symbol</a:t>
            </a:r>
          </a:p>
          <a:p>
            <a:r>
              <a:rPr lang="en-GB" dirty="0"/>
              <a:t>It uses character recognition to determine the value</a:t>
            </a:r>
          </a:p>
          <a:p>
            <a:r>
              <a:rPr lang="en-GB" dirty="0"/>
              <a:t>It compares with sample symbols to determine the symbol</a:t>
            </a:r>
          </a:p>
          <a:p>
            <a:r>
              <a:rPr lang="en-GB" dirty="0"/>
              <a:t>It determines the value of the hand and displays results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761DA3-67DA-4CEC-B89D-E9E795F22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260" y="4659382"/>
            <a:ext cx="62769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B4F51-E9CF-4A35-9D59-C70D5A3C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Isolating Card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A281B-9FF9-486E-BEF2-3000CB815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400" dirty="0"/>
              <a:t>It finds the biggest 5 contours</a:t>
            </a:r>
          </a:p>
          <a:p>
            <a:r>
              <a:rPr lang="en-IE" sz="2400" dirty="0"/>
              <a:t>Uses </a:t>
            </a:r>
            <a:r>
              <a:rPr lang="en-IE" sz="2400" dirty="0" err="1"/>
              <a:t>WarpPerspective</a:t>
            </a:r>
            <a:r>
              <a:rPr lang="en-IE" sz="2400" dirty="0"/>
              <a:t> to straighten cards</a:t>
            </a:r>
          </a:p>
          <a:p>
            <a:r>
              <a:rPr lang="en-IE" sz="2400" dirty="0"/>
              <a:t>Left with 5 equal size cards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738E15-B684-49AE-A1B4-535E84789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418" y="2160588"/>
            <a:ext cx="1809130" cy="262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38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D617D-90C4-4CF7-927B-8BC30F284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Isolating Value and Symbol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39917-B366-4125-83A2-59B493075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400" dirty="0"/>
              <a:t>For each card, get a percentage of the dimensions</a:t>
            </a:r>
          </a:p>
          <a:p>
            <a:r>
              <a:rPr lang="en-IE" sz="2400" dirty="0"/>
              <a:t>Crop the top left corner</a:t>
            </a:r>
          </a:p>
          <a:p>
            <a:r>
              <a:rPr lang="en-IE" sz="2400" dirty="0"/>
              <a:t>Split the crop into Value and Symbol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E08427-87ED-4628-A685-36E96AC4D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302" y="2160589"/>
            <a:ext cx="940698" cy="248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10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F7986-D218-4768-A6A4-6F400F043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Symbol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3A737-C58F-4BEC-B892-6BB2DD020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400" dirty="0"/>
              <a:t>Threshold to get mask of symbol</a:t>
            </a:r>
          </a:p>
          <a:p>
            <a:r>
              <a:rPr lang="en-IE" sz="2400" dirty="0"/>
              <a:t>Fill mask with </a:t>
            </a:r>
            <a:r>
              <a:rPr lang="en-IE" sz="2400" dirty="0" err="1"/>
              <a:t>fillPoly</a:t>
            </a:r>
            <a:r>
              <a:rPr lang="en-IE" sz="2400" dirty="0"/>
              <a:t> and resize</a:t>
            </a:r>
          </a:p>
          <a:p>
            <a:r>
              <a:rPr lang="en-IE" sz="2400" dirty="0"/>
              <a:t>Compare with sample suits</a:t>
            </a:r>
          </a:p>
          <a:p>
            <a:r>
              <a:rPr lang="en-IE" sz="2400" dirty="0"/>
              <a:t>Return most similar suit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F4112B-E1FF-4C8D-9A44-1059BEEF6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595" y="2160589"/>
            <a:ext cx="1880407" cy="205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818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5595-2EB7-4776-9D23-E615A9E0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Character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92F69-74F0-4C7D-BB44-268577CDF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400" dirty="0"/>
              <a:t>Clean cropped image</a:t>
            </a:r>
          </a:p>
          <a:p>
            <a:r>
              <a:rPr lang="en-IE" sz="2400" dirty="0"/>
              <a:t>Use Tesseract method to convert to string</a:t>
            </a:r>
          </a:p>
          <a:p>
            <a:r>
              <a:rPr lang="en-IE" sz="2400" dirty="0"/>
              <a:t>Error checking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065D33-D04A-4861-8CAC-C22EA7D4F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795" y="2160589"/>
            <a:ext cx="13525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622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FB18D-AC7B-4D8C-BAAA-A709999AC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Determining Hand and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19FB2-3C9A-4498-8395-73E78C16C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400" dirty="0"/>
              <a:t>All of the card values are displayed</a:t>
            </a:r>
          </a:p>
          <a:p>
            <a:r>
              <a:rPr lang="en-IE" sz="2400" dirty="0"/>
              <a:t>Using rules of poker, hand is determined</a:t>
            </a:r>
          </a:p>
          <a:p>
            <a:r>
              <a:rPr lang="en-IE" sz="2400" dirty="0"/>
              <a:t>The card values and the hand is displayed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A753E4-8F9B-4D29-9419-561FB68A9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786" y="2012607"/>
            <a:ext cx="3387443" cy="350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77DF40-0945-452F-B4FB-B299C80F1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53" y="4358373"/>
            <a:ext cx="5139834" cy="4654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A08458-3F22-408C-B0A1-469D6E148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7123" y="2417764"/>
            <a:ext cx="1966524" cy="27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59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5D12C-C4E5-48D4-AF74-B6CAA074C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In summary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8E9F6-ECDD-473C-9408-AD0214DA2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646513" cy="1268411"/>
          </a:xfrm>
        </p:spPr>
        <p:txBody>
          <a:bodyPr/>
          <a:lstStyle/>
          <a:p>
            <a:r>
              <a:rPr lang="en-IE" dirty="0"/>
              <a:t>Assuming reasonable quality of input our program determines the value, suit and colour of all cards</a:t>
            </a:r>
          </a:p>
          <a:p>
            <a:r>
              <a:rPr lang="en-IE" dirty="0"/>
              <a:t>It also tells the user what poker hand they have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29DC80-893C-4186-BF16-9CF93DEFB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820" y="344558"/>
            <a:ext cx="1952182" cy="5791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2E6B8C-CBFA-4932-806F-499F813314D8}"/>
              </a:ext>
            </a:extLst>
          </p:cNvPr>
          <p:cNvSpPr txBox="1"/>
          <p:nvPr/>
        </p:nvSpPr>
        <p:spPr>
          <a:xfrm>
            <a:off x="1354785" y="4136047"/>
            <a:ext cx="40521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Thank you for listening.</a:t>
            </a:r>
          </a:p>
          <a:p>
            <a:pPr algn="ctr"/>
            <a:r>
              <a:rPr lang="en-IE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031170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</TotalTime>
  <Words>205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Card Game Assistant</vt:lpstr>
      <vt:lpstr>Basic Idea</vt:lpstr>
      <vt:lpstr>Isolating Card</vt:lpstr>
      <vt:lpstr>Isolating Value and Symbol</vt:lpstr>
      <vt:lpstr>Symbol Comparison</vt:lpstr>
      <vt:lpstr>Character Recognition</vt:lpstr>
      <vt:lpstr>Determining Hand and Result</vt:lpstr>
      <vt:lpstr>In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 Game Assistant</dc:title>
  <dc:creator>kyle heffernan</dc:creator>
  <cp:lastModifiedBy>Ryan Byrne</cp:lastModifiedBy>
  <cp:revision>9</cp:revision>
  <dcterms:created xsi:type="dcterms:W3CDTF">2020-11-27T15:56:10Z</dcterms:created>
  <dcterms:modified xsi:type="dcterms:W3CDTF">2020-11-30T13:39:03Z</dcterms:modified>
</cp:coreProperties>
</file>