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6B98-497B-4EB9-B2B6-4C571324F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change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580EB-B3F3-40C5-8B66-ABCE706B9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54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change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1</dc:title>
  <dc:creator>ronny</dc:creator>
  <cp:lastModifiedBy>Ronny Landsverk</cp:lastModifiedBy>
  <cp:revision>1</cp:revision>
  <dcterms:created xsi:type="dcterms:W3CDTF">2006-08-16T00:00:00Z</dcterms:created>
  <dcterms:modified xsi:type="dcterms:W3CDTF">2017-09-07T15:38:57Z</dcterms:modified>
</cp:coreProperties>
</file>