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457" r:id="rId2"/>
    <p:sldId id="459" r:id="rId3"/>
    <p:sldId id="460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3399FF"/>
    <a:srgbClr val="339933"/>
    <a:srgbClr val="006600"/>
    <a:srgbClr val="33CC33"/>
    <a:srgbClr val="009900"/>
    <a:srgbClr val="BDE2E1"/>
    <a:srgbClr val="F4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0" autoAdjust="0"/>
    <p:restoredTop sz="96627" autoAdjust="0"/>
  </p:normalViewPr>
  <p:slideViewPr>
    <p:cSldViewPr>
      <p:cViewPr varScale="1">
        <p:scale>
          <a:sx n="86" d="100"/>
          <a:sy n="86" d="100"/>
        </p:scale>
        <p:origin x="143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id="{371F6DC2-AB2A-458F-A72E-A7B646D8BC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>
            <a:extLst>
              <a:ext uri="{FF2B5EF4-FFF2-40B4-BE49-F238E27FC236}">
                <a16:creationId xmlns:a16="http://schemas.microsoft.com/office/drawing/2014/main" id="{AB0A2AC0-F8A2-4686-984C-CCFAE9668F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B56AC48-B247-4AF2-A82B-7D31E7687E38}" type="datetimeFigureOut">
              <a:rPr lang="ja-JP" altLang="en-US"/>
              <a:pPr>
                <a:defRPr/>
              </a:pPr>
              <a:t>2021/3/13</a:t>
            </a:fld>
            <a:endParaRPr lang="ja-JP" altLang="en-US"/>
          </a:p>
        </p:txBody>
      </p:sp>
      <p:sp>
        <p:nvSpPr>
          <p:cNvPr id="4" name="フッター プレースホルダ 3">
            <a:extLst>
              <a:ext uri="{FF2B5EF4-FFF2-40B4-BE49-F238E27FC236}">
                <a16:creationId xmlns:a16="http://schemas.microsoft.com/office/drawing/2014/main" id="{6B18D7D5-9C81-40BF-BDBC-28C796B559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>
            <a:extLst>
              <a:ext uri="{FF2B5EF4-FFF2-40B4-BE49-F238E27FC236}">
                <a16:creationId xmlns:a16="http://schemas.microsoft.com/office/drawing/2014/main" id="{5F58C24E-4D49-4BA3-9507-8EB6E1063F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chemeClr val="tx1"/>
                </a:solidFill>
              </a:defRPr>
            </a:lvl1pPr>
          </a:lstStyle>
          <a:p>
            <a:fld id="{078CA625-7F5A-421A-9B0D-7625C432FB8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0F7DAB9-7C1F-49EE-B727-252F52986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841A2E9-95D4-4697-8199-797DC701FD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551C3703-9C0A-42F1-B911-2F0F13BE84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58C79164-0FC2-4FEF-99BE-E5A13F9789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43400AF3-E6BB-4B66-B420-56DE74E7D6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B40656C4-D6A6-4232-B5E7-4C42409A74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E182A4-DF47-4563-83C2-C186DDFF95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18F265-8432-40A1-8058-030742E140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2DC1F-39F1-4806-8C83-D31E945729A8}" type="datetime1">
              <a:rPr lang="zh-CN" altLang="en-US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6D48F6-7E4B-4487-AFC6-3E4597913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8555A9-26F3-4714-8D7B-BB9ED6B87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E84E2-7637-48EA-9061-E94C139448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272646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3C73D7-78F7-4D14-81C8-9511D42B47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604AE-ECB7-40D7-8C5E-70EE021D2A03}" type="datetime1">
              <a:rPr lang="zh-CN" altLang="en-US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9B0646-2FB6-4FB3-A6AC-F516512CFC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EB1E1F-FED7-4743-84B2-AA5F6B19B4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1167F-CB91-41B4-8769-EC5F40F454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925389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E69DFE-7FC2-4750-AED9-31599EDB2D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58DE0-ADA9-447A-A95E-A87C7923BB2C}" type="datetime1">
              <a:rPr lang="zh-CN" altLang="en-US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FF127C-EEAE-4760-9147-1314FD1CDA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A5CAA5-890D-48C5-8AD9-45D45B278D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03E63-B325-4B4D-85EA-641414367D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100960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274638"/>
            <a:ext cx="7138987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04111-0956-46BF-80C2-C93ABDFAAD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98A90-0BB5-48B9-93EE-DEA718B578E1}" type="datetime1">
              <a:rPr lang="zh-CN" altLang="en-US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C722E-C6B1-4663-91BC-FC88875AD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FD16-B0BB-41A5-BAF5-883E9AE8D3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A1B7F-FAB8-4E01-A02C-F78D55219C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22321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90A6E0-7527-436D-83CA-7B8FAE590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546F7-57F4-4FAB-9702-5A119546CE81}" type="datetime1">
              <a:rPr lang="zh-CN" altLang="en-US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5A714A-F745-4199-AC91-E7B50FF9A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2FD61C-3AD7-4269-BF39-7F8955B79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9E4D6-981B-4B7B-B233-CA846AD9D5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857293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1EC871-BBA2-4974-B83B-8C7BC1E6AB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E9B8D-8B63-4D4D-9F51-0D3692CCD896}" type="datetime1">
              <a:rPr lang="zh-CN" altLang="en-US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94CC0D-3E7E-49B1-B460-FDFF449B0D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787E60-2A88-43B9-A2CE-D37858BCE5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974BC-E6FB-4239-B1AD-F080BDB9C1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300186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C3B49-AC30-4B12-8B5A-CDD7DF972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A9C39-592D-43BA-82F0-A3EC79E86DEF}" type="datetime1">
              <a:rPr lang="zh-CN" altLang="en-US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63E3A-4E1A-4FC0-B2D0-E9906E7F7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0AD3D-BD71-47B2-BAE0-4B5A3AD16C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11489-1725-490E-B562-AAA75F53BE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321342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38C4CF-73E1-4A03-8F38-FE18BCC175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FF074-EB1C-4EBE-8664-3BB163BE6D89}" type="datetime1">
              <a:rPr lang="zh-CN" altLang="en-US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A15217-DD4D-4FBD-8735-1E1C3C0A0B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491007F-98E7-4C1C-8C37-9574103338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892DE-023F-4547-9B9A-8D53E939F2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633090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A08110-1B8C-4E98-B748-B6254CEA92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33444-EC3E-478E-B911-263D8AE47A8B}" type="datetime1">
              <a:rPr lang="zh-CN" altLang="en-US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092757-F183-4563-B2A4-7F6896CD5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707F84-F2B5-4612-A2E0-C89EABDE1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35F04-BA05-4320-AC1C-1D6578EF94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108665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FBD7EDD-5407-4936-9E9E-CFA62938D5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D9BAD-38AC-4DFE-A852-1BA49E5FE9AB}" type="datetime1">
              <a:rPr lang="zh-CN" altLang="en-US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A4B70A5-BFC6-4A1F-9714-3B20DDC788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95E64-0D5D-4AC4-80C1-9004FD0736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05986-140D-4D39-8533-78A8DBA59B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697537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ABA90D-D93D-42F4-932B-47301A43CC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109DB-1EE9-4957-8F47-8AFA459D9A1C}" type="datetime1">
              <a:rPr lang="zh-CN" altLang="en-US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D5B1B-948B-475F-ABB3-3DE9B3D5BC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F3F1C-6AE4-4A96-8023-88EE50AB2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734BF-235A-404C-AE34-95A40234C4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998564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C267E-451B-41AF-A951-FCC1F61378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85A1B-DA8D-4837-B0E5-05F14553DB0B}" type="datetime1">
              <a:rPr lang="zh-CN" altLang="en-US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EDD8E6-65BA-4282-BBF0-F8594B1D5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ADADB-840C-4381-ABF7-F4A9791898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7BACA-9FA6-4D4C-AED5-3CD5C0514B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99027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BAB8B4F-AFEB-4B74-A4E9-0CF734DA5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274638"/>
            <a:ext cx="71389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E6EFD3B-5E5B-4F81-835B-88A30EB8C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428ADAD2-C7C1-4614-8965-DDE784611B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1C25CDEB-453D-4FC3-879D-031383877545}" type="datetime1">
              <a:rPr lang="zh-CN" altLang="en-US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EA06BF24-C09E-4912-9879-2E6F43C757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337300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1DC6472C-8FA0-43E9-B2BB-F663479020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5BA7C4-EB4A-4072-9A8C-1C12B49B96E8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Picture 7" descr="tb3">
            <a:extLst>
              <a:ext uri="{FF2B5EF4-FFF2-40B4-BE49-F238E27FC236}">
                <a16:creationId xmlns:a16="http://schemas.microsoft.com/office/drawing/2014/main" id="{6F275026-7325-447B-A707-D2F0D70F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0080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>
            <a:extLst>
              <a:ext uri="{FF2B5EF4-FFF2-40B4-BE49-F238E27FC236}">
                <a16:creationId xmlns:a16="http://schemas.microsoft.com/office/drawing/2014/main" id="{885EDB37-B31B-46AB-AAC0-0159DC950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6237288"/>
            <a:ext cx="8207375" cy="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ransition>
    <p:blinds dir="vert"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BBDFB55A-5490-4117-A5FF-9ED11322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60350"/>
            <a:ext cx="81375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800"/>
              <a:t>1 .2  </a:t>
            </a:r>
            <a:r>
              <a:rPr lang="zh-CN" altLang="en-US" sz="3800"/>
              <a:t>回归方程与回归名称的由来</a:t>
            </a:r>
          </a:p>
        </p:txBody>
      </p:sp>
      <p:sp>
        <p:nvSpPr>
          <p:cNvPr id="22536" name="日期占位符 7">
            <a:extLst>
              <a:ext uri="{FF2B5EF4-FFF2-40B4-BE49-F238E27FC236}">
                <a16:creationId xmlns:a16="http://schemas.microsoft.com/office/drawing/2014/main" id="{FD2633F4-98F0-498D-BAB0-06E48B49E0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4ECACA-4A27-4918-BFE6-4380DDBF6844}" type="datetime1">
              <a:rPr lang="zh-CN" altLang="en-US" sz="1400" smtClean="0"/>
              <a:pPr eaLnBrk="1" hangingPunct="1"/>
              <a:t>2021/3/13</a:t>
            </a:fld>
            <a:endParaRPr lang="en-US" altLang="zh-CN" sz="1400"/>
          </a:p>
        </p:txBody>
      </p:sp>
      <p:sp>
        <p:nvSpPr>
          <p:cNvPr id="22537" name="灯片编号占位符 8">
            <a:extLst>
              <a:ext uri="{FF2B5EF4-FFF2-40B4-BE49-F238E27FC236}">
                <a16:creationId xmlns:a16="http://schemas.microsoft.com/office/drawing/2014/main" id="{12382932-E866-4B79-B940-2BD7A5D4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16FD0A-8713-49AB-862F-6C2134B46AF3}" type="slidenum">
              <a:rPr lang="en-US" altLang="zh-CN" sz="1400"/>
              <a:pPr eaLnBrk="1" hangingPunct="1"/>
              <a:t>1</a:t>
            </a:fld>
            <a:endParaRPr lang="en-US" altLang="zh-CN" sz="1400"/>
          </a:p>
        </p:txBody>
      </p:sp>
      <p:sp>
        <p:nvSpPr>
          <p:cNvPr id="22538" name="页脚占位符 9">
            <a:extLst>
              <a:ext uri="{FF2B5EF4-FFF2-40B4-BE49-F238E27FC236}">
                <a16:creationId xmlns:a16="http://schemas.microsoft.com/office/drawing/2014/main" id="{17E5F851-5BAF-4319-9B47-7A264A6C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/>
              <a:t>中国人民大学六西格玛质量管理研究中心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B6EDBE-1CB1-44E1-8232-AE5529A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英国统计学家</a:t>
            </a:r>
            <a:r>
              <a:rPr lang="en-US" altLang="zh-CN" sz="2800" dirty="0" err="1"/>
              <a:t>F.Galton</a:t>
            </a:r>
            <a:r>
              <a:rPr lang="en-US" altLang="zh-CN" sz="2800" dirty="0"/>
              <a:t>(1822-1911</a:t>
            </a:r>
            <a:r>
              <a:rPr lang="zh-CN" altLang="en-US" sz="2800" dirty="0"/>
              <a:t>年</a:t>
            </a:r>
            <a:r>
              <a:rPr lang="en-US" altLang="zh-CN" sz="2800" dirty="0"/>
              <a:t>)</a:t>
            </a:r>
            <a:r>
              <a:rPr lang="zh-CN" altLang="en-US" sz="2800" dirty="0"/>
              <a:t>和他的学生、现代统计学的奠基者之一</a:t>
            </a:r>
            <a:r>
              <a:rPr lang="en-US" altLang="zh-CN" sz="2800" dirty="0" err="1"/>
              <a:t>K.Pearson</a:t>
            </a:r>
            <a:r>
              <a:rPr lang="en-US" altLang="zh-CN" sz="2800" dirty="0"/>
              <a:t>(1856—1936</a:t>
            </a:r>
            <a:r>
              <a:rPr lang="zh-CN" altLang="en-US" sz="2800" dirty="0"/>
              <a:t>年</a:t>
            </a:r>
            <a:r>
              <a:rPr lang="en-US" altLang="zh-CN" sz="2800" dirty="0"/>
              <a:t>)</a:t>
            </a:r>
            <a:r>
              <a:rPr lang="zh-CN" altLang="en-US" sz="2800" dirty="0"/>
              <a:t>在研究父母身高与其子女身高的遗传问题时</a:t>
            </a:r>
            <a:r>
              <a:rPr lang="en-US" altLang="zh-CN" sz="2800" dirty="0"/>
              <a:t>,</a:t>
            </a:r>
            <a:r>
              <a:rPr lang="zh-CN" altLang="en-US" sz="2800" dirty="0"/>
              <a:t>观察了</a:t>
            </a:r>
            <a:r>
              <a:rPr lang="en-US" altLang="zh-CN" sz="2800" dirty="0"/>
              <a:t>1078</a:t>
            </a:r>
            <a:r>
              <a:rPr lang="zh-CN" altLang="en-US" sz="2800" dirty="0"/>
              <a:t>对夫妇</a:t>
            </a:r>
            <a:endParaRPr lang="en-US" altLang="zh-CN" sz="2800" dirty="0"/>
          </a:p>
          <a:p>
            <a:endParaRPr lang="zh-CN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1D87E8-D3E4-4817-ABFC-FE1C0681C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74421"/>
              </p:ext>
            </p:extLst>
          </p:nvPr>
        </p:nvGraphicFramePr>
        <p:xfrm>
          <a:off x="5292080" y="1739106"/>
          <a:ext cx="3168351" cy="4093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57751331"/>
                    </a:ext>
                  </a:extLst>
                </a:gridCol>
                <a:gridCol w="1608178">
                  <a:extLst>
                    <a:ext uri="{9D8B030D-6E8A-4147-A177-3AD203B41FA5}">
                      <a16:colId xmlns:a16="http://schemas.microsoft.com/office/drawing/2014/main" val="3879638447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4179737240"/>
                    </a:ext>
                  </a:extLst>
                </a:gridCol>
              </a:tblGrid>
              <a:tr h="304189"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syn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ojciec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2375731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59.76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65.04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9463582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63.23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63.27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588394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63.35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64.96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9790280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62.80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65.75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18665474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64.29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61.14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0365500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64.25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63.03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4712779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64.09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65.35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9979113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63.98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64.72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753132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9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64.61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66.06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4126354"/>
                  </a:ext>
                </a:extLst>
              </a:tr>
              <a:tr h="3041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63.98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66.97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68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6105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A5AE6-547F-4665-B9DB-016110A5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C6A1FE8-CE69-427B-AB69-9A8232440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6"/>
          <a:stretch/>
        </p:blipFill>
        <p:spPr>
          <a:xfrm>
            <a:off x="1547813" y="274638"/>
            <a:ext cx="5750937" cy="50522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0AA8D-DD48-46D4-B944-43544FD5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F546F7-57F4-4FAB-9702-5A119546CE81}" type="datetime1">
              <a:rPr lang="zh-CN" altLang="en-US" smtClean="0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2D1C3-1E4D-45F4-AB36-2F8FB8AD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93A14-F6AE-4B3D-9996-B2A476C3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E4D6-981B-4B7B-B233-CA846AD9D567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411873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A5AE6-547F-4665-B9DB-016110A5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C6A1FE8-CE69-427B-AB69-9A8232440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6"/>
          <a:stretch/>
        </p:blipFill>
        <p:spPr>
          <a:xfrm>
            <a:off x="1547813" y="274638"/>
            <a:ext cx="5750937" cy="50522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0AA8D-DD48-46D4-B944-43544FD5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F546F7-57F4-4FAB-9702-5A119546CE81}" type="datetime1">
              <a:rPr lang="zh-CN" altLang="en-US" smtClean="0"/>
              <a:pPr>
                <a:defRPr/>
              </a:pPr>
              <a:t>2021/3/13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2D1C3-1E4D-45F4-AB36-2F8FB8AD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中国人民大学六西格玛质量管理研究中心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93A14-F6AE-4B3D-9996-B2A476C3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E4D6-981B-4B7B-B233-CA846AD9D567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E3ED2F29-706B-43C3-A065-6A2BF7288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313432"/>
              </p:ext>
            </p:extLst>
          </p:nvPr>
        </p:nvGraphicFramePr>
        <p:xfrm>
          <a:off x="2700338" y="5582691"/>
          <a:ext cx="33845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588" imgH="203112" progId="Equation.DSMT4">
                  <p:embed/>
                </p:oleObj>
              </mc:Choice>
              <mc:Fallback>
                <p:oleObj name="Equation" r:id="rId3" imgW="1180588" imgH="203112" progId="Equation.DSMT4">
                  <p:embed/>
                  <p:pic>
                    <p:nvPicPr>
                      <p:cNvPr id="78856" name="Object 8">
                        <a:extLst>
                          <a:ext uri="{FF2B5EF4-FFF2-40B4-BE49-F238E27FC236}">
                            <a16:creationId xmlns:a16="http://schemas.microsoft.com/office/drawing/2014/main" id="{C60A46E9-5801-421F-B5E8-C01D702FDA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582691"/>
                        <a:ext cx="3384550" cy="582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2888CA-3ED0-4921-A1DC-AEED41819B61}"/>
              </a:ext>
            </a:extLst>
          </p:cNvPr>
          <p:cNvCxnSpPr>
            <a:cxnSpLocks/>
          </p:cNvCxnSpPr>
          <p:nvPr/>
        </p:nvCxnSpPr>
        <p:spPr bwMode="auto">
          <a:xfrm flipV="1">
            <a:off x="1547813" y="1052514"/>
            <a:ext cx="6048374" cy="295255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681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六西格玛模板">
  <a:themeElements>
    <a:clrScheme name="六西格玛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六西格玛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六西格玛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六西格玛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六西格玛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六西格玛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六西格玛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六西格玛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六西格玛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六西格玛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六西格玛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六西格玛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六西格玛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六西格玛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六西格玛模板</Template>
  <TotalTime>4677</TotalTime>
  <Words>115</Words>
  <Application>Microsoft Office PowerPoint</Application>
  <PresentationFormat>全屏显示(4:3)</PresentationFormat>
  <Paragraphs>43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Arial</vt:lpstr>
      <vt:lpstr>六西格玛模板</vt:lpstr>
      <vt:lpstr>Equation</vt:lpstr>
      <vt:lpstr>PowerPoint 演示文稿</vt:lpstr>
      <vt:lpstr>PowerPoint 演示文稿</vt:lpstr>
      <vt:lpstr>PowerPoint 演示文稿</vt:lpstr>
    </vt:vector>
  </TitlesOfParts>
  <Company>Ruc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Tao</dc:creator>
  <cp:lastModifiedBy>lenovo</cp:lastModifiedBy>
  <cp:revision>197</cp:revision>
  <dcterms:created xsi:type="dcterms:W3CDTF">2001-08-01T23:37:05Z</dcterms:created>
  <dcterms:modified xsi:type="dcterms:W3CDTF">2021-03-13T07:55:54Z</dcterms:modified>
</cp:coreProperties>
</file>