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TextBox 4">
            <a:extLst>
              <a:ext uri="{FF2B5EF4-FFF2-40B4-BE49-F238E27FC236}">
                <a16:creationId xmlns:a16="http://schemas.microsoft.com/office/drawing/2014/main" id="{046BBEF8-C191-417F-832C-AC99D8D2D0C5}"/>
              </a:ext>
            </a:extLst>
          </p:cNvPr>
          <p:cNvSpPr txBox="1"/>
          <p:nvPr/>
        </p:nvSpPr>
        <p:spPr>
          <a:xfrm>
            <a:off x="1860550" y="2228671"/>
            <a:ext cx="847090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работа №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KNIME Deep Learning –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C48A5-0D3D-4570-9DF0-5CD9D25D63D1}"/>
              </a:ext>
            </a:extLst>
          </p:cNvPr>
          <p:cNvSpPr txBox="1"/>
          <p:nvPr/>
        </p:nvSpPr>
        <p:spPr>
          <a:xfrm flipH="1">
            <a:off x="8394700" y="5124631"/>
            <a:ext cx="4838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Воронцов С. А.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Лапытова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О. А.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5194D6-9000-4D27-8875-2744CBC0BFB7}"/>
              </a:ext>
            </a:extLst>
          </p:cNvPr>
          <p:cNvSpPr txBox="1"/>
          <p:nvPr/>
        </p:nvSpPr>
        <p:spPr>
          <a:xfrm>
            <a:off x="4146550" y="6393934"/>
            <a:ext cx="389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2021 г.</a:t>
            </a:r>
          </a:p>
        </p:txBody>
      </p:sp>
    </p:spTree>
    <p:extLst>
      <p:ext uri="{BB962C8B-B14F-4D97-AF65-F5344CB8AC3E}">
        <p14:creationId xmlns:p14="http://schemas.microsoft.com/office/powerpoint/2010/main" val="94877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39B7F3-A0BD-4635-B413-1B142B2898C3}"/>
              </a:ext>
            </a:extLst>
          </p:cNvPr>
          <p:cNvSpPr txBox="1"/>
          <p:nvPr/>
        </p:nvSpPr>
        <p:spPr>
          <a:xfrm>
            <a:off x="2324099" y="262434"/>
            <a:ext cx="754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Схема модели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72DEAC2-C19A-4D97-9C32-FD84F735E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031875"/>
            <a:ext cx="114776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0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39B7F3-A0BD-4635-B413-1B142B2898C3}"/>
              </a:ext>
            </a:extLst>
          </p:cNvPr>
          <p:cNvSpPr txBox="1"/>
          <p:nvPr/>
        </p:nvSpPr>
        <p:spPr>
          <a:xfrm>
            <a:off x="2324099" y="262434"/>
            <a:ext cx="754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Настройка окружения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E827FE-5AF6-4B49-A5BF-BBF58F0F8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099" y="1031875"/>
            <a:ext cx="75628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0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F6B57-4DED-4639-AE8F-771B5AF33CC8}"/>
              </a:ext>
            </a:extLst>
          </p:cNvPr>
          <p:cNvSpPr txBox="1"/>
          <p:nvPr/>
        </p:nvSpPr>
        <p:spPr>
          <a:xfrm>
            <a:off x="1549400" y="203200"/>
            <a:ext cx="909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Обучение нейронной сети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BC93EBE-1BA6-4BB2-B1FE-4451B2183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311" y="1174143"/>
            <a:ext cx="8044206" cy="484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16EAEF-7E16-45AA-9710-6D0F91C79C48}"/>
              </a:ext>
            </a:extLst>
          </p:cNvPr>
          <p:cNvSpPr txBox="1"/>
          <p:nvPr/>
        </p:nvSpPr>
        <p:spPr>
          <a:xfrm>
            <a:off x="1549399" y="58747"/>
            <a:ext cx="909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Обучение нейронной сети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A04576-60C6-4287-87F8-6FBB1C190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806" y="978989"/>
            <a:ext cx="8122386" cy="490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8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E33541-36F7-4B14-A575-4B3A9CF9D833}"/>
              </a:ext>
            </a:extLst>
          </p:cNvPr>
          <p:cNvSpPr txBox="1"/>
          <p:nvPr/>
        </p:nvSpPr>
        <p:spPr>
          <a:xfrm>
            <a:off x="1549399" y="266700"/>
            <a:ext cx="909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Результаты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70ABA1-42E1-4EFD-9C8D-FA122162D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49" y="1509712"/>
            <a:ext cx="96393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23825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201</TotalTime>
  <Words>40</Words>
  <Application>Microsoft Office PowerPoint</Application>
  <PresentationFormat>Широкоэкранный</PresentationFormat>
  <Paragraphs>10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Corbel</vt:lpstr>
      <vt:lpstr>Times New Roman</vt:lpstr>
      <vt:lpstr>Wingdings 2</vt:lpstr>
      <vt:lpstr>Рамка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Степан Воронцов</dc:creator>
  <cp:lastModifiedBy>Степан Воронцов</cp:lastModifiedBy>
  <cp:revision>10</cp:revision>
  <dcterms:created xsi:type="dcterms:W3CDTF">2021-11-03T17:23:30Z</dcterms:created>
  <dcterms:modified xsi:type="dcterms:W3CDTF">2021-11-30T19:18:14Z</dcterms:modified>
</cp:coreProperties>
</file>