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9" r:id="rId4"/>
    <p:sldId id="263" r:id="rId5"/>
    <p:sldId id="262" r:id="rId6"/>
    <p:sldId id="265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550D8C-C255-4C1C-857F-3E167D77E619}"/>
              </a:ext>
            </a:extLst>
          </p:cNvPr>
          <p:cNvSpPr txBox="1"/>
          <p:nvPr/>
        </p:nvSpPr>
        <p:spPr>
          <a:xfrm>
            <a:off x="1860550" y="1336764"/>
            <a:ext cx="84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фильтрации спама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CDBE5-42A6-46D8-949D-8999F20EC3DA}"/>
              </a:ext>
            </a:extLst>
          </p:cNvPr>
          <p:cNvSpPr txBox="1"/>
          <p:nvPr/>
        </p:nvSpPr>
        <p:spPr>
          <a:xfrm flipH="1">
            <a:off x="8394700" y="5124631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Воронцов С. 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Лапытова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О. 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86693-DFFB-4F61-885D-D4044EC709A0}"/>
              </a:ext>
            </a:extLst>
          </p:cNvPr>
          <p:cNvSpPr txBox="1"/>
          <p:nvPr/>
        </p:nvSpPr>
        <p:spPr>
          <a:xfrm>
            <a:off x="4495800" y="6324960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 г.</a:t>
            </a:r>
          </a:p>
        </p:txBody>
      </p:sp>
    </p:spTree>
    <p:extLst>
      <p:ext uri="{BB962C8B-B14F-4D97-AF65-F5344CB8AC3E}">
        <p14:creationId xmlns:p14="http://schemas.microsoft.com/office/powerpoint/2010/main" val="162727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99780-8125-4C70-80CE-B3A39102BBDE}"/>
              </a:ext>
            </a:extLst>
          </p:cNvPr>
          <p:cNvSpPr txBox="1"/>
          <p:nvPr/>
        </p:nvSpPr>
        <p:spPr>
          <a:xfrm>
            <a:off x="514350" y="1125041"/>
            <a:ext cx="1116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Реализовать алгоритм классификации сообщений;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Использовать методы машинного и глубокого обучения;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Сравнить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32651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CA536-45B9-4BDC-B3F6-63E823E71783}"/>
              </a:ext>
            </a:extLst>
          </p:cNvPr>
          <p:cNvSpPr txBox="1"/>
          <p:nvPr/>
        </p:nvSpPr>
        <p:spPr>
          <a:xfrm>
            <a:off x="2324100" y="203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err="1"/>
              <a:t>Датасет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F8C738-0A85-4C3E-9C13-47BDE4A6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2794448"/>
            <a:ext cx="4344986" cy="3750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3C1F3-6297-4C16-87F7-06D11CD24ECA}"/>
              </a:ext>
            </a:extLst>
          </p:cNvPr>
          <p:cNvSpPr txBox="1"/>
          <p:nvPr/>
        </p:nvSpPr>
        <p:spPr>
          <a:xfrm>
            <a:off x="514350" y="1125041"/>
            <a:ext cx="1116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Не сбалансирован;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На английском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~ 5000 </a:t>
            </a:r>
            <a:r>
              <a:rPr lang="ru-RU" sz="3200" dirty="0"/>
              <a:t>прецедентов.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59E7A5-6607-4336-8EE8-D2CED924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07" y="3227209"/>
            <a:ext cx="7087692" cy="250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CA536-45B9-4BDC-B3F6-63E823E71783}"/>
              </a:ext>
            </a:extLst>
          </p:cNvPr>
          <p:cNvSpPr txBox="1"/>
          <p:nvPr/>
        </p:nvSpPr>
        <p:spPr>
          <a:xfrm>
            <a:off x="2324100" y="203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Предобработка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F4FA-DF58-44E1-9590-A429D76F790C}"/>
              </a:ext>
            </a:extLst>
          </p:cNvPr>
          <p:cNvSpPr txBox="1"/>
          <p:nvPr/>
        </p:nvSpPr>
        <p:spPr>
          <a:xfrm>
            <a:off x="514350" y="1061541"/>
            <a:ext cx="11163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Удаление числовых значений и пунктуации, лишних пробелов;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/>
              <a:t>Лемматизация</a:t>
            </a:r>
            <a:r>
              <a:rPr lang="ru-RU" sz="3200" dirty="0"/>
              <a:t> и </a:t>
            </a:r>
            <a:r>
              <a:rPr lang="ru-RU" sz="3200" dirty="0" err="1"/>
              <a:t>токенизация</a:t>
            </a:r>
            <a:r>
              <a:rPr lang="ru-RU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Удаление стоп-слов.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86DDA4-D5D1-45B7-A611-55360656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19" y="3110944"/>
            <a:ext cx="10021406" cy="17023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4C07AF-3201-4336-B231-34E6152E9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159" y="5079998"/>
            <a:ext cx="9803682" cy="15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2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Машинное обучение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F5F6B-8256-4734-8BB3-0E0996963ADF}"/>
              </a:ext>
            </a:extLst>
          </p:cNvPr>
          <p:cNvSpPr txBox="1"/>
          <p:nvPr/>
        </p:nvSpPr>
        <p:spPr>
          <a:xfrm>
            <a:off x="514350" y="1061541"/>
            <a:ext cx="11163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Использованы алгоритмы логической регрессии и Байеса;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Предложения были </a:t>
            </a:r>
            <a:r>
              <a:rPr lang="ru-RU" sz="2800" dirty="0" err="1"/>
              <a:t>векторизированы</a:t>
            </a:r>
            <a:r>
              <a:rPr lang="ru-RU" sz="2800" dirty="0"/>
              <a:t> с помощью </a:t>
            </a:r>
            <a:r>
              <a:rPr lang="en-US" sz="2800" dirty="0" err="1"/>
              <a:t>tfidf</a:t>
            </a:r>
            <a:r>
              <a:rPr lang="en-US" sz="2800" dirty="0"/>
              <a:t> </a:t>
            </a:r>
            <a:r>
              <a:rPr lang="ru-RU" sz="2800" dirty="0"/>
              <a:t>матрицы;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Данные поделены на тестовую и обучающую в соотношении 7:3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84AFF1-183C-4191-BCE9-011A823F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672648"/>
            <a:ext cx="4445000" cy="38297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F39EEB-CA3D-48BE-997F-6A90EE0A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0" y="2690812"/>
            <a:ext cx="4648200" cy="35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6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Машинное обучение</a:t>
            </a:r>
            <a:br>
              <a:rPr lang="ru-RU" sz="2400" dirty="0"/>
            </a:br>
            <a:r>
              <a:rPr lang="ru-RU" sz="2400" dirty="0"/>
              <a:t>Результаты алгоритма </a:t>
            </a:r>
            <a:r>
              <a:rPr lang="ru-RU" sz="2400" dirty="0" err="1"/>
              <a:t>Баеса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32C6EB-82FE-4355-A473-8DB18242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13" y="1226536"/>
            <a:ext cx="5651374" cy="47859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F8B076-1ED9-4EFF-92D1-783D4249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693" y="1643286"/>
            <a:ext cx="5472788" cy="41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5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Глубокое обучение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5E41D-F7F4-4E8B-B486-38FEDBBF8000}"/>
              </a:ext>
            </a:extLst>
          </p:cNvPr>
          <p:cNvSpPr txBox="1"/>
          <p:nvPr/>
        </p:nvSpPr>
        <p:spPr>
          <a:xfrm>
            <a:off x="514350" y="1061541"/>
            <a:ext cx="1116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Сеть </a:t>
            </a:r>
            <a:r>
              <a:rPr lang="en-US" sz="2800" dirty="0"/>
              <a:t>LSTM;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Предложения </a:t>
            </a:r>
            <a:r>
              <a:rPr lang="ru-RU" sz="2800" dirty="0" err="1"/>
              <a:t>векторизируются</a:t>
            </a:r>
            <a:r>
              <a:rPr lang="en-US" sz="2800" dirty="0"/>
              <a:t> </a:t>
            </a:r>
            <a:r>
              <a:rPr lang="ru-RU" sz="2800" dirty="0"/>
              <a:t>прямым кодированием;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A33FCD-58A9-4899-A523-A2763CD4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429000"/>
            <a:ext cx="11206748" cy="25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3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Результаты</a:t>
            </a:r>
            <a:r>
              <a:rPr lang="en-US" sz="2400" dirty="0"/>
              <a:t> </a:t>
            </a:r>
            <a:r>
              <a:rPr lang="ru-RU" sz="2400" dirty="0"/>
              <a:t>модели глубокого обучения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C0D05C-DA63-4E86-A837-A7A09A96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89012"/>
            <a:ext cx="6096000" cy="5286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32CF64-3F68-4382-9F54-305F3CF16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1640128"/>
            <a:ext cx="4813300" cy="35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05980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8418</TotalTime>
  <Words>112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Times New Roman</vt:lpstr>
      <vt:lpstr>Wingdings 2</vt:lpstr>
      <vt:lpstr>Рамка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Воронцов</dc:creator>
  <cp:lastModifiedBy>Степан Воронцов</cp:lastModifiedBy>
  <cp:revision>30</cp:revision>
  <dcterms:created xsi:type="dcterms:W3CDTF">2021-11-03T16:53:36Z</dcterms:created>
  <dcterms:modified xsi:type="dcterms:W3CDTF">2021-12-15T10:20:40Z</dcterms:modified>
</cp:coreProperties>
</file>