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59" r:id="rId4"/>
    <p:sldId id="263" r:id="rId5"/>
    <p:sldId id="262" r:id="rId6"/>
    <p:sldId id="258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550D8C-C255-4C1C-857F-3E167D77E619}"/>
              </a:ext>
            </a:extLst>
          </p:cNvPr>
          <p:cNvSpPr txBox="1"/>
          <p:nvPr/>
        </p:nvSpPr>
        <p:spPr>
          <a:xfrm>
            <a:off x="1860550" y="1336764"/>
            <a:ext cx="847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работа № 4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Кластеризация данных в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KNIME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CDBE5-42A6-46D8-949D-8999F20EC3DA}"/>
              </a:ext>
            </a:extLst>
          </p:cNvPr>
          <p:cNvSpPr txBox="1"/>
          <p:nvPr/>
        </p:nvSpPr>
        <p:spPr>
          <a:xfrm flipH="1">
            <a:off x="8394700" y="5124631"/>
            <a:ext cx="483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Воронцов С. А.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 Латыпова О. А.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C86693-DFFB-4F61-885D-D4044EC709A0}"/>
              </a:ext>
            </a:extLst>
          </p:cNvPr>
          <p:cNvSpPr txBox="1"/>
          <p:nvPr/>
        </p:nvSpPr>
        <p:spPr>
          <a:xfrm>
            <a:off x="4495800" y="6324960"/>
            <a:ext cx="389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2021 г.</a:t>
            </a:r>
          </a:p>
        </p:txBody>
      </p:sp>
    </p:spTree>
    <p:extLst>
      <p:ext uri="{BB962C8B-B14F-4D97-AF65-F5344CB8AC3E}">
        <p14:creationId xmlns:p14="http://schemas.microsoft.com/office/powerpoint/2010/main" val="162727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C86A5-1795-4443-A832-40E7F0A498CC}"/>
              </a:ext>
            </a:extLst>
          </p:cNvPr>
          <p:cNvSpPr txBox="1"/>
          <p:nvPr/>
        </p:nvSpPr>
        <p:spPr>
          <a:xfrm>
            <a:off x="2324100" y="355600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99780-8125-4C70-80CE-B3A39102BBDE}"/>
              </a:ext>
            </a:extLst>
          </p:cNvPr>
          <p:cNvSpPr txBox="1"/>
          <p:nvPr/>
        </p:nvSpPr>
        <p:spPr>
          <a:xfrm>
            <a:off x="514350" y="1125041"/>
            <a:ext cx="1116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Выполнить кластеризация алгоритмом К-Средних;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Выполнить кластеризация алгоритмом К-</a:t>
            </a:r>
            <a:r>
              <a:rPr lang="ru-RU" sz="3200" dirty="0" err="1"/>
              <a:t>Медоид</a:t>
            </a:r>
            <a:r>
              <a:rPr lang="ru-RU" sz="3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Сравнить результаты и сделать выводы.</a:t>
            </a:r>
          </a:p>
        </p:txBody>
      </p:sp>
    </p:spTree>
    <p:extLst>
      <p:ext uri="{BB962C8B-B14F-4D97-AF65-F5344CB8AC3E}">
        <p14:creationId xmlns:p14="http://schemas.microsoft.com/office/powerpoint/2010/main" val="326517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CA536-45B9-4BDC-B3F6-63E823E71783}"/>
              </a:ext>
            </a:extLst>
          </p:cNvPr>
          <p:cNvSpPr txBox="1"/>
          <p:nvPr/>
        </p:nvSpPr>
        <p:spPr>
          <a:xfrm>
            <a:off x="2324100" y="2032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Кластеризации К-средних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69F6F6-03DA-4356-BBC3-DD636B59D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849531"/>
            <a:ext cx="93345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7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CA536-45B9-4BDC-B3F6-63E823E71783}"/>
              </a:ext>
            </a:extLst>
          </p:cNvPr>
          <p:cNvSpPr txBox="1"/>
          <p:nvPr/>
        </p:nvSpPr>
        <p:spPr>
          <a:xfrm>
            <a:off x="2324100" y="2032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Кластеризации К-</a:t>
            </a:r>
            <a:r>
              <a:rPr lang="ru-RU" sz="3600" dirty="0" err="1"/>
              <a:t>Медоид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0E7FFF-1C7B-4A5B-90F0-E8B8D194D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4" y="948485"/>
            <a:ext cx="6076951" cy="561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2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C86A5-1795-4443-A832-40E7F0A498CC}"/>
              </a:ext>
            </a:extLst>
          </p:cNvPr>
          <p:cNvSpPr txBox="1"/>
          <p:nvPr/>
        </p:nvSpPr>
        <p:spPr>
          <a:xfrm>
            <a:off x="2324100" y="3556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Результаты кластеризации алгоритмом К-средних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74200B-A736-442C-A7F6-19CC1E449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29" y="1071860"/>
            <a:ext cx="4840283" cy="51054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F7A9D3-0C18-4833-8C01-875782619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2905422"/>
            <a:ext cx="55149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6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C86A5-1795-4443-A832-40E7F0A498CC}"/>
              </a:ext>
            </a:extLst>
          </p:cNvPr>
          <p:cNvSpPr txBox="1"/>
          <p:nvPr/>
        </p:nvSpPr>
        <p:spPr>
          <a:xfrm>
            <a:off x="2324100" y="3556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Результаты кластеризации алгоритмом К-</a:t>
            </a:r>
            <a:r>
              <a:rPr lang="ru-RU" sz="2400" dirty="0" err="1"/>
              <a:t>медоид</a:t>
            </a:r>
            <a:br>
              <a:rPr lang="ru-RU" sz="2400" dirty="0"/>
            </a:br>
            <a:r>
              <a:rPr lang="ru-RU" sz="2400" dirty="0"/>
              <a:t>(на основе матрицы расстояний)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43C493-374B-445B-8959-008832468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" y="1353433"/>
            <a:ext cx="4148137" cy="441395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EEFF92-96F9-4F54-A792-D1F74F037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300" y="2924768"/>
            <a:ext cx="7146251" cy="7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3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C86A5-1795-4443-A832-40E7F0A498CC}"/>
              </a:ext>
            </a:extLst>
          </p:cNvPr>
          <p:cNvSpPr txBox="1"/>
          <p:nvPr/>
        </p:nvSpPr>
        <p:spPr>
          <a:xfrm>
            <a:off x="2324100" y="3556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Результаты кластеризации алгоритмом К-</a:t>
            </a:r>
            <a:r>
              <a:rPr lang="ru-RU" sz="2400" dirty="0" err="1"/>
              <a:t>медоид</a:t>
            </a:r>
            <a:br>
              <a:rPr lang="ru-RU" sz="2400" dirty="0"/>
            </a:br>
            <a:r>
              <a:rPr lang="ru-RU" sz="2400" dirty="0"/>
              <a:t>(на основе матрицы расстояний)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B331E8-1F36-490D-8ED5-61B43079A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36435"/>
            <a:ext cx="5667375" cy="2590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A2D275-C0DF-4843-A7D0-C6B543C41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" y="1243747"/>
            <a:ext cx="56102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05980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8201</TotalTime>
  <Words>59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Corbel</vt:lpstr>
      <vt:lpstr>Times New Roman</vt:lpstr>
      <vt:lpstr>Wingdings 2</vt:lpstr>
      <vt:lpstr>Рамка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Степан Воронцов</dc:creator>
  <cp:lastModifiedBy>Степан Воронцов</cp:lastModifiedBy>
  <cp:revision>16</cp:revision>
  <dcterms:created xsi:type="dcterms:W3CDTF">2021-11-03T16:53:36Z</dcterms:created>
  <dcterms:modified xsi:type="dcterms:W3CDTF">2021-12-05T10:32:35Z</dcterms:modified>
</cp:coreProperties>
</file>