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18"/>
  </p:notesMasterIdLst>
  <p:handoutMasterIdLst>
    <p:handoutMasterId r:id="rId19"/>
  </p:handoutMasterIdLst>
  <p:sldIdLst>
    <p:sldId id="257" r:id="rId2"/>
    <p:sldId id="592" r:id="rId3"/>
    <p:sldId id="395" r:id="rId4"/>
    <p:sldId id="588" r:id="rId5"/>
    <p:sldId id="534" r:id="rId6"/>
    <p:sldId id="589" r:id="rId7"/>
    <p:sldId id="583" r:id="rId8"/>
    <p:sldId id="590" r:id="rId9"/>
    <p:sldId id="511" r:id="rId10"/>
    <p:sldId id="591" r:id="rId11"/>
    <p:sldId id="468" r:id="rId12"/>
    <p:sldId id="569" r:id="rId13"/>
    <p:sldId id="587" r:id="rId14"/>
    <p:sldId id="594" r:id="rId15"/>
    <p:sldId id="593" r:id="rId16"/>
    <p:sldId id="261" r:id="rId17"/>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93" autoAdjust="0"/>
    <p:restoredTop sz="95394" autoAdjust="0"/>
  </p:normalViewPr>
  <p:slideViewPr>
    <p:cSldViewPr>
      <p:cViewPr varScale="1">
        <p:scale>
          <a:sx n="81" d="100"/>
          <a:sy n="81" d="100"/>
        </p:scale>
        <p:origin x="120" y="2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2020/12/22</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2020/12/22</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9</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7931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16</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
        <p:nvSpPr>
          <p:cNvPr id="2" name="标题 1">
            <a:extLst>
              <a:ext uri="{FF2B5EF4-FFF2-40B4-BE49-F238E27FC236}">
                <a16:creationId xmlns:a16="http://schemas.microsoft.com/office/drawing/2014/main" id="{77B3FA6E-64FC-4D3E-9CD4-4B7267CFE859}"/>
              </a:ext>
            </a:extLst>
          </p:cNvPr>
          <p:cNvSpPr>
            <a:spLocks noGrp="1"/>
          </p:cNvSpPr>
          <p:nvPr>
            <p:ph type="title"/>
          </p:nvPr>
        </p:nvSpPr>
        <p:spPr>
          <a:xfrm>
            <a:off x="609598" y="2103437"/>
            <a:ext cx="10972799" cy="1325563"/>
          </a:xfrm>
          <a:prstGeom prst="rect">
            <a:avLst/>
          </a:prstGeom>
        </p:spPr>
        <p:txBody>
          <a:bodyPr/>
          <a:lstStyle>
            <a:lvl1pPr algn="ctr">
              <a:defRPr sz="4800"/>
            </a:lvl1pPr>
          </a:lstStyle>
          <a:p>
            <a:r>
              <a:rPr lang="zh-CN" altLang="en-US" dirty="0"/>
              <a:t>单击此处编辑母版标题样式</a:t>
            </a:r>
          </a:p>
        </p:txBody>
      </p:sp>
    </p:spTree>
    <p:extLst>
      <p:ext uri="{BB962C8B-B14F-4D97-AF65-F5344CB8AC3E}">
        <p14:creationId xmlns:p14="http://schemas.microsoft.com/office/powerpoint/2010/main" val="127450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a:prstGeom prst="rect">
            <a:avLst/>
          </a:prstGeo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a:xfrm>
            <a:off x="817035" y="6356351"/>
            <a:ext cx="1621365" cy="365125"/>
          </a:xfrm>
          <a:prstGeom prst="rect">
            <a:avLst/>
          </a:prstGeom>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4"/>
          <a:stretch>
            <a:fillRect/>
          </a:stretch>
        </p:blipFill>
        <p:spPr>
          <a:xfrm>
            <a:off x="1262267" y="2057400"/>
            <a:ext cx="2325231" cy="1996434"/>
          </a:xfrm>
          <a:prstGeom prst="rect">
            <a:avLst/>
          </a:prstGeom>
        </p:spPr>
      </p:pic>
      <p:sp>
        <p:nvSpPr>
          <p:cNvPr id="8" name="Rectangle 11"/>
          <p:cNvSpPr>
            <a:spLocks noChangeArrowheads="1"/>
          </p:cNvSpPr>
          <p:nvPr>
            <p:custDataLst>
              <p:tags r:id="rId1"/>
            </p:custDataLst>
          </p:nvPr>
        </p:nvSpPr>
        <p:spPr bwMode="auto">
          <a:xfrm>
            <a:off x="1755647" y="2768895"/>
            <a:ext cx="1338469" cy="57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219" tIns="40109" rIns="80219" bIns="40109">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lgn="ctr" eaLnBrk="1" hangingPunct="1"/>
            <a:r>
              <a:rPr lang="ja-JP" altLang="en-US" sz="1600" b="1" dirty="0">
                <a:ea typeface="宋体" panose="02010600030101010101" pitchFamily="2" charset="-122"/>
              </a:rPr>
              <a:t>目次</a:t>
            </a:r>
            <a:endParaRPr lang="en-US" altLang="zh-CN" sz="1600" b="1" dirty="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600" dirty="0">
                <a:ea typeface="宋体" panose="02010600030101010101" pitchFamily="2" charset="-122"/>
              </a:rPr>
              <a:t>CONTENTS</a:t>
            </a:r>
          </a:p>
        </p:txBody>
      </p:sp>
      <p:sp>
        <p:nvSpPr>
          <p:cNvPr id="7" name="Shape 5">
            <a:extLst>
              <a:ext uri="{FF2B5EF4-FFF2-40B4-BE49-F238E27FC236}">
                <a16:creationId xmlns:a16="http://schemas.microsoft.com/office/drawing/2014/main" id="{41C7A6D7-1236-418A-ABF6-DBA4A90394B9}"/>
              </a:ext>
            </a:extLst>
          </p:cNvPr>
          <p:cNvSpPr>
            <a:spLocks noGrp="1"/>
          </p:cNvSpPr>
          <p:nvPr>
            <p:ph type="sldNum" sz="quarter" idx="11"/>
            <p:custDataLst>
              <p:tags r:id="rId2"/>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340583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stretch>
            <a:fillRect/>
          </a:stretch>
        </p:blipFill>
        <p:spPr>
          <a:xfrm>
            <a:off x="1656749" y="2667000"/>
            <a:ext cx="1391251" cy="1023750"/>
          </a:xfrm>
          <a:prstGeom prst="rect">
            <a:avLst/>
          </a:prstGeom>
        </p:spPr>
      </p:pic>
      <p:sp>
        <p:nvSpPr>
          <p:cNvPr id="2" name="标题 1">
            <a:extLst>
              <a:ext uri="{FF2B5EF4-FFF2-40B4-BE49-F238E27FC236}">
                <a16:creationId xmlns:a16="http://schemas.microsoft.com/office/drawing/2014/main" id="{AE770107-45F8-4DD6-9351-E1C50CF3223B}"/>
              </a:ext>
            </a:extLst>
          </p:cNvPr>
          <p:cNvSpPr>
            <a:spLocks noGrp="1"/>
          </p:cNvSpPr>
          <p:nvPr>
            <p:ph type="title"/>
          </p:nvPr>
        </p:nvSpPr>
        <p:spPr>
          <a:xfrm>
            <a:off x="4038600" y="2667000"/>
            <a:ext cx="7543800" cy="1325563"/>
          </a:xfrm>
          <a:prstGeom prst="rect">
            <a:avLst/>
          </a:prstGeom>
        </p:spPr>
        <p:txBody>
          <a:bodyPr/>
          <a:lstStyle/>
          <a:p>
            <a:r>
              <a:rPr lang="zh-CN" altLang="en-US"/>
              <a:t>单击此处编辑母版标题样式</a:t>
            </a:r>
          </a:p>
        </p:txBody>
      </p:sp>
      <p:sp>
        <p:nvSpPr>
          <p:cNvPr id="8" name="Shape 5">
            <a:extLst>
              <a:ext uri="{FF2B5EF4-FFF2-40B4-BE49-F238E27FC236}">
                <a16:creationId xmlns:a16="http://schemas.microsoft.com/office/drawing/2014/main" id="{02DB5BE4-DB77-4E28-A239-EA9D6CC1716F}"/>
              </a:ext>
            </a:extLst>
          </p:cNvPr>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10208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3E259-F13F-42F0-9524-9AF306567E47}"/>
              </a:ext>
            </a:extLst>
          </p:cNvPr>
          <p:cNvSpPr>
            <a:spLocks noGrp="1"/>
          </p:cNvSpPr>
          <p:nvPr>
            <p:ph type="title"/>
          </p:nvPr>
        </p:nvSpPr>
        <p:spPr>
          <a:xfrm>
            <a:off x="636270" y="59789"/>
            <a:ext cx="10972800" cy="609424"/>
          </a:xfrm>
          <a:prstGeom prst="rect">
            <a:avLst/>
          </a:prstGeom>
        </p:spPr>
        <p:txBody>
          <a:bodyPr/>
          <a:lstStyle>
            <a:lvl1pPr>
              <a:defRPr b="1">
                <a:solidFill>
                  <a:srgbClr val="002060"/>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42AD13BF-153C-440C-9E72-3D77A76C1191}"/>
              </a:ext>
            </a:extLst>
          </p:cNvPr>
          <p:cNvSpPr>
            <a:spLocks noGrp="1"/>
          </p:cNvSpPr>
          <p:nvPr>
            <p:ph sz="quarter" idx="12"/>
          </p:nvPr>
        </p:nvSpPr>
        <p:spPr>
          <a:xfrm>
            <a:off x="636270" y="818008"/>
            <a:ext cx="10941896" cy="5539087"/>
          </a:xfrm>
          <a:prstGeom prst="rect">
            <a:avLst/>
          </a:prstGeo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Shape 5">
            <a:extLst>
              <a:ext uri="{FF2B5EF4-FFF2-40B4-BE49-F238E27FC236}">
                <a16:creationId xmlns:a16="http://schemas.microsoft.com/office/drawing/2014/main" id="{C40E6D3D-E5ED-411B-BD37-63EDBEFE1D41}"/>
              </a:ext>
            </a:extLst>
          </p:cNvPr>
          <p:cNvSpPr>
            <a:spLocks noGrp="1"/>
          </p:cNvSpPr>
          <p:nvPr>
            <p:ph type="sldNum" sz="quarter" idx="11"/>
            <p:custDataLst>
              <p:tags r:id="rId1"/>
            </p:custDataLst>
          </p:nvPr>
        </p:nvSpPr>
        <p:spPr>
          <a:xfrm>
            <a:off x="617398" y="6431498"/>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dirty="0"/>
              <a:t>第</a:t>
            </a:r>
            <a:fld id="{013907DE-7433-469B-952A-942E92E3B273}" type="slidenum">
              <a:rPr lang="en-US" altLang="zh-CN" smtClean="0"/>
              <a:pPr/>
              <a:t>‹#›</a:t>
            </a:fld>
            <a:r>
              <a:rPr lang="zh-CN" altLang="en-US" dirty="0"/>
              <a:t>页</a:t>
            </a:r>
            <a:endParaRPr lang="zh-CN" dirty="0"/>
          </a:p>
        </p:txBody>
      </p:sp>
      <p:sp>
        <p:nvSpPr>
          <p:cNvPr id="3" name="Straight Connector 4">
            <a:extLst>
              <a:ext uri="{FF2B5EF4-FFF2-40B4-BE49-F238E27FC236}">
                <a16:creationId xmlns:a16="http://schemas.microsoft.com/office/drawing/2014/main" id="{AAA66A39-D67C-4C33-94E0-1E4861EF3240}"/>
              </a:ext>
            </a:extLst>
          </p:cNvPr>
          <p:cNvSpPr>
            <a:spLocks noChangeShapeType="1"/>
          </p:cNvSpPr>
          <p:nvPr userDrawn="1"/>
        </p:nvSpPr>
        <p:spPr bwMode="auto">
          <a:xfrm>
            <a:off x="617398" y="74361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prstGeom prst="rect">
            <a:avLst/>
          </a:prstGeo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prstGeom prst="rect">
            <a:avLst/>
          </a:prstGeo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a:xfrm>
            <a:off x="817035" y="6356351"/>
            <a:ext cx="1621365" cy="365125"/>
          </a:xfrm>
          <a:prstGeom prst="rect">
            <a:avLst/>
          </a:prstGeom>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a:xfrm>
            <a:off x="609600" y="1219200"/>
            <a:ext cx="10972800" cy="4910138"/>
          </a:xfrm>
          <a:prstGeom prst="rect">
            <a:avLst/>
          </a:prstGeo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a:xfrm>
            <a:off x="817035" y="6356351"/>
            <a:ext cx="1621365" cy="365125"/>
          </a:xfrm>
          <a:prstGeom prst="rect">
            <a:avLst/>
          </a:prstGeom>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a:prstGeom prst="rect">
            <a:avLst/>
          </a:prstGeo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a:xfrm>
            <a:off x="817035" y="6356351"/>
            <a:ext cx="1621365" cy="365125"/>
          </a:xfrm>
          <a:prstGeom prst="rect">
            <a:avLst/>
          </a:prstGeom>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traight Connector 28">
            <a:extLst>
              <a:ext uri="{FF2B5EF4-FFF2-40B4-BE49-F238E27FC236}">
                <a16:creationId xmlns:a16="http://schemas.microsoft.com/office/drawing/2014/main" id="{184C1E72-114A-4E03-AF88-1596DDED34DE}"/>
              </a:ext>
            </a:extLst>
          </p:cNvPr>
          <p:cNvSpPr>
            <a:spLocks noChangeShapeType="1"/>
          </p:cNvSpPr>
          <p:nvPr userDrawn="1">
            <p:custDataLst>
              <p:tags r:id="rId12"/>
            </p:custDataLst>
          </p:nvPr>
        </p:nvSpPr>
        <p:spPr bwMode="auto">
          <a:xfrm>
            <a:off x="605366" y="644043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Text Box 10">
            <a:extLst>
              <a:ext uri="{FF2B5EF4-FFF2-40B4-BE49-F238E27FC236}">
                <a16:creationId xmlns:a16="http://schemas.microsoft.com/office/drawing/2014/main" id="{31076B36-079D-4EFF-870C-9DA27122AC4B}"/>
              </a:ext>
            </a:extLst>
          </p:cNvPr>
          <p:cNvSpPr txBox="1">
            <a:spLocks noChangeArrowheads="1"/>
          </p:cNvSpPr>
          <p:nvPr userDrawn="1"/>
        </p:nvSpPr>
        <p:spPr bwMode="auto">
          <a:xfrm>
            <a:off x="3200400" y="6461451"/>
            <a:ext cx="834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defRPr/>
            </a:pPr>
            <a:r>
              <a:rPr lang="en-US" altLang="zh-CN" sz="1800" b="1" dirty="0">
                <a:solidFill>
                  <a:schemeClr val="tx1"/>
                </a:solidFill>
                <a:latin typeface="宋体" panose="02010600030101010101" pitchFamily="2" charset="-122"/>
                <a:ea typeface="宋体" panose="02010600030101010101" pitchFamily="2" charset="-122"/>
              </a:rPr>
              <a:t>mailto:sunshubin@outlook.jp</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53" r:id="rId1"/>
    <p:sldLayoutId id="2147483746" r:id="rId2"/>
    <p:sldLayoutId id="2147483754" r:id="rId3"/>
    <p:sldLayoutId id="2147483749" r:id="rId4"/>
    <p:sldLayoutId id="2147483745" r:id="rId5"/>
    <p:sldLayoutId id="2147483748" r:id="rId6"/>
    <p:sldLayoutId id="2147483747" r:id="rId7"/>
    <p:sldLayoutId id="2147483750" r:id="rId8"/>
    <p:sldLayoutId id="2147483751" r:id="rId9"/>
    <p:sldLayoutId id="2147483752" r:id="rId1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a:xfrm>
            <a:off x="914400" y="6324601"/>
            <a:ext cx="2027767" cy="366713"/>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685800" y="1219200"/>
            <a:ext cx="10591800" cy="4158310"/>
          </a:xfrm>
          <a:prstGeom prst="rect">
            <a:avLst/>
          </a:prstGeom>
        </p:spPr>
        <p:txBody>
          <a:bodyPr/>
          <a:lstStyle/>
          <a:p>
            <a:pPr algn="ctr"/>
            <a:r>
              <a:rPr kumimoji="1" lang="ja-JP" altLang="en-US" sz="9600" b="1" dirty="0">
                <a:solidFill>
                  <a:schemeClr val="tx1"/>
                </a:solidFill>
                <a:latin typeface="+mj-ea"/>
              </a:rPr>
              <a:t>ビジネスプラン</a:t>
            </a:r>
            <a:br>
              <a:rPr kumimoji="1" lang="en-US" altLang="ja-JP" sz="9600" b="1" dirty="0">
                <a:solidFill>
                  <a:schemeClr val="tx1"/>
                </a:solidFill>
                <a:latin typeface="+mj-ea"/>
              </a:rPr>
            </a:br>
            <a:r>
              <a:rPr kumimoji="1" lang="ja-JP" altLang="en-US" sz="2400" b="1" dirty="0">
                <a:solidFill>
                  <a:schemeClr val="tx1"/>
                </a:solidFill>
                <a:latin typeface="+mj-ea"/>
              </a:rPr>
              <a:t>（概要版）</a:t>
            </a:r>
            <a:br>
              <a:rPr kumimoji="1" lang="en-US" altLang="ja-JP" sz="9600" b="1" dirty="0">
                <a:solidFill>
                  <a:schemeClr val="tx1"/>
                </a:solidFill>
                <a:latin typeface="+mj-ea"/>
              </a:rPr>
            </a:br>
            <a:br>
              <a:rPr kumimoji="1" lang="en-US" altLang="ja-JP" sz="9600" b="1" dirty="0">
                <a:solidFill>
                  <a:schemeClr val="tx1"/>
                </a:solidFill>
                <a:latin typeface="+mj-ea"/>
              </a:rPr>
            </a:br>
            <a:r>
              <a:rPr kumimoji="1" lang="en-US" altLang="ja-JP" b="1" dirty="0">
                <a:solidFill>
                  <a:schemeClr val="tx1"/>
                </a:solidFill>
                <a:latin typeface="Meiryo UI" panose="020B0604030504040204" pitchFamily="50" charset="-128"/>
                <a:ea typeface="Meiryo UI" panose="020B0604030504040204" pitchFamily="50" charset="-128"/>
              </a:rPr>
              <a:t>Sun</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Shubin</a:t>
            </a:r>
            <a:br>
              <a:rPr kumimoji="1" lang="en-US" altLang="zh-CN" sz="4800" b="1" dirty="0">
                <a:solidFill>
                  <a:schemeClr val="tx1"/>
                </a:solidFill>
                <a:latin typeface="Meiryo UI" panose="020B0604030504040204" pitchFamily="50" charset="-128"/>
                <a:ea typeface="Meiryo UI" panose="020B0604030504040204" pitchFamily="50" charset="-128"/>
              </a:rPr>
            </a:br>
            <a:endParaRPr lang="zh-CN" altLang="en-US" sz="48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プラットフォームサービス</a:t>
            </a:r>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1"/>
          </p:nvPr>
        </p:nvSpPr>
        <p:spPr/>
        <p:txBody>
          <a:bodyPr/>
          <a:lstStyle/>
          <a:p>
            <a:r>
              <a:rPr lang="zh-CN" altLang="en-US"/>
              <a:t>第</a:t>
            </a:r>
            <a:fld id="{013907DE-7433-469B-952A-942E92E3B273}" type="slidenum">
              <a:rPr lang="en-US" altLang="zh-CN" smtClean="0"/>
              <a:pPr/>
              <a:t>10</a:t>
            </a:fld>
            <a:r>
              <a:rPr lang="zh-CN" altLang="en-US"/>
              <a:t>页</a:t>
            </a:r>
            <a:endParaRPr lang="zh-CN"/>
          </a:p>
        </p:txBody>
      </p:sp>
    </p:spTree>
    <p:extLst>
      <p:ext uri="{BB962C8B-B14F-4D97-AF65-F5344CB8AC3E}">
        <p14:creationId xmlns:p14="http://schemas.microsoft.com/office/powerpoint/2010/main" val="179104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a:xfrm>
            <a:off x="594473" y="76200"/>
            <a:ext cx="8778127" cy="533398"/>
          </a:xfrm>
        </p:spPr>
        <p:txBody>
          <a:bodyPr/>
          <a:lstStyle/>
          <a:p>
            <a:pPr>
              <a:tabLst>
                <a:tab pos="2601913" algn="l"/>
              </a:tabLst>
            </a:pPr>
            <a:r>
              <a:rPr kumimoji="1" lang="ja-JP" altLang="en-US" dirty="0"/>
              <a:t>プラットフォームアーキテクチャ</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テキスト ボックス 4">
            <a:extLst>
              <a:ext uri="{FF2B5EF4-FFF2-40B4-BE49-F238E27FC236}">
                <a16:creationId xmlns:a16="http://schemas.microsoft.com/office/drawing/2014/main" id="{0B488328-B85D-4D7B-8894-105615FF3AA6}"/>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spTree>
    <p:extLst>
      <p:ext uri="{BB962C8B-B14F-4D97-AF65-F5344CB8AC3E}">
        <p14:creationId xmlns:p14="http://schemas.microsoft.com/office/powerpoint/2010/main" val="230040143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A40B-7AD9-401D-9941-CE75CC6EA688}"/>
              </a:ext>
            </a:extLst>
          </p:cNvPr>
          <p:cNvSpPr>
            <a:spLocks noGrp="1"/>
          </p:cNvSpPr>
          <p:nvPr>
            <p:ph type="title"/>
          </p:nvPr>
        </p:nvSpPr>
        <p:spPr>
          <a:ln>
            <a:noFill/>
          </a:ln>
        </p:spPr>
        <p:txBody>
          <a:bodyPr/>
          <a:lstStyle/>
          <a:p>
            <a:r>
              <a:rPr lang="ja-JP" altLang="en-US" dirty="0"/>
              <a:t>意思決定システム</a:t>
            </a:r>
            <a:endParaRPr lang="zh-CN" altLang="en-US" dirty="0"/>
          </a:p>
        </p:txBody>
      </p:sp>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 name="テキスト ボックス 28">
            <a:extLst>
              <a:ext uri="{FF2B5EF4-FFF2-40B4-BE49-F238E27FC236}">
                <a16:creationId xmlns:a16="http://schemas.microsoft.com/office/drawing/2014/main" id="{666847C6-E7D4-47D5-B8D6-164907A44959}"/>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0" grpId="0" animBg="1"/>
      <p:bldP spid="31"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A40B-7AD9-401D-9941-CE75CC6EA688}"/>
              </a:ext>
            </a:extLst>
          </p:cNvPr>
          <p:cNvSpPr>
            <a:spLocks noGrp="1"/>
          </p:cNvSpPr>
          <p:nvPr>
            <p:ph type="title"/>
          </p:nvPr>
        </p:nvSpPr>
        <p:spPr>
          <a:ln>
            <a:noFill/>
          </a:ln>
        </p:spPr>
        <p:txBody>
          <a:bodyPr/>
          <a:lstStyle/>
          <a:p>
            <a:r>
              <a:rPr lang="ja-JP" altLang="en-US" dirty="0"/>
              <a:t>ソーシャルネットワーク</a:t>
            </a:r>
            <a:endParaRPr lang="zh-CN" altLang="en-US" dirty="0"/>
          </a:p>
        </p:txBody>
      </p:sp>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740246"/>
            <a:ext cx="1103476" cy="110398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a:t>
            </a:r>
            <a:endParaRPr lang="zh-CN" altLang="en-US" sz="32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2435962" y="3359778"/>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10539815" y="5401040"/>
            <a:ext cx="764663" cy="7650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mj-ea"/>
                <a:ea typeface="+mj-ea"/>
              </a:rPr>
              <a:t>IT</a:t>
            </a:r>
            <a:endParaRPr lang="en-US" altLang="zh-CN" sz="2400" dirty="0">
              <a:solidFill>
                <a:schemeClr val="tx1"/>
              </a:solidFill>
              <a:latin typeface="+mj-ea"/>
              <a:ea typeface="+mj-ea"/>
            </a:endParaRP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2216291"/>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男</a:t>
            </a:r>
            <a:endParaRPr lang="en-US" altLang="zh-CN" sz="2400" dirty="0">
              <a:solidFill>
                <a:schemeClr val="tx1"/>
              </a:solidFill>
              <a:latin typeface="+mj-ea"/>
              <a:ea typeface="+mj-ea"/>
            </a:endParaRP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a:off x="9507974" y="2970328"/>
            <a:ext cx="21128" cy="76991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1"/>
            <a:endCxn id="22" idx="5"/>
          </p:cNvCxnSpPr>
          <p:nvPr/>
        </p:nvCxnSpPr>
        <p:spPr>
          <a:xfrm flipH="1" flipV="1">
            <a:off x="9919240" y="4682557"/>
            <a:ext cx="732557" cy="83051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3539436" y="3911771"/>
            <a:ext cx="5437928" cy="380468"/>
          </a:xfrm>
          <a:prstGeom prst="straightConnector1">
            <a:avLst/>
          </a:prstGeom>
          <a:ln w="381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1063674" y="2216291"/>
            <a:ext cx="746786" cy="747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mj-ea"/>
                <a:ea typeface="+mj-ea"/>
              </a:rPr>
              <a:t>IT</a:t>
            </a:r>
            <a:endParaRPr lang="en-US" altLang="zh-CN" sz="2400" dirty="0">
              <a:solidFill>
                <a:schemeClr val="tx1"/>
              </a:solidFill>
              <a:latin typeface="+mj-ea"/>
              <a:ea typeface="+mj-ea"/>
            </a:endParaRP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5408365" y="1760098"/>
            <a:ext cx="911962" cy="9123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5"/>
            <a:endCxn id="23" idx="1"/>
          </p:cNvCxnSpPr>
          <p:nvPr/>
        </p:nvCxnSpPr>
        <p:spPr>
          <a:xfrm>
            <a:off x="1701096" y="2854008"/>
            <a:ext cx="896466" cy="667445"/>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3"/>
            <a:endCxn id="23" idx="7"/>
          </p:cNvCxnSpPr>
          <p:nvPr/>
        </p:nvCxnSpPr>
        <p:spPr>
          <a:xfrm flipH="1">
            <a:off x="3377836" y="2538867"/>
            <a:ext cx="2164083" cy="982586"/>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10539815" y="2605741"/>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32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3"/>
            <a:endCxn id="22" idx="7"/>
          </p:cNvCxnSpPr>
          <p:nvPr/>
        </p:nvCxnSpPr>
        <p:spPr>
          <a:xfrm flipH="1">
            <a:off x="9919240" y="3249352"/>
            <a:ext cx="730950" cy="65256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0" name="椭圆 24">
            <a:extLst>
              <a:ext uri="{FF2B5EF4-FFF2-40B4-BE49-F238E27FC236}">
                <a16:creationId xmlns:a16="http://schemas.microsoft.com/office/drawing/2014/main" id="{FC161667-2B68-4EA6-999A-0DCB0D02DD4F}"/>
              </a:ext>
            </a:extLst>
          </p:cNvPr>
          <p:cNvSpPr>
            <a:spLocks noChangeAspect="1"/>
          </p:cNvSpPr>
          <p:nvPr/>
        </p:nvSpPr>
        <p:spPr>
          <a:xfrm>
            <a:off x="683380" y="4844232"/>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男</a:t>
            </a:r>
            <a:endParaRPr lang="en-US" altLang="zh-CN" sz="2400" dirty="0">
              <a:solidFill>
                <a:schemeClr val="tx1"/>
              </a:solidFill>
              <a:latin typeface="+mj-ea"/>
              <a:ea typeface="+mj-ea"/>
            </a:endParaRPr>
          </a:p>
        </p:txBody>
      </p:sp>
      <p:sp>
        <p:nvSpPr>
          <p:cNvPr id="64" name="椭圆 40">
            <a:extLst>
              <a:ext uri="{FF2B5EF4-FFF2-40B4-BE49-F238E27FC236}">
                <a16:creationId xmlns:a16="http://schemas.microsoft.com/office/drawing/2014/main" id="{E3D2EDBF-F972-4A01-9897-61F778161AA7}"/>
              </a:ext>
            </a:extLst>
          </p:cNvPr>
          <p:cNvSpPr>
            <a:spLocks noChangeAspect="1"/>
          </p:cNvSpPr>
          <p:nvPr/>
        </p:nvSpPr>
        <p:spPr>
          <a:xfrm>
            <a:off x="2610855" y="5401040"/>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34</a:t>
            </a:r>
            <a:endParaRPr lang="en-US" altLang="zh-CN" sz="1600" dirty="0">
              <a:solidFill>
                <a:schemeClr val="tx1"/>
              </a:solidFill>
              <a:latin typeface="+mj-ea"/>
              <a:ea typeface="+mj-ea"/>
            </a:endParaRPr>
          </a:p>
        </p:txBody>
      </p:sp>
      <p:cxnSp>
        <p:nvCxnSpPr>
          <p:cNvPr id="86" name="直接箭头连接符 26">
            <a:extLst>
              <a:ext uri="{FF2B5EF4-FFF2-40B4-BE49-F238E27FC236}">
                <a16:creationId xmlns:a16="http://schemas.microsoft.com/office/drawing/2014/main" id="{9CF65C69-C0FC-4F6E-82AF-163C3781C74E}"/>
              </a:ext>
            </a:extLst>
          </p:cNvPr>
          <p:cNvCxnSpPr>
            <a:cxnSpLocks/>
            <a:stCxn id="64" idx="0"/>
            <a:endCxn id="23" idx="4"/>
          </p:cNvCxnSpPr>
          <p:nvPr/>
        </p:nvCxnSpPr>
        <p:spPr>
          <a:xfrm flipH="1" flipV="1">
            <a:off x="2987699" y="4463764"/>
            <a:ext cx="11056" cy="937276"/>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91" name="椭圆 24">
            <a:extLst>
              <a:ext uri="{FF2B5EF4-FFF2-40B4-BE49-F238E27FC236}">
                <a16:creationId xmlns:a16="http://schemas.microsoft.com/office/drawing/2014/main" id="{A5F41327-6E17-4D20-9164-A8C487D1718E}"/>
              </a:ext>
            </a:extLst>
          </p:cNvPr>
          <p:cNvSpPr>
            <a:spLocks noChangeAspect="1"/>
          </p:cNvSpPr>
          <p:nvPr/>
        </p:nvSpPr>
        <p:spPr>
          <a:xfrm>
            <a:off x="6939850" y="748865"/>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女</a:t>
            </a:r>
            <a:endParaRPr lang="en-US" altLang="zh-CN" sz="2400" dirty="0">
              <a:solidFill>
                <a:schemeClr val="tx1"/>
              </a:solidFill>
              <a:latin typeface="+mj-ea"/>
              <a:ea typeface="+mj-ea"/>
            </a:endParaRPr>
          </a:p>
        </p:txBody>
      </p:sp>
      <p:cxnSp>
        <p:nvCxnSpPr>
          <p:cNvPr id="96" name="直接箭头连接符 34">
            <a:extLst>
              <a:ext uri="{FF2B5EF4-FFF2-40B4-BE49-F238E27FC236}">
                <a16:creationId xmlns:a16="http://schemas.microsoft.com/office/drawing/2014/main" id="{6756311A-95C6-4E75-8A2A-7FEC2F4B1ED4}"/>
              </a:ext>
            </a:extLst>
          </p:cNvPr>
          <p:cNvCxnSpPr>
            <a:cxnSpLocks/>
            <a:stCxn id="31" idx="5"/>
            <a:endCxn id="22" idx="1"/>
          </p:cNvCxnSpPr>
          <p:nvPr/>
        </p:nvCxnSpPr>
        <p:spPr>
          <a:xfrm>
            <a:off x="6186773" y="2538867"/>
            <a:ext cx="2952191" cy="1363054"/>
          </a:xfrm>
          <a:prstGeom prst="straightConnector1">
            <a:avLst/>
          </a:prstGeom>
          <a:ln w="508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01" name="椭圆 40">
            <a:extLst>
              <a:ext uri="{FF2B5EF4-FFF2-40B4-BE49-F238E27FC236}">
                <a16:creationId xmlns:a16="http://schemas.microsoft.com/office/drawing/2014/main" id="{3C9E0EFD-394E-4A8A-9933-9C8843AAF277}"/>
              </a:ext>
            </a:extLst>
          </p:cNvPr>
          <p:cNvSpPr>
            <a:spLocks noChangeAspect="1"/>
          </p:cNvSpPr>
          <p:nvPr/>
        </p:nvSpPr>
        <p:spPr>
          <a:xfrm>
            <a:off x="5487502" y="689141"/>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32</a:t>
            </a:r>
          </a:p>
        </p:txBody>
      </p:sp>
      <p:cxnSp>
        <p:nvCxnSpPr>
          <p:cNvPr id="102" name="直接箭头连接符 26">
            <a:extLst>
              <a:ext uri="{FF2B5EF4-FFF2-40B4-BE49-F238E27FC236}">
                <a16:creationId xmlns:a16="http://schemas.microsoft.com/office/drawing/2014/main" id="{3EA3603C-4239-4DB3-A97A-593D4EC11515}"/>
              </a:ext>
            </a:extLst>
          </p:cNvPr>
          <p:cNvCxnSpPr>
            <a:cxnSpLocks/>
            <a:stCxn id="60" idx="7"/>
            <a:endCxn id="23" idx="3"/>
          </p:cNvCxnSpPr>
          <p:nvPr/>
        </p:nvCxnSpPr>
        <p:spPr>
          <a:xfrm flipV="1">
            <a:off x="1326692" y="4302089"/>
            <a:ext cx="1270870" cy="65256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07" name="直接箭头连接符 34">
            <a:extLst>
              <a:ext uri="{FF2B5EF4-FFF2-40B4-BE49-F238E27FC236}">
                <a16:creationId xmlns:a16="http://schemas.microsoft.com/office/drawing/2014/main" id="{FE781E26-B673-481E-9118-922B79BBD408}"/>
              </a:ext>
            </a:extLst>
          </p:cNvPr>
          <p:cNvCxnSpPr>
            <a:cxnSpLocks/>
            <a:stCxn id="91" idx="3"/>
            <a:endCxn id="31" idx="7"/>
          </p:cNvCxnSpPr>
          <p:nvPr/>
        </p:nvCxnSpPr>
        <p:spPr>
          <a:xfrm flipH="1">
            <a:off x="6186773" y="1392476"/>
            <a:ext cx="863452" cy="501238"/>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4" name="直接箭头连接符 34">
            <a:extLst>
              <a:ext uri="{FF2B5EF4-FFF2-40B4-BE49-F238E27FC236}">
                <a16:creationId xmlns:a16="http://schemas.microsoft.com/office/drawing/2014/main" id="{77B74294-67E2-4911-9ED5-BF9F4DE496C4}"/>
              </a:ext>
            </a:extLst>
          </p:cNvPr>
          <p:cNvCxnSpPr>
            <a:cxnSpLocks/>
            <a:stCxn id="101" idx="4"/>
            <a:endCxn id="31" idx="0"/>
          </p:cNvCxnSpPr>
          <p:nvPr/>
        </p:nvCxnSpPr>
        <p:spPr>
          <a:xfrm>
            <a:off x="5864346" y="1443178"/>
            <a:ext cx="0" cy="316920"/>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19" name="椭圆 40">
            <a:extLst>
              <a:ext uri="{FF2B5EF4-FFF2-40B4-BE49-F238E27FC236}">
                <a16:creationId xmlns:a16="http://schemas.microsoft.com/office/drawing/2014/main" id="{0A181D9C-22C5-4245-8B23-83103BB597AE}"/>
              </a:ext>
            </a:extLst>
          </p:cNvPr>
          <p:cNvSpPr>
            <a:spLocks noChangeAspect="1"/>
          </p:cNvSpPr>
          <p:nvPr/>
        </p:nvSpPr>
        <p:spPr>
          <a:xfrm>
            <a:off x="3896817" y="481688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B</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sp>
        <p:nvSpPr>
          <p:cNvPr id="121" name="椭圆 40">
            <a:extLst>
              <a:ext uri="{FF2B5EF4-FFF2-40B4-BE49-F238E27FC236}">
                <a16:creationId xmlns:a16="http://schemas.microsoft.com/office/drawing/2014/main" id="{989FBE12-72CD-45DD-826B-3F94974661E3}"/>
              </a:ext>
            </a:extLst>
          </p:cNvPr>
          <p:cNvSpPr>
            <a:spLocks noChangeAspect="1"/>
          </p:cNvSpPr>
          <p:nvPr/>
        </p:nvSpPr>
        <p:spPr>
          <a:xfrm>
            <a:off x="7693537" y="555073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A</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cxnSp>
        <p:nvCxnSpPr>
          <p:cNvPr id="122" name="直接箭头连接符 26">
            <a:extLst>
              <a:ext uri="{FF2B5EF4-FFF2-40B4-BE49-F238E27FC236}">
                <a16:creationId xmlns:a16="http://schemas.microsoft.com/office/drawing/2014/main" id="{ABB53693-37EF-4681-84A4-A7394B52A7D3}"/>
              </a:ext>
            </a:extLst>
          </p:cNvPr>
          <p:cNvCxnSpPr>
            <a:cxnSpLocks/>
            <a:stCxn id="119" idx="1"/>
            <a:endCxn id="23" idx="5"/>
          </p:cNvCxnSpPr>
          <p:nvPr/>
        </p:nvCxnSpPr>
        <p:spPr>
          <a:xfrm flipH="1" flipV="1">
            <a:off x="3377836" y="4302089"/>
            <a:ext cx="632594" cy="626826"/>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5" name="直接箭头连接符 26">
            <a:extLst>
              <a:ext uri="{FF2B5EF4-FFF2-40B4-BE49-F238E27FC236}">
                <a16:creationId xmlns:a16="http://schemas.microsoft.com/office/drawing/2014/main" id="{036DACB8-4877-4E5D-8E5D-5D0B25E4F7B9}"/>
              </a:ext>
            </a:extLst>
          </p:cNvPr>
          <p:cNvCxnSpPr>
            <a:cxnSpLocks/>
            <a:stCxn id="121" idx="7"/>
            <a:endCxn id="22" idx="3"/>
          </p:cNvCxnSpPr>
          <p:nvPr/>
        </p:nvCxnSpPr>
        <p:spPr>
          <a:xfrm flipV="1">
            <a:off x="8355723" y="4682557"/>
            <a:ext cx="783241" cy="98020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0" name="直接箭头连接符 27">
            <a:extLst>
              <a:ext uri="{FF2B5EF4-FFF2-40B4-BE49-F238E27FC236}">
                <a16:creationId xmlns:a16="http://schemas.microsoft.com/office/drawing/2014/main" id="{2698B9BC-6412-4C92-8E53-9B6A9F9FE214}"/>
              </a:ext>
            </a:extLst>
          </p:cNvPr>
          <p:cNvCxnSpPr>
            <a:cxnSpLocks/>
            <a:stCxn id="119" idx="5"/>
            <a:endCxn id="121" idx="2"/>
          </p:cNvCxnSpPr>
          <p:nvPr/>
        </p:nvCxnSpPr>
        <p:spPr>
          <a:xfrm>
            <a:off x="4559003" y="5469865"/>
            <a:ext cx="3134534" cy="463375"/>
          </a:xfrm>
          <a:prstGeom prst="straightConnector1">
            <a:avLst/>
          </a:prstGeom>
          <a:ln w="3175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34" name="椭圆 40">
            <a:extLst>
              <a:ext uri="{FF2B5EF4-FFF2-40B4-BE49-F238E27FC236}">
                <a16:creationId xmlns:a16="http://schemas.microsoft.com/office/drawing/2014/main" id="{741CEABB-1132-4A56-B3C9-AD324E04D2DA}"/>
              </a:ext>
            </a:extLst>
          </p:cNvPr>
          <p:cNvSpPr>
            <a:spLocks noChangeAspect="1"/>
          </p:cNvSpPr>
          <p:nvPr/>
        </p:nvSpPr>
        <p:spPr>
          <a:xfrm>
            <a:off x="3663769" y="100602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C</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cxnSp>
        <p:nvCxnSpPr>
          <p:cNvPr id="135" name="直接箭头连接符 34">
            <a:extLst>
              <a:ext uri="{FF2B5EF4-FFF2-40B4-BE49-F238E27FC236}">
                <a16:creationId xmlns:a16="http://schemas.microsoft.com/office/drawing/2014/main" id="{4892B7EE-D402-427A-A063-9524BB87FAEC}"/>
              </a:ext>
            </a:extLst>
          </p:cNvPr>
          <p:cNvCxnSpPr>
            <a:cxnSpLocks/>
            <a:stCxn id="31" idx="2"/>
            <a:endCxn id="134" idx="5"/>
          </p:cNvCxnSpPr>
          <p:nvPr/>
        </p:nvCxnSpPr>
        <p:spPr>
          <a:xfrm flipH="1" flipV="1">
            <a:off x="4325955" y="1659005"/>
            <a:ext cx="1082410" cy="557286"/>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 name="テキスト ボックス 28">
            <a:extLst>
              <a:ext uri="{FF2B5EF4-FFF2-40B4-BE49-F238E27FC236}">
                <a16:creationId xmlns:a16="http://schemas.microsoft.com/office/drawing/2014/main" id="{B4E83B64-F736-4225-ABC9-B9D052FAA4A2}"/>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354819668"/>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3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6"/>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0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nodeType="afterEffect">
                                  <p:stCondLst>
                                    <p:cond delay="100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1"/>
          </p:nvPr>
        </p:nvSpPr>
        <p:spPr/>
        <p:txBody>
          <a:bodyPr/>
          <a:lstStyle/>
          <a:p>
            <a:r>
              <a:rPr lang="zh-CN" altLang="en-US"/>
              <a:t>第</a:t>
            </a:r>
            <a:fld id="{013907DE-7433-469B-952A-942E92E3B273}" type="slidenum">
              <a:rPr lang="en-US" altLang="zh-CN" smtClean="0"/>
              <a:pPr/>
              <a:t>14</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12"/>
          </p:nvPr>
        </p:nvSpPr>
        <p:spPr/>
        <p:txBody>
          <a:bodyPr/>
          <a:lstStyle/>
          <a:p>
            <a:r>
              <a:rPr lang="ja-JP" altLang="en-US" dirty="0"/>
              <a:t>このページ以降のビジネス運営など内容は略です。</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11"/>
          </p:nvPr>
        </p:nvSpPr>
        <p:spPr/>
        <p:txBody>
          <a:bodyPr/>
          <a:lstStyle/>
          <a:p>
            <a:r>
              <a:rPr lang="zh-CN" altLang="en-US"/>
              <a:t>第</a:t>
            </a:r>
            <a:fld id="{013907DE-7433-469B-952A-942E92E3B273}" type="slidenum">
              <a:rPr lang="en-US" altLang="zh-CN" smtClean="0"/>
              <a:pPr/>
              <a:t>15</a:t>
            </a:fld>
            <a:r>
              <a:rPr lang="zh-CN" altLang="en-US"/>
              <a:t>页</a:t>
            </a:r>
            <a:endParaRPr lang="zh-CN"/>
          </a:p>
        </p:txBody>
      </p:sp>
    </p:spTree>
    <p:extLst>
      <p:ext uri="{BB962C8B-B14F-4D97-AF65-F5344CB8AC3E}">
        <p14:creationId xmlns:p14="http://schemas.microsoft.com/office/powerpoint/2010/main" val="331122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custDataLst>
              <p:tags r:id="rId1"/>
            </p:custDataLst>
          </p:nvPr>
        </p:nvSpPr>
        <p:spPr>
          <a:xfrm>
            <a:off x="8382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16</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4294967295"/>
          </p:nvPr>
        </p:nvSpPr>
        <p:spPr>
          <a:xfrm>
            <a:off x="625475" y="6491288"/>
            <a:ext cx="2027238" cy="366712"/>
          </a:xfrm>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sz="quarter" idx="4294967295"/>
          </p:nvPr>
        </p:nvSpPr>
        <p:spPr>
          <a:xfrm>
            <a:off x="625475" y="609600"/>
            <a:ext cx="10941050" cy="5538787"/>
          </a:xfrm>
          <a:prstGeom prst="rect">
            <a:avLst/>
          </a:prstGeom>
        </p:spPr>
        <p:txBody>
          <a:bodyPr/>
          <a:lstStyle/>
          <a:p>
            <a:r>
              <a:rPr lang="ja-JP" altLang="en-US" dirty="0"/>
              <a:t>ビジネスプラン　サンプルとは　仮想事業の提案文書です。面談・プレゼンの時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p>
        </p:txBody>
      </p:sp>
    </p:spTree>
    <p:extLst>
      <p:ext uri="{BB962C8B-B14F-4D97-AF65-F5344CB8AC3E}">
        <p14:creationId xmlns:p14="http://schemas.microsoft.com/office/powerpoint/2010/main" val="378169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11"/>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278094"/>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EdTech</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HRTech</a:t>
            </a: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1"/>
          </p:nvPr>
        </p:nvSpPr>
        <p:spPr/>
        <p:txBody>
          <a:bodyPr/>
          <a:lstStyle/>
          <a:p>
            <a:r>
              <a:rPr lang="zh-CN" altLang="en-US"/>
              <a:t>第</a:t>
            </a:r>
            <a:fld id="{013907DE-7433-469B-952A-942E92E3B273}" type="slidenum">
              <a:rPr lang="en-US" altLang="zh-CN" smtClean="0"/>
              <a:pPr/>
              <a:t>4</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a:xfrm>
            <a:off x="617398" y="29665"/>
            <a:ext cx="10972800" cy="531076"/>
          </a:xfrm>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29" name="テキスト ボックス 28">
            <a:extLst>
              <a:ext uri="{FF2B5EF4-FFF2-40B4-BE49-F238E27FC236}">
                <a16:creationId xmlns:a16="http://schemas.microsoft.com/office/drawing/2014/main" id="{397F647F-4567-44B5-9872-AE4EE4CA0010}"/>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en-US" altLang="ja-JP" dirty="0"/>
              <a:t>EdTech</a:t>
            </a:r>
            <a:endParaRPr lang="ja-JP" altLang="en-US" dirty="0"/>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11"/>
          </p:nvPr>
        </p:nvSpPr>
        <p:spPr/>
        <p:txBody>
          <a:bodyPr/>
          <a:lstStyle/>
          <a:p>
            <a:r>
              <a:rPr lang="zh-CN" altLang="en-US"/>
              <a:t>第</a:t>
            </a:r>
            <a:fld id="{013907DE-7433-469B-952A-942E92E3B273}" type="slidenum">
              <a:rPr lang="en-US" altLang="zh-CN" smtClean="0"/>
              <a:pPr/>
              <a:t>6</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6392A64-C71C-487B-9B7F-73997B9B9871}"/>
              </a:ext>
            </a:extLst>
          </p:cNvPr>
          <p:cNvSpPr>
            <a:spLocks noGrp="1"/>
          </p:cNvSpPr>
          <p:nvPr>
            <p:ph type="title"/>
          </p:nvPr>
        </p:nvSpPr>
        <p:spPr/>
        <p:txBody>
          <a:bodyPr/>
          <a:lstStyle/>
          <a:p>
            <a:r>
              <a:rPr lang="en-US" altLang="ja-JP" dirty="0">
                <a:latin typeface="ＭＳ ゴシック" panose="020B0609070205080204" pitchFamily="49" charset="-128"/>
                <a:ea typeface="ＭＳ ゴシック" panose="020B0609070205080204" pitchFamily="49" charset="-128"/>
              </a:rPr>
              <a:t>EdTech</a:t>
            </a:r>
            <a:endParaRPr lang="zh-CN" altLang="en-US" dirty="0">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1055472189"/>
              </p:ext>
            </p:extLst>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03866">
                  <a:extLst>
                    <a:ext uri="{9D8B030D-6E8A-4147-A177-3AD203B41FA5}">
                      <a16:colId xmlns:a16="http://schemas.microsoft.com/office/drawing/2014/main" val="3483846886"/>
                    </a:ext>
                  </a:extLst>
                </a:gridCol>
                <a:gridCol w="1035916">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3" name="テキスト ボックス 62">
            <a:extLst>
              <a:ext uri="{FF2B5EF4-FFF2-40B4-BE49-F238E27FC236}">
                <a16:creationId xmlns:a16="http://schemas.microsoft.com/office/drawing/2014/main" id="{3A7C4F73-6439-4B23-8995-E8E564009D43}"/>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https://github.com/career-consultant/</a:t>
            </a:r>
            <a:endParaRPr lang="ja-JP" altLang="en-US" dirty="0">
              <a:latin typeface="+mn-ea"/>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en-US" altLang="ja-JP" dirty="0"/>
              <a:t>HRTech</a:t>
            </a:r>
            <a:endParaRPr lang="ja-JP" altLang="en-US" dirty="0"/>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1"/>
          </p:nvPr>
        </p:nvSpPr>
        <p:spPr/>
        <p:txBody>
          <a:bodyPr/>
          <a:lstStyle/>
          <a:p>
            <a:r>
              <a:rPr lang="zh-CN" altLang="en-US"/>
              <a:t>第</a:t>
            </a:r>
            <a:fld id="{013907DE-7433-469B-952A-942E92E3B273}" type="slidenum">
              <a:rPr lang="en-US" altLang="zh-CN" smtClean="0"/>
              <a:pPr/>
              <a:t>8</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9</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1310206191"/>
              </p:ext>
            </p:extLst>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3080090008"/>
              </p:ext>
            </p:extLst>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1473067927"/>
              </p:ext>
            </p:extLst>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3352E8B-06CA-42D7-B54A-AF35F2E9F5F6}&quot;/&gt;&lt;isInvalidForFieldText val=&quot;0&quot;/&gt;&lt;Image&gt;&lt;filename val=&quot;C:\Users\sunsh_q64utuq\AppData\Local\Temp\CP26815248609Session\CPTrustFolder26815248625\PPTImport26815441171\data\asimages\{F3352E8B-06CA-42D7-B54A-AF35F2E9F5F6}_2.png&quot;/&gt;&lt;left val=&quot;354&quot;/&gt;&lt;top val=&quot;339&quot;/&gt;&lt;width val=&quot;106&quot;/&gt;&lt;height val=&quot;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00B0F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nchor="ctr">
        <a:noAutofit/>
      </a:bodyPr>
      <a:lstStyle>
        <a:defPPr algn="ctr">
          <a:defRPr dirty="0" smtClean="0">
            <a:latin typeface="ＭＳ ゴシック" panose="020B0609070205080204" pitchFamily="49" charset="-128"/>
            <a:ea typeface="ＭＳ ゴシック" panose="020B0609070205080204" pitchFamily="49" charset="-128"/>
          </a:defRPr>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692</Words>
  <Application>Microsoft Office PowerPoint</Application>
  <PresentationFormat>ワイド画面</PresentationFormat>
  <Paragraphs>258</Paragraphs>
  <Slides>16</Slides>
  <Notes>5</Notes>
  <HiddenSlides>0</HiddenSlides>
  <MMClips>0</MMClips>
  <ScaleCrop>false</ScaleCrop>
  <HeadingPairs>
    <vt:vector size="6" baseType="variant">
      <vt:variant>
        <vt:lpstr>使用されているフォント</vt:lpstr>
      </vt:variant>
      <vt:variant>
        <vt:i4>15</vt:i4>
      </vt:variant>
      <vt:variant>
        <vt:lpstr>テーマ</vt:lpstr>
      </vt:variant>
      <vt:variant>
        <vt:i4>1</vt:i4>
      </vt:variant>
      <vt:variant>
        <vt:lpstr>スライド タイトル</vt:lpstr>
      </vt:variant>
      <vt:variant>
        <vt:i4>16</vt:i4>
      </vt:variant>
    </vt:vector>
  </HeadingPairs>
  <TitlesOfParts>
    <vt:vector size="32" baseType="lpstr">
      <vt:lpstr>HG明朝E</vt:lpstr>
      <vt:lpstr>Meiryo UI</vt:lpstr>
      <vt:lpstr>ＭＳ ゴシック</vt:lpstr>
      <vt:lpstr>ＭＳ Ｐゴシック</vt:lpstr>
      <vt:lpstr>游明朝</vt:lpstr>
      <vt:lpstr>SimSun</vt:lpstr>
      <vt:lpstr>SimSun</vt:lpstr>
      <vt:lpstr>华文行楷</vt:lpstr>
      <vt:lpstr>华文新魏</vt:lpstr>
      <vt:lpstr>Arial</vt:lpstr>
      <vt:lpstr>Bookman Old Style</vt:lpstr>
      <vt:lpstr>Calibri</vt:lpstr>
      <vt:lpstr>Gill Sans MT</vt:lpstr>
      <vt:lpstr>Wingdings</vt:lpstr>
      <vt:lpstr>Wingdings 3</vt:lpstr>
      <vt:lpstr>NewThink</vt:lpstr>
      <vt:lpstr>ビジネスプラン （概要版）  Sun　Shubin </vt:lpstr>
      <vt:lpstr>PowerPoint プレゼンテーション</vt:lpstr>
      <vt:lpstr>PowerPoint プレゼンテーション</vt:lpstr>
      <vt:lpstr>ビジネスモデル</vt:lpstr>
      <vt:lpstr>EdTechとHRTechの新事業ビジネスモデル</vt:lpstr>
      <vt:lpstr>EdTech</vt:lpstr>
      <vt:lpstr>EdTech</vt:lpstr>
      <vt:lpstr>HRTech</vt:lpstr>
      <vt:lpstr>HRTech</vt:lpstr>
      <vt:lpstr>プラットフォームサービス</vt:lpstr>
      <vt:lpstr>プラットフォームアーキテクチャ</vt:lpstr>
      <vt:lpstr>意思決定システム</vt:lpstr>
      <vt:lpstr>ソーシャルネットワーク</vt:lpstr>
      <vt:lpstr>SWOT</vt:lpstr>
      <vt:lpstr>SWOT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2020-12-22T08:33:29Z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