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5"/>
  </p:notesMasterIdLst>
  <p:handoutMasterIdLst>
    <p:handoutMasterId r:id="rId166"/>
  </p:handoutMasterIdLst>
  <p:sldIdLst>
    <p:sldId id="256" r:id="rId2"/>
    <p:sldId id="584" r:id="rId3"/>
    <p:sldId id="697" r:id="rId4"/>
    <p:sldId id="670" r:id="rId5"/>
    <p:sldId id="767" r:id="rId6"/>
    <p:sldId id="700" r:id="rId7"/>
    <p:sldId id="673" r:id="rId8"/>
    <p:sldId id="669" r:id="rId9"/>
    <p:sldId id="723" r:id="rId10"/>
    <p:sldId id="758" r:id="rId11"/>
    <p:sldId id="718" r:id="rId12"/>
    <p:sldId id="719" r:id="rId13"/>
    <p:sldId id="722" r:id="rId14"/>
    <p:sldId id="770" r:id="rId15"/>
    <p:sldId id="717" r:id="rId16"/>
    <p:sldId id="726" r:id="rId17"/>
    <p:sldId id="267" r:id="rId18"/>
    <p:sldId id="715" r:id="rId19"/>
    <p:sldId id="708" r:id="rId20"/>
    <p:sldId id="709" r:id="rId21"/>
    <p:sldId id="769" r:id="rId22"/>
    <p:sldId id="711" r:id="rId23"/>
    <p:sldId id="768" r:id="rId24"/>
    <p:sldId id="710" r:id="rId25"/>
    <p:sldId id="712" r:id="rId26"/>
    <p:sldId id="713" r:id="rId27"/>
    <p:sldId id="725" r:id="rId28"/>
    <p:sldId id="762" r:id="rId29"/>
    <p:sldId id="729" r:id="rId30"/>
    <p:sldId id="730" r:id="rId31"/>
    <p:sldId id="731" r:id="rId32"/>
    <p:sldId id="733" r:id="rId33"/>
    <p:sldId id="732" r:id="rId34"/>
    <p:sldId id="688" r:id="rId35"/>
    <p:sldId id="689" r:id="rId36"/>
    <p:sldId id="685" r:id="rId37"/>
    <p:sldId id="734" r:id="rId38"/>
    <p:sldId id="695" r:id="rId39"/>
    <p:sldId id="721" r:id="rId40"/>
    <p:sldId id="728" r:id="rId41"/>
    <p:sldId id="735" r:id="rId42"/>
    <p:sldId id="736" r:id="rId43"/>
    <p:sldId id="705" r:id="rId44"/>
    <p:sldId id="630" r:id="rId45"/>
    <p:sldId id="738" r:id="rId46"/>
    <p:sldId id="739" r:id="rId47"/>
    <p:sldId id="706" r:id="rId48"/>
    <p:sldId id="751" r:id="rId49"/>
    <p:sldId id="690" r:id="rId50"/>
    <p:sldId id="679" r:id="rId51"/>
    <p:sldId id="701" r:id="rId52"/>
    <p:sldId id="683" r:id="rId53"/>
    <p:sldId id="622" r:id="rId54"/>
    <p:sldId id="602" r:id="rId55"/>
    <p:sldId id="737" r:id="rId56"/>
    <p:sldId id="684" r:id="rId57"/>
    <p:sldId id="681" r:id="rId58"/>
    <p:sldId id="680" r:id="rId59"/>
    <p:sldId id="598" r:id="rId60"/>
    <p:sldId id="601" r:id="rId61"/>
    <p:sldId id="599" r:id="rId62"/>
    <p:sldId id="603" r:id="rId63"/>
    <p:sldId id="647" r:id="rId64"/>
    <p:sldId id="600" r:id="rId65"/>
    <p:sldId id="740" r:id="rId66"/>
    <p:sldId id="703" r:id="rId67"/>
    <p:sldId id="702" r:id="rId68"/>
    <p:sldId id="625" r:id="rId69"/>
    <p:sldId id="627" r:id="rId70"/>
    <p:sldId id="628" r:id="rId71"/>
    <p:sldId id="665" r:id="rId72"/>
    <p:sldId id="765" r:id="rId73"/>
    <p:sldId id="311" r:id="rId74"/>
    <p:sldId id="764" r:id="rId75"/>
    <p:sldId id="704" r:id="rId76"/>
    <p:sldId id="653" r:id="rId77"/>
    <p:sldId id="674" r:id="rId78"/>
    <p:sldId id="312" r:id="rId79"/>
    <p:sldId id="676" r:id="rId80"/>
    <p:sldId id="652" r:id="rId81"/>
    <p:sldId id="677" r:id="rId82"/>
    <p:sldId id="678" r:id="rId83"/>
    <p:sldId id="664" r:id="rId84"/>
    <p:sldId id="757" r:id="rId85"/>
    <p:sldId id="741" r:id="rId86"/>
    <p:sldId id="259" r:id="rId87"/>
    <p:sldId id="682" r:id="rId88"/>
    <p:sldId id="742" r:id="rId89"/>
    <p:sldId id="744" r:id="rId90"/>
    <p:sldId id="743" r:id="rId91"/>
    <p:sldId id="746" r:id="rId92"/>
    <p:sldId id="745" r:id="rId93"/>
    <p:sldId id="583" r:id="rId94"/>
    <p:sldId id="747" r:id="rId95"/>
    <p:sldId id="421" r:id="rId96"/>
    <p:sldId id="766" r:id="rId97"/>
    <p:sldId id="595" r:id="rId98"/>
    <p:sldId id="585" r:id="rId99"/>
    <p:sldId id="759" r:id="rId100"/>
    <p:sldId id="760" r:id="rId101"/>
    <p:sldId id="605" r:id="rId102"/>
    <p:sldId id="604" r:id="rId103"/>
    <p:sldId id="748" r:id="rId104"/>
    <p:sldId id="749" r:id="rId105"/>
    <p:sldId id="534" r:id="rId106"/>
    <p:sldId id="511" r:id="rId107"/>
    <p:sldId id="649" r:id="rId108"/>
    <p:sldId id="607" r:id="rId109"/>
    <p:sldId id="606" r:id="rId110"/>
    <p:sldId id="750" r:id="rId111"/>
    <p:sldId id="614" r:id="rId112"/>
    <p:sldId id="640" r:id="rId113"/>
    <p:sldId id="659" r:id="rId114"/>
    <p:sldId id="643" r:id="rId115"/>
    <p:sldId id="644" r:id="rId116"/>
    <p:sldId id="645" r:id="rId117"/>
    <p:sldId id="660" r:id="rId118"/>
    <p:sldId id="279" r:id="rId119"/>
    <p:sldId id="271" r:id="rId120"/>
    <p:sldId id="633" r:id="rId121"/>
    <p:sldId id="641" r:id="rId122"/>
    <p:sldId id="596" r:id="rId123"/>
    <p:sldId id="609" r:id="rId124"/>
    <p:sldId id="611" r:id="rId125"/>
    <p:sldId id="616" r:id="rId126"/>
    <p:sldId id="624" r:id="rId127"/>
    <p:sldId id="621" r:id="rId128"/>
    <p:sldId id="313" r:id="rId129"/>
    <p:sldId id="671" r:id="rId130"/>
    <p:sldId id="305" r:id="rId131"/>
    <p:sldId id="623" r:id="rId132"/>
    <p:sldId id="631" r:id="rId133"/>
    <p:sldId id="634" r:id="rId134"/>
    <p:sldId id="661" r:id="rId135"/>
    <p:sldId id="646" r:id="rId136"/>
    <p:sldId id="620" r:id="rId137"/>
    <p:sldId id="662" r:id="rId138"/>
    <p:sldId id="617" r:id="rId139"/>
    <p:sldId id="618" r:id="rId140"/>
    <p:sldId id="300" r:id="rId141"/>
    <p:sldId id="286" r:id="rId142"/>
    <p:sldId id="368" r:id="rId143"/>
    <p:sldId id="306" r:id="rId144"/>
    <p:sldId id="615" r:id="rId145"/>
    <p:sldId id="288" r:id="rId146"/>
    <p:sldId id="285" r:id="rId147"/>
    <p:sldId id="294" r:id="rId148"/>
    <p:sldId id="298" r:id="rId149"/>
    <p:sldId id="284" r:id="rId150"/>
    <p:sldId id="296" r:id="rId151"/>
    <p:sldId id="297" r:id="rId152"/>
    <p:sldId id="663" r:id="rId153"/>
    <p:sldId id="302" r:id="rId154"/>
    <p:sldId id="303" r:id="rId155"/>
    <p:sldId id="613" r:id="rId156"/>
    <p:sldId id="668" r:id="rId157"/>
    <p:sldId id="699" r:id="rId158"/>
    <p:sldId id="755" r:id="rId159"/>
    <p:sldId id="753" r:id="rId160"/>
    <p:sldId id="754" r:id="rId161"/>
    <p:sldId id="756" r:id="rId162"/>
    <p:sldId id="752" r:id="rId163"/>
    <p:sldId id="763" r:id="rId164"/>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67"/>
            <p14:sldId id="700"/>
            <p14:sldId id="673"/>
            <p14:sldId id="669"/>
            <p14:sldId id="723"/>
            <p14:sldId id="758"/>
            <p14:sldId id="718"/>
            <p14:sldId id="719"/>
            <p14:sldId id="722"/>
            <p14:sldId id="770"/>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78820" autoAdjust="0"/>
  </p:normalViewPr>
  <p:slideViewPr>
    <p:cSldViewPr snapToGrid="0">
      <p:cViewPr varScale="1">
        <p:scale>
          <a:sx n="66" d="100"/>
          <a:sy n="66" d="100"/>
        </p:scale>
        <p:origin x="1254"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2022/5/21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156</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106</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552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2022/5/21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2022/5/21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2022/5/21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2022/5/21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2022/5/21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2022/5/21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2022/5/21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extLst>
              <p:ext uri="{D42A27DB-BD31-4B8C-83A1-F6EECF244321}">
                <p14:modId xmlns:p14="http://schemas.microsoft.com/office/powerpoint/2010/main" val="1176935249"/>
              </p:ext>
            </p:extLst>
          </p:nvPr>
        </p:nvGraphicFramePr>
        <p:xfrm>
          <a:off x="316982" y="563880"/>
          <a:ext cx="11561592" cy="2595880"/>
        </p:xfrm>
        <a:graphic>
          <a:graphicData uri="http://schemas.openxmlformats.org/drawingml/2006/table">
            <a:tbl>
              <a:tblPr firstRow="1" bandRow="1">
                <a:tableStyleId>{5C22544A-7EE6-4342-B048-85BDC9FD1C3A}</a:tableStyleId>
              </a:tblPr>
              <a:tblGrid>
                <a:gridCol w="5780796">
                  <a:extLst>
                    <a:ext uri="{9D8B030D-6E8A-4147-A177-3AD203B41FA5}">
                      <a16:colId xmlns:a16="http://schemas.microsoft.com/office/drawing/2014/main" val="69243817"/>
                    </a:ext>
                  </a:extLst>
                </a:gridCol>
                <a:gridCol w="5780796">
                  <a:extLst>
                    <a:ext uri="{9D8B030D-6E8A-4147-A177-3AD203B41FA5}">
                      <a16:colId xmlns:a16="http://schemas.microsoft.com/office/drawing/2014/main" val="2109282343"/>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38932944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2022/5/21</a:t>
            </a:fld>
            <a:endParaRPr lang="en-US"/>
          </a:p>
        </p:txBody>
      </p:sp>
    </p:spTree>
    <p:extLst>
      <p:ext uri="{BB962C8B-B14F-4D97-AF65-F5344CB8AC3E}">
        <p14:creationId xmlns:p14="http://schemas.microsoft.com/office/powerpoint/2010/main" val="14442635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2022/5/21</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106</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2022/5/21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extLst>
              <p:ext uri="{D42A27DB-BD31-4B8C-83A1-F6EECF244321}">
                <p14:modId xmlns:p14="http://schemas.microsoft.com/office/powerpoint/2010/main" val="2962020670"/>
              </p:ext>
            </p:extLst>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37127349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2022/5/21</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Tree>
    <p:extLst>
      <p:ext uri="{BB962C8B-B14F-4D97-AF65-F5344CB8AC3E}">
        <p14:creationId xmlns:p14="http://schemas.microsoft.com/office/powerpoint/2010/main" val="26360091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2022/5/21</a:t>
            </a:fld>
            <a:endParaRPr lang="en-US"/>
          </a:p>
        </p:txBody>
      </p:sp>
    </p:spTree>
    <p:extLst>
      <p:ext uri="{BB962C8B-B14F-4D97-AF65-F5344CB8AC3E}">
        <p14:creationId xmlns:p14="http://schemas.microsoft.com/office/powerpoint/2010/main" val="18507214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2022/5/21</a:t>
            </a:fld>
            <a:endParaRPr lang="en-US"/>
          </a:p>
        </p:txBody>
      </p:sp>
    </p:spTree>
    <p:extLst>
      <p:ext uri="{BB962C8B-B14F-4D97-AF65-F5344CB8AC3E}">
        <p14:creationId xmlns:p14="http://schemas.microsoft.com/office/powerpoint/2010/main" val="152526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extLst>
              <p:ext uri="{D42A27DB-BD31-4B8C-83A1-F6EECF244321}">
                <p14:modId xmlns:p14="http://schemas.microsoft.com/office/powerpoint/2010/main" val="1351843602"/>
              </p:ext>
            </p:extLst>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11475600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2022/5/21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75"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2022/5/21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2022/5/21</a:t>
            </a:fld>
            <a:endParaRPr lang="en-US"/>
          </a:p>
        </p:txBody>
      </p:sp>
    </p:spTree>
    <p:extLst>
      <p:ext uri="{BB962C8B-B14F-4D97-AF65-F5344CB8AC3E}">
        <p14:creationId xmlns:p14="http://schemas.microsoft.com/office/powerpoint/2010/main" val="17135945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2022/5/21</a:t>
            </a:fld>
            <a:endParaRPr lang="en-US"/>
          </a:p>
        </p:txBody>
      </p:sp>
    </p:spTree>
    <p:extLst>
      <p:ext uri="{BB962C8B-B14F-4D97-AF65-F5344CB8AC3E}">
        <p14:creationId xmlns:p14="http://schemas.microsoft.com/office/powerpoint/2010/main" val="7872634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2022/5/21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2022/5/21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2022/5/21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2022/5/21</a:t>
            </a:fld>
            <a:endParaRPr lang="en-US"/>
          </a:p>
        </p:txBody>
      </p:sp>
    </p:spTree>
    <p:extLst>
      <p:ext uri="{BB962C8B-B14F-4D97-AF65-F5344CB8AC3E}">
        <p14:creationId xmlns:p14="http://schemas.microsoft.com/office/powerpoint/2010/main" val="9723957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2022/5/21</a:t>
            </a:fld>
            <a:endParaRPr lang="en-US"/>
          </a:p>
        </p:txBody>
      </p:sp>
    </p:spTree>
    <p:extLst>
      <p:ext uri="{BB962C8B-B14F-4D97-AF65-F5344CB8AC3E}">
        <p14:creationId xmlns:p14="http://schemas.microsoft.com/office/powerpoint/2010/main" val="187679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extLst>
              <p:ext uri="{D42A27DB-BD31-4B8C-83A1-F6EECF244321}">
                <p14:modId xmlns:p14="http://schemas.microsoft.com/office/powerpoint/2010/main" val="4073339712"/>
              </p:ext>
            </p:extLst>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13460054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2022/5/21</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2022/5/21</a:t>
            </a:fld>
            <a:endParaRPr lang="en-US"/>
          </a:p>
        </p:txBody>
      </p:sp>
    </p:spTree>
    <p:extLst>
      <p:ext uri="{BB962C8B-B14F-4D97-AF65-F5344CB8AC3E}">
        <p14:creationId xmlns:p14="http://schemas.microsoft.com/office/powerpoint/2010/main" val="3343118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2022/5/21</a:t>
            </a:fld>
            <a:endParaRPr lang="en-US"/>
          </a:p>
        </p:txBody>
      </p:sp>
    </p:spTree>
    <p:extLst>
      <p:ext uri="{BB962C8B-B14F-4D97-AF65-F5344CB8AC3E}">
        <p14:creationId xmlns:p14="http://schemas.microsoft.com/office/powerpoint/2010/main" val="21700656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2022/5/21</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Tree>
    <p:extLst>
      <p:ext uri="{BB962C8B-B14F-4D97-AF65-F5344CB8AC3E}">
        <p14:creationId xmlns:p14="http://schemas.microsoft.com/office/powerpoint/2010/main" val="7062756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2022/5/21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Tree>
    <p:extLst>
      <p:ext uri="{BB962C8B-B14F-4D97-AF65-F5344CB8AC3E}">
        <p14:creationId xmlns:p14="http://schemas.microsoft.com/office/powerpoint/2010/main" val="3662438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2022/5/21</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2022/5/21</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2022/5/21</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3685962633"/>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8771189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2022/5/21</a:t>
            </a:fld>
            <a:endParaRPr lang="en-US"/>
          </a:p>
        </p:txBody>
      </p:sp>
    </p:spTree>
    <p:extLst>
      <p:ext uri="{BB962C8B-B14F-4D97-AF65-F5344CB8AC3E}">
        <p14:creationId xmlns:p14="http://schemas.microsoft.com/office/powerpoint/2010/main" val="38671850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2022/5/21</a:t>
            </a:fld>
            <a:endParaRPr lang="en-US"/>
          </a:p>
        </p:txBody>
      </p:sp>
    </p:spTree>
    <p:extLst>
      <p:ext uri="{BB962C8B-B14F-4D97-AF65-F5344CB8AC3E}">
        <p14:creationId xmlns:p14="http://schemas.microsoft.com/office/powerpoint/2010/main" val="8270158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2022/5/21</a:t>
            </a:fld>
            <a:endParaRPr lang="en-US"/>
          </a:p>
        </p:txBody>
      </p:sp>
    </p:spTree>
    <p:extLst>
      <p:ext uri="{BB962C8B-B14F-4D97-AF65-F5344CB8AC3E}">
        <p14:creationId xmlns:p14="http://schemas.microsoft.com/office/powerpoint/2010/main" val="11805057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2022/5/21</a:t>
            </a:fld>
            <a:endParaRPr lang="en-US"/>
          </a:p>
        </p:txBody>
      </p:sp>
    </p:spTree>
    <p:extLst>
      <p:ext uri="{BB962C8B-B14F-4D97-AF65-F5344CB8AC3E}">
        <p14:creationId xmlns:p14="http://schemas.microsoft.com/office/powerpoint/2010/main" val="22778852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2022/5/21</a:t>
            </a:fld>
            <a:endParaRPr lang="en-US"/>
          </a:p>
        </p:txBody>
      </p:sp>
    </p:spTree>
    <p:extLst>
      <p:ext uri="{BB962C8B-B14F-4D97-AF65-F5344CB8AC3E}">
        <p14:creationId xmlns:p14="http://schemas.microsoft.com/office/powerpoint/2010/main" val="42810048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2022/5/21</a:t>
            </a:fld>
            <a:endParaRPr lang="en-US"/>
          </a:p>
        </p:txBody>
      </p:sp>
    </p:spTree>
    <p:extLst>
      <p:ext uri="{BB962C8B-B14F-4D97-AF65-F5344CB8AC3E}">
        <p14:creationId xmlns:p14="http://schemas.microsoft.com/office/powerpoint/2010/main" val="22843864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2022/5/21</a:t>
            </a:fld>
            <a:endParaRPr lang="en-US"/>
          </a:p>
        </p:txBody>
      </p:sp>
    </p:spTree>
    <p:extLst>
      <p:ext uri="{BB962C8B-B14F-4D97-AF65-F5344CB8AC3E}">
        <p14:creationId xmlns:p14="http://schemas.microsoft.com/office/powerpoint/2010/main" val="32065562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2022/5/21</a:t>
            </a:fld>
            <a:endParaRPr lang="en-US"/>
          </a:p>
        </p:txBody>
      </p:sp>
    </p:spTree>
    <p:extLst>
      <p:ext uri="{BB962C8B-B14F-4D97-AF65-F5344CB8AC3E}">
        <p14:creationId xmlns:p14="http://schemas.microsoft.com/office/powerpoint/2010/main" val="16954263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2022/5/21</a:t>
            </a:fld>
            <a:endParaRPr lang="en-US"/>
          </a:p>
        </p:txBody>
      </p:sp>
    </p:spTree>
    <p:extLst>
      <p:ext uri="{BB962C8B-B14F-4D97-AF65-F5344CB8AC3E}">
        <p14:creationId xmlns:p14="http://schemas.microsoft.com/office/powerpoint/2010/main" val="193605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extLst>
              <p:ext uri="{D42A27DB-BD31-4B8C-83A1-F6EECF244321}">
                <p14:modId xmlns:p14="http://schemas.microsoft.com/office/powerpoint/2010/main" val="4261218165"/>
              </p:ext>
            </p:extLst>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27480582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2022/5/21</a:t>
            </a:fld>
            <a:endParaRPr lang="en-US"/>
          </a:p>
        </p:txBody>
      </p:sp>
    </p:spTree>
    <p:extLst>
      <p:ext uri="{BB962C8B-B14F-4D97-AF65-F5344CB8AC3E}">
        <p14:creationId xmlns:p14="http://schemas.microsoft.com/office/powerpoint/2010/main" val="28023548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2022/5/21</a:t>
            </a:fld>
            <a:endParaRPr lang="en-US"/>
          </a:p>
        </p:txBody>
      </p:sp>
    </p:spTree>
    <p:extLst>
      <p:ext uri="{BB962C8B-B14F-4D97-AF65-F5344CB8AC3E}">
        <p14:creationId xmlns:p14="http://schemas.microsoft.com/office/powerpoint/2010/main" val="315475252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Tree>
    <p:extLst>
      <p:ext uri="{BB962C8B-B14F-4D97-AF65-F5344CB8AC3E}">
        <p14:creationId xmlns:p14="http://schemas.microsoft.com/office/powerpoint/2010/main" val="23581038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2022/5/21</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2022/5/21</a:t>
            </a:fld>
            <a:endParaRPr lang="en-US"/>
          </a:p>
        </p:txBody>
      </p:sp>
    </p:spTree>
    <p:extLst>
      <p:ext uri="{BB962C8B-B14F-4D97-AF65-F5344CB8AC3E}">
        <p14:creationId xmlns:p14="http://schemas.microsoft.com/office/powerpoint/2010/main" val="30536688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2022/5/21</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Tree>
    <p:extLst>
      <p:ext uri="{BB962C8B-B14F-4D97-AF65-F5344CB8AC3E}">
        <p14:creationId xmlns:p14="http://schemas.microsoft.com/office/powerpoint/2010/main" val="24064487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2022/5/21</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163</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２０３０の日本</a:t>
            </a:r>
            <a:endParaRPr lang="en-US" altLang="ja-JP" sz="2400" dirty="0">
              <a:highlight>
                <a:srgbClr val="00FF00"/>
              </a:highlight>
            </a:endParaRPr>
          </a:p>
          <a:p>
            <a:pPr marL="800100" lvl="1" indent="-342900">
              <a:buFont typeface="Wingdings" panose="05000000000000000000" pitchFamily="2" charset="2"/>
              <a:buChar char="p"/>
            </a:pPr>
            <a:r>
              <a:rPr lang="ja-JP" altLang="en-US" sz="2200" dirty="0"/>
              <a:t>行政</a:t>
            </a:r>
            <a:endParaRPr lang="en-US" altLang="ja-JP" sz="2200" dirty="0"/>
          </a:p>
          <a:p>
            <a:pPr marL="800100" lvl="1" indent="-342900">
              <a:buFont typeface="Wingdings" panose="05000000000000000000" pitchFamily="2" charset="2"/>
              <a:buChar char="p"/>
            </a:pPr>
            <a:r>
              <a:rPr lang="ja-JP" altLang="en-US" sz="2200" dirty="0"/>
              <a:t>インフラ</a:t>
            </a:r>
            <a:endParaRPr lang="en-US" altLang="ja-JP" sz="2200" dirty="0"/>
          </a:p>
          <a:p>
            <a:pPr marL="800100" lvl="1" indent="-342900">
              <a:buFont typeface="Wingdings" panose="05000000000000000000" pitchFamily="2" charset="2"/>
              <a:buChar char="p"/>
            </a:pPr>
            <a:r>
              <a:rPr lang="ja-JP" altLang="en-US" sz="2200" dirty="0"/>
              <a:t>科学研究</a:t>
            </a:r>
            <a:endParaRPr lang="en-US" altLang="ja-JP" sz="2200" dirty="0"/>
          </a:p>
          <a:p>
            <a:pPr marL="800100" lvl="1" indent="-342900">
              <a:buFont typeface="Wingdings" panose="05000000000000000000" pitchFamily="2" charset="2"/>
              <a:buChar char="p"/>
            </a:pPr>
            <a:r>
              <a:rPr lang="ja-JP" altLang="en-US" sz="2200" dirty="0"/>
              <a:t>教育</a:t>
            </a:r>
            <a:endParaRPr lang="en-US" altLang="ja-JP" sz="2200" dirty="0"/>
          </a:p>
          <a:p>
            <a:pPr marL="800100" lvl="1" indent="-342900">
              <a:buFont typeface="Wingdings" panose="05000000000000000000" pitchFamily="2" charset="2"/>
              <a:buChar char="p"/>
            </a:pPr>
            <a:r>
              <a:rPr lang="ja-JP" altLang="en-US" sz="2200" dirty="0"/>
              <a:t>農業</a:t>
            </a:r>
            <a:endParaRPr lang="en-US" altLang="ja-JP" sz="2200" dirty="0"/>
          </a:p>
          <a:p>
            <a:pPr marL="800100" lvl="1" indent="-342900">
              <a:buFont typeface="Wingdings" panose="05000000000000000000" pitchFamily="2" charset="2"/>
              <a:buChar char="p"/>
            </a:pPr>
            <a:r>
              <a:rPr lang="ja-JP" altLang="en-US" sz="2200" dirty="0"/>
              <a:t>交通</a:t>
            </a:r>
            <a:endParaRPr lang="en-US" altLang="ja-JP" sz="2200" dirty="0"/>
          </a:p>
          <a:p>
            <a:pPr marL="800100" lvl="1" indent="-342900">
              <a:buFont typeface="Wingdings" panose="05000000000000000000" pitchFamily="2" charset="2"/>
              <a:buChar char="p"/>
            </a:pPr>
            <a:r>
              <a:rPr lang="ja-JP" altLang="en-US" sz="2200" dirty="0"/>
              <a:t>経済</a:t>
            </a:r>
            <a:endParaRPr lang="en-US" altLang="ja-JP" sz="2200" dirty="0"/>
          </a:p>
          <a:p>
            <a:pPr marL="800100" lvl="1" indent="-342900">
              <a:buFont typeface="Wingdings" panose="05000000000000000000" pitchFamily="2" charset="2"/>
              <a:buChar char="ü"/>
            </a:pPr>
            <a:endParaRPr lang="en-US" altLang="ja-JP" sz="2200" dirty="0">
              <a:highlight>
                <a:srgbClr val="00FF00"/>
              </a:highlight>
            </a:endParaRPr>
          </a:p>
          <a:p>
            <a:pPr marL="342900" indent="-342900">
              <a:buFont typeface="Wingdings" panose="05000000000000000000" pitchFamily="2" charset="2"/>
              <a:buChar char="p"/>
            </a:pPr>
            <a:r>
              <a:rPr lang="ja-JP" altLang="en-US" sz="2400" dirty="0"/>
              <a:t>中間目標</a:t>
            </a:r>
            <a:endParaRPr lang="en-US" altLang="ja-JP" sz="2400" dirty="0"/>
          </a:p>
          <a:p>
            <a:pPr marL="800100" lvl="1" indent="-342900">
              <a:buFont typeface="Wingdings" panose="05000000000000000000" pitchFamily="2" charset="2"/>
              <a:buChar char="p"/>
            </a:pPr>
            <a:r>
              <a:rPr lang="en-US" altLang="ja-JP" sz="2200" dirty="0"/>
              <a:t>2027</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2025</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2023</a:t>
            </a:r>
            <a:r>
              <a:rPr lang="ja-JP" altLang="en-US" sz="2200"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組織改革（チームワーク）</a:t>
            </a:r>
          </a:p>
          <a:p>
            <a:pPr marL="342900" indent="-342900">
              <a:buFont typeface="Wingdings" panose="05000000000000000000" pitchFamily="2" charset="2"/>
              <a:buChar char="p"/>
            </a:pPr>
            <a:r>
              <a:rPr lang="ja-JP" altLang="en-US" sz="2400" dirty="0"/>
              <a:t>公務員人事評価・管理</a:t>
            </a:r>
          </a:p>
          <a:p>
            <a:pPr marL="342900" indent="-342900">
              <a:buFont typeface="Wingdings" panose="05000000000000000000" pitchFamily="2" charset="2"/>
              <a:buChar char="p"/>
            </a:pPr>
            <a:r>
              <a:rPr lang="ja-JP" altLang="en-US" sz="2400" dirty="0"/>
              <a:t>セキュリティ</a:t>
            </a:r>
            <a:endParaRPr lang="en-US" altLang="ja-JP" sz="2400" dirty="0"/>
          </a:p>
          <a:p>
            <a:pPr marL="342900" indent="-342900">
              <a:buFont typeface="Wingdings" panose="05000000000000000000" pitchFamily="2" charset="2"/>
              <a:buChar char="p"/>
            </a:pPr>
            <a:r>
              <a:rPr lang="ja-JP" altLang="en-US" sz="2400" dirty="0"/>
              <a:t>デジタル庁先進技術研究部</a:t>
            </a:r>
            <a:endParaRPr lang="en-US" altLang="ja-JP" sz="2400" dirty="0"/>
          </a:p>
          <a:p>
            <a:pPr marL="342900" indent="-342900">
              <a:buFont typeface="Wingdings" panose="05000000000000000000" pitchFamily="2" charset="2"/>
              <a:buChar char="p"/>
            </a:pPr>
            <a:r>
              <a:rPr lang="ja-JP" altLang="en-US" sz="2400" dirty="0"/>
              <a:t>移行マイグレーション</a:t>
            </a:r>
            <a:endParaRPr lang="en-US" altLang="ja-JP" sz="2400"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endParaRPr lang="en-US" altLang="ja-JP"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2022/5/21</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基本インフラ</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サービス：キャリア支援</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省庁</a:t>
            </a:r>
            <a:endParaRPr lang="en-US" altLang="ja-JP" sz="2400" b="1" dirty="0"/>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r>
              <a:rPr lang="ja-JP" altLang="en-US" sz="2400" b="1" dirty="0"/>
              <a:t>地方自治体</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国民ポータル（年金）</a:t>
            </a:r>
            <a:endParaRPr lang="en-US" altLang="ja-JP" sz="2400" dirty="0"/>
          </a:p>
          <a:p>
            <a:pPr marL="342900" indent="-342900">
              <a:buFont typeface="Wingdings" panose="05000000000000000000" pitchFamily="2" charset="2"/>
              <a:buChar char="p"/>
            </a:pPr>
            <a:r>
              <a:rPr lang="ja-JP" altLang="en-US" sz="2400" dirty="0"/>
              <a:t>バーチャルスクール</a:t>
            </a:r>
            <a:endParaRPr lang="en-US" altLang="ja-JP" sz="2400" dirty="0"/>
          </a:p>
          <a:p>
            <a:pPr marL="800100" lvl="1" indent="-342900">
              <a:buFont typeface="Wingdings" panose="05000000000000000000" pitchFamily="2" charset="2"/>
              <a:buChar char="p"/>
            </a:pPr>
            <a:r>
              <a:rPr lang="ja-JP" altLang="en-US" sz="2200" dirty="0"/>
              <a:t>全日本学力評価ダッシュボード</a:t>
            </a:r>
            <a:endParaRPr lang="en-US" altLang="ja-JP" sz="2200" dirty="0"/>
          </a:p>
          <a:p>
            <a:pPr marL="800100" lvl="1" indent="-342900">
              <a:buFont typeface="Wingdings" panose="05000000000000000000" pitchFamily="2" charset="2"/>
              <a:buChar char="p"/>
            </a:pPr>
            <a:r>
              <a:rPr lang="ja-JP" altLang="en-US" sz="2200" dirty="0"/>
              <a:t>校務管理</a:t>
            </a:r>
            <a:endParaRPr lang="en-US" altLang="ja-JP" sz="2200" dirty="0"/>
          </a:p>
          <a:p>
            <a:pPr marL="800100" lvl="1" indent="-342900">
              <a:buFont typeface="Wingdings" panose="05000000000000000000" pitchFamily="2" charset="2"/>
              <a:buChar char="p"/>
            </a:pPr>
            <a:r>
              <a:rPr lang="ja-JP" altLang="en-US" sz="2000" dirty="0"/>
              <a:t>バーチャル教室</a:t>
            </a:r>
            <a:endParaRPr lang="en-US" altLang="ja-JP" sz="2000" dirty="0"/>
          </a:p>
          <a:p>
            <a:pPr marL="800100" lvl="1" indent="-342900">
              <a:buFont typeface="Wingdings" panose="05000000000000000000" pitchFamily="2" charset="2"/>
              <a:buChar char="p"/>
            </a:pPr>
            <a:r>
              <a:rPr lang="en-US" altLang="ja-JP" sz="2200" dirty="0"/>
              <a:t>LMS</a:t>
            </a:r>
            <a:r>
              <a:rPr lang="ja-JP" altLang="en-US" sz="2200" dirty="0"/>
              <a:t>（ライニング管理）</a:t>
            </a:r>
            <a:endParaRPr lang="en-US" altLang="ja-JP" sz="2200" dirty="0"/>
          </a:p>
          <a:p>
            <a:pPr marL="800100" lvl="1" indent="-342900">
              <a:buFont typeface="Wingdings" panose="05000000000000000000" pitchFamily="2" charset="2"/>
              <a:buChar char="p"/>
            </a:pPr>
            <a:r>
              <a:rPr lang="ja-JP" altLang="en-US" sz="2200" dirty="0"/>
              <a:t>探究型ケーススタディ</a:t>
            </a:r>
            <a:endParaRPr lang="en-US" altLang="ja-JP" sz="2200" dirty="0"/>
          </a:p>
          <a:p>
            <a:pPr marL="800100" lvl="1" indent="-342900">
              <a:buFont typeface="Wingdings" panose="05000000000000000000" pitchFamily="2" charset="2"/>
              <a:buChar char="p"/>
            </a:pPr>
            <a:r>
              <a:rPr lang="ja-JP" altLang="en-US" sz="2200" dirty="0"/>
              <a:t>ニュース（教育）</a:t>
            </a:r>
            <a:endParaRPr lang="en-US" altLang="ja-JP" sz="2200" dirty="0"/>
          </a:p>
          <a:p>
            <a:pPr marL="342900" indent="-342900">
              <a:buFont typeface="Wingdings" panose="05000000000000000000" pitchFamily="2" charset="2"/>
              <a:buChar char="p"/>
            </a:pPr>
            <a:r>
              <a:rPr lang="ja-JP" altLang="en-US" sz="2400" dirty="0"/>
              <a:t>就職支援</a:t>
            </a:r>
            <a:endParaRPr lang="en-US" altLang="ja-JP" sz="2400" dirty="0"/>
          </a:p>
          <a:p>
            <a:pPr marL="800100" lvl="1" indent="-342900" algn="l">
              <a:buFont typeface="Wingdings" panose="05000000000000000000" pitchFamily="2" charset="2"/>
              <a:buChar char="p"/>
            </a:pPr>
            <a:r>
              <a:rPr lang="ja-JP" altLang="en-US" sz="2200" dirty="0"/>
              <a:t>人材・就職評価</a:t>
            </a:r>
            <a:r>
              <a:rPr lang="ja-JP" altLang="en-US" sz="2400"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政府のサービス：健康・安全</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政府のサービス：経済</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国民ポータル（健康保険・安全評価アプリ）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政府のサービス：健康・安全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政府のサービス：経済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政府のサービス：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グリーン</a:t>
            </a:r>
            <a:endParaRPr lang="en-US" altLang="ja-JP" sz="2400" dirty="0"/>
          </a:p>
          <a:p>
            <a:pPr marL="800100" lvl="1" indent="-342900">
              <a:buFont typeface="Wingdings" panose="05000000000000000000" pitchFamily="2" charset="2"/>
              <a:buChar char="p"/>
            </a:pPr>
            <a:r>
              <a:rPr lang="ja-JP" altLang="en-US" sz="2200" dirty="0"/>
              <a:t>シェア自転車</a:t>
            </a:r>
            <a:endParaRPr lang="en-US" altLang="ja-JP" sz="2200" dirty="0"/>
          </a:p>
          <a:p>
            <a:pPr marL="342900" indent="-342900">
              <a:buFont typeface="Wingdings" panose="05000000000000000000" pitchFamily="2" charset="2"/>
              <a:buChar char="p"/>
            </a:pPr>
            <a:r>
              <a:rPr lang="ja-JP" altLang="en-US" sz="2400" dirty="0"/>
              <a:t>都市</a:t>
            </a:r>
            <a:endParaRPr lang="en-US" altLang="ja-JP" sz="2400" dirty="0"/>
          </a:p>
          <a:p>
            <a:pPr marL="800100" lvl="1" indent="-342900">
              <a:buFont typeface="Wingdings" panose="05000000000000000000" pitchFamily="2" charset="2"/>
              <a:buChar char="p"/>
            </a:pPr>
            <a:r>
              <a:rPr lang="ja-JP" altLang="en-US" sz="2200" dirty="0"/>
              <a:t>都市計画</a:t>
            </a:r>
            <a:endParaRPr lang="en-US" altLang="ja-JP" sz="2200" dirty="0"/>
          </a:p>
          <a:p>
            <a:pPr marL="800100" lvl="1" indent="-342900">
              <a:buFont typeface="Wingdings" panose="05000000000000000000" pitchFamily="2" charset="2"/>
              <a:buChar char="p"/>
            </a:pPr>
            <a:r>
              <a:rPr lang="ja-JP" altLang="en-US" sz="2200" dirty="0"/>
              <a:t>土地区画整理</a:t>
            </a:r>
            <a:endParaRPr lang="en-US" altLang="ja-JP" sz="2200" dirty="0"/>
          </a:p>
          <a:p>
            <a:pPr marL="342900" indent="-342900">
              <a:buFont typeface="Wingdings" panose="05000000000000000000" pitchFamily="2" charset="2"/>
              <a:buChar char="p"/>
            </a:pPr>
            <a:r>
              <a:rPr lang="ja-JP" altLang="en-US" sz="2400"/>
              <a:t>農業</a:t>
            </a:r>
            <a:endParaRPr lang="en-US" altLang="ja-JP" sz="2400" dirty="0"/>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2022/5/21</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2022/5/21</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2022/5/21</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266867672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472084">
                  <a:extLst>
                    <a:ext uri="{9D8B030D-6E8A-4147-A177-3AD203B41FA5}">
                      <a16:colId xmlns:a16="http://schemas.microsoft.com/office/drawing/2014/main" val="3370354385"/>
                    </a:ext>
                  </a:extLst>
                </a:gridCol>
                <a:gridCol w="8273519">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０．２</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内容概要（目次）</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2022/04/06</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2022/5/21</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34</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2022/5/21</a:t>
            </a:fld>
            <a:endParaRPr lang="en-US"/>
          </a:p>
        </p:txBody>
      </p:sp>
    </p:spTree>
    <p:extLst>
      <p:ext uri="{BB962C8B-B14F-4D97-AF65-F5344CB8AC3E}">
        <p14:creationId xmlns:p14="http://schemas.microsoft.com/office/powerpoint/2010/main" val="212300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2074129976"/>
              </p:ext>
            </p:extLst>
          </p:nvPr>
        </p:nvGraphicFramePr>
        <p:xfrm>
          <a:off x="339757" y="471087"/>
          <a:ext cx="11518908" cy="582321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2022/5/21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2022/5/21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2022/5/21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extLst>
              <p:ext uri="{D42A27DB-BD31-4B8C-83A1-F6EECF244321}">
                <p14:modId xmlns:p14="http://schemas.microsoft.com/office/powerpoint/2010/main" val="2650336374"/>
              </p:ext>
            </p:extLst>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28100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2022/5/21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Tree>
    <p:extLst>
      <p:ext uri="{BB962C8B-B14F-4D97-AF65-F5344CB8AC3E}">
        <p14:creationId xmlns:p14="http://schemas.microsoft.com/office/powerpoint/2010/main" val="79256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Tree>
    <p:extLst>
      <p:ext uri="{BB962C8B-B14F-4D97-AF65-F5344CB8AC3E}">
        <p14:creationId xmlns:p14="http://schemas.microsoft.com/office/powerpoint/2010/main" val="837365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Tree>
    <p:extLst>
      <p:ext uri="{BB962C8B-B14F-4D97-AF65-F5344CB8AC3E}">
        <p14:creationId xmlns:p14="http://schemas.microsoft.com/office/powerpoint/2010/main" val="2931537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Tree>
    <p:extLst>
      <p:ext uri="{BB962C8B-B14F-4D97-AF65-F5344CB8AC3E}">
        <p14:creationId xmlns:p14="http://schemas.microsoft.com/office/powerpoint/2010/main" val="34987772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2022/5/21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extLst>
              <p:ext uri="{D42A27DB-BD31-4B8C-83A1-F6EECF244321}">
                <p14:modId xmlns:p14="http://schemas.microsoft.com/office/powerpoint/2010/main" val="1876181826"/>
              </p:ext>
            </p:extLst>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2760953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2022/5/21</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2022/5/21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2022/5/21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extLst>
              <p:ext uri="{D42A27DB-BD31-4B8C-83A1-F6EECF244321}">
                <p14:modId xmlns:p14="http://schemas.microsoft.com/office/powerpoint/2010/main" val="2497588645"/>
              </p:ext>
            </p:extLst>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2022/5/21</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2022/5/21</a:t>
            </a:fld>
            <a:endParaRPr lang="en-US"/>
          </a:p>
        </p:txBody>
      </p:sp>
    </p:spTree>
    <p:extLst>
      <p:ext uri="{BB962C8B-B14F-4D97-AF65-F5344CB8AC3E}">
        <p14:creationId xmlns:p14="http://schemas.microsoft.com/office/powerpoint/2010/main" val="38842773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2022/5/21</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2022/5/21</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2022/5/21</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5887</TotalTime>
  <Words>15374</Words>
  <Application>Microsoft Office PowerPoint</Application>
  <PresentationFormat>ワイド画面</PresentationFormat>
  <Paragraphs>3167</Paragraphs>
  <Slides>163</Slides>
  <Notes>113</Notes>
  <HiddenSlides>0</HiddenSlides>
  <MMClips>0</MMClips>
  <ScaleCrop>false</ScaleCrop>
  <HeadingPairs>
    <vt:vector size="8" baseType="variant">
      <vt:variant>
        <vt:lpstr>使用されているフォント</vt:lpstr>
      </vt:variant>
      <vt:variant>
        <vt:i4>19</vt:i4>
      </vt:variant>
      <vt:variant>
        <vt:lpstr>テーマ</vt:lpstr>
      </vt:variant>
      <vt:variant>
        <vt:i4>1</vt:i4>
      </vt:variant>
      <vt:variant>
        <vt:lpstr>埋め込まれた OLE サーバー</vt:lpstr>
      </vt:variant>
      <vt:variant>
        <vt:i4>1</vt:i4>
      </vt:variant>
      <vt:variant>
        <vt:lpstr>スライド タイトル</vt:lpstr>
      </vt:variant>
      <vt:variant>
        <vt:i4>163</vt:i4>
      </vt:variant>
    </vt:vector>
  </HeadingPairs>
  <TitlesOfParts>
    <vt:vector size="184" baseType="lpstr">
      <vt:lpstr>BIZ UDゴシック</vt:lpstr>
      <vt:lpstr>BIZ UDPゴシック</vt:lpstr>
      <vt:lpstr>Meiryo</vt:lpstr>
      <vt:lpstr>ＭＳ ゴシック</vt:lpstr>
      <vt:lpstr>MS Mincho</vt:lpstr>
      <vt:lpstr>ＭＳ Ｐゴシック</vt:lpstr>
      <vt:lpstr>游明朝</vt:lpstr>
      <vt:lpstr>宋体</vt:lpstr>
      <vt:lpstr>宋体</vt:lpstr>
      <vt:lpstr>宋体</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政府のイノベーション</vt:lpstr>
      <vt:lpstr>重要説明   </vt:lpstr>
      <vt:lpstr>更新履歴   </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参考文献：セキュリティ</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1682</cp:revision>
  <cp:lastPrinted>2022-02-04T10:31:37Z</cp:lastPrinted>
  <dcterms:created xsi:type="dcterms:W3CDTF">2021-07-14T02:05:05Z</dcterms:created>
  <dcterms:modified xsi:type="dcterms:W3CDTF">2022-05-21T01:47:41Z</dcterms:modified>
</cp:coreProperties>
</file>