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slides/slide141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0"/>
  </p:notesMasterIdLst>
  <p:handoutMasterIdLst>
    <p:handoutMasterId r:id="rId151"/>
  </p:handoutMasterIdLst>
  <p:sldIdLst>
    <p:sldId id="256" r:id="rId2"/>
    <p:sldId id="670" r:id="rId3"/>
    <p:sldId id="767" r:id="rId4"/>
    <p:sldId id="700" r:id="rId5"/>
    <p:sldId id="267" r:id="rId6"/>
    <p:sldId id="782" r:id="rId7"/>
    <p:sldId id="793" r:id="rId8"/>
    <p:sldId id="730" r:id="rId9"/>
    <p:sldId id="791" r:id="rId10"/>
    <p:sldId id="731" r:id="rId11"/>
    <p:sldId id="733" r:id="rId12"/>
    <p:sldId id="732" r:id="rId13"/>
    <p:sldId id="688" r:id="rId14"/>
    <p:sldId id="689" r:id="rId15"/>
    <p:sldId id="792" r:id="rId16"/>
    <p:sldId id="685" r:id="rId17"/>
    <p:sldId id="785" r:id="rId18"/>
    <p:sldId id="784" r:id="rId19"/>
    <p:sldId id="695" r:id="rId20"/>
    <p:sldId id="735" r:id="rId21"/>
    <p:sldId id="736" r:id="rId22"/>
    <p:sldId id="705" r:id="rId23"/>
    <p:sldId id="777" r:id="rId24"/>
    <p:sldId id="630" r:id="rId25"/>
    <p:sldId id="728" r:id="rId26"/>
    <p:sldId id="738" r:id="rId27"/>
    <p:sldId id="739" r:id="rId28"/>
    <p:sldId id="706" r:id="rId29"/>
    <p:sldId id="690" r:id="rId30"/>
    <p:sldId id="783" r:id="rId31"/>
    <p:sldId id="679" r:id="rId32"/>
    <p:sldId id="602" r:id="rId33"/>
    <p:sldId id="737" r:id="rId34"/>
    <p:sldId id="684" r:id="rId35"/>
    <p:sldId id="681" r:id="rId36"/>
    <p:sldId id="680" r:id="rId37"/>
    <p:sldId id="786" r:id="rId38"/>
    <p:sldId id="600" r:id="rId39"/>
    <p:sldId id="683" r:id="rId40"/>
    <p:sldId id="622" r:id="rId41"/>
    <p:sldId id="598" r:id="rId42"/>
    <p:sldId id="601" r:id="rId43"/>
    <p:sldId id="599" r:id="rId44"/>
    <p:sldId id="603" r:id="rId45"/>
    <p:sldId id="647" r:id="rId46"/>
    <p:sldId id="708" r:id="rId47"/>
    <p:sldId id="741" r:id="rId48"/>
    <p:sldId id="259" r:id="rId49"/>
    <p:sldId id="774" r:id="rId50"/>
    <p:sldId id="643" r:id="rId51"/>
    <p:sldId id="742" r:id="rId52"/>
    <p:sldId id="279" r:id="rId53"/>
    <p:sldId id="633" r:id="rId54"/>
    <p:sldId id="271" r:id="rId55"/>
    <p:sldId id="368" r:id="rId56"/>
    <p:sldId id="641" r:id="rId57"/>
    <p:sldId id="596" r:id="rId58"/>
    <p:sldId id="624" r:id="rId59"/>
    <p:sldId id="621" r:id="rId60"/>
    <p:sldId id="743" r:id="rId61"/>
    <p:sldId id="646" r:id="rId62"/>
    <p:sldId id="620" r:id="rId63"/>
    <p:sldId id="745" r:id="rId64"/>
    <p:sldId id="787" r:id="rId65"/>
    <p:sldId id="583" r:id="rId66"/>
    <p:sldId id="747" r:id="rId67"/>
    <p:sldId id="421" r:id="rId68"/>
    <p:sldId id="682" r:id="rId69"/>
    <p:sldId id="609" r:id="rId70"/>
    <p:sldId id="611" r:id="rId71"/>
    <p:sldId id="616" r:id="rId72"/>
    <p:sldId id="759" r:id="rId73"/>
    <p:sldId id="585" r:id="rId74"/>
    <p:sldId id="760" r:id="rId75"/>
    <p:sldId id="778" r:id="rId76"/>
    <p:sldId id="614" r:id="rId77"/>
    <p:sldId id="757" r:id="rId78"/>
    <p:sldId id="644" r:id="rId79"/>
    <p:sldId id="645" r:id="rId80"/>
    <p:sldId id="789" r:id="rId81"/>
    <p:sldId id="790" r:id="rId82"/>
    <p:sldId id="715" r:id="rId83"/>
    <p:sldId id="625" r:id="rId84"/>
    <p:sldId id="627" r:id="rId85"/>
    <p:sldId id="668" r:id="rId86"/>
    <p:sldId id="780" r:id="rId87"/>
    <p:sldId id="779" r:id="rId88"/>
    <p:sldId id="781" r:id="rId89"/>
    <p:sldId id="788" r:id="rId90"/>
    <p:sldId id="628" r:id="rId91"/>
    <p:sldId id="665" r:id="rId92"/>
    <p:sldId id="703" r:id="rId93"/>
    <p:sldId id="702" r:id="rId94"/>
    <p:sldId id="773" r:id="rId95"/>
    <p:sldId id="595" r:id="rId96"/>
    <p:sldId id="765" r:id="rId97"/>
    <p:sldId id="311" r:id="rId98"/>
    <p:sldId id="764" r:id="rId99"/>
    <p:sldId id="704" r:id="rId100"/>
    <p:sldId id="653" r:id="rId101"/>
    <p:sldId id="674" r:id="rId102"/>
    <p:sldId id="312" r:id="rId103"/>
    <p:sldId id="676" r:id="rId104"/>
    <p:sldId id="652" r:id="rId105"/>
    <p:sldId id="677" r:id="rId106"/>
    <p:sldId id="678" r:id="rId107"/>
    <p:sldId id="664" r:id="rId108"/>
    <p:sldId id="709" r:id="rId109"/>
    <p:sldId id="771" r:id="rId110"/>
    <p:sldId id="766" r:id="rId111"/>
    <p:sldId id="772" r:id="rId112"/>
    <p:sldId id="769" r:id="rId113"/>
    <p:sldId id="605" r:id="rId114"/>
    <p:sldId id="607" r:id="rId115"/>
    <p:sldId id="711" r:id="rId116"/>
    <p:sldId id="604" r:id="rId117"/>
    <p:sldId id="768" r:id="rId118"/>
    <p:sldId id="748" r:id="rId119"/>
    <p:sldId id="569" r:id="rId120"/>
    <p:sldId id="749" r:id="rId121"/>
    <p:sldId id="511" r:id="rId122"/>
    <p:sldId id="534" r:id="rId123"/>
    <p:sldId id="710" r:id="rId124"/>
    <p:sldId id="649" r:id="rId125"/>
    <p:sldId id="712" r:id="rId126"/>
    <p:sldId id="606" r:id="rId127"/>
    <p:sldId id="713" r:id="rId128"/>
    <p:sldId id="750" r:id="rId129"/>
    <p:sldId id="725" r:id="rId130"/>
    <p:sldId id="762" r:id="rId131"/>
    <p:sldId id="699" r:id="rId132"/>
    <p:sldId id="755" r:id="rId133"/>
    <p:sldId id="753" r:id="rId134"/>
    <p:sldId id="754" r:id="rId135"/>
    <p:sldId id="756" r:id="rId136"/>
    <p:sldId id="752" r:id="rId137"/>
    <p:sldId id="763" r:id="rId138"/>
    <p:sldId id="673" r:id="rId139"/>
    <p:sldId id="669" r:id="rId140"/>
    <p:sldId id="723" r:id="rId141"/>
    <p:sldId id="758" r:id="rId142"/>
    <p:sldId id="718" r:id="rId143"/>
    <p:sldId id="719" r:id="rId144"/>
    <p:sldId id="722" r:id="rId145"/>
    <p:sldId id="776" r:id="rId146"/>
    <p:sldId id="770" r:id="rId147"/>
    <p:sldId id="775" r:id="rId148"/>
    <p:sldId id="717" r:id="rId149"/>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Lst>
        </p14:section>
        <p14:section name="約定" id="{2657A728-6E0D-4968-961F-4C07550DD04F}">
          <p14:sldIdLst>
            <p14:sldId id="670"/>
            <p14:sldId id="767"/>
            <p14:sldId id="700"/>
          </p14:sldIdLst>
        </p14:section>
        <p14:section name="目次" id="{857E0384-3B10-485E-AF14-9328910CE2C6}">
          <p14:sldIdLst>
            <p14:sldId id="267"/>
          </p14:sldIdLst>
        </p14:section>
        <p14:section name="リスク洗出・課題整理・解消対策：司法" id="{FDECF7C8-8A6D-4388-8E92-2B9C07BB47EC}">
          <p14:sldIdLst>
            <p14:sldId id="782"/>
            <p14:sldId id="793"/>
            <p14:sldId id="730"/>
            <p14:sldId id="791"/>
            <p14:sldId id="731"/>
            <p14:sldId id="733"/>
            <p14:sldId id="732"/>
          </p14:sldIdLst>
        </p14:section>
        <p14:section name="リスク洗出・課題整理・解消対策：信用" id="{74CE3806-8AC7-4A33-ABD6-C95A833AEB6B}">
          <p14:sldIdLst>
            <p14:sldId id="688"/>
            <p14:sldId id="689"/>
            <p14:sldId id="792"/>
            <p14:sldId id="685"/>
            <p14:sldId id="785"/>
          </p14:sldIdLst>
        </p14:section>
        <p14:section name="リスク洗出・課題整理・解消対策：安全" id="{671CC9DF-2242-40A6-8BCB-26ACC5E67224}">
          <p14:sldIdLst>
            <p14:sldId id="784"/>
            <p14:sldId id="695"/>
          </p14:sldIdLst>
        </p14:section>
        <p14:section name="リスク洗出・課題整理・解消対策：教育" id="{0301249D-D5B8-43F3-AD4A-D6F600B54BF0}">
          <p14:sldIdLst>
            <p14:sldId id="735"/>
            <p14:sldId id="736"/>
            <p14:sldId id="705"/>
            <p14:sldId id="777"/>
            <p14:sldId id="630"/>
            <p14:sldId id="728"/>
          </p14:sldIdLst>
        </p14:section>
        <p14:section name="リスク洗出・課題整理・解消対策：社会保障" id="{E9E1E964-10EF-4591-90E5-B44A028BDB63}">
          <p14:sldIdLst>
            <p14:sldId id="738"/>
            <p14:sldId id="739"/>
            <p14:sldId id="706"/>
            <p14:sldId id="690"/>
            <p14:sldId id="783"/>
            <p14:sldId id="679"/>
            <p14:sldId id="602"/>
            <p14:sldId id="737"/>
            <p14:sldId id="684"/>
            <p14:sldId id="681"/>
            <p14:sldId id="680"/>
            <p14:sldId id="786"/>
            <p14:sldId id="600"/>
            <p14:sldId id="683"/>
            <p14:sldId id="622"/>
            <p14:sldId id="598"/>
            <p14:sldId id="601"/>
            <p14:sldId id="599"/>
            <p14:sldId id="603"/>
            <p14:sldId id="647"/>
          </p14:sldIdLst>
        </p14:section>
        <p14:section name="課題の解消対策" id="{D13A7451-7AE4-484A-8C69-3C5657EE0585}">
          <p14:sldIdLst>
            <p14:sldId id="708"/>
            <p14:sldId id="741"/>
            <p14:sldId id="259"/>
            <p14:sldId id="774"/>
            <p14:sldId id="643"/>
            <p14:sldId id="742"/>
            <p14:sldId id="279"/>
            <p14:sldId id="633"/>
            <p14:sldId id="271"/>
            <p14:sldId id="368"/>
            <p14:sldId id="641"/>
            <p14:sldId id="596"/>
            <p14:sldId id="624"/>
            <p14:sldId id="621"/>
            <p14:sldId id="743"/>
            <p14:sldId id="646"/>
            <p14:sldId id="620"/>
            <p14:sldId id="745"/>
            <p14:sldId id="787"/>
            <p14:sldId id="583"/>
            <p14:sldId id="747"/>
            <p14:sldId id="421"/>
            <p14:sldId id="682"/>
            <p14:sldId id="609"/>
            <p14:sldId id="611"/>
            <p14:sldId id="616"/>
            <p14:sldId id="759"/>
            <p14:sldId id="585"/>
            <p14:sldId id="760"/>
            <p14:sldId id="778"/>
            <p14:sldId id="614"/>
            <p14:sldId id="757"/>
            <p14:sldId id="644"/>
            <p14:sldId id="645"/>
            <p14:sldId id="789"/>
            <p14:sldId id="790"/>
          </p14:sldIdLst>
        </p14:section>
        <p14:section name="日本国のゴール" id="{9B01B4AA-8769-42F5-B05B-46DBA93D4093}">
          <p14:sldIdLst>
            <p14:sldId id="715"/>
            <p14:sldId id="625"/>
            <p14:sldId id="627"/>
            <p14:sldId id="668"/>
            <p14:sldId id="780"/>
            <p14:sldId id="779"/>
            <p14:sldId id="781"/>
            <p14:sldId id="788"/>
            <p14:sldId id="628"/>
            <p14:sldId id="665"/>
            <p14:sldId id="703"/>
            <p14:sldId id="702"/>
            <p14:sldId id="773"/>
            <p14:sldId id="595"/>
            <p14:sldId id="765"/>
            <p14:sldId id="311"/>
            <p14:sldId id="764"/>
            <p14:sldId id="704"/>
            <p14:sldId id="653"/>
            <p14:sldId id="674"/>
            <p14:sldId id="312"/>
            <p14:sldId id="676"/>
            <p14:sldId id="652"/>
            <p14:sldId id="677"/>
            <p14:sldId id="678"/>
            <p14:sldId id="664"/>
          </p14:sldIdLst>
        </p14:section>
        <p14:section name="基本インフラ" id="{816E9BCA-7FCD-424D-9EA4-7A1A9A83467F}">
          <p14:sldIdLst>
            <p14:sldId id="709"/>
            <p14:sldId id="771"/>
            <p14:sldId id="766"/>
            <p14:sldId id="772"/>
          </p14:sldIdLst>
        </p14:section>
        <p14:section name="基本サービス" id="{7D99907E-5DF7-4786-AE79-7BDECD84A059}">
          <p14:sldIdLst>
            <p14:sldId id="769"/>
            <p14:sldId id="605"/>
            <p14:sldId id="607"/>
          </p14:sldIdLst>
        </p14:section>
        <p14:section name="政務サービス" id="{E30539C8-5A8F-46D5-AB56-A2EFB53C1120}">
          <p14:sldIdLst>
            <p14:sldId id="711"/>
            <p14:sldId id="604"/>
          </p14:sldIdLst>
        </p14:section>
        <p14:section name="分野サービス：キャリア支援" id="{96CA30E9-4F55-4D63-9226-A92F56DA130C}">
          <p14:sldIdLst>
            <p14:sldId id="768"/>
            <p14:sldId id="748"/>
            <p14:sldId id="569"/>
            <p14:sldId id="749"/>
            <p14:sldId id="511"/>
            <p14:sldId id="534"/>
          </p14:sldIdLst>
        </p14:section>
        <p14:section name="分野サービス：健康・安全" id="{7E70C13D-3C8B-43FD-8B93-3D56A222B813}">
          <p14:sldIdLst>
            <p14:sldId id="710"/>
            <p14:sldId id="649"/>
          </p14:sldIdLst>
        </p14:section>
        <p14:section name="分野サービス：経済" id="{A7E8A890-B42B-4547-99B5-0767AD1B4C0F}">
          <p14:sldIdLst>
            <p14:sldId id="712"/>
            <p14:sldId id="606"/>
          </p14:sldIdLst>
        </p14:section>
        <p14:section name="分野サービス：SDGｓ" id="{C82A3A5B-CBEA-4CF3-90B1-C021C98A8239}">
          <p14:sldIdLst>
            <p14:sldId id="713"/>
            <p14:sldId id="750"/>
          </p14:sldIdLst>
        </p14:section>
        <p14:section name="施策成果評価（Key Results）" id="{FD44000E-2378-4FC8-91E1-5C238003C214}">
          <p14:sldIdLst>
            <p14:sldId id="725"/>
          </p14:sldIdLst>
        </p14:section>
        <p14:section name="付録" id="{AA2E9FAD-3D51-4F5C-B3E7-CA264B4AF19C}">
          <p14:sldIdLst>
            <p14:sldId id="762"/>
            <p14:sldId id="699"/>
            <p14:sldId id="755"/>
            <p14:sldId id="753"/>
            <p14:sldId id="754"/>
            <p14:sldId id="756"/>
            <p14:sldId id="752"/>
            <p14:sldId id="763"/>
            <p14:sldId id="673"/>
            <p14:sldId id="669"/>
            <p14:sldId id="723"/>
            <p14:sldId id="758"/>
            <p14:sldId id="718"/>
            <p14:sldId id="719"/>
            <p14:sldId id="722"/>
            <p14:sldId id="776"/>
            <p14:sldId id="770"/>
            <p14:sldId id="775"/>
            <p14:sldId id="717"/>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19" autoAdjust="0"/>
    <p:restoredTop sz="80182" autoAdjust="0"/>
  </p:normalViewPr>
  <p:slideViewPr>
    <p:cSldViewPr snapToGrid="0">
      <p:cViewPr varScale="1">
        <p:scale>
          <a:sx n="67" d="100"/>
          <a:sy n="67" d="100"/>
        </p:scale>
        <p:origin x="1218" y="60"/>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handoutMaster" Target="handoutMasters/handoutMaster1.xml"/><Relationship Id="rId156" Type="http://schemas.microsoft.com/office/2016/11/relationships/changesInfo" Target="changesInfos/changesInfo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7C8623E0-A6C6-492A-9326-CD9BCF415888}"/>
    <pc:docChg chg="undo custSel addSld delSld modSld sldOrd addSection delSection modSection">
      <pc:chgData name="Japan Sun Shubin" userId="90e3a638bb69b60f" providerId="LiveId" clId="{7C8623E0-A6C6-492A-9326-CD9BCF415888}" dt="2022-03-22T04:38:18.966" v="5802" actId="20577"/>
      <pc:docMkLst>
        <pc:docMk/>
      </pc:docMkLst>
      <pc:sldChg chg="addSp delSp modSp mod modNotesTx">
        <pc:chgData name="Japan Sun Shubin" userId="90e3a638bb69b60f" providerId="LiveId" clId="{7C8623E0-A6C6-492A-9326-CD9BCF415888}" dt="2022-03-15T08:56:46.239" v="2622" actId="20577"/>
        <pc:sldMkLst>
          <pc:docMk/>
          <pc:sldMk cId="2717961942" sldId="259"/>
        </pc:sldMkLst>
        <pc:spChg chg="mod">
          <ac:chgData name="Japan Sun Shubin" userId="90e3a638bb69b60f" providerId="LiveId" clId="{7C8623E0-A6C6-492A-9326-CD9BCF415888}" dt="2022-03-13T06:55:34.193" v="841" actId="20577"/>
          <ac:spMkLst>
            <pc:docMk/>
            <pc:sldMk cId="2717961942" sldId="259"/>
            <ac:spMk id="30" creationId="{190A8A65-3DB3-4622-A142-B600EE39E2C9}"/>
          </ac:spMkLst>
        </pc:spChg>
        <pc:spChg chg="mod">
          <ac:chgData name="Japan Sun Shubin" userId="90e3a638bb69b60f" providerId="LiveId" clId="{7C8623E0-A6C6-492A-9326-CD9BCF415888}" dt="2022-03-13T06:55:29.043" v="835" actId="20577"/>
          <ac:spMkLst>
            <pc:docMk/>
            <pc:sldMk cId="2717961942" sldId="259"/>
            <ac:spMk id="50" creationId="{92A4BB1F-B234-4388-907C-8D4E67D62E15}"/>
          </ac:spMkLst>
        </pc:spChg>
        <pc:spChg chg="del mod">
          <ac:chgData name="Japan Sun Shubin" userId="90e3a638bb69b60f" providerId="LiveId" clId="{7C8623E0-A6C6-492A-9326-CD9BCF415888}" dt="2022-03-13T06:55:14.153" v="819" actId="478"/>
          <ac:spMkLst>
            <pc:docMk/>
            <pc:sldMk cId="2717961942" sldId="259"/>
            <ac:spMk id="60" creationId="{AAE5913E-E9CA-4E98-936E-74572886014A}"/>
          </ac:spMkLst>
        </pc:spChg>
        <pc:spChg chg="add mod">
          <ac:chgData name="Japan Sun Shubin" userId="90e3a638bb69b60f" providerId="LiveId" clId="{7C8623E0-A6C6-492A-9326-CD9BCF415888}" dt="2022-03-15T08:56:46.239" v="2622" actId="20577"/>
          <ac:spMkLst>
            <pc:docMk/>
            <pc:sldMk cId="2717961942" sldId="259"/>
            <ac:spMk id="63" creationId="{9C3ABAD4-CC85-4CD7-BDCF-7DB5333B09FE}"/>
          </ac:spMkLst>
        </pc:spChg>
        <pc:spChg chg="mod">
          <ac:chgData name="Japan Sun Shubin" userId="90e3a638bb69b60f" providerId="LiveId" clId="{7C8623E0-A6C6-492A-9326-CD9BCF415888}" dt="2022-03-13T06:56:02.824" v="842" actId="6549"/>
          <ac:spMkLst>
            <pc:docMk/>
            <pc:sldMk cId="2717961942" sldId="259"/>
            <ac:spMk id="64" creationId="{45D12CF2-0CD7-4AF1-92E2-DA0B0E61D6BF}"/>
          </ac:spMkLst>
        </pc:spChg>
        <pc:spChg chg="mod">
          <ac:chgData name="Japan Sun Shubin" userId="90e3a638bb69b60f" providerId="LiveId" clId="{7C8623E0-A6C6-492A-9326-CD9BCF415888}" dt="2022-03-13T06:55:18.962" v="824" actId="20577"/>
          <ac:spMkLst>
            <pc:docMk/>
            <pc:sldMk cId="2717961942" sldId="259"/>
            <ac:spMk id="68" creationId="{FD4E1B2B-8F3C-4E29-AF4C-DB02530338DD}"/>
          </ac:spMkLst>
        </pc:spChg>
        <pc:spChg chg="mod">
          <ac:chgData name="Japan Sun Shubin" userId="90e3a638bb69b60f" providerId="LiveId" clId="{7C8623E0-A6C6-492A-9326-CD9BCF415888}" dt="2022-03-13T06:55:11.860" v="818" actId="20577"/>
          <ac:spMkLst>
            <pc:docMk/>
            <pc:sldMk cId="2717961942" sldId="259"/>
            <ac:spMk id="70" creationId="{82D58665-B0C3-429E-B201-6B9D8E57D58B}"/>
          </ac:spMkLst>
        </pc:spChg>
        <pc:spChg chg="mod">
          <ac:chgData name="Japan Sun Shubin" userId="90e3a638bb69b60f" providerId="LiveId" clId="{7C8623E0-A6C6-492A-9326-CD9BCF415888}" dt="2022-03-13T06:56:04.925" v="843" actId="6549"/>
          <ac:spMkLst>
            <pc:docMk/>
            <pc:sldMk cId="2717961942" sldId="259"/>
            <ac:spMk id="72" creationId="{D6CCD600-2C00-48F4-B626-161F7D855123}"/>
          </ac:spMkLst>
        </pc:spChg>
        <pc:spChg chg="mod">
          <ac:chgData name="Japan Sun Shubin" userId="90e3a638bb69b60f" providerId="LiveId" clId="{7C8623E0-A6C6-492A-9326-CD9BCF415888}" dt="2022-03-13T06:56:07.741" v="844" actId="6549"/>
          <ac:spMkLst>
            <pc:docMk/>
            <pc:sldMk cId="2717961942" sldId="259"/>
            <ac:spMk id="75" creationId="{95EEEC9C-7464-4633-8C3D-04513475D7A2}"/>
          </ac:spMkLst>
        </pc:spChg>
        <pc:spChg chg="mod">
          <ac:chgData name="Japan Sun Shubin" userId="90e3a638bb69b60f" providerId="LiveId" clId="{7C8623E0-A6C6-492A-9326-CD9BCF415888}" dt="2022-03-13T06:55:23.934" v="829" actId="20577"/>
          <ac:spMkLst>
            <pc:docMk/>
            <pc:sldMk cId="2717961942" sldId="259"/>
            <ac:spMk id="83" creationId="{0125C318-3EFE-455A-9ADA-DAC9DEF7BA82}"/>
          </ac:spMkLst>
        </pc:spChg>
        <pc:spChg chg="mod">
          <ac:chgData name="Japan Sun Shubin" userId="90e3a638bb69b60f" providerId="LiveId" clId="{7C8623E0-A6C6-492A-9326-CD9BCF415888}" dt="2022-03-15T08:55:44.637" v="2592" actId="1076"/>
          <ac:spMkLst>
            <pc:docMk/>
            <pc:sldMk cId="2717961942" sldId="259"/>
            <ac:spMk id="96" creationId="{C186166C-7DE7-43A6-910C-0574A0C7AC5B}"/>
          </ac:spMkLst>
        </pc:spChg>
        <pc:cxnChg chg="add mod">
          <ac:chgData name="Japan Sun Shubin" userId="90e3a638bb69b60f" providerId="LiveId" clId="{7C8623E0-A6C6-492A-9326-CD9BCF415888}" dt="2022-03-15T08:56:32.713" v="2600" actId="14100"/>
          <ac:cxnSpMkLst>
            <pc:docMk/>
            <pc:sldMk cId="2717961942" sldId="259"/>
            <ac:cxnSpMk id="81" creationId="{E5CD8804-6053-478F-8776-E9DB4880A51E}"/>
          </ac:cxnSpMkLst>
        </pc:cxnChg>
        <pc:cxnChg chg="mod">
          <ac:chgData name="Japan Sun Shubin" userId="90e3a638bb69b60f" providerId="LiveId" clId="{7C8623E0-A6C6-492A-9326-CD9BCF415888}" dt="2022-03-15T08:55:51.659" v="2593" actId="14100"/>
          <ac:cxnSpMkLst>
            <pc:docMk/>
            <pc:sldMk cId="2717961942" sldId="259"/>
            <ac:cxnSpMk id="99" creationId="{FC5E7A06-5DF3-4F24-BCA4-9BFF15A7C67D}"/>
          </ac:cxnSpMkLst>
        </pc:cxnChg>
      </pc:sldChg>
      <pc:sldChg chg="modSp mod ord">
        <pc:chgData name="Japan Sun Shubin" userId="90e3a638bb69b60f" providerId="LiveId" clId="{7C8623E0-A6C6-492A-9326-CD9BCF415888}" dt="2022-03-18T05:38:49.189" v="5146"/>
        <pc:sldMkLst>
          <pc:docMk/>
          <pc:sldMk cId="2984660392" sldId="267"/>
        </pc:sldMkLst>
        <pc:spChg chg="mod">
          <ac:chgData name="Japan Sun Shubin" userId="90e3a638bb69b60f" providerId="LiveId" clId="{7C8623E0-A6C6-492A-9326-CD9BCF415888}" dt="2022-03-17T09:55:24.022" v="5043" actId="20577"/>
          <ac:spMkLst>
            <pc:docMk/>
            <pc:sldMk cId="2984660392" sldId="267"/>
            <ac:spMk id="5" creationId="{B6BCBD67-BB9B-4088-99C6-949CB7352F33}"/>
          </ac:spMkLst>
        </pc:spChg>
        <pc:spChg chg="mod">
          <ac:chgData name="Japan Sun Shubin" userId="90e3a638bb69b60f" providerId="LiveId" clId="{7C8623E0-A6C6-492A-9326-CD9BCF415888}" dt="2022-03-18T05:38:49.189" v="5146"/>
          <ac:spMkLst>
            <pc:docMk/>
            <pc:sldMk cId="2984660392" sldId="267"/>
            <ac:spMk id="9" creationId="{B6F50BBF-DBE8-4F0A-B6A4-560DC3E7DBD2}"/>
          </ac:spMkLst>
        </pc:spChg>
      </pc:sldChg>
      <pc:sldChg chg="modSp mod">
        <pc:chgData name="Japan Sun Shubin" userId="90e3a638bb69b60f" providerId="LiveId" clId="{7C8623E0-A6C6-492A-9326-CD9BCF415888}" dt="2022-03-13T09:30:53.778" v="2488" actId="20577"/>
        <pc:sldMkLst>
          <pc:docMk/>
          <pc:sldMk cId="1525267271" sldId="271"/>
        </pc:sldMkLst>
        <pc:spChg chg="mod">
          <ac:chgData name="Japan Sun Shubin" userId="90e3a638bb69b60f" providerId="LiveId" clId="{7C8623E0-A6C6-492A-9326-CD9BCF415888}" dt="2022-03-13T09:30:53.778" v="2488" actId="20577"/>
          <ac:spMkLst>
            <pc:docMk/>
            <pc:sldMk cId="1525267271" sldId="271"/>
            <ac:spMk id="4" creationId="{CDD689BE-E37F-43E0-9387-FEE56F59BBFE}"/>
          </ac:spMkLst>
        </pc:spChg>
      </pc:sldChg>
      <pc:sldChg chg="modSp mod">
        <pc:chgData name="Japan Sun Shubin" userId="90e3a638bb69b60f" providerId="LiveId" clId="{7C8623E0-A6C6-492A-9326-CD9BCF415888}" dt="2022-03-13T08:04:02.155" v="1967" actId="1076"/>
        <pc:sldMkLst>
          <pc:docMk/>
          <pc:sldMk cId="7925648" sldId="311"/>
        </pc:sldMkLst>
        <pc:spChg chg="mod">
          <ac:chgData name="Japan Sun Shubin" userId="90e3a638bb69b60f" providerId="LiveId" clId="{7C8623E0-A6C6-492A-9326-CD9BCF415888}" dt="2022-03-13T08:04:02.155" v="1967" actId="1076"/>
          <ac:spMkLst>
            <pc:docMk/>
            <pc:sldMk cId="7925648" sldId="311"/>
            <ac:spMk id="6" creationId="{9AE263CB-8760-4BD3-A98C-E0EB2C19CA5C}"/>
          </ac:spMkLst>
        </pc:spChg>
      </pc:sldChg>
      <pc:sldChg chg="addSp delSp modSp mod modNotesTx">
        <pc:chgData name="Japan Sun Shubin" userId="90e3a638bb69b60f" providerId="LiveId" clId="{7C8623E0-A6C6-492A-9326-CD9BCF415888}" dt="2022-03-13T07:45:07.897" v="1740" actId="20577"/>
        <pc:sldMkLst>
          <pc:docMk/>
          <pc:sldMk cId="2255982994" sldId="421"/>
        </pc:sldMkLst>
        <pc:spChg chg="mod">
          <ac:chgData name="Japan Sun Shubin" userId="90e3a638bb69b60f" providerId="LiveId" clId="{7C8623E0-A6C6-492A-9326-CD9BCF415888}" dt="2022-03-13T07:37:47.973" v="1565" actId="20577"/>
          <ac:spMkLst>
            <pc:docMk/>
            <pc:sldMk cId="2255982994" sldId="421"/>
            <ac:spMk id="5" creationId="{1200E6D4-C0A4-438B-8270-C58600D7E047}"/>
          </ac:spMkLst>
        </pc:spChg>
        <pc:spChg chg="mod">
          <ac:chgData name="Japan Sun Shubin" userId="90e3a638bb69b60f" providerId="LiveId" clId="{7C8623E0-A6C6-492A-9326-CD9BCF415888}" dt="2022-03-13T07:36:11.169" v="1489" actId="6549"/>
          <ac:spMkLst>
            <pc:docMk/>
            <pc:sldMk cId="2255982994" sldId="421"/>
            <ac:spMk id="9" creationId="{56413B95-9000-45FF-8815-58EB0AA03402}"/>
          </ac:spMkLst>
        </pc:spChg>
        <pc:spChg chg="mod">
          <ac:chgData name="Japan Sun Shubin" userId="90e3a638bb69b60f" providerId="LiveId" clId="{7C8623E0-A6C6-492A-9326-CD9BCF415888}" dt="2022-03-13T07:38:47.759" v="1601" actId="20577"/>
          <ac:spMkLst>
            <pc:docMk/>
            <pc:sldMk cId="2255982994" sldId="421"/>
            <ac:spMk id="14" creationId="{5D374117-60D5-4017-80FF-5664E4F95B19}"/>
          </ac:spMkLst>
        </pc:spChg>
        <pc:spChg chg="mod">
          <ac:chgData name="Japan Sun Shubin" userId="90e3a638bb69b60f" providerId="LiveId" clId="{7C8623E0-A6C6-492A-9326-CD9BCF415888}" dt="2022-03-13T07:44:11.399" v="1701" actId="1076"/>
          <ac:spMkLst>
            <pc:docMk/>
            <pc:sldMk cId="2255982994" sldId="421"/>
            <ac:spMk id="15" creationId="{CF9DDBD0-C1C5-43D4-9EA3-23D825C0F161}"/>
          </ac:spMkLst>
        </pc:spChg>
        <pc:spChg chg="add del">
          <ac:chgData name="Japan Sun Shubin" userId="90e3a638bb69b60f" providerId="LiveId" clId="{7C8623E0-A6C6-492A-9326-CD9BCF415888}" dt="2022-03-13T07:43:38.529" v="1695" actId="478"/>
          <ac:spMkLst>
            <pc:docMk/>
            <pc:sldMk cId="2255982994" sldId="421"/>
            <ac:spMk id="20" creationId="{0A247621-2A03-4550-ADEA-7D652BF9BE4C}"/>
          </ac:spMkLst>
        </pc:spChg>
        <pc:spChg chg="mod">
          <ac:chgData name="Japan Sun Shubin" userId="90e3a638bb69b60f" providerId="LiveId" clId="{7C8623E0-A6C6-492A-9326-CD9BCF415888}" dt="2022-03-13T07:44:06.340" v="1700" actId="1076"/>
          <ac:spMkLst>
            <pc:docMk/>
            <pc:sldMk cId="2255982994" sldId="421"/>
            <ac:spMk id="26" creationId="{BA4A1E78-A2A8-47F1-85D5-03270FAA96BB}"/>
          </ac:spMkLst>
        </pc:spChg>
        <pc:spChg chg="mod">
          <ac:chgData name="Japan Sun Shubin" userId="90e3a638bb69b60f" providerId="LiveId" clId="{7C8623E0-A6C6-492A-9326-CD9BCF415888}" dt="2022-03-13T07:44:18.269" v="1702" actId="1076"/>
          <ac:spMkLst>
            <pc:docMk/>
            <pc:sldMk cId="2255982994" sldId="421"/>
            <ac:spMk id="33" creationId="{790E2782-9D7A-469E-BEE1-359D216AD1F1}"/>
          </ac:spMkLst>
        </pc:spChg>
        <pc:spChg chg="del">
          <ac:chgData name="Japan Sun Shubin" userId="90e3a638bb69b60f" providerId="LiveId" clId="{7C8623E0-A6C6-492A-9326-CD9BCF415888}" dt="2022-03-13T07:35:54.208" v="1484" actId="478"/>
          <ac:spMkLst>
            <pc:docMk/>
            <pc:sldMk cId="2255982994" sldId="421"/>
            <ac:spMk id="41" creationId="{12AD1554-9108-4AC6-9DC7-AF4853D6D5AB}"/>
          </ac:spMkLst>
        </pc:spChg>
        <pc:spChg chg="del">
          <ac:chgData name="Japan Sun Shubin" userId="90e3a638bb69b60f" providerId="LiveId" clId="{7C8623E0-A6C6-492A-9326-CD9BCF415888}" dt="2022-03-13T07:43:29.749" v="1693" actId="478"/>
          <ac:spMkLst>
            <pc:docMk/>
            <pc:sldMk cId="2255982994" sldId="421"/>
            <ac:spMk id="55" creationId="{DAA09371-4108-4967-8DBE-A127F3E2E10C}"/>
          </ac:spMkLst>
        </pc:spChg>
        <pc:spChg chg="mod">
          <ac:chgData name="Japan Sun Shubin" userId="90e3a638bb69b60f" providerId="LiveId" clId="{7C8623E0-A6C6-492A-9326-CD9BCF415888}" dt="2022-03-13T07:37:54.312" v="1566" actId="1076"/>
          <ac:spMkLst>
            <pc:docMk/>
            <pc:sldMk cId="2255982994" sldId="421"/>
            <ac:spMk id="63" creationId="{7FF20344-291E-406A-B3CD-CEC837BEECC8}"/>
          </ac:spMkLst>
        </pc:spChg>
        <pc:spChg chg="add del mod">
          <ac:chgData name="Japan Sun Shubin" userId="90e3a638bb69b60f" providerId="LiveId" clId="{7C8623E0-A6C6-492A-9326-CD9BCF415888}" dt="2022-03-13T07:40:30.089" v="1621" actId="1076"/>
          <ac:spMkLst>
            <pc:docMk/>
            <pc:sldMk cId="2255982994" sldId="421"/>
            <ac:spMk id="64" creationId="{E1E8DC19-F2D2-47D4-BE4D-CCDCAE5A4D53}"/>
          </ac:spMkLst>
        </pc:spChg>
        <pc:spChg chg="del mod">
          <ac:chgData name="Japan Sun Shubin" userId="90e3a638bb69b60f" providerId="LiveId" clId="{7C8623E0-A6C6-492A-9326-CD9BCF415888}" dt="2022-03-13T07:40:18.630" v="1618" actId="478"/>
          <ac:spMkLst>
            <pc:docMk/>
            <pc:sldMk cId="2255982994" sldId="421"/>
            <ac:spMk id="69" creationId="{033D9099-8FE9-4FCA-9874-92A0865785E3}"/>
          </ac:spMkLst>
        </pc:spChg>
        <pc:spChg chg="mod">
          <ac:chgData name="Japan Sun Shubin" userId="90e3a638bb69b60f" providerId="LiveId" clId="{7C8623E0-A6C6-492A-9326-CD9BCF415888}" dt="2022-03-13T07:42:41.170" v="1654" actId="1038"/>
          <ac:spMkLst>
            <pc:docMk/>
            <pc:sldMk cId="2255982994" sldId="421"/>
            <ac:spMk id="72" creationId="{E002254B-5D66-448F-9FB2-98F51907CA5B}"/>
          </ac:spMkLst>
        </pc:spChg>
        <pc:spChg chg="mod">
          <ac:chgData name="Japan Sun Shubin" userId="90e3a638bb69b60f" providerId="LiveId" clId="{7C8623E0-A6C6-492A-9326-CD9BCF415888}" dt="2022-03-13T07:42:47.785" v="1667" actId="1038"/>
          <ac:spMkLst>
            <pc:docMk/>
            <pc:sldMk cId="2255982994" sldId="421"/>
            <ac:spMk id="118" creationId="{293ED503-5A85-47A1-9D1C-07042414D115}"/>
          </ac:spMkLst>
        </pc:spChg>
        <pc:spChg chg="mod">
          <ac:chgData name="Japan Sun Shubin" userId="90e3a638bb69b60f" providerId="LiveId" clId="{7C8623E0-A6C6-492A-9326-CD9BCF415888}" dt="2022-03-13T07:42:55.472" v="1688" actId="1038"/>
          <ac:spMkLst>
            <pc:docMk/>
            <pc:sldMk cId="2255982994" sldId="421"/>
            <ac:spMk id="157" creationId="{46034C0C-2ED8-4D53-BAA7-9D7BF45599BC}"/>
          </ac:spMkLst>
        </pc:spChg>
        <pc:cxnChg chg="mod ord">
          <ac:chgData name="Japan Sun Shubin" userId="90e3a638bb69b60f" providerId="LiveId" clId="{7C8623E0-A6C6-492A-9326-CD9BCF415888}" dt="2022-03-13T07:44:45.220" v="1704" actId="166"/>
          <ac:cxnSpMkLst>
            <pc:docMk/>
            <pc:sldMk cId="2255982994" sldId="421"/>
            <ac:cxnSpMk id="17" creationId="{016ECC0C-9017-418D-BC5D-177F2B39904E}"/>
          </ac:cxnSpMkLst>
        </pc:cxnChg>
        <pc:cxnChg chg="mod ord">
          <ac:chgData name="Japan Sun Shubin" userId="90e3a638bb69b60f" providerId="LiveId" clId="{7C8623E0-A6C6-492A-9326-CD9BCF415888}" dt="2022-03-13T07:44:50.910" v="1705" actId="166"/>
          <ac:cxnSpMkLst>
            <pc:docMk/>
            <pc:sldMk cId="2255982994" sldId="421"/>
            <ac:cxnSpMk id="29" creationId="{A44ED81E-F892-4A10-92A0-9D85CAD3FBBE}"/>
          </ac:cxnSpMkLst>
        </pc:cxnChg>
        <pc:cxnChg chg="mod">
          <ac:chgData name="Japan Sun Shubin" userId="90e3a638bb69b60f" providerId="LiveId" clId="{7C8623E0-A6C6-492A-9326-CD9BCF415888}" dt="2022-03-13T07:44:18.269" v="1702" actId="1076"/>
          <ac:cxnSpMkLst>
            <pc:docMk/>
            <pc:sldMk cId="2255982994" sldId="421"/>
            <ac:cxnSpMk id="40" creationId="{8583CF7D-9C8D-420F-B752-6D454C4609AD}"/>
          </ac:cxnSpMkLst>
        </pc:cxnChg>
        <pc:cxnChg chg="mod">
          <ac:chgData name="Japan Sun Shubin" userId="90e3a638bb69b60f" providerId="LiveId" clId="{7C8623E0-A6C6-492A-9326-CD9BCF415888}" dt="2022-03-13T07:44:18.269" v="1702" actId="1076"/>
          <ac:cxnSpMkLst>
            <pc:docMk/>
            <pc:sldMk cId="2255982994" sldId="421"/>
            <ac:cxnSpMk id="43" creationId="{A4D9A228-8B79-4919-906F-6ABC9D4767AF}"/>
          </ac:cxnSpMkLst>
        </pc:cxnChg>
        <pc:cxnChg chg="mod">
          <ac:chgData name="Japan Sun Shubin" userId="90e3a638bb69b60f" providerId="LiveId" clId="{7C8623E0-A6C6-492A-9326-CD9BCF415888}" dt="2022-03-13T07:42:55.472" v="1688" actId="1038"/>
          <ac:cxnSpMkLst>
            <pc:docMk/>
            <pc:sldMk cId="2255982994" sldId="421"/>
            <ac:cxnSpMk id="51" creationId="{0A3A54FE-629D-4CC7-9540-FC89599CC25E}"/>
          </ac:cxnSpMkLst>
        </pc:cxnChg>
        <pc:cxnChg chg="mod ord">
          <ac:chgData name="Japan Sun Shubin" userId="90e3a638bb69b60f" providerId="LiveId" clId="{7C8623E0-A6C6-492A-9326-CD9BCF415888}" dt="2022-03-13T07:44:38.907" v="1703" actId="166"/>
          <ac:cxnSpMkLst>
            <pc:docMk/>
            <pc:sldMk cId="2255982994" sldId="421"/>
            <ac:cxnSpMk id="54" creationId="{4124E61D-38AF-4F1D-8F5C-863465225723}"/>
          </ac:cxnSpMkLst>
        </pc:cxnChg>
        <pc:cxnChg chg="add del mod">
          <ac:chgData name="Japan Sun Shubin" userId="90e3a638bb69b60f" providerId="LiveId" clId="{7C8623E0-A6C6-492A-9326-CD9BCF415888}" dt="2022-03-13T07:41:34.532" v="1626" actId="478"/>
          <ac:cxnSpMkLst>
            <pc:docMk/>
            <pc:sldMk cId="2255982994" sldId="421"/>
            <ac:cxnSpMk id="59" creationId="{FC4E32BA-971F-4A33-9C28-E8EA9079B908}"/>
          </ac:cxnSpMkLst>
        </pc:cxnChg>
        <pc:cxnChg chg="mod">
          <ac:chgData name="Japan Sun Shubin" userId="90e3a638bb69b60f" providerId="LiveId" clId="{7C8623E0-A6C6-492A-9326-CD9BCF415888}" dt="2022-03-13T07:42:47.785" v="1667" actId="1038"/>
          <ac:cxnSpMkLst>
            <pc:docMk/>
            <pc:sldMk cId="2255982994" sldId="421"/>
            <ac:cxnSpMk id="65" creationId="{53C05C3C-0B8F-4178-8CFF-3FA425E9E7FB}"/>
          </ac:cxnSpMkLst>
        </pc:cxnChg>
        <pc:cxnChg chg="add del mod">
          <ac:chgData name="Japan Sun Shubin" userId="90e3a638bb69b60f" providerId="LiveId" clId="{7C8623E0-A6C6-492A-9326-CD9BCF415888}" dt="2022-03-13T07:42:55.472" v="1688" actId="1038"/>
          <ac:cxnSpMkLst>
            <pc:docMk/>
            <pc:sldMk cId="2255982994" sldId="421"/>
            <ac:cxnSpMk id="70" creationId="{615AFCA8-94D7-4B65-8BCD-84C442C64FE3}"/>
          </ac:cxnSpMkLst>
        </pc:cxnChg>
        <pc:cxnChg chg="add del mod ord">
          <ac:chgData name="Japan Sun Shubin" userId="90e3a638bb69b60f" providerId="LiveId" clId="{7C8623E0-A6C6-492A-9326-CD9BCF415888}" dt="2022-03-13T07:43:00.656" v="1689" actId="14100"/>
          <ac:cxnSpMkLst>
            <pc:docMk/>
            <pc:sldMk cId="2255982994" sldId="421"/>
            <ac:cxnSpMk id="76" creationId="{C109DD58-1CDA-48D3-956A-4C1D3CD0F3FE}"/>
          </ac:cxnSpMkLst>
        </pc:cxnChg>
        <pc:cxnChg chg="del mod">
          <ac:chgData name="Japan Sun Shubin" userId="90e3a638bb69b60f" providerId="LiveId" clId="{7C8623E0-A6C6-492A-9326-CD9BCF415888}" dt="2022-03-13T07:43:31.879" v="1694" actId="478"/>
          <ac:cxnSpMkLst>
            <pc:docMk/>
            <pc:sldMk cId="2255982994" sldId="421"/>
            <ac:cxnSpMk id="96" creationId="{560AAC29-F3FE-4772-A0BE-C989A9B1B0C0}"/>
          </ac:cxnSpMkLst>
        </pc:cxnChg>
        <pc:cxnChg chg="mod">
          <ac:chgData name="Japan Sun Shubin" userId="90e3a638bb69b60f" providerId="LiveId" clId="{7C8623E0-A6C6-492A-9326-CD9BCF415888}" dt="2022-03-13T07:42:47.785" v="1667" actId="1038"/>
          <ac:cxnSpMkLst>
            <pc:docMk/>
            <pc:sldMk cId="2255982994" sldId="421"/>
            <ac:cxnSpMk id="122" creationId="{06C1F1CE-2954-4796-94C7-52CB7C6E2FD5}"/>
          </ac:cxnSpMkLst>
        </pc:cxnChg>
        <pc:cxnChg chg="mod">
          <ac:chgData name="Japan Sun Shubin" userId="90e3a638bb69b60f" providerId="LiveId" clId="{7C8623E0-A6C6-492A-9326-CD9BCF415888}" dt="2022-03-13T07:42:55.472" v="1688" actId="1038"/>
          <ac:cxnSpMkLst>
            <pc:docMk/>
            <pc:sldMk cId="2255982994" sldId="421"/>
            <ac:cxnSpMk id="125" creationId="{E8A57DBA-8137-4C3E-B7F9-26A70D9845E9}"/>
          </ac:cxnSpMkLst>
        </pc:cxnChg>
        <pc:cxnChg chg="mod">
          <ac:chgData name="Japan Sun Shubin" userId="90e3a638bb69b60f" providerId="LiveId" clId="{7C8623E0-A6C6-492A-9326-CD9BCF415888}" dt="2022-03-13T07:42:55.472" v="1688" actId="1038"/>
          <ac:cxnSpMkLst>
            <pc:docMk/>
            <pc:sldMk cId="2255982994" sldId="421"/>
            <ac:cxnSpMk id="159" creationId="{FC4E95C5-9085-4AAA-A092-BB6276984236}"/>
          </ac:cxnSpMkLst>
        </pc:cxnChg>
      </pc:sldChg>
      <pc:sldChg chg="add">
        <pc:chgData name="Japan Sun Shubin" userId="90e3a638bb69b60f" providerId="LiveId" clId="{7C8623E0-A6C6-492A-9326-CD9BCF415888}" dt="2022-03-18T07:06:27.374" v="5224"/>
        <pc:sldMkLst>
          <pc:docMk/>
          <pc:sldMk cId="3668192520" sldId="511"/>
        </pc:sldMkLst>
      </pc:sldChg>
      <pc:sldChg chg="modSp add mod ord chgLayout">
        <pc:chgData name="Japan Sun Shubin" userId="90e3a638bb69b60f" providerId="LiveId" clId="{7C8623E0-A6C6-492A-9326-CD9BCF415888}" dt="2022-03-18T07:08:11.273" v="5227" actId="700"/>
        <pc:sldMkLst>
          <pc:docMk/>
          <pc:sldMk cId="2242801711" sldId="534"/>
        </pc:sldMkLst>
        <pc:spChg chg="mod ord">
          <ac:chgData name="Japan Sun Shubin" userId="90e3a638bb69b60f" providerId="LiveId" clId="{7C8623E0-A6C6-492A-9326-CD9BCF415888}" dt="2022-03-18T07:08:11.273" v="5227" actId="700"/>
          <ac:spMkLst>
            <pc:docMk/>
            <pc:sldMk cId="2242801711" sldId="534"/>
            <ac:spMk id="14" creationId="{40507990-E7CE-48AE-AC9C-50191265379E}"/>
          </ac:spMkLst>
        </pc:spChg>
        <pc:spChg chg="ord">
          <ac:chgData name="Japan Sun Shubin" userId="90e3a638bb69b60f" providerId="LiveId" clId="{7C8623E0-A6C6-492A-9326-CD9BCF415888}" dt="2022-03-18T07:05:21.871" v="5223" actId="167"/>
          <ac:spMkLst>
            <pc:docMk/>
            <pc:sldMk cId="2242801711" sldId="534"/>
            <ac:spMk id="28" creationId="{45D7BC0B-093E-4A7E-8328-549A6408A8B1}"/>
          </ac:spMkLst>
        </pc:spChg>
      </pc:sldChg>
      <pc:sldChg chg="ord">
        <pc:chgData name="Japan Sun Shubin" userId="90e3a638bb69b60f" providerId="LiveId" clId="{7C8623E0-A6C6-492A-9326-CD9BCF415888}" dt="2022-03-16T09:53:27.403" v="3324"/>
        <pc:sldMkLst>
          <pc:docMk/>
          <pc:sldMk cId="3884277318" sldId="583"/>
        </pc:sldMkLst>
      </pc:sldChg>
      <pc:sldChg chg="modSp mod">
        <pc:chgData name="Japan Sun Shubin" userId="90e3a638bb69b60f" providerId="LiveId" clId="{7C8623E0-A6C6-492A-9326-CD9BCF415888}" dt="2022-03-16T07:33:27.481" v="3097" actId="20577"/>
        <pc:sldMkLst>
          <pc:docMk/>
          <pc:sldMk cId="1679142913" sldId="584"/>
        </pc:sldMkLst>
        <pc:spChg chg="mod">
          <ac:chgData name="Japan Sun Shubin" userId="90e3a638bb69b60f" providerId="LiveId" clId="{7C8623E0-A6C6-492A-9326-CD9BCF415888}" dt="2022-03-16T07:33:27.481" v="3097" actId="20577"/>
          <ac:spMkLst>
            <pc:docMk/>
            <pc:sldMk cId="1679142913" sldId="584"/>
            <ac:spMk id="5" creationId="{9852764F-497E-4C41-8E88-169526872CB5}"/>
          </ac:spMkLst>
        </pc:spChg>
      </pc:sldChg>
      <pc:sldChg chg="delSp add mod">
        <pc:chgData name="Japan Sun Shubin" userId="90e3a638bb69b60f" providerId="LiveId" clId="{7C8623E0-A6C6-492A-9326-CD9BCF415888}" dt="2022-03-18T06:54:42.151" v="5217" actId="478"/>
        <pc:sldMkLst>
          <pc:docMk/>
          <pc:sldMk cId="2111721757" sldId="585"/>
        </pc:sldMkLst>
        <pc:spChg chg="del">
          <ac:chgData name="Japan Sun Shubin" userId="90e3a638bb69b60f" providerId="LiveId" clId="{7C8623E0-A6C6-492A-9326-CD9BCF415888}" dt="2022-03-18T06:54:42.151" v="5217" actId="478"/>
          <ac:spMkLst>
            <pc:docMk/>
            <pc:sldMk cId="2111721757" sldId="585"/>
            <ac:spMk id="31" creationId="{46CADCF1-E293-48A6-8E25-9D5EA66C4637}"/>
          </ac:spMkLst>
        </pc:spChg>
      </pc:sldChg>
      <pc:sldChg chg="delSp modSp add mod ord">
        <pc:chgData name="Japan Sun Shubin" userId="90e3a638bb69b60f" providerId="LiveId" clId="{7C8623E0-A6C6-492A-9326-CD9BCF415888}" dt="2022-03-18T06:54:11.093" v="5215"/>
        <pc:sldMkLst>
          <pc:docMk/>
          <pc:sldMk cId="1757699924" sldId="595"/>
        </pc:sldMkLst>
        <pc:spChg chg="del">
          <ac:chgData name="Japan Sun Shubin" userId="90e3a638bb69b60f" providerId="LiveId" clId="{7C8623E0-A6C6-492A-9326-CD9BCF415888}" dt="2022-03-18T06:52:25.984" v="5209" actId="478"/>
          <ac:spMkLst>
            <pc:docMk/>
            <pc:sldMk cId="1757699924" sldId="595"/>
            <ac:spMk id="69" creationId="{0B488328-B85D-4D7B-8894-105615FF3AA6}"/>
          </ac:spMkLst>
        </pc:spChg>
        <pc:grpChg chg="mod">
          <ac:chgData name="Japan Sun Shubin" userId="90e3a638bb69b60f" providerId="LiveId" clId="{7C8623E0-A6C6-492A-9326-CD9BCF415888}" dt="2022-03-18T06:53:55.797" v="5211" actId="1076"/>
          <ac:grpSpMkLst>
            <pc:docMk/>
            <pc:sldMk cId="1757699924" sldId="595"/>
            <ac:grpSpMk id="5" creationId="{59A340C9-C124-4C1C-9BA7-50A5BD88124B}"/>
          </ac:grpSpMkLst>
        </pc:grpChg>
      </pc:sldChg>
      <pc:sldChg chg="modSp mod">
        <pc:chgData name="Japan Sun Shubin" userId="90e3a638bb69b60f" providerId="LiveId" clId="{7C8623E0-A6C6-492A-9326-CD9BCF415888}" dt="2022-03-08T10:48:09.216" v="482"/>
        <pc:sldMkLst>
          <pc:docMk/>
          <pc:sldMk cId="2382831103" sldId="598"/>
        </pc:sldMkLst>
        <pc:spChg chg="mod">
          <ac:chgData name="Japan Sun Shubin" userId="90e3a638bb69b60f" providerId="LiveId" clId="{7C8623E0-A6C6-492A-9326-CD9BCF415888}" dt="2022-03-08T10:48:09.216" v="482"/>
          <ac:spMkLst>
            <pc:docMk/>
            <pc:sldMk cId="2382831103" sldId="598"/>
            <ac:spMk id="5" creationId="{422FC2F7-6260-4F6E-BC78-D4D0D11003FD}"/>
          </ac:spMkLst>
        </pc:spChg>
      </pc:sldChg>
      <pc:sldChg chg="modSp mod">
        <pc:chgData name="Japan Sun Shubin" userId="90e3a638bb69b60f" providerId="LiveId" clId="{7C8623E0-A6C6-492A-9326-CD9BCF415888}" dt="2022-03-08T10:48:37.941" v="486"/>
        <pc:sldMkLst>
          <pc:docMk/>
          <pc:sldMk cId="1151863546" sldId="599"/>
        </pc:sldMkLst>
        <pc:spChg chg="mod">
          <ac:chgData name="Japan Sun Shubin" userId="90e3a638bb69b60f" providerId="LiveId" clId="{7C8623E0-A6C6-492A-9326-CD9BCF415888}" dt="2022-03-08T10:48:37.941" v="486"/>
          <ac:spMkLst>
            <pc:docMk/>
            <pc:sldMk cId="1151863546" sldId="599"/>
            <ac:spMk id="5" creationId="{422FC2F7-6260-4F6E-BC78-D4D0D11003FD}"/>
          </ac:spMkLst>
        </pc:spChg>
      </pc:sldChg>
      <pc:sldChg chg="modSp mod ord">
        <pc:chgData name="Japan Sun Shubin" userId="90e3a638bb69b60f" providerId="LiveId" clId="{7C8623E0-A6C6-492A-9326-CD9BCF415888}" dt="2022-03-08T10:49:06.382" v="500"/>
        <pc:sldMkLst>
          <pc:docMk/>
          <pc:sldMk cId="3203915435" sldId="600"/>
        </pc:sldMkLst>
        <pc:spChg chg="mod">
          <ac:chgData name="Japan Sun Shubin" userId="90e3a638bb69b60f" providerId="LiveId" clId="{7C8623E0-A6C6-492A-9326-CD9BCF415888}" dt="2022-03-08T10:49:06.382" v="500"/>
          <ac:spMkLst>
            <pc:docMk/>
            <pc:sldMk cId="3203915435" sldId="600"/>
            <ac:spMk id="5" creationId="{422FC2F7-6260-4F6E-BC78-D4D0D11003FD}"/>
          </ac:spMkLst>
        </pc:spChg>
      </pc:sldChg>
      <pc:sldChg chg="modSp mod">
        <pc:chgData name="Japan Sun Shubin" userId="90e3a638bb69b60f" providerId="LiveId" clId="{7C8623E0-A6C6-492A-9326-CD9BCF415888}" dt="2022-03-08T10:48:46.549" v="491"/>
        <pc:sldMkLst>
          <pc:docMk/>
          <pc:sldMk cId="3884999509" sldId="601"/>
        </pc:sldMkLst>
        <pc:spChg chg="mod">
          <ac:chgData name="Japan Sun Shubin" userId="90e3a638bb69b60f" providerId="LiveId" clId="{7C8623E0-A6C6-492A-9326-CD9BCF415888}" dt="2022-03-08T10:48:46.549" v="491"/>
          <ac:spMkLst>
            <pc:docMk/>
            <pc:sldMk cId="3884999509" sldId="601"/>
            <ac:spMk id="5" creationId="{422FC2F7-6260-4F6E-BC78-D4D0D11003FD}"/>
          </ac:spMkLst>
        </pc:spChg>
      </pc:sldChg>
      <pc:sldChg chg="modSp mod">
        <pc:chgData name="Japan Sun Shubin" userId="90e3a638bb69b60f" providerId="LiveId" clId="{7C8623E0-A6C6-492A-9326-CD9BCF415888}" dt="2022-03-08T10:47:33.234" v="471"/>
        <pc:sldMkLst>
          <pc:docMk/>
          <pc:sldMk cId="1048579449" sldId="602"/>
        </pc:sldMkLst>
        <pc:spChg chg="mod">
          <ac:chgData name="Japan Sun Shubin" userId="90e3a638bb69b60f" providerId="LiveId" clId="{7C8623E0-A6C6-492A-9326-CD9BCF415888}" dt="2022-03-08T10:47:33.234" v="471"/>
          <ac:spMkLst>
            <pc:docMk/>
            <pc:sldMk cId="1048579449" sldId="602"/>
            <ac:spMk id="5" creationId="{422FC2F7-6260-4F6E-BC78-D4D0D11003FD}"/>
          </ac:spMkLst>
        </pc:spChg>
      </pc:sldChg>
      <pc:sldChg chg="modSp mod">
        <pc:chgData name="Japan Sun Shubin" userId="90e3a638bb69b60f" providerId="LiveId" clId="{7C8623E0-A6C6-492A-9326-CD9BCF415888}" dt="2022-03-08T10:48:54.574" v="495"/>
        <pc:sldMkLst>
          <pc:docMk/>
          <pc:sldMk cId="1828314968" sldId="603"/>
        </pc:sldMkLst>
        <pc:spChg chg="mod">
          <ac:chgData name="Japan Sun Shubin" userId="90e3a638bb69b60f" providerId="LiveId" clId="{7C8623E0-A6C6-492A-9326-CD9BCF415888}" dt="2022-03-08T10:48:54.574" v="495"/>
          <ac:spMkLst>
            <pc:docMk/>
            <pc:sldMk cId="1828314968" sldId="603"/>
            <ac:spMk id="5" creationId="{422FC2F7-6260-4F6E-BC78-D4D0D11003FD}"/>
          </ac:spMkLst>
        </pc:spChg>
      </pc:sldChg>
      <pc:sldChg chg="addSp delSp modSp mod ord">
        <pc:chgData name="Japan Sun Shubin" userId="90e3a638bb69b60f" providerId="LiveId" clId="{7C8623E0-A6C6-492A-9326-CD9BCF415888}" dt="2022-03-17T08:44:25.730" v="4943" actId="14100"/>
        <pc:sldMkLst>
          <pc:docMk/>
          <pc:sldMk cId="260266343" sldId="604"/>
        </pc:sldMkLst>
        <pc:spChg chg="mod">
          <ac:chgData name="Japan Sun Shubin" userId="90e3a638bb69b60f" providerId="LiveId" clId="{7C8623E0-A6C6-492A-9326-CD9BCF415888}" dt="2022-03-16T10:00:21.581" v="3561" actId="20577"/>
          <ac:spMkLst>
            <pc:docMk/>
            <pc:sldMk cId="260266343" sldId="604"/>
            <ac:spMk id="3" creationId="{CB65FD28-FF1F-4C24-B2EF-3867D8D3F046}"/>
          </ac:spMkLst>
        </pc:spChg>
        <pc:spChg chg="del">
          <ac:chgData name="Japan Sun Shubin" userId="90e3a638bb69b60f" providerId="LiveId" clId="{7C8623E0-A6C6-492A-9326-CD9BCF415888}" dt="2022-03-17T08:42:18.623" v="4934" actId="478"/>
          <ac:spMkLst>
            <pc:docMk/>
            <pc:sldMk cId="260266343" sldId="604"/>
            <ac:spMk id="4" creationId="{13B4DE50-4CF4-43E7-AC47-72239B96CC64}"/>
          </ac:spMkLst>
        </pc:spChg>
        <pc:spChg chg="add del mod">
          <ac:chgData name="Japan Sun Shubin" userId="90e3a638bb69b60f" providerId="LiveId" clId="{7C8623E0-A6C6-492A-9326-CD9BCF415888}" dt="2022-03-17T08:41:52.443" v="4933" actId="478"/>
          <ac:spMkLst>
            <pc:docMk/>
            <pc:sldMk cId="260266343" sldId="604"/>
            <ac:spMk id="6" creationId="{DB4C7122-F7C6-4AA2-8B52-D638D63EEDBC}"/>
          </ac:spMkLst>
        </pc:spChg>
        <pc:spChg chg="add del mod">
          <ac:chgData name="Japan Sun Shubin" userId="90e3a638bb69b60f" providerId="LiveId" clId="{7C8623E0-A6C6-492A-9326-CD9BCF415888}" dt="2022-03-17T08:42:21.606" v="4935" actId="478"/>
          <ac:spMkLst>
            <pc:docMk/>
            <pc:sldMk cId="260266343" sldId="604"/>
            <ac:spMk id="8" creationId="{F0F9F1A0-1D9C-4854-ADBE-59794F47214B}"/>
          </ac:spMkLst>
        </pc:spChg>
        <pc:spChg chg="add del">
          <ac:chgData name="Japan Sun Shubin" userId="90e3a638bb69b60f" providerId="LiveId" clId="{7C8623E0-A6C6-492A-9326-CD9BCF415888}" dt="2022-03-17T08:42:48.925" v="4938" actId="22"/>
          <ac:spMkLst>
            <pc:docMk/>
            <pc:sldMk cId="260266343" sldId="604"/>
            <ac:spMk id="10" creationId="{AB248836-975F-4DA6-9B62-1ADC20694EC6}"/>
          </ac:spMkLst>
        </pc:spChg>
        <pc:graphicFrameChg chg="add mod modGraphic">
          <ac:chgData name="Japan Sun Shubin" userId="90e3a638bb69b60f" providerId="LiveId" clId="{7C8623E0-A6C6-492A-9326-CD9BCF415888}" dt="2022-03-17T08:44:25.730" v="4943" actId="14100"/>
          <ac:graphicFrameMkLst>
            <pc:docMk/>
            <pc:sldMk cId="260266343" sldId="604"/>
            <ac:graphicFrameMk id="11" creationId="{3A48C04F-8FEA-4501-B379-772D04D6787F}"/>
          </ac:graphicFrameMkLst>
        </pc:graphicFrameChg>
      </pc:sldChg>
      <pc:sldChg chg="modSp mod ord">
        <pc:chgData name="Japan Sun Shubin" userId="90e3a638bb69b60f" providerId="LiveId" clId="{7C8623E0-A6C6-492A-9326-CD9BCF415888}" dt="2022-03-16T09:58:42.067" v="3489" actId="207"/>
        <pc:sldMkLst>
          <pc:docMk/>
          <pc:sldMk cId="1444263509" sldId="605"/>
        </pc:sldMkLst>
        <pc:spChg chg="mod">
          <ac:chgData name="Japan Sun Shubin" userId="90e3a638bb69b60f" providerId="LiveId" clId="{7C8623E0-A6C6-492A-9326-CD9BCF415888}" dt="2022-03-16T09:57:46.265" v="3455" actId="20577"/>
          <ac:spMkLst>
            <pc:docMk/>
            <pc:sldMk cId="1444263509" sldId="605"/>
            <ac:spMk id="3" creationId="{CB65FD28-FF1F-4C24-B2EF-3867D8D3F046}"/>
          </ac:spMkLst>
        </pc:spChg>
        <pc:spChg chg="mod">
          <ac:chgData name="Japan Sun Shubin" userId="90e3a638bb69b60f" providerId="LiveId" clId="{7C8623E0-A6C6-492A-9326-CD9BCF415888}" dt="2022-03-16T09:58:42.067" v="3489" actId="207"/>
          <ac:spMkLst>
            <pc:docMk/>
            <pc:sldMk cId="1444263509" sldId="605"/>
            <ac:spMk id="4" creationId="{13B4DE50-4CF4-43E7-AC47-72239B96CC64}"/>
          </ac:spMkLst>
        </pc:spChg>
      </pc:sldChg>
      <pc:sldChg chg="addSp modSp add mod">
        <pc:chgData name="Japan Sun Shubin" userId="90e3a638bb69b60f" providerId="LiveId" clId="{7C8623E0-A6C6-492A-9326-CD9BCF415888}" dt="2022-03-16T10:03:47.746" v="3775"/>
        <pc:sldMkLst>
          <pc:docMk/>
          <pc:sldMk cId="586936425" sldId="606"/>
        </pc:sldMkLst>
        <pc:spChg chg="mod">
          <ac:chgData name="Japan Sun Shubin" userId="90e3a638bb69b60f" providerId="LiveId" clId="{7C8623E0-A6C6-492A-9326-CD9BCF415888}" dt="2022-03-16T10:03:38.471" v="3774" actId="20577"/>
          <ac:spMkLst>
            <pc:docMk/>
            <pc:sldMk cId="586936425" sldId="606"/>
            <ac:spMk id="3" creationId="{CB65FD28-FF1F-4C24-B2EF-3867D8D3F046}"/>
          </ac:spMkLst>
        </pc:spChg>
        <pc:spChg chg="add mod">
          <ac:chgData name="Japan Sun Shubin" userId="90e3a638bb69b60f" providerId="LiveId" clId="{7C8623E0-A6C6-492A-9326-CD9BCF415888}" dt="2022-03-16T10:03:47.746" v="3775"/>
          <ac:spMkLst>
            <pc:docMk/>
            <pc:sldMk cId="586936425" sldId="606"/>
            <ac:spMk id="6" creationId="{AA7038EE-0935-4F6A-9EA5-F39C7BDC90F6}"/>
          </ac:spMkLst>
        </pc:spChg>
      </pc:sldChg>
      <pc:sldChg chg="del">
        <pc:chgData name="Japan Sun Shubin" userId="90e3a638bb69b60f" providerId="LiveId" clId="{7C8623E0-A6C6-492A-9326-CD9BCF415888}" dt="2022-03-16T10:02:54.467" v="3692" actId="2696"/>
        <pc:sldMkLst>
          <pc:docMk/>
          <pc:sldMk cId="1594105144" sldId="606"/>
        </pc:sldMkLst>
      </pc:sldChg>
      <pc:sldChg chg="addSp modSp mod ord">
        <pc:chgData name="Japan Sun Shubin" userId="90e3a638bb69b60f" providerId="LiveId" clId="{7C8623E0-A6C6-492A-9326-CD9BCF415888}" dt="2022-03-16T10:02:35.846" v="3691"/>
        <pc:sldMkLst>
          <pc:docMk/>
          <pc:sldMk cId="177404100" sldId="607"/>
        </pc:sldMkLst>
        <pc:spChg chg="mod">
          <ac:chgData name="Japan Sun Shubin" userId="90e3a638bb69b60f" providerId="LiveId" clId="{7C8623E0-A6C6-492A-9326-CD9BCF415888}" dt="2022-03-16T10:02:18.667" v="3690" actId="20577"/>
          <ac:spMkLst>
            <pc:docMk/>
            <pc:sldMk cId="177404100" sldId="607"/>
            <ac:spMk id="3" creationId="{CB65FD28-FF1F-4C24-B2EF-3867D8D3F046}"/>
          </ac:spMkLst>
        </pc:spChg>
        <pc:spChg chg="add mod">
          <ac:chgData name="Japan Sun Shubin" userId="90e3a638bb69b60f" providerId="LiveId" clId="{7C8623E0-A6C6-492A-9326-CD9BCF415888}" dt="2022-03-16T10:02:35.846" v="3691"/>
          <ac:spMkLst>
            <pc:docMk/>
            <pc:sldMk cId="177404100" sldId="607"/>
            <ac:spMk id="6" creationId="{38FF7E52-C435-4206-A714-A2F933AAD523}"/>
          </ac:spMkLst>
        </pc:spChg>
      </pc:sldChg>
      <pc:sldChg chg="modSp mod">
        <pc:chgData name="Japan Sun Shubin" userId="90e3a638bb69b60f" providerId="LiveId" clId="{7C8623E0-A6C6-492A-9326-CD9BCF415888}" dt="2022-03-16T10:50:39.269" v="4005" actId="14100"/>
        <pc:sldMkLst>
          <pc:docMk/>
          <pc:sldMk cId="3801938267" sldId="614"/>
        </pc:sldMkLst>
        <pc:spChg chg="mod">
          <ac:chgData name="Japan Sun Shubin" userId="90e3a638bb69b60f" providerId="LiveId" clId="{7C8623E0-A6C6-492A-9326-CD9BCF415888}" dt="2022-03-16T10:42:12.894" v="3990" actId="20577"/>
          <ac:spMkLst>
            <pc:docMk/>
            <pc:sldMk cId="3801938267" sldId="614"/>
            <ac:spMk id="2" creationId="{E1ABD8F1-CC83-405C-8A5C-14FB79798663}"/>
          </ac:spMkLst>
        </pc:spChg>
        <pc:spChg chg="mod">
          <ac:chgData name="Japan Sun Shubin" userId="90e3a638bb69b60f" providerId="LiveId" clId="{7C8623E0-A6C6-492A-9326-CD9BCF415888}" dt="2022-03-16T10:50:39.269" v="4005" actId="14100"/>
          <ac:spMkLst>
            <pc:docMk/>
            <pc:sldMk cId="3801938267" sldId="614"/>
            <ac:spMk id="6" creationId="{267E0C4A-3F65-4E8F-8312-58310CA4E51F}"/>
          </ac:spMkLst>
        </pc:spChg>
      </pc:sldChg>
      <pc:sldChg chg="modSp add mod">
        <pc:chgData name="Japan Sun Shubin" userId="90e3a638bb69b60f" providerId="LiveId" clId="{7C8623E0-A6C6-492A-9326-CD9BCF415888}" dt="2022-03-16T10:39:10.533" v="3970" actId="20577"/>
        <pc:sldMkLst>
          <pc:docMk/>
          <pc:sldMk cId="212300663" sldId="622"/>
        </pc:sldMkLst>
        <pc:spChg chg="mod">
          <ac:chgData name="Japan Sun Shubin" userId="90e3a638bb69b60f" providerId="LiveId" clId="{7C8623E0-A6C6-492A-9326-CD9BCF415888}" dt="2022-03-16T10:38:14.679" v="3914"/>
          <ac:spMkLst>
            <pc:docMk/>
            <pc:sldMk cId="212300663" sldId="622"/>
            <ac:spMk id="2" creationId="{E1ABD8F1-CC83-405C-8A5C-14FB79798663}"/>
          </ac:spMkLst>
        </pc:spChg>
        <pc:spChg chg="mod">
          <ac:chgData name="Japan Sun Shubin" userId="90e3a638bb69b60f" providerId="LiveId" clId="{7C8623E0-A6C6-492A-9326-CD9BCF415888}" dt="2022-03-16T10:39:10.533" v="3970" actId="20577"/>
          <ac:spMkLst>
            <pc:docMk/>
            <pc:sldMk cId="212300663" sldId="622"/>
            <ac:spMk id="3" creationId="{F663BCB6-5421-44E0-92B1-27BE6DF28038}"/>
          </ac:spMkLst>
        </pc:spChg>
      </pc:sldChg>
      <pc:sldChg chg="del">
        <pc:chgData name="Japan Sun Shubin" userId="90e3a638bb69b60f" providerId="LiveId" clId="{7C8623E0-A6C6-492A-9326-CD9BCF415888}" dt="2022-03-16T10:37:13.748" v="3912" actId="2696"/>
        <pc:sldMkLst>
          <pc:docMk/>
          <pc:sldMk cId="706933820" sldId="622"/>
        </pc:sldMkLst>
      </pc:sldChg>
      <pc:sldChg chg="modSp mod">
        <pc:chgData name="Japan Sun Shubin" userId="90e3a638bb69b60f" providerId="LiveId" clId="{7C8623E0-A6C6-492A-9326-CD9BCF415888}" dt="2022-03-08T07:05:52.340" v="223" actId="20577"/>
        <pc:sldMkLst>
          <pc:docMk/>
          <pc:sldMk cId="571570477" sldId="630"/>
        </pc:sldMkLst>
        <pc:spChg chg="mod">
          <ac:chgData name="Japan Sun Shubin" userId="90e3a638bb69b60f" providerId="LiveId" clId="{7C8623E0-A6C6-492A-9326-CD9BCF415888}" dt="2022-03-08T07:05:30.547" v="207" actId="20577"/>
          <ac:spMkLst>
            <pc:docMk/>
            <pc:sldMk cId="571570477" sldId="630"/>
            <ac:spMk id="2" creationId="{D42AF797-E67B-469F-B881-0505E44ACDF9}"/>
          </ac:spMkLst>
        </pc:spChg>
        <pc:spChg chg="mod">
          <ac:chgData name="Japan Sun Shubin" userId="90e3a638bb69b60f" providerId="LiveId" clId="{7C8623E0-A6C6-492A-9326-CD9BCF415888}" dt="2022-03-08T07:05:52.340" v="223" actId="20577"/>
          <ac:spMkLst>
            <pc:docMk/>
            <pc:sldMk cId="571570477" sldId="630"/>
            <ac:spMk id="6" creationId="{A902CDA3-EE99-4CAB-B806-2B9B1763F848}"/>
          </ac:spMkLst>
        </pc:spChg>
      </pc:sldChg>
      <pc:sldChg chg="del">
        <pc:chgData name="Japan Sun Shubin" userId="90e3a638bb69b60f" providerId="LiveId" clId="{7C8623E0-A6C6-492A-9326-CD9BCF415888}" dt="2022-03-16T10:37:03.950" v="3911" actId="2696"/>
        <pc:sldMkLst>
          <pc:docMk/>
          <pc:sldMk cId="2122560947" sldId="637"/>
        </pc:sldMkLst>
      </pc:sldChg>
      <pc:sldChg chg="modSp mod ord">
        <pc:chgData name="Japan Sun Shubin" userId="90e3a638bb69b60f" providerId="LiveId" clId="{7C8623E0-A6C6-492A-9326-CD9BCF415888}" dt="2022-03-08T07:06:36.766" v="241"/>
        <pc:sldMkLst>
          <pc:docMk/>
          <pc:sldMk cId="1681258471" sldId="647"/>
        </pc:sldMkLst>
        <pc:spChg chg="mod">
          <ac:chgData name="Japan Sun Shubin" userId="90e3a638bb69b60f" providerId="LiveId" clId="{7C8623E0-A6C6-492A-9326-CD9BCF415888}" dt="2022-03-08T07:06:16.150" v="235" actId="20577"/>
          <ac:spMkLst>
            <pc:docMk/>
            <pc:sldMk cId="1681258471" sldId="647"/>
            <ac:spMk id="2" creationId="{D42AF797-E67B-469F-B881-0505E44ACDF9}"/>
          </ac:spMkLst>
        </pc:spChg>
      </pc:sldChg>
      <pc:sldChg chg="addSp modSp add mod ord">
        <pc:chgData name="Japan Sun Shubin" userId="90e3a638bb69b60f" providerId="LiveId" clId="{7C8623E0-A6C6-492A-9326-CD9BCF415888}" dt="2022-03-17T09:57:33.502" v="5051"/>
        <pc:sldMkLst>
          <pc:docMk/>
          <pc:sldMk cId="74504069" sldId="649"/>
        </pc:sldMkLst>
        <pc:spChg chg="mod">
          <ac:chgData name="Japan Sun Shubin" userId="90e3a638bb69b60f" providerId="LiveId" clId="{7C8623E0-A6C6-492A-9326-CD9BCF415888}" dt="2022-03-16T10:04:15.779" v="3805" actId="20577"/>
          <ac:spMkLst>
            <pc:docMk/>
            <pc:sldMk cId="74504069" sldId="649"/>
            <ac:spMk id="2" creationId="{FB34499F-30F3-4CB2-B78C-AF7AC536DCC6}"/>
          </ac:spMkLst>
        </pc:spChg>
        <pc:spChg chg="add mod">
          <ac:chgData name="Japan Sun Shubin" userId="90e3a638bb69b60f" providerId="LiveId" clId="{7C8623E0-A6C6-492A-9326-CD9BCF415888}" dt="2022-03-16T10:36:03.635" v="3886"/>
          <ac:spMkLst>
            <pc:docMk/>
            <pc:sldMk cId="74504069" sldId="649"/>
            <ac:spMk id="5" creationId="{E61CF014-2577-46E1-90D1-2747F0771390}"/>
          </ac:spMkLst>
        </pc:spChg>
      </pc:sldChg>
      <pc:sldChg chg="del">
        <pc:chgData name="Japan Sun Shubin" userId="90e3a638bb69b60f" providerId="LiveId" clId="{7C8623E0-A6C6-492A-9326-CD9BCF415888}" dt="2022-03-16T10:02:54.467" v="3692" actId="2696"/>
        <pc:sldMkLst>
          <pc:docMk/>
          <pc:sldMk cId="414167528" sldId="649"/>
        </pc:sldMkLst>
      </pc:sldChg>
      <pc:sldChg chg="del">
        <pc:chgData name="Japan Sun Shubin" userId="90e3a638bb69b60f" providerId="LiveId" clId="{7C8623E0-A6C6-492A-9326-CD9BCF415888}" dt="2022-03-13T08:00:58.664" v="1876" actId="2696"/>
        <pc:sldMkLst>
          <pc:docMk/>
          <pc:sldMk cId="778607303" sldId="655"/>
        </pc:sldMkLst>
      </pc:sldChg>
      <pc:sldChg chg="del">
        <pc:chgData name="Japan Sun Shubin" userId="90e3a638bb69b60f" providerId="LiveId" clId="{7C8623E0-A6C6-492A-9326-CD9BCF415888}" dt="2022-03-13T07:32:57.612" v="1483" actId="2696"/>
        <pc:sldMkLst>
          <pc:docMk/>
          <pc:sldMk cId="1318071548" sldId="658"/>
        </pc:sldMkLst>
      </pc:sldChg>
      <pc:sldChg chg="addSp modSp mod">
        <pc:chgData name="Japan Sun Shubin" userId="90e3a638bb69b60f" providerId="LiveId" clId="{7C8623E0-A6C6-492A-9326-CD9BCF415888}" dt="2022-03-16T10:51:47.287" v="4065" actId="255"/>
        <pc:sldMkLst>
          <pc:docMk/>
          <pc:sldMk cId="2894007782" sldId="659"/>
        </pc:sldMkLst>
        <pc:spChg chg="add mod">
          <ac:chgData name="Japan Sun Shubin" userId="90e3a638bb69b60f" providerId="LiveId" clId="{7C8623E0-A6C6-492A-9326-CD9BCF415888}" dt="2022-03-16T10:51:47.287" v="4065" actId="255"/>
          <ac:spMkLst>
            <pc:docMk/>
            <pc:sldMk cId="2894007782" sldId="659"/>
            <ac:spMk id="6" creationId="{D3F36913-EA8C-4825-9E8C-E0B4C499CD69}"/>
          </ac:spMkLst>
        </pc:spChg>
      </pc:sldChg>
      <pc:sldChg chg="modSp mod">
        <pc:chgData name="Japan Sun Shubin" userId="90e3a638bb69b60f" providerId="LiveId" clId="{7C8623E0-A6C6-492A-9326-CD9BCF415888}" dt="2022-03-18T05:23:51.465" v="5094" actId="20577"/>
        <pc:sldMkLst>
          <pc:docMk/>
          <pc:sldMk cId="1618624875" sldId="669"/>
        </pc:sldMkLst>
        <pc:spChg chg="mod">
          <ac:chgData name="Japan Sun Shubin" userId="90e3a638bb69b60f" providerId="LiveId" clId="{7C8623E0-A6C6-492A-9326-CD9BCF415888}" dt="2022-03-13T08:05:38.598" v="2001" actId="20577"/>
          <ac:spMkLst>
            <pc:docMk/>
            <pc:sldMk cId="1618624875" sldId="669"/>
            <ac:spMk id="2" creationId="{3A415995-C26B-4862-A977-E55C7D8AE300}"/>
          </ac:spMkLst>
        </pc:spChg>
        <pc:spChg chg="mod">
          <ac:chgData name="Japan Sun Shubin" userId="90e3a638bb69b60f" providerId="LiveId" clId="{7C8623E0-A6C6-492A-9326-CD9BCF415888}" dt="2022-03-18T05:23:51.465" v="5094" actId="20577"/>
          <ac:spMkLst>
            <pc:docMk/>
            <pc:sldMk cId="1618624875" sldId="669"/>
            <ac:spMk id="3" creationId="{831B4901-A419-459D-9056-C30D13065F40}"/>
          </ac:spMkLst>
        </pc:spChg>
      </pc:sldChg>
      <pc:sldChg chg="modSp mod">
        <pc:chgData name="Japan Sun Shubin" userId="90e3a638bb69b60f" providerId="LiveId" clId="{7C8623E0-A6C6-492A-9326-CD9BCF415888}" dt="2022-03-16T07:43:41.323" v="3192" actId="20577"/>
        <pc:sldMkLst>
          <pc:docMk/>
          <pc:sldMk cId="1194096535" sldId="670"/>
        </pc:sldMkLst>
        <pc:spChg chg="mod">
          <ac:chgData name="Japan Sun Shubin" userId="90e3a638bb69b60f" providerId="LiveId" clId="{7C8623E0-A6C6-492A-9326-CD9BCF415888}" dt="2022-03-16T07:41:41.282" v="3117" actId="20577"/>
          <ac:spMkLst>
            <pc:docMk/>
            <pc:sldMk cId="1194096535" sldId="670"/>
            <ac:spMk id="2" creationId="{1DE21CFE-C00B-4F4F-8854-197762DD9C63}"/>
          </ac:spMkLst>
        </pc:spChg>
        <pc:graphicFrameChg chg="modGraphic">
          <ac:chgData name="Japan Sun Shubin" userId="90e3a638bb69b60f" providerId="LiveId" clId="{7C8623E0-A6C6-492A-9326-CD9BCF415888}" dt="2022-03-16T07:43:41.323" v="3192" actId="20577"/>
          <ac:graphicFrameMkLst>
            <pc:docMk/>
            <pc:sldMk cId="1194096535" sldId="670"/>
            <ac:graphicFrameMk id="6" creationId="{3F687A54-3B1F-4A6B-ADBC-BB24C27EF20D}"/>
          </ac:graphicFrameMkLst>
        </pc:graphicFrameChg>
      </pc:sldChg>
      <pc:sldChg chg="modSp mod ord">
        <pc:chgData name="Japan Sun Shubin" userId="90e3a638bb69b60f" providerId="LiveId" clId="{7C8623E0-A6C6-492A-9326-CD9BCF415888}" dt="2022-03-18T05:23:19.912" v="5075" actId="20577"/>
        <pc:sldMkLst>
          <pc:docMk/>
          <pc:sldMk cId="3424254477" sldId="673"/>
        </pc:sldMkLst>
        <pc:spChg chg="mod">
          <ac:chgData name="Japan Sun Shubin" userId="90e3a638bb69b60f" providerId="LiveId" clId="{7C8623E0-A6C6-492A-9326-CD9BCF415888}" dt="2022-03-18T05:23:19.912" v="5075" actId="20577"/>
          <ac:spMkLst>
            <pc:docMk/>
            <pc:sldMk cId="3424254477" sldId="673"/>
            <ac:spMk id="3" creationId="{831B4901-A419-459D-9056-C30D13065F40}"/>
          </ac:spMkLst>
        </pc:spChg>
      </pc:sldChg>
      <pc:sldChg chg="modSp mod">
        <pc:chgData name="Japan Sun Shubin" userId="90e3a638bb69b60f" providerId="LiveId" clId="{7C8623E0-A6C6-492A-9326-CD9BCF415888}" dt="2022-03-15T10:08:04.188" v="3076" actId="20577"/>
        <pc:sldMkLst>
          <pc:docMk/>
          <pc:sldMk cId="308975253" sldId="679"/>
        </pc:sldMkLst>
        <pc:spChg chg="mod">
          <ac:chgData name="Japan Sun Shubin" userId="90e3a638bb69b60f" providerId="LiveId" clId="{7C8623E0-A6C6-492A-9326-CD9BCF415888}" dt="2022-03-15T10:08:04.188" v="3076" actId="20577"/>
          <ac:spMkLst>
            <pc:docMk/>
            <pc:sldMk cId="308975253" sldId="679"/>
            <ac:spMk id="2" creationId="{EA85FC3B-08E2-4DD1-8BB4-01263A3C1C45}"/>
          </ac:spMkLst>
        </pc:spChg>
        <pc:spChg chg="mod">
          <ac:chgData name="Japan Sun Shubin" userId="90e3a638bb69b60f" providerId="LiveId" clId="{7C8623E0-A6C6-492A-9326-CD9BCF415888}" dt="2022-03-08T10:46:25.125" v="458"/>
          <ac:spMkLst>
            <pc:docMk/>
            <pc:sldMk cId="308975253" sldId="679"/>
            <ac:spMk id="3" creationId="{0408BA17-BD79-46D7-B888-850D5BAB4ADA}"/>
          </ac:spMkLst>
        </pc:spChg>
      </pc:sldChg>
      <pc:sldChg chg="modSp mod">
        <pc:chgData name="Japan Sun Shubin" userId="90e3a638bb69b60f" providerId="LiveId" clId="{7C8623E0-A6C6-492A-9326-CD9BCF415888}" dt="2022-03-08T10:48:01.285" v="477"/>
        <pc:sldMkLst>
          <pc:docMk/>
          <pc:sldMk cId="1067873616" sldId="680"/>
        </pc:sldMkLst>
        <pc:spChg chg="mod">
          <ac:chgData name="Japan Sun Shubin" userId="90e3a638bb69b60f" providerId="LiveId" clId="{7C8623E0-A6C6-492A-9326-CD9BCF415888}" dt="2022-03-08T10:48:01.285" v="477"/>
          <ac:spMkLst>
            <pc:docMk/>
            <pc:sldMk cId="1067873616" sldId="680"/>
            <ac:spMk id="5" creationId="{422FC2F7-6260-4F6E-BC78-D4D0D11003FD}"/>
          </ac:spMkLst>
        </pc:spChg>
      </pc:sldChg>
      <pc:sldChg chg="modSp mod">
        <pc:chgData name="Japan Sun Shubin" userId="90e3a638bb69b60f" providerId="LiveId" clId="{7C8623E0-A6C6-492A-9326-CD9BCF415888}" dt="2022-03-08T10:47:46.153" v="473"/>
        <pc:sldMkLst>
          <pc:docMk/>
          <pc:sldMk cId="3699622938" sldId="681"/>
        </pc:sldMkLst>
        <pc:spChg chg="mod">
          <ac:chgData name="Japan Sun Shubin" userId="90e3a638bb69b60f" providerId="LiveId" clId="{7C8623E0-A6C6-492A-9326-CD9BCF415888}" dt="2022-03-08T10:47:46.153" v="473"/>
          <ac:spMkLst>
            <pc:docMk/>
            <pc:sldMk cId="3699622938" sldId="681"/>
            <ac:spMk id="5" creationId="{422FC2F7-6260-4F6E-BC78-D4D0D11003FD}"/>
          </ac:spMkLst>
        </pc:spChg>
      </pc:sldChg>
      <pc:sldChg chg="addSp delSp modSp mod modNotesTx">
        <pc:chgData name="Japan Sun Shubin" userId="90e3a638bb69b60f" providerId="LiveId" clId="{7C8623E0-A6C6-492A-9326-CD9BCF415888}" dt="2022-03-13T07:31:33.471" v="1472" actId="20577"/>
        <pc:sldMkLst>
          <pc:docMk/>
          <pc:sldMk cId="2549996661" sldId="682"/>
        </pc:sldMkLst>
        <pc:spChg chg="mod">
          <ac:chgData name="Japan Sun Shubin" userId="90e3a638bb69b60f" providerId="LiveId" clId="{7C8623E0-A6C6-492A-9326-CD9BCF415888}" dt="2022-03-13T07:02:20.212" v="915" actId="20577"/>
          <ac:spMkLst>
            <pc:docMk/>
            <pc:sldMk cId="2549996661" sldId="682"/>
            <ac:spMk id="5" creationId="{E95FC109-19BE-4AD3-8678-637714E44CCE}"/>
          </ac:spMkLst>
        </pc:spChg>
        <pc:spChg chg="mod">
          <ac:chgData name="Japan Sun Shubin" userId="90e3a638bb69b60f" providerId="LiveId" clId="{7C8623E0-A6C6-492A-9326-CD9BCF415888}" dt="2022-03-13T07:26:37.983" v="1379" actId="1036"/>
          <ac:spMkLst>
            <pc:docMk/>
            <pc:sldMk cId="2549996661" sldId="682"/>
            <ac:spMk id="6" creationId="{B732022A-85F2-4668-9449-09078B700FB7}"/>
          </ac:spMkLst>
        </pc:spChg>
        <pc:spChg chg="mod">
          <ac:chgData name="Japan Sun Shubin" userId="90e3a638bb69b60f" providerId="LiveId" clId="{7C8623E0-A6C6-492A-9326-CD9BCF415888}" dt="2022-03-13T07:14:03.886" v="1072" actId="20577"/>
          <ac:spMkLst>
            <pc:docMk/>
            <pc:sldMk cId="2549996661" sldId="682"/>
            <ac:spMk id="7" creationId="{5AB1EDEA-9F40-45CB-A550-BB8BFAF93B7B}"/>
          </ac:spMkLst>
        </pc:spChg>
        <pc:spChg chg="mod">
          <ac:chgData name="Japan Sun Shubin" userId="90e3a638bb69b60f" providerId="LiveId" clId="{7C8623E0-A6C6-492A-9326-CD9BCF415888}" dt="2022-03-13T06:58:49.006" v="858" actId="20577"/>
          <ac:spMkLst>
            <pc:docMk/>
            <pc:sldMk cId="2549996661" sldId="682"/>
            <ac:spMk id="12" creationId="{D0F1B085-08B7-43AF-BDE9-E1AC2CF1FB33}"/>
          </ac:spMkLst>
        </pc:spChg>
        <pc:spChg chg="del">
          <ac:chgData name="Japan Sun Shubin" userId="90e3a638bb69b60f" providerId="LiveId" clId="{7C8623E0-A6C6-492A-9326-CD9BCF415888}" dt="2022-03-13T07:18:04.016" v="1192" actId="478"/>
          <ac:spMkLst>
            <pc:docMk/>
            <pc:sldMk cId="2549996661" sldId="682"/>
            <ac:spMk id="18" creationId="{BBA22E2B-ADED-4937-B888-51A648862A89}"/>
          </ac:spMkLst>
        </pc:spChg>
        <pc:spChg chg="mod">
          <ac:chgData name="Japan Sun Shubin" userId="90e3a638bb69b60f" providerId="LiveId" clId="{7C8623E0-A6C6-492A-9326-CD9BCF415888}" dt="2022-03-13T07:19:06.009" v="1230" actId="20577"/>
          <ac:spMkLst>
            <pc:docMk/>
            <pc:sldMk cId="2549996661" sldId="682"/>
            <ac:spMk id="35" creationId="{87A73663-3912-41A4-B22E-BF8B94A5B9D3}"/>
          </ac:spMkLst>
        </pc:spChg>
        <pc:spChg chg="mod">
          <ac:chgData name="Japan Sun Shubin" userId="90e3a638bb69b60f" providerId="LiveId" clId="{7C8623E0-A6C6-492A-9326-CD9BCF415888}" dt="2022-03-13T07:22:48.221" v="1315" actId="1076"/>
          <ac:spMkLst>
            <pc:docMk/>
            <pc:sldMk cId="2549996661" sldId="682"/>
            <ac:spMk id="37" creationId="{E8A5FE4E-B7D3-48D7-9A47-7D5AD943346E}"/>
          </ac:spMkLst>
        </pc:spChg>
        <pc:spChg chg="mod">
          <ac:chgData name="Japan Sun Shubin" userId="90e3a638bb69b60f" providerId="LiveId" clId="{7C8623E0-A6C6-492A-9326-CD9BCF415888}" dt="2022-03-13T07:26:26.387" v="1353" actId="14100"/>
          <ac:spMkLst>
            <pc:docMk/>
            <pc:sldMk cId="2549996661" sldId="682"/>
            <ac:spMk id="43" creationId="{64803CE8-CE3E-46F7-94E7-3D73143AA731}"/>
          </ac:spMkLst>
        </pc:spChg>
        <pc:spChg chg="mod">
          <ac:chgData name="Japan Sun Shubin" userId="90e3a638bb69b60f" providerId="LiveId" clId="{7C8623E0-A6C6-492A-9326-CD9BCF415888}" dt="2022-03-13T07:15:20.503" v="1124" actId="20577"/>
          <ac:spMkLst>
            <pc:docMk/>
            <pc:sldMk cId="2549996661" sldId="682"/>
            <ac:spMk id="58" creationId="{CE06EB54-1B34-4059-93E8-758FB507DD45}"/>
          </ac:spMkLst>
        </pc:spChg>
        <pc:spChg chg="mod">
          <ac:chgData name="Japan Sun Shubin" userId="90e3a638bb69b60f" providerId="LiveId" clId="{7C8623E0-A6C6-492A-9326-CD9BCF415888}" dt="2022-03-13T07:12:08.236" v="1014" actId="14100"/>
          <ac:spMkLst>
            <pc:docMk/>
            <pc:sldMk cId="2549996661" sldId="682"/>
            <ac:spMk id="66" creationId="{F4645365-94A6-4586-8E00-D15C5C018F14}"/>
          </ac:spMkLst>
        </pc:spChg>
        <pc:spChg chg="del">
          <ac:chgData name="Japan Sun Shubin" userId="90e3a638bb69b60f" providerId="LiveId" clId="{7C8623E0-A6C6-492A-9326-CD9BCF415888}" dt="2022-03-13T06:58:22.114" v="845" actId="478"/>
          <ac:spMkLst>
            <pc:docMk/>
            <pc:sldMk cId="2549996661" sldId="682"/>
            <ac:spMk id="69" creationId="{AAF56D82-25CA-4031-8F0F-B917739F9B96}"/>
          </ac:spMkLst>
        </pc:spChg>
        <pc:spChg chg="mod">
          <ac:chgData name="Japan Sun Shubin" userId="90e3a638bb69b60f" providerId="LiveId" clId="{7C8623E0-A6C6-492A-9326-CD9BCF415888}" dt="2022-03-13T07:25:18.876" v="1337" actId="20577"/>
          <ac:spMkLst>
            <pc:docMk/>
            <pc:sldMk cId="2549996661" sldId="682"/>
            <ac:spMk id="70" creationId="{82D58665-B0C3-429E-B201-6B9D8E57D58B}"/>
          </ac:spMkLst>
        </pc:spChg>
        <pc:spChg chg="mod">
          <ac:chgData name="Japan Sun Shubin" userId="90e3a638bb69b60f" providerId="LiveId" clId="{7C8623E0-A6C6-492A-9326-CD9BCF415888}" dt="2022-03-13T07:16:32.423" v="1144" actId="14100"/>
          <ac:spMkLst>
            <pc:docMk/>
            <pc:sldMk cId="2549996661" sldId="682"/>
            <ac:spMk id="78" creationId="{323CAB79-A3AD-4FC4-88EC-BF3B954AD720}"/>
          </ac:spMkLst>
        </pc:spChg>
        <pc:spChg chg="add mod">
          <ac:chgData name="Japan Sun Shubin" userId="90e3a638bb69b60f" providerId="LiveId" clId="{7C8623E0-A6C6-492A-9326-CD9BCF415888}" dt="2022-03-13T07:09:37.741" v="940" actId="20577"/>
          <ac:spMkLst>
            <pc:docMk/>
            <pc:sldMk cId="2549996661" sldId="682"/>
            <ac:spMk id="86" creationId="{A4357FBD-4E63-4EB0-8105-6D9DA06399DA}"/>
          </ac:spMkLst>
        </pc:spChg>
        <pc:spChg chg="mod">
          <ac:chgData name="Japan Sun Shubin" userId="90e3a638bb69b60f" providerId="LiveId" clId="{7C8623E0-A6C6-492A-9326-CD9BCF415888}" dt="2022-03-13T07:08:06.077" v="927" actId="20577"/>
          <ac:spMkLst>
            <pc:docMk/>
            <pc:sldMk cId="2549996661" sldId="682"/>
            <ac:spMk id="90" creationId="{2A540C73-52C3-4A46-95C7-FE3609692043}"/>
          </ac:spMkLst>
        </pc:spChg>
        <pc:spChg chg="add mod">
          <ac:chgData name="Japan Sun Shubin" userId="90e3a638bb69b60f" providerId="LiveId" clId="{7C8623E0-A6C6-492A-9326-CD9BCF415888}" dt="2022-03-13T07:12:53.139" v="1020" actId="1076"/>
          <ac:spMkLst>
            <pc:docMk/>
            <pc:sldMk cId="2549996661" sldId="682"/>
            <ac:spMk id="93" creationId="{5DF4F3D1-6369-464D-A595-1634DED32446}"/>
          </ac:spMkLst>
        </pc:spChg>
        <pc:spChg chg="add mod">
          <ac:chgData name="Japan Sun Shubin" userId="90e3a638bb69b60f" providerId="LiveId" clId="{7C8623E0-A6C6-492A-9326-CD9BCF415888}" dt="2022-03-13T07:12:40.495" v="1019" actId="1076"/>
          <ac:spMkLst>
            <pc:docMk/>
            <pc:sldMk cId="2549996661" sldId="682"/>
            <ac:spMk id="96" creationId="{85B309E6-3283-4BF3-B2C5-9F17F49D0E98}"/>
          </ac:spMkLst>
        </pc:spChg>
        <pc:spChg chg="mod">
          <ac:chgData name="Japan Sun Shubin" userId="90e3a638bb69b60f" providerId="LiveId" clId="{7C8623E0-A6C6-492A-9326-CD9BCF415888}" dt="2022-03-13T07:00:09.104" v="869" actId="20577"/>
          <ac:spMkLst>
            <pc:docMk/>
            <pc:sldMk cId="2549996661" sldId="682"/>
            <ac:spMk id="97" creationId="{7281A289-AC00-4073-92CF-8B4E0D7A37D0}"/>
          </ac:spMkLst>
        </pc:spChg>
        <pc:spChg chg="mod">
          <ac:chgData name="Japan Sun Shubin" userId="90e3a638bb69b60f" providerId="LiveId" clId="{7C8623E0-A6C6-492A-9326-CD9BCF415888}" dt="2022-03-13T07:20:30.686" v="1276" actId="14100"/>
          <ac:spMkLst>
            <pc:docMk/>
            <pc:sldMk cId="2549996661" sldId="682"/>
            <ac:spMk id="112" creationId="{C57DE37B-F1A8-4A78-AE70-35612F9C37D1}"/>
          </ac:spMkLst>
        </pc:spChg>
        <pc:spChg chg="mod">
          <ac:chgData name="Japan Sun Shubin" userId="90e3a638bb69b60f" providerId="LiveId" clId="{7C8623E0-A6C6-492A-9326-CD9BCF415888}" dt="2022-03-13T07:18:44.482" v="1202" actId="14100"/>
          <ac:spMkLst>
            <pc:docMk/>
            <pc:sldMk cId="2549996661" sldId="682"/>
            <ac:spMk id="127" creationId="{4F481B69-75D8-4D3F-8458-10E19F1FABFA}"/>
          </ac:spMkLst>
        </pc:spChg>
        <pc:spChg chg="add mod">
          <ac:chgData name="Japan Sun Shubin" userId="90e3a638bb69b60f" providerId="LiveId" clId="{7C8623E0-A6C6-492A-9326-CD9BCF415888}" dt="2022-03-13T07:22:40.154" v="1314" actId="14100"/>
          <ac:spMkLst>
            <pc:docMk/>
            <pc:sldMk cId="2549996661" sldId="682"/>
            <ac:spMk id="136" creationId="{F2E04B7D-B152-4A92-88A9-A20C5B33E3FD}"/>
          </ac:spMkLst>
        </pc:spChg>
        <pc:spChg chg="mod">
          <ac:chgData name="Japan Sun Shubin" userId="90e3a638bb69b60f" providerId="LiveId" clId="{7C8623E0-A6C6-492A-9326-CD9BCF415888}" dt="2022-03-13T07:21:11.350" v="1279" actId="1076"/>
          <ac:spMkLst>
            <pc:docMk/>
            <pc:sldMk cId="2549996661" sldId="682"/>
            <ac:spMk id="143" creationId="{9A8159C6-C67E-4D0C-BE3C-0556C7D4AF0A}"/>
          </ac:spMkLst>
        </pc:spChg>
        <pc:spChg chg="add mod">
          <ac:chgData name="Japan Sun Shubin" userId="90e3a638bb69b60f" providerId="LiveId" clId="{7C8623E0-A6C6-492A-9326-CD9BCF415888}" dt="2022-03-13T07:23:18.298" v="1326" actId="20577"/>
          <ac:spMkLst>
            <pc:docMk/>
            <pc:sldMk cId="2549996661" sldId="682"/>
            <ac:spMk id="144" creationId="{E4CF0104-15BB-4077-ADE2-0BB53E7E6C2D}"/>
          </ac:spMkLst>
        </pc:spChg>
        <pc:spChg chg="mod">
          <ac:chgData name="Japan Sun Shubin" userId="90e3a638bb69b60f" providerId="LiveId" clId="{7C8623E0-A6C6-492A-9326-CD9BCF415888}" dt="2022-03-13T07:26:43.454" v="1381" actId="1035"/>
          <ac:spMkLst>
            <pc:docMk/>
            <pc:sldMk cId="2549996661" sldId="682"/>
            <ac:spMk id="145" creationId="{5538BB1F-78D7-449C-9BDB-E1BF7E134660}"/>
          </ac:spMkLst>
        </pc:spChg>
        <pc:spChg chg="add mod">
          <ac:chgData name="Japan Sun Shubin" userId="90e3a638bb69b60f" providerId="LiveId" clId="{7C8623E0-A6C6-492A-9326-CD9BCF415888}" dt="2022-03-13T07:27:02.542" v="1384" actId="1076"/>
          <ac:spMkLst>
            <pc:docMk/>
            <pc:sldMk cId="2549996661" sldId="682"/>
            <ac:spMk id="148" creationId="{404BF3A4-69A7-439A-A987-C0F117D26DEE}"/>
          </ac:spMkLst>
        </pc:spChg>
        <pc:spChg chg="del">
          <ac:chgData name="Japan Sun Shubin" userId="90e3a638bb69b60f" providerId="LiveId" clId="{7C8623E0-A6C6-492A-9326-CD9BCF415888}" dt="2022-03-13T07:24:03.006" v="1327" actId="478"/>
          <ac:spMkLst>
            <pc:docMk/>
            <pc:sldMk cId="2549996661" sldId="682"/>
            <ac:spMk id="152" creationId="{C72DA8C4-31A4-486F-B023-676A9F3F5184}"/>
          </ac:spMkLst>
        </pc:spChg>
        <pc:spChg chg="mod">
          <ac:chgData name="Japan Sun Shubin" userId="90e3a638bb69b60f" providerId="LiveId" clId="{7C8623E0-A6C6-492A-9326-CD9BCF415888}" dt="2022-03-13T07:28:15.760" v="1438" actId="1036"/>
          <ac:spMkLst>
            <pc:docMk/>
            <pc:sldMk cId="2549996661" sldId="682"/>
            <ac:spMk id="181" creationId="{D2EB5CE3-565E-4048-8E7D-E007567F0736}"/>
          </ac:spMkLst>
        </pc:spChg>
        <pc:cxnChg chg="mod">
          <ac:chgData name="Japan Sun Shubin" userId="90e3a638bb69b60f" providerId="LiveId" clId="{7C8623E0-A6C6-492A-9326-CD9BCF415888}" dt="2022-03-13T07:11:20.242" v="961" actId="14100"/>
          <ac:cxnSpMkLst>
            <pc:docMk/>
            <pc:sldMk cId="2549996661" sldId="682"/>
            <ac:cxnSpMk id="15" creationId="{20DD6D47-6149-4508-9885-55D574D17421}"/>
          </ac:cxnSpMkLst>
        </pc:cxnChg>
        <pc:cxnChg chg="mod">
          <ac:chgData name="Japan Sun Shubin" userId="90e3a638bb69b60f" providerId="LiveId" clId="{7C8623E0-A6C6-492A-9326-CD9BCF415888}" dt="2022-03-13T07:18:52.907" v="1203" actId="14100"/>
          <ac:cxnSpMkLst>
            <pc:docMk/>
            <pc:sldMk cId="2549996661" sldId="682"/>
            <ac:cxnSpMk id="22" creationId="{766C66FB-E308-4BCA-AD41-2A40BB2FC76B}"/>
          </ac:cxnSpMkLst>
        </pc:cxnChg>
        <pc:cxnChg chg="mod">
          <ac:chgData name="Japan Sun Shubin" userId="90e3a638bb69b60f" providerId="LiveId" clId="{7C8623E0-A6C6-492A-9326-CD9BCF415888}" dt="2022-03-13T07:00:07.334" v="866" actId="20577"/>
          <ac:cxnSpMkLst>
            <pc:docMk/>
            <pc:sldMk cId="2549996661" sldId="682"/>
            <ac:cxnSpMk id="29" creationId="{F80D418B-288F-4270-9F8A-423B80548D26}"/>
          </ac:cxnSpMkLst>
        </pc:cxnChg>
        <pc:cxnChg chg="mod">
          <ac:chgData name="Japan Sun Shubin" userId="90e3a638bb69b60f" providerId="LiveId" clId="{7C8623E0-A6C6-492A-9326-CD9BCF415888}" dt="2022-03-13T07:21:11.350" v="1279" actId="1076"/>
          <ac:cxnSpMkLst>
            <pc:docMk/>
            <pc:sldMk cId="2549996661" sldId="682"/>
            <ac:cxnSpMk id="39" creationId="{1046F22F-7D74-471B-8F56-2A6A2EF0BF8F}"/>
          </ac:cxnSpMkLst>
        </pc:cxnChg>
        <pc:cxnChg chg="mod">
          <ac:chgData name="Japan Sun Shubin" userId="90e3a638bb69b60f" providerId="LiveId" clId="{7C8623E0-A6C6-492A-9326-CD9BCF415888}" dt="2022-03-13T07:26:37.983" v="1379" actId="1036"/>
          <ac:cxnSpMkLst>
            <pc:docMk/>
            <pc:sldMk cId="2549996661" sldId="682"/>
            <ac:cxnSpMk id="41" creationId="{030953DC-C222-4709-BCFE-995B8752BEA4}"/>
          </ac:cxnSpMkLst>
        </pc:cxnChg>
        <pc:cxnChg chg="mod">
          <ac:chgData name="Japan Sun Shubin" userId="90e3a638bb69b60f" providerId="LiveId" clId="{7C8623E0-A6C6-492A-9326-CD9BCF415888}" dt="2022-03-13T07:20:30.686" v="1276" actId="14100"/>
          <ac:cxnSpMkLst>
            <pc:docMk/>
            <pc:sldMk cId="2549996661" sldId="682"/>
            <ac:cxnSpMk id="47" creationId="{6EF53AD3-3F95-4747-98C2-B86E21DD4D93}"/>
          </ac:cxnSpMkLst>
        </pc:cxnChg>
        <pc:cxnChg chg="mod">
          <ac:chgData name="Japan Sun Shubin" userId="90e3a638bb69b60f" providerId="LiveId" clId="{7C8623E0-A6C6-492A-9326-CD9BCF415888}" dt="2022-03-13T07:26:12.895" v="1352" actId="14100"/>
          <ac:cxnSpMkLst>
            <pc:docMk/>
            <pc:sldMk cId="2549996661" sldId="682"/>
            <ac:cxnSpMk id="48" creationId="{6F2F4C55-FA25-46AA-9085-A723A8E0D5E5}"/>
          </ac:cxnSpMkLst>
        </pc:cxnChg>
        <pc:cxnChg chg="mod">
          <ac:chgData name="Japan Sun Shubin" userId="90e3a638bb69b60f" providerId="LiveId" clId="{7C8623E0-A6C6-492A-9326-CD9BCF415888}" dt="2022-03-13T07:28:15.760" v="1438" actId="1036"/>
          <ac:cxnSpMkLst>
            <pc:docMk/>
            <pc:sldMk cId="2549996661" sldId="682"/>
            <ac:cxnSpMk id="52" creationId="{6490D413-8A3F-47BE-B6DF-80516D58C3AF}"/>
          </ac:cxnSpMkLst>
        </pc:cxnChg>
        <pc:cxnChg chg="mod">
          <ac:chgData name="Japan Sun Shubin" userId="90e3a638bb69b60f" providerId="LiveId" clId="{7C8623E0-A6C6-492A-9326-CD9BCF415888}" dt="2022-03-13T07:12:40.495" v="1019" actId="1076"/>
          <ac:cxnSpMkLst>
            <pc:docMk/>
            <pc:sldMk cId="2549996661" sldId="682"/>
            <ac:cxnSpMk id="60" creationId="{B9CA4202-51B2-4C6F-8F87-284A19AA5AB3}"/>
          </ac:cxnSpMkLst>
        </pc:cxnChg>
        <pc:cxnChg chg="mod">
          <ac:chgData name="Japan Sun Shubin" userId="90e3a638bb69b60f" providerId="LiveId" clId="{7C8623E0-A6C6-492A-9326-CD9BCF415888}" dt="2022-03-13T07:20:30.686" v="1276" actId="14100"/>
          <ac:cxnSpMkLst>
            <pc:docMk/>
            <pc:sldMk cId="2549996661" sldId="682"/>
            <ac:cxnSpMk id="67" creationId="{97D90038-EAA5-4593-8946-5903BB38B930}"/>
          </ac:cxnSpMkLst>
        </pc:cxnChg>
        <pc:cxnChg chg="mod">
          <ac:chgData name="Japan Sun Shubin" userId="90e3a638bb69b60f" providerId="LiveId" clId="{7C8623E0-A6C6-492A-9326-CD9BCF415888}" dt="2022-03-13T07:00:07.334" v="866" actId="20577"/>
          <ac:cxnSpMkLst>
            <pc:docMk/>
            <pc:sldMk cId="2549996661" sldId="682"/>
            <ac:cxnSpMk id="71" creationId="{D28CE54E-BE29-4886-B620-2312A361CCC1}"/>
          </ac:cxnSpMkLst>
        </pc:cxnChg>
        <pc:cxnChg chg="mod">
          <ac:chgData name="Japan Sun Shubin" userId="90e3a638bb69b60f" providerId="LiveId" clId="{7C8623E0-A6C6-492A-9326-CD9BCF415888}" dt="2022-03-13T07:11:24.398" v="962" actId="14100"/>
          <ac:cxnSpMkLst>
            <pc:docMk/>
            <pc:sldMk cId="2549996661" sldId="682"/>
            <ac:cxnSpMk id="74" creationId="{0B97F5FF-6472-4E8F-A9F2-792448F84C0C}"/>
          </ac:cxnSpMkLst>
        </pc:cxnChg>
        <pc:cxnChg chg="mod">
          <ac:chgData name="Japan Sun Shubin" userId="90e3a638bb69b60f" providerId="LiveId" clId="{7C8623E0-A6C6-492A-9326-CD9BCF415888}" dt="2022-03-13T07:22:48.221" v="1315" actId="1076"/>
          <ac:cxnSpMkLst>
            <pc:docMk/>
            <pc:sldMk cId="2549996661" sldId="682"/>
            <ac:cxnSpMk id="77" creationId="{EF4D3967-C248-4C41-AF5E-07E70437E331}"/>
          </ac:cxnSpMkLst>
        </pc:cxnChg>
        <pc:cxnChg chg="mod">
          <ac:chgData name="Japan Sun Shubin" userId="90e3a638bb69b60f" providerId="LiveId" clId="{7C8623E0-A6C6-492A-9326-CD9BCF415888}" dt="2022-03-13T07:26:26.387" v="1353" actId="14100"/>
          <ac:cxnSpMkLst>
            <pc:docMk/>
            <pc:sldMk cId="2549996661" sldId="682"/>
            <ac:cxnSpMk id="80" creationId="{9C35F133-54D6-4646-BD73-54A292F8DC2B}"/>
          </ac:cxnSpMkLst>
        </pc:cxnChg>
        <pc:cxnChg chg="mod">
          <ac:chgData name="Japan Sun Shubin" userId="90e3a638bb69b60f" providerId="LiveId" clId="{7C8623E0-A6C6-492A-9326-CD9BCF415888}" dt="2022-03-13T07:00:07.334" v="866" actId="20577"/>
          <ac:cxnSpMkLst>
            <pc:docMk/>
            <pc:sldMk cId="2549996661" sldId="682"/>
            <ac:cxnSpMk id="82" creationId="{48CDFA0B-CDFB-4A08-BD4C-460C4C0CAD83}"/>
          </ac:cxnSpMkLst>
        </pc:cxnChg>
        <pc:cxnChg chg="mod">
          <ac:chgData name="Japan Sun Shubin" userId="90e3a638bb69b60f" providerId="LiveId" clId="{7C8623E0-A6C6-492A-9326-CD9BCF415888}" dt="2022-03-13T07:07:57.979" v="924" actId="1076"/>
          <ac:cxnSpMkLst>
            <pc:docMk/>
            <pc:sldMk cId="2549996661" sldId="682"/>
            <ac:cxnSpMk id="85" creationId="{ACF79BA6-46A2-4397-A0D9-4CD670653269}"/>
          </ac:cxnSpMkLst>
        </pc:cxnChg>
        <pc:cxnChg chg="mod">
          <ac:chgData name="Japan Sun Shubin" userId="90e3a638bb69b60f" providerId="LiveId" clId="{7C8623E0-A6C6-492A-9326-CD9BCF415888}" dt="2022-03-13T07:12:53.139" v="1020" actId="1076"/>
          <ac:cxnSpMkLst>
            <pc:docMk/>
            <pc:sldMk cId="2549996661" sldId="682"/>
            <ac:cxnSpMk id="89" creationId="{19EAE7C7-C1E0-4B02-A850-FF4A375968CB}"/>
          </ac:cxnSpMkLst>
        </pc:cxnChg>
        <pc:cxnChg chg="add mod">
          <ac:chgData name="Japan Sun Shubin" userId="90e3a638bb69b60f" providerId="LiveId" clId="{7C8623E0-A6C6-492A-9326-CD9BCF415888}" dt="2022-03-13T07:09:48.268" v="943" actId="14100"/>
          <ac:cxnSpMkLst>
            <pc:docMk/>
            <pc:sldMk cId="2549996661" sldId="682"/>
            <ac:cxnSpMk id="92" creationId="{4680D7CE-27A9-4ABE-BFE6-AFEFC310193C}"/>
          </ac:cxnSpMkLst>
        </pc:cxnChg>
        <pc:cxnChg chg="mod">
          <ac:chgData name="Japan Sun Shubin" userId="90e3a638bb69b60f" providerId="LiveId" clId="{7C8623E0-A6C6-492A-9326-CD9BCF415888}" dt="2022-03-13T07:00:07.334" v="866" actId="20577"/>
          <ac:cxnSpMkLst>
            <pc:docMk/>
            <pc:sldMk cId="2549996661" sldId="682"/>
            <ac:cxnSpMk id="98" creationId="{09C4CA6A-F535-4660-A785-CCCDB54A608C}"/>
          </ac:cxnSpMkLst>
        </pc:cxnChg>
        <pc:cxnChg chg="add mod">
          <ac:chgData name="Japan Sun Shubin" userId="90e3a638bb69b60f" providerId="LiveId" clId="{7C8623E0-A6C6-492A-9326-CD9BCF415888}" dt="2022-03-13T07:15:44.732" v="1128" actId="14100"/>
          <ac:cxnSpMkLst>
            <pc:docMk/>
            <pc:sldMk cId="2549996661" sldId="682"/>
            <ac:cxnSpMk id="101" creationId="{CEEB1B51-D703-4AA4-BE3A-13D1EA924DC6}"/>
          </ac:cxnSpMkLst>
        </pc:cxnChg>
        <pc:cxnChg chg="mod">
          <ac:chgData name="Japan Sun Shubin" userId="90e3a638bb69b60f" providerId="LiveId" clId="{7C8623E0-A6C6-492A-9326-CD9BCF415888}" dt="2022-03-13T07:26:37.983" v="1379" actId="1036"/>
          <ac:cxnSpMkLst>
            <pc:docMk/>
            <pc:sldMk cId="2549996661" sldId="682"/>
            <ac:cxnSpMk id="104" creationId="{52846C9D-38E1-4C15-997E-01D915A32BD1}"/>
          </ac:cxnSpMkLst>
        </pc:cxnChg>
        <pc:cxnChg chg="add del mod">
          <ac:chgData name="Japan Sun Shubin" userId="90e3a638bb69b60f" providerId="LiveId" clId="{7C8623E0-A6C6-492A-9326-CD9BCF415888}" dt="2022-03-13T07:21:11.350" v="1279" actId="1076"/>
          <ac:cxnSpMkLst>
            <pc:docMk/>
            <pc:sldMk cId="2549996661" sldId="682"/>
            <ac:cxnSpMk id="108" creationId="{F34AAD49-861E-45E1-B3AD-9F3CD4F73397}"/>
          </ac:cxnSpMkLst>
        </pc:cxnChg>
        <pc:cxnChg chg="add mod">
          <ac:chgData name="Japan Sun Shubin" userId="90e3a638bb69b60f" providerId="LiveId" clId="{7C8623E0-A6C6-492A-9326-CD9BCF415888}" dt="2022-03-13T07:30:27.897" v="1444" actId="14100"/>
          <ac:cxnSpMkLst>
            <pc:docMk/>
            <pc:sldMk cId="2549996661" sldId="682"/>
            <ac:cxnSpMk id="153" creationId="{78A597F2-BB45-4F3E-8B1C-09A8EF3EB954}"/>
          </ac:cxnSpMkLst>
        </pc:cxnChg>
        <pc:cxnChg chg="del mod">
          <ac:chgData name="Japan Sun Shubin" userId="90e3a638bb69b60f" providerId="LiveId" clId="{7C8623E0-A6C6-492A-9326-CD9BCF415888}" dt="2022-03-13T07:18:23.638" v="1198" actId="478"/>
          <ac:cxnSpMkLst>
            <pc:docMk/>
            <pc:sldMk cId="2549996661" sldId="682"/>
            <ac:cxnSpMk id="154" creationId="{AB56D9F3-607F-4A2A-9E70-22BB9E828704}"/>
          </ac:cxnSpMkLst>
        </pc:cxnChg>
        <pc:cxnChg chg="add mod">
          <ac:chgData name="Japan Sun Shubin" userId="90e3a638bb69b60f" providerId="LiveId" clId="{7C8623E0-A6C6-492A-9326-CD9BCF415888}" dt="2022-03-13T07:30:19.681" v="1442" actId="14100"/>
          <ac:cxnSpMkLst>
            <pc:docMk/>
            <pc:sldMk cId="2549996661" sldId="682"/>
            <ac:cxnSpMk id="155" creationId="{295345BE-AFF2-4E3B-B9FE-71219091F0AB}"/>
          </ac:cxnSpMkLst>
        </pc:cxnChg>
        <pc:cxnChg chg="add mod">
          <ac:chgData name="Japan Sun Shubin" userId="90e3a638bb69b60f" providerId="LiveId" clId="{7C8623E0-A6C6-492A-9326-CD9BCF415888}" dt="2022-03-13T07:28:29.673" v="1440" actId="14100"/>
          <ac:cxnSpMkLst>
            <pc:docMk/>
            <pc:sldMk cId="2549996661" sldId="682"/>
            <ac:cxnSpMk id="156" creationId="{C8A27A84-5111-4782-9373-DC89303B3153}"/>
          </ac:cxnSpMkLst>
        </pc:cxnChg>
        <pc:cxnChg chg="add mod">
          <ac:chgData name="Japan Sun Shubin" userId="90e3a638bb69b60f" providerId="LiveId" clId="{7C8623E0-A6C6-492A-9326-CD9BCF415888}" dt="2022-03-13T07:28:15.760" v="1438" actId="1036"/>
          <ac:cxnSpMkLst>
            <pc:docMk/>
            <pc:sldMk cId="2549996661" sldId="682"/>
            <ac:cxnSpMk id="157" creationId="{67C0DF62-F6F5-44A5-9F8D-56B571069B1E}"/>
          </ac:cxnSpMkLst>
        </pc:cxnChg>
        <pc:cxnChg chg="add mod">
          <ac:chgData name="Japan Sun Shubin" userId="90e3a638bb69b60f" providerId="LiveId" clId="{7C8623E0-A6C6-492A-9326-CD9BCF415888}" dt="2022-03-13T07:30:37.120" v="1447" actId="14100"/>
          <ac:cxnSpMkLst>
            <pc:docMk/>
            <pc:sldMk cId="2549996661" sldId="682"/>
            <ac:cxnSpMk id="165" creationId="{ECCE07B1-2CE9-4B82-A88E-9993C91181E2}"/>
          </ac:cxnSpMkLst>
        </pc:cxnChg>
        <pc:cxnChg chg="mod">
          <ac:chgData name="Japan Sun Shubin" userId="90e3a638bb69b60f" providerId="LiveId" clId="{7C8623E0-A6C6-492A-9326-CD9BCF415888}" dt="2022-03-13T07:26:43.454" v="1381" actId="1035"/>
          <ac:cxnSpMkLst>
            <pc:docMk/>
            <pc:sldMk cId="2549996661" sldId="682"/>
            <ac:cxnSpMk id="175" creationId="{5AC69CE1-F017-4372-A3D5-B879ADBBA10C}"/>
          </ac:cxnSpMkLst>
        </pc:cxnChg>
        <pc:cxnChg chg="del mod">
          <ac:chgData name="Japan Sun Shubin" userId="90e3a638bb69b60f" providerId="LiveId" clId="{7C8623E0-A6C6-492A-9326-CD9BCF415888}" dt="2022-03-13T07:24:08.212" v="1328" actId="478"/>
          <ac:cxnSpMkLst>
            <pc:docMk/>
            <pc:sldMk cId="2549996661" sldId="682"/>
            <ac:cxnSpMk id="178" creationId="{852C29AE-BCA3-41D2-A8D5-45EE7EBBF031}"/>
          </ac:cxnSpMkLst>
        </pc:cxnChg>
        <pc:cxnChg chg="del mod">
          <ac:chgData name="Japan Sun Shubin" userId="90e3a638bb69b60f" providerId="LiveId" clId="{7C8623E0-A6C6-492A-9326-CD9BCF415888}" dt="2022-03-13T07:18:20.102" v="1197" actId="478"/>
          <ac:cxnSpMkLst>
            <pc:docMk/>
            <pc:sldMk cId="2549996661" sldId="682"/>
            <ac:cxnSpMk id="179" creationId="{3F4C8FC0-2256-47BC-8D8D-A4A02FD7C3B9}"/>
          </ac:cxnSpMkLst>
        </pc:cxnChg>
        <pc:cxnChg chg="mod">
          <ac:chgData name="Japan Sun Shubin" userId="90e3a638bb69b60f" providerId="LiveId" clId="{7C8623E0-A6C6-492A-9326-CD9BCF415888}" dt="2022-03-13T07:27:09.557" v="1386" actId="14100"/>
          <ac:cxnSpMkLst>
            <pc:docMk/>
            <pc:sldMk cId="2549996661" sldId="682"/>
            <ac:cxnSpMk id="182" creationId="{37F15553-54C1-4EDE-9F03-FF27E444A4C2}"/>
          </ac:cxnSpMkLst>
        </pc:cxnChg>
        <pc:cxnChg chg="mod">
          <ac:chgData name="Japan Sun Shubin" userId="90e3a638bb69b60f" providerId="LiveId" clId="{7C8623E0-A6C6-492A-9326-CD9BCF415888}" dt="2022-03-13T07:21:11.350" v="1279" actId="1076"/>
          <ac:cxnSpMkLst>
            <pc:docMk/>
            <pc:sldMk cId="2549996661" sldId="682"/>
            <ac:cxnSpMk id="184" creationId="{1826E6A7-19F5-4FFF-A4DF-B1B74CE37913}"/>
          </ac:cxnSpMkLst>
        </pc:cxnChg>
      </pc:sldChg>
      <pc:sldChg chg="modSp mod">
        <pc:chgData name="Japan Sun Shubin" userId="90e3a638bb69b60f" providerId="LiveId" clId="{7C8623E0-A6C6-492A-9326-CD9BCF415888}" dt="2022-03-13T08:43:06.389" v="2313" actId="6549"/>
        <pc:sldMkLst>
          <pc:docMk/>
          <pc:sldMk cId="4189065916" sldId="683"/>
        </pc:sldMkLst>
        <pc:spChg chg="mod">
          <ac:chgData name="Japan Sun Shubin" userId="90e3a638bb69b60f" providerId="LiveId" clId="{7C8623E0-A6C6-492A-9326-CD9BCF415888}" dt="2022-03-13T08:43:06.389" v="2313" actId="6549"/>
          <ac:spMkLst>
            <pc:docMk/>
            <pc:sldMk cId="4189065916" sldId="683"/>
            <ac:spMk id="3" creationId="{05251D72-1A77-423B-AD57-EBE94B8465EC}"/>
          </ac:spMkLst>
        </pc:spChg>
      </pc:sldChg>
      <pc:sldChg chg="modSp mod">
        <pc:chgData name="Japan Sun Shubin" userId="90e3a638bb69b60f" providerId="LiveId" clId="{7C8623E0-A6C6-492A-9326-CD9BCF415888}" dt="2022-03-08T10:47:39.414" v="472"/>
        <pc:sldMkLst>
          <pc:docMk/>
          <pc:sldMk cId="3967871314" sldId="684"/>
        </pc:sldMkLst>
        <pc:spChg chg="mod">
          <ac:chgData name="Japan Sun Shubin" userId="90e3a638bb69b60f" providerId="LiveId" clId="{7C8623E0-A6C6-492A-9326-CD9BCF415888}" dt="2022-03-08T10:47:39.414" v="472"/>
          <ac:spMkLst>
            <pc:docMk/>
            <pc:sldMk cId="3967871314" sldId="684"/>
            <ac:spMk id="5" creationId="{422FC2F7-6260-4F6E-BC78-D4D0D11003FD}"/>
          </ac:spMkLst>
        </pc:spChg>
      </pc:sldChg>
      <pc:sldChg chg="modSp add del mod">
        <pc:chgData name="Japan Sun Shubin" userId="90e3a638bb69b60f" providerId="LiveId" clId="{7C8623E0-A6C6-492A-9326-CD9BCF415888}" dt="2022-03-18T05:38:24.357" v="5143" actId="2696"/>
        <pc:sldMkLst>
          <pc:docMk/>
          <pc:sldMk cId="1862492776" sldId="685"/>
        </pc:sldMkLst>
        <pc:spChg chg="mod">
          <ac:chgData name="Japan Sun Shubin" userId="90e3a638bb69b60f" providerId="LiveId" clId="{7C8623E0-A6C6-492A-9326-CD9BCF415888}" dt="2022-03-08T10:45:25.716" v="449" actId="20577"/>
          <ac:spMkLst>
            <pc:docMk/>
            <pc:sldMk cId="1862492776" sldId="685"/>
            <ac:spMk id="2" creationId="{AF04E50E-7182-49B7-A5F1-0A5DE444F265}"/>
          </ac:spMkLst>
        </pc:spChg>
        <pc:spChg chg="mod">
          <ac:chgData name="Japan Sun Shubin" userId="90e3a638bb69b60f" providerId="LiveId" clId="{7C8623E0-A6C6-492A-9326-CD9BCF415888}" dt="2022-03-08T10:46:01.142" v="455"/>
          <ac:spMkLst>
            <pc:docMk/>
            <pc:sldMk cId="1862492776" sldId="685"/>
            <ac:spMk id="3" creationId="{9CAECE34-5BB3-41B6-B239-B7564D64095E}"/>
          </ac:spMkLst>
        </pc:spChg>
      </pc:sldChg>
      <pc:sldChg chg="del">
        <pc:chgData name="Japan Sun Shubin" userId="90e3a638bb69b60f" providerId="LiveId" clId="{7C8623E0-A6C6-492A-9326-CD9BCF415888}" dt="2022-03-08T07:03:53.129" v="130" actId="2696"/>
        <pc:sldMkLst>
          <pc:docMk/>
          <pc:sldMk cId="3377003513" sldId="685"/>
        </pc:sldMkLst>
      </pc:sldChg>
      <pc:sldChg chg="add">
        <pc:chgData name="Japan Sun Shubin" userId="90e3a638bb69b60f" providerId="LiveId" clId="{7C8623E0-A6C6-492A-9326-CD9BCF415888}" dt="2022-03-18T05:38:34.188" v="5144"/>
        <pc:sldMkLst>
          <pc:docMk/>
          <pc:sldMk cId="3455971122" sldId="685"/>
        </pc:sldMkLst>
      </pc:sldChg>
      <pc:sldChg chg="modSp del mod ord">
        <pc:chgData name="Japan Sun Shubin" userId="90e3a638bb69b60f" providerId="LiveId" clId="{7C8623E0-A6C6-492A-9326-CD9BCF415888}" dt="2022-03-15T09:54:22.167" v="2959" actId="2696"/>
        <pc:sldMkLst>
          <pc:docMk/>
          <pc:sldMk cId="134564339" sldId="687"/>
        </pc:sldMkLst>
        <pc:spChg chg="mod">
          <ac:chgData name="Japan Sun Shubin" userId="90e3a638bb69b60f" providerId="LiveId" clId="{7C8623E0-A6C6-492A-9326-CD9BCF415888}" dt="2022-03-08T10:42:56.070" v="356" actId="12"/>
          <ac:spMkLst>
            <pc:docMk/>
            <pc:sldMk cId="134564339" sldId="687"/>
            <ac:spMk id="3" creationId="{82007757-01FF-4149-8379-269D21136825}"/>
          </ac:spMkLst>
        </pc:spChg>
      </pc:sldChg>
      <pc:sldChg chg="add">
        <pc:chgData name="Japan Sun Shubin" userId="90e3a638bb69b60f" providerId="LiveId" clId="{7C8623E0-A6C6-492A-9326-CD9BCF415888}" dt="2022-03-15T09:54:37.420" v="2960"/>
        <pc:sldMkLst>
          <pc:docMk/>
          <pc:sldMk cId="740428339" sldId="687"/>
        </pc:sldMkLst>
      </pc:sldChg>
      <pc:sldChg chg="modSp del mod">
        <pc:chgData name="Japan Sun Shubin" userId="90e3a638bb69b60f" providerId="LiveId" clId="{7C8623E0-A6C6-492A-9326-CD9BCF415888}" dt="2022-03-18T05:38:24.357" v="5143" actId="2696"/>
        <pc:sldMkLst>
          <pc:docMk/>
          <pc:sldMk cId="918679683" sldId="688"/>
        </pc:sldMkLst>
        <pc:spChg chg="mod">
          <ac:chgData name="Japan Sun Shubin" userId="90e3a638bb69b60f" providerId="LiveId" clId="{7C8623E0-A6C6-492A-9326-CD9BCF415888}" dt="2022-03-15T09:59:50.769" v="3041" actId="20577"/>
          <ac:spMkLst>
            <pc:docMk/>
            <pc:sldMk cId="918679683" sldId="688"/>
            <ac:spMk id="6" creationId="{D642363E-9D1D-48FF-ACDF-3FDA1DFC6AAD}"/>
          </ac:spMkLst>
        </pc:spChg>
      </pc:sldChg>
      <pc:sldChg chg="add">
        <pc:chgData name="Japan Sun Shubin" userId="90e3a638bb69b60f" providerId="LiveId" clId="{7C8623E0-A6C6-492A-9326-CD9BCF415888}" dt="2022-03-18T05:38:34.188" v="5144"/>
        <pc:sldMkLst>
          <pc:docMk/>
          <pc:sldMk cId="1691840922" sldId="688"/>
        </pc:sldMkLst>
      </pc:sldChg>
      <pc:sldChg chg="addSp delSp modSp del mod modClrScheme chgLayout">
        <pc:chgData name="Japan Sun Shubin" userId="90e3a638bb69b60f" providerId="LiveId" clId="{7C8623E0-A6C6-492A-9326-CD9BCF415888}" dt="2022-03-18T05:38:24.357" v="5143" actId="2696"/>
        <pc:sldMkLst>
          <pc:docMk/>
          <pc:sldMk cId="1185437025" sldId="689"/>
        </pc:sldMkLst>
        <pc:spChg chg="del mod ord">
          <ac:chgData name="Japan Sun Shubin" userId="90e3a638bb69b60f" providerId="LiveId" clId="{7C8623E0-A6C6-492A-9326-CD9BCF415888}" dt="2022-03-08T07:01:12.245" v="113" actId="700"/>
          <ac:spMkLst>
            <pc:docMk/>
            <pc:sldMk cId="1185437025" sldId="689"/>
            <ac:spMk id="2" creationId="{A3349E1B-EF83-40C0-A044-DB1C15D30632}"/>
          </ac:spMkLst>
        </pc:spChg>
        <pc:spChg chg="del mod ord">
          <ac:chgData name="Japan Sun Shubin" userId="90e3a638bb69b60f" providerId="LiveId" clId="{7C8623E0-A6C6-492A-9326-CD9BCF415888}" dt="2022-03-08T07:01:12.245" v="113" actId="700"/>
          <ac:spMkLst>
            <pc:docMk/>
            <pc:sldMk cId="1185437025" sldId="689"/>
            <ac:spMk id="3" creationId="{ECA06BFE-2E01-42F9-9194-D25E79581DA8}"/>
          </ac:spMkLst>
        </pc:spChg>
        <pc:spChg chg="mod ord">
          <ac:chgData name="Japan Sun Shubin" userId="90e3a638bb69b60f" providerId="LiveId" clId="{7C8623E0-A6C6-492A-9326-CD9BCF415888}" dt="2022-03-08T07:01:12.245" v="113" actId="700"/>
          <ac:spMkLst>
            <pc:docMk/>
            <pc:sldMk cId="1185437025" sldId="689"/>
            <ac:spMk id="4" creationId="{9C582D84-392C-4DDC-8044-04A7D1619B42}"/>
          </ac:spMkLst>
        </pc:spChg>
        <pc:spChg chg="mod ord">
          <ac:chgData name="Japan Sun Shubin" userId="90e3a638bb69b60f" providerId="LiveId" clId="{7C8623E0-A6C6-492A-9326-CD9BCF415888}" dt="2022-03-08T07:01:12.245" v="113" actId="700"/>
          <ac:spMkLst>
            <pc:docMk/>
            <pc:sldMk cId="1185437025" sldId="689"/>
            <ac:spMk id="5" creationId="{854A6E1C-5D9B-42C9-AD28-530E46309472}"/>
          </ac:spMkLst>
        </pc:spChg>
        <pc:spChg chg="add mod ord">
          <ac:chgData name="Japan Sun Shubin" userId="90e3a638bb69b60f" providerId="LiveId" clId="{7C8623E0-A6C6-492A-9326-CD9BCF415888}" dt="2022-03-08T10:44:26.835" v="399" actId="20577"/>
          <ac:spMkLst>
            <pc:docMk/>
            <pc:sldMk cId="1185437025" sldId="689"/>
            <ac:spMk id="6" creationId="{AD720F72-0850-4946-AF68-4AEACFC8F4C9}"/>
          </ac:spMkLst>
        </pc:spChg>
        <pc:spChg chg="add mod ord">
          <ac:chgData name="Japan Sun Shubin" userId="90e3a638bb69b60f" providerId="LiveId" clId="{7C8623E0-A6C6-492A-9326-CD9BCF415888}" dt="2022-03-08T10:45:58.151" v="454"/>
          <ac:spMkLst>
            <pc:docMk/>
            <pc:sldMk cId="1185437025" sldId="689"/>
            <ac:spMk id="7" creationId="{7C49363E-C884-4080-9A56-97F81C79E874}"/>
          </ac:spMkLst>
        </pc:spChg>
      </pc:sldChg>
      <pc:sldChg chg="add">
        <pc:chgData name="Japan Sun Shubin" userId="90e3a638bb69b60f" providerId="LiveId" clId="{7C8623E0-A6C6-492A-9326-CD9BCF415888}" dt="2022-03-18T05:38:34.188" v="5144"/>
        <pc:sldMkLst>
          <pc:docMk/>
          <pc:sldMk cId="1366593908" sldId="689"/>
        </pc:sldMkLst>
      </pc:sldChg>
      <pc:sldChg chg="add">
        <pc:chgData name="Japan Sun Shubin" userId="90e3a638bb69b60f" providerId="LiveId" clId="{7C8623E0-A6C6-492A-9326-CD9BCF415888}" dt="2022-03-15T09:54:37.420" v="2960"/>
        <pc:sldMkLst>
          <pc:docMk/>
          <pc:sldMk cId="821210674" sldId="691"/>
        </pc:sldMkLst>
      </pc:sldChg>
      <pc:sldChg chg="modSp del mod ord">
        <pc:chgData name="Japan Sun Shubin" userId="90e3a638bb69b60f" providerId="LiveId" clId="{7C8623E0-A6C6-492A-9326-CD9BCF415888}" dt="2022-03-15T09:54:22.167" v="2959" actId="2696"/>
        <pc:sldMkLst>
          <pc:docMk/>
          <pc:sldMk cId="1348711932" sldId="691"/>
        </pc:sldMkLst>
        <pc:spChg chg="mod">
          <ac:chgData name="Japan Sun Shubin" userId="90e3a638bb69b60f" providerId="LiveId" clId="{7C8623E0-A6C6-492A-9326-CD9BCF415888}" dt="2022-03-08T10:45:48.595" v="452"/>
          <ac:spMkLst>
            <pc:docMk/>
            <pc:sldMk cId="1348711932" sldId="691"/>
            <ac:spMk id="3" creationId="{82007757-01FF-4149-8379-269D21136825}"/>
          </ac:spMkLst>
        </pc:spChg>
      </pc:sldChg>
      <pc:sldChg chg="modSp del mod ord">
        <pc:chgData name="Japan Sun Shubin" userId="90e3a638bb69b60f" providerId="LiveId" clId="{7C8623E0-A6C6-492A-9326-CD9BCF415888}" dt="2022-03-15T09:54:22.167" v="2959" actId="2696"/>
        <pc:sldMkLst>
          <pc:docMk/>
          <pc:sldMk cId="1522693077" sldId="692"/>
        </pc:sldMkLst>
        <pc:spChg chg="mod">
          <ac:chgData name="Japan Sun Shubin" userId="90e3a638bb69b60f" providerId="LiveId" clId="{7C8623E0-A6C6-492A-9326-CD9BCF415888}" dt="2022-03-08T10:45:41.353" v="451" actId="20577"/>
          <ac:spMkLst>
            <pc:docMk/>
            <pc:sldMk cId="1522693077" sldId="692"/>
            <ac:spMk id="3" creationId="{82007757-01FF-4149-8379-269D21136825}"/>
          </ac:spMkLst>
        </pc:spChg>
      </pc:sldChg>
      <pc:sldChg chg="add">
        <pc:chgData name="Japan Sun Shubin" userId="90e3a638bb69b60f" providerId="LiveId" clId="{7C8623E0-A6C6-492A-9326-CD9BCF415888}" dt="2022-03-15T09:54:37.420" v="2960"/>
        <pc:sldMkLst>
          <pc:docMk/>
          <pc:sldMk cId="2949898048" sldId="692"/>
        </pc:sldMkLst>
      </pc:sldChg>
      <pc:sldChg chg="add">
        <pc:chgData name="Japan Sun Shubin" userId="90e3a638bb69b60f" providerId="LiveId" clId="{7C8623E0-A6C6-492A-9326-CD9BCF415888}" dt="2022-03-15T09:54:37.420" v="2960"/>
        <pc:sldMkLst>
          <pc:docMk/>
          <pc:sldMk cId="3668559048" sldId="693"/>
        </pc:sldMkLst>
      </pc:sldChg>
      <pc:sldChg chg="modSp del mod ord">
        <pc:chgData name="Japan Sun Shubin" userId="90e3a638bb69b60f" providerId="LiveId" clId="{7C8623E0-A6C6-492A-9326-CD9BCF415888}" dt="2022-03-15T09:54:22.167" v="2959" actId="2696"/>
        <pc:sldMkLst>
          <pc:docMk/>
          <pc:sldMk cId="3796264573" sldId="693"/>
        </pc:sldMkLst>
        <pc:spChg chg="mod">
          <ac:chgData name="Japan Sun Shubin" userId="90e3a638bb69b60f" providerId="LiveId" clId="{7C8623E0-A6C6-492A-9326-CD9BCF415888}" dt="2022-03-08T10:45:51.913" v="453"/>
          <ac:spMkLst>
            <pc:docMk/>
            <pc:sldMk cId="3796264573" sldId="693"/>
            <ac:spMk id="3" creationId="{10A589B7-89D9-4DA2-B84D-C120A275F13F}"/>
          </ac:spMkLst>
        </pc:spChg>
      </pc:sldChg>
      <pc:sldChg chg="modSp mod">
        <pc:chgData name="Japan Sun Shubin" userId="90e3a638bb69b60f" providerId="LiveId" clId="{7C8623E0-A6C6-492A-9326-CD9BCF415888}" dt="2022-03-08T10:42:01.290" v="341" actId="20577"/>
        <pc:sldMkLst>
          <pc:docMk/>
          <pc:sldMk cId="3226884083" sldId="695"/>
        </pc:sldMkLst>
        <pc:spChg chg="mod">
          <ac:chgData name="Japan Sun Shubin" userId="90e3a638bb69b60f" providerId="LiveId" clId="{7C8623E0-A6C6-492A-9326-CD9BCF415888}" dt="2022-03-08T10:42:01.290" v="341" actId="20577"/>
          <ac:spMkLst>
            <pc:docMk/>
            <pc:sldMk cId="3226884083" sldId="695"/>
            <ac:spMk id="3" creationId="{95EDF179-3410-4D49-A612-F50E7C05903D}"/>
          </ac:spMkLst>
        </pc:spChg>
      </pc:sldChg>
      <pc:sldChg chg="addSp delSp modSp del mod ord modClrScheme chgLayout">
        <pc:chgData name="Japan Sun Shubin" userId="90e3a638bb69b60f" providerId="LiveId" clId="{7C8623E0-A6C6-492A-9326-CD9BCF415888}" dt="2022-03-15T09:54:42.655" v="2961" actId="2696"/>
        <pc:sldMkLst>
          <pc:docMk/>
          <pc:sldMk cId="2305248909" sldId="696"/>
        </pc:sldMkLst>
        <pc:spChg chg="del mod ord">
          <ac:chgData name="Japan Sun Shubin" userId="90e3a638bb69b60f" providerId="LiveId" clId="{7C8623E0-A6C6-492A-9326-CD9BCF415888}" dt="2022-03-15T09:31:28.507" v="2743" actId="700"/>
          <ac:spMkLst>
            <pc:docMk/>
            <pc:sldMk cId="2305248909" sldId="696"/>
            <ac:spMk id="2" creationId="{AF82FC7D-905D-4E2B-A27F-5ADC06CF9D75}"/>
          </ac:spMkLst>
        </pc:spChg>
        <pc:spChg chg="del mod ord">
          <ac:chgData name="Japan Sun Shubin" userId="90e3a638bb69b60f" providerId="LiveId" clId="{7C8623E0-A6C6-492A-9326-CD9BCF415888}" dt="2022-03-15T09:31:28.507" v="2743" actId="700"/>
          <ac:spMkLst>
            <pc:docMk/>
            <pc:sldMk cId="2305248909" sldId="696"/>
            <ac:spMk id="3" creationId="{3CC63056-49C5-4943-943B-D6B4D193107D}"/>
          </ac:spMkLst>
        </pc:spChg>
        <pc:spChg chg="mod ord">
          <ac:chgData name="Japan Sun Shubin" userId="90e3a638bb69b60f" providerId="LiveId" clId="{7C8623E0-A6C6-492A-9326-CD9BCF415888}" dt="2022-03-15T09:31:28.507" v="2743" actId="700"/>
          <ac:spMkLst>
            <pc:docMk/>
            <pc:sldMk cId="2305248909" sldId="696"/>
            <ac:spMk id="4" creationId="{A23DE190-0A82-47FC-BA32-04A720FCDAB9}"/>
          </ac:spMkLst>
        </pc:spChg>
        <pc:spChg chg="mod ord">
          <ac:chgData name="Japan Sun Shubin" userId="90e3a638bb69b60f" providerId="LiveId" clId="{7C8623E0-A6C6-492A-9326-CD9BCF415888}" dt="2022-03-15T09:31:28.507" v="2743" actId="700"/>
          <ac:spMkLst>
            <pc:docMk/>
            <pc:sldMk cId="2305248909" sldId="696"/>
            <ac:spMk id="5" creationId="{3817F761-EA23-4770-B109-0527D90F19AD}"/>
          </ac:spMkLst>
        </pc:spChg>
        <pc:spChg chg="add mod ord">
          <ac:chgData name="Japan Sun Shubin" userId="90e3a638bb69b60f" providerId="LiveId" clId="{7C8623E0-A6C6-492A-9326-CD9BCF415888}" dt="2022-03-15T09:31:35.183" v="2750" actId="20577"/>
          <ac:spMkLst>
            <pc:docMk/>
            <pc:sldMk cId="2305248909" sldId="696"/>
            <ac:spMk id="6" creationId="{9E813370-0E38-4359-8C8B-4C63CD9AF3AE}"/>
          </ac:spMkLst>
        </pc:spChg>
        <pc:spChg chg="add mod ord">
          <ac:chgData name="Japan Sun Shubin" userId="90e3a638bb69b60f" providerId="LiveId" clId="{7C8623E0-A6C6-492A-9326-CD9BCF415888}" dt="2022-03-15T09:33:57.058" v="2908"/>
          <ac:spMkLst>
            <pc:docMk/>
            <pc:sldMk cId="2305248909" sldId="696"/>
            <ac:spMk id="7" creationId="{FCFA47A7-E9DB-4CE9-9726-A40CCFF0BA0C}"/>
          </ac:spMkLst>
        </pc:spChg>
      </pc:sldChg>
      <pc:sldChg chg="add">
        <pc:chgData name="Japan Sun Shubin" userId="90e3a638bb69b60f" providerId="LiveId" clId="{7C8623E0-A6C6-492A-9326-CD9BCF415888}" dt="2022-03-15T09:54:51.352" v="2962"/>
        <pc:sldMkLst>
          <pc:docMk/>
          <pc:sldMk cId="3518250949" sldId="696"/>
        </pc:sldMkLst>
      </pc:sldChg>
      <pc:sldChg chg="modSp mod">
        <pc:chgData name="Japan Sun Shubin" userId="90e3a638bb69b60f" providerId="LiveId" clId="{7C8623E0-A6C6-492A-9326-CD9BCF415888}" dt="2022-03-18T05:21:42.201" v="5069" actId="20577"/>
        <pc:sldMkLst>
          <pc:docMk/>
          <pc:sldMk cId="1126193525" sldId="699"/>
        </pc:sldMkLst>
        <pc:spChg chg="mod">
          <ac:chgData name="Japan Sun Shubin" userId="90e3a638bb69b60f" providerId="LiveId" clId="{7C8623E0-A6C6-492A-9326-CD9BCF415888}" dt="2022-03-18T05:21:42.201" v="5069" actId="20577"/>
          <ac:spMkLst>
            <pc:docMk/>
            <pc:sldMk cId="1126193525" sldId="699"/>
            <ac:spMk id="6" creationId="{D06D3DC3-82E6-4FA9-A671-4B3EA92CBA44}"/>
          </ac:spMkLst>
        </pc:spChg>
      </pc:sldChg>
      <pc:sldChg chg="modSp mod">
        <pc:chgData name="Japan Sun Shubin" userId="90e3a638bb69b60f" providerId="LiveId" clId="{7C8623E0-A6C6-492A-9326-CD9BCF415888}" dt="2022-03-08T10:46:30.443" v="459"/>
        <pc:sldMkLst>
          <pc:docMk/>
          <pc:sldMk cId="501848690" sldId="701"/>
        </pc:sldMkLst>
        <pc:spChg chg="mod">
          <ac:chgData name="Japan Sun Shubin" userId="90e3a638bb69b60f" providerId="LiveId" clId="{7C8623E0-A6C6-492A-9326-CD9BCF415888}" dt="2022-03-08T10:46:30.443" v="459"/>
          <ac:spMkLst>
            <pc:docMk/>
            <pc:sldMk cId="501848690" sldId="701"/>
            <ac:spMk id="3" creationId="{C4AB8C2E-DFC9-4A80-92C2-C8842B706FD0}"/>
          </ac:spMkLst>
        </pc:spChg>
      </pc:sldChg>
      <pc:sldChg chg="modSp mod ord">
        <pc:chgData name="Japan Sun Shubin" userId="90e3a638bb69b60f" providerId="LiveId" clId="{7C8623E0-A6C6-492A-9326-CD9BCF415888}" dt="2022-03-13T08:03:02.039" v="1966" actId="20577"/>
        <pc:sldMkLst>
          <pc:docMk/>
          <pc:sldMk cId="1720557047" sldId="703"/>
        </pc:sldMkLst>
        <pc:spChg chg="mod">
          <ac:chgData name="Japan Sun Shubin" userId="90e3a638bb69b60f" providerId="LiveId" clId="{7C8623E0-A6C6-492A-9326-CD9BCF415888}" dt="2022-03-13T08:03:02.039" v="1966" actId="20577"/>
          <ac:spMkLst>
            <pc:docMk/>
            <pc:sldMk cId="1720557047" sldId="703"/>
            <ac:spMk id="2" creationId="{6272A8CF-0127-4BB9-8A46-D171AC4EA272}"/>
          </ac:spMkLst>
        </pc:spChg>
      </pc:sldChg>
      <pc:sldChg chg="modSp mod">
        <pc:chgData name="Japan Sun Shubin" userId="90e3a638bb69b60f" providerId="LiveId" clId="{7C8623E0-A6C6-492A-9326-CD9BCF415888}" dt="2022-03-13T08:04:12.977" v="1968" actId="1076"/>
        <pc:sldMkLst>
          <pc:docMk/>
          <pc:sldMk cId="2931537925" sldId="704"/>
        </pc:sldMkLst>
        <pc:spChg chg="mod">
          <ac:chgData name="Japan Sun Shubin" userId="90e3a638bb69b60f" providerId="LiveId" clId="{7C8623E0-A6C6-492A-9326-CD9BCF415888}" dt="2022-03-13T08:04:12.977" v="1968" actId="1076"/>
          <ac:spMkLst>
            <pc:docMk/>
            <pc:sldMk cId="2931537925" sldId="704"/>
            <ac:spMk id="6" creationId="{9AE263CB-8760-4BD3-A98C-E0EB2C19CA5C}"/>
          </ac:spMkLst>
        </pc:spChg>
      </pc:sldChg>
      <pc:sldChg chg="modSp new mod">
        <pc:chgData name="Japan Sun Shubin" userId="90e3a638bb69b60f" providerId="LiveId" clId="{7C8623E0-A6C6-492A-9326-CD9BCF415888}" dt="2022-03-08T10:49:11.442" v="501"/>
        <pc:sldMkLst>
          <pc:docMk/>
          <pc:sldMk cId="895446631" sldId="705"/>
        </pc:sldMkLst>
        <pc:spChg chg="mod">
          <ac:chgData name="Japan Sun Shubin" userId="90e3a638bb69b60f" providerId="LiveId" clId="{7C8623E0-A6C6-492A-9326-CD9BCF415888}" dt="2022-03-08T07:04:40.431" v="160" actId="20577"/>
          <ac:spMkLst>
            <pc:docMk/>
            <pc:sldMk cId="895446631" sldId="705"/>
            <ac:spMk id="2" creationId="{703D7B17-AF14-4262-805C-37383064CDBE}"/>
          </ac:spMkLst>
        </pc:spChg>
        <pc:spChg chg="mod">
          <ac:chgData name="Japan Sun Shubin" userId="90e3a638bb69b60f" providerId="LiveId" clId="{7C8623E0-A6C6-492A-9326-CD9BCF415888}" dt="2022-03-08T10:49:11.442" v="501"/>
          <ac:spMkLst>
            <pc:docMk/>
            <pc:sldMk cId="895446631" sldId="705"/>
            <ac:spMk id="3" creationId="{6FBCF541-AF9E-4F3C-A903-3652223F2C53}"/>
          </ac:spMkLst>
        </pc:spChg>
      </pc:sldChg>
      <pc:sldChg chg="modSp new mod">
        <pc:chgData name="Japan Sun Shubin" userId="90e3a638bb69b60f" providerId="LiveId" clId="{7C8623E0-A6C6-492A-9326-CD9BCF415888}" dt="2022-03-08T10:49:14.552" v="502"/>
        <pc:sldMkLst>
          <pc:docMk/>
          <pc:sldMk cId="2395662399" sldId="706"/>
        </pc:sldMkLst>
        <pc:spChg chg="mod">
          <ac:chgData name="Japan Sun Shubin" userId="90e3a638bb69b60f" providerId="LiveId" clId="{7C8623E0-A6C6-492A-9326-CD9BCF415888}" dt="2022-03-08T07:05:09.197" v="191" actId="20577"/>
          <ac:spMkLst>
            <pc:docMk/>
            <pc:sldMk cId="2395662399" sldId="706"/>
            <ac:spMk id="2" creationId="{B5460160-DF44-40CB-8ECF-DD6B1AA27204}"/>
          </ac:spMkLst>
        </pc:spChg>
        <pc:spChg chg="mod">
          <ac:chgData name="Japan Sun Shubin" userId="90e3a638bb69b60f" providerId="LiveId" clId="{7C8623E0-A6C6-492A-9326-CD9BCF415888}" dt="2022-03-08T10:49:14.552" v="502"/>
          <ac:spMkLst>
            <pc:docMk/>
            <pc:sldMk cId="2395662399" sldId="706"/>
            <ac:spMk id="3" creationId="{EBBE0C55-B17E-4AFE-B0EF-690291989250}"/>
          </ac:spMkLst>
        </pc:spChg>
      </pc:sldChg>
      <pc:sldChg chg="modSp del mod">
        <pc:chgData name="Japan Sun Shubin" userId="90e3a638bb69b60f" providerId="LiveId" clId="{7C8623E0-A6C6-492A-9326-CD9BCF415888}" dt="2022-03-15T09:34:17.785" v="2911" actId="2696"/>
        <pc:sldMkLst>
          <pc:docMk/>
          <pc:sldMk cId="3874586274" sldId="707"/>
        </pc:sldMkLst>
        <pc:spChg chg="mod">
          <ac:chgData name="Japan Sun Shubin" userId="90e3a638bb69b60f" providerId="LiveId" clId="{7C8623E0-A6C6-492A-9326-CD9BCF415888}" dt="2022-03-13T08:40:36.738" v="2267" actId="13926"/>
          <ac:spMkLst>
            <pc:docMk/>
            <pc:sldMk cId="3874586274" sldId="707"/>
            <ac:spMk id="9" creationId="{B6F50BBF-DBE8-4F0A-B6A4-560DC3E7DBD2}"/>
          </ac:spMkLst>
        </pc:spChg>
      </pc:sldChg>
      <pc:sldChg chg="modSp mod ord">
        <pc:chgData name="Japan Sun Shubin" userId="90e3a638bb69b60f" providerId="LiveId" clId="{7C8623E0-A6C6-492A-9326-CD9BCF415888}" dt="2022-03-17T09:54:58.576" v="5030" actId="20577"/>
        <pc:sldMkLst>
          <pc:docMk/>
          <pc:sldMk cId="1303889586" sldId="708"/>
        </pc:sldMkLst>
        <pc:spChg chg="mod">
          <ac:chgData name="Japan Sun Shubin" userId="90e3a638bb69b60f" providerId="LiveId" clId="{7C8623E0-A6C6-492A-9326-CD9BCF415888}" dt="2022-03-17T09:54:58.576" v="5030" actId="20577"/>
          <ac:spMkLst>
            <pc:docMk/>
            <pc:sldMk cId="1303889586" sldId="708"/>
            <ac:spMk id="5" creationId="{B6BCBD67-BB9B-4088-99C6-949CB7352F33}"/>
          </ac:spMkLst>
        </pc:spChg>
        <pc:spChg chg="mod">
          <ac:chgData name="Japan Sun Shubin" userId="90e3a638bb69b60f" providerId="LiveId" clId="{7C8623E0-A6C6-492A-9326-CD9BCF415888}" dt="2022-03-13T07:32:30.309" v="1481" actId="13926"/>
          <ac:spMkLst>
            <pc:docMk/>
            <pc:sldMk cId="1303889586" sldId="708"/>
            <ac:spMk id="9" creationId="{B6F50BBF-DBE8-4F0A-B6A4-560DC3E7DBD2}"/>
          </ac:spMkLst>
        </pc:spChg>
      </pc:sldChg>
      <pc:sldChg chg="modSp mod ord">
        <pc:chgData name="Japan Sun Shubin" userId="90e3a638bb69b60f" providerId="LiveId" clId="{7C8623E0-A6C6-492A-9326-CD9BCF415888}" dt="2022-03-22T04:36:26.216" v="5731" actId="20577"/>
        <pc:sldMkLst>
          <pc:docMk/>
          <pc:sldMk cId="894731010" sldId="709"/>
        </pc:sldMkLst>
        <pc:spChg chg="mod">
          <ac:chgData name="Japan Sun Shubin" userId="90e3a638bb69b60f" providerId="LiveId" clId="{7C8623E0-A6C6-492A-9326-CD9BCF415888}" dt="2022-03-22T04:36:26.216" v="5731" actId="20577"/>
          <ac:spMkLst>
            <pc:docMk/>
            <pc:sldMk cId="894731010" sldId="709"/>
            <ac:spMk id="5" creationId="{B6BCBD67-BB9B-4088-99C6-949CB7352F33}"/>
          </ac:spMkLst>
        </pc:spChg>
        <pc:spChg chg="mod">
          <ac:chgData name="Japan Sun Shubin" userId="90e3a638bb69b60f" providerId="LiveId" clId="{7C8623E0-A6C6-492A-9326-CD9BCF415888}" dt="2022-03-22T04:35:31.705" v="5681" actId="20577"/>
          <ac:spMkLst>
            <pc:docMk/>
            <pc:sldMk cId="894731010" sldId="709"/>
            <ac:spMk id="9" creationId="{B6F50BBF-DBE8-4F0A-B6A4-560DC3E7DBD2}"/>
          </ac:spMkLst>
        </pc:spChg>
      </pc:sldChg>
      <pc:sldChg chg="modSp mod ord">
        <pc:chgData name="Japan Sun Shubin" userId="90e3a638bb69b60f" providerId="LiveId" clId="{7C8623E0-A6C6-492A-9326-CD9BCF415888}" dt="2022-03-17T09:54:11.645" v="5017" actId="20577"/>
        <pc:sldMkLst>
          <pc:docMk/>
          <pc:sldMk cId="3323959055" sldId="710"/>
        </pc:sldMkLst>
        <pc:spChg chg="mod">
          <ac:chgData name="Japan Sun Shubin" userId="90e3a638bb69b60f" providerId="LiveId" clId="{7C8623E0-A6C6-492A-9326-CD9BCF415888}" dt="2022-03-17T09:54:11.645" v="5017" actId="20577"/>
          <ac:spMkLst>
            <pc:docMk/>
            <pc:sldMk cId="3323959055" sldId="710"/>
            <ac:spMk id="5" creationId="{B6BCBD67-BB9B-4088-99C6-949CB7352F33}"/>
          </ac:spMkLst>
        </pc:spChg>
        <pc:spChg chg="mod">
          <ac:chgData name="Japan Sun Shubin" userId="90e3a638bb69b60f" providerId="LiveId" clId="{7C8623E0-A6C6-492A-9326-CD9BCF415888}" dt="2022-03-13T07:51:52.945" v="1811" actId="20577"/>
          <ac:spMkLst>
            <pc:docMk/>
            <pc:sldMk cId="3323959055" sldId="710"/>
            <ac:spMk id="9" creationId="{B6F50BBF-DBE8-4F0A-B6A4-560DC3E7DBD2}"/>
          </ac:spMkLst>
        </pc:spChg>
      </pc:sldChg>
      <pc:sldChg chg="modSp mod ord">
        <pc:chgData name="Japan Sun Shubin" userId="90e3a638bb69b60f" providerId="LiveId" clId="{7C8623E0-A6C6-492A-9326-CD9BCF415888}" dt="2022-03-22T04:38:18.966" v="5802" actId="20577"/>
        <pc:sldMkLst>
          <pc:docMk/>
          <pc:sldMk cId="24062121" sldId="711"/>
        </pc:sldMkLst>
        <pc:spChg chg="mod">
          <ac:chgData name="Japan Sun Shubin" userId="90e3a638bb69b60f" providerId="LiveId" clId="{7C8623E0-A6C6-492A-9326-CD9BCF415888}" dt="2022-03-22T04:37:19.397" v="5797" actId="20577"/>
          <ac:spMkLst>
            <pc:docMk/>
            <pc:sldMk cId="24062121" sldId="711"/>
            <ac:spMk id="5" creationId="{B6BCBD67-BB9B-4088-99C6-949CB7352F33}"/>
          </ac:spMkLst>
        </pc:spChg>
        <pc:spChg chg="mod">
          <ac:chgData name="Japan Sun Shubin" userId="90e3a638bb69b60f" providerId="LiveId" clId="{7C8623E0-A6C6-492A-9326-CD9BCF415888}" dt="2022-03-22T04:38:18.966" v="5802" actId="20577"/>
          <ac:spMkLst>
            <pc:docMk/>
            <pc:sldMk cId="24062121" sldId="711"/>
            <ac:spMk id="9" creationId="{B6F50BBF-DBE8-4F0A-B6A4-560DC3E7DBD2}"/>
          </ac:spMkLst>
        </pc:spChg>
      </pc:sldChg>
      <pc:sldChg chg="modSp mod ord">
        <pc:chgData name="Japan Sun Shubin" userId="90e3a638bb69b60f" providerId="LiveId" clId="{7C8623E0-A6C6-492A-9326-CD9BCF415888}" dt="2022-03-22T04:38:07.180" v="5798" actId="21"/>
        <pc:sldMkLst>
          <pc:docMk/>
          <pc:sldMk cId="1902007032" sldId="712"/>
        </pc:sldMkLst>
        <pc:spChg chg="mod">
          <ac:chgData name="Japan Sun Shubin" userId="90e3a638bb69b60f" providerId="LiveId" clId="{7C8623E0-A6C6-492A-9326-CD9BCF415888}" dt="2022-03-17T09:39:03.183" v="4998" actId="20577"/>
          <ac:spMkLst>
            <pc:docMk/>
            <pc:sldMk cId="1902007032" sldId="712"/>
            <ac:spMk id="5" creationId="{B6BCBD67-BB9B-4088-99C6-949CB7352F33}"/>
          </ac:spMkLst>
        </pc:spChg>
        <pc:spChg chg="mod">
          <ac:chgData name="Japan Sun Shubin" userId="90e3a638bb69b60f" providerId="LiveId" clId="{7C8623E0-A6C6-492A-9326-CD9BCF415888}" dt="2022-03-22T04:38:07.180" v="5798" actId="21"/>
          <ac:spMkLst>
            <pc:docMk/>
            <pc:sldMk cId="1902007032" sldId="712"/>
            <ac:spMk id="9" creationId="{B6F50BBF-DBE8-4F0A-B6A4-560DC3E7DBD2}"/>
          </ac:spMkLst>
        </pc:spChg>
      </pc:sldChg>
      <pc:sldChg chg="modSp mod ord">
        <pc:chgData name="Japan Sun Shubin" userId="90e3a638bb69b60f" providerId="LiveId" clId="{7C8623E0-A6C6-492A-9326-CD9BCF415888}" dt="2022-03-17T09:53:24.290" v="5011" actId="20577"/>
        <pc:sldMkLst>
          <pc:docMk/>
          <pc:sldMk cId="1781895570" sldId="713"/>
        </pc:sldMkLst>
        <pc:spChg chg="mod">
          <ac:chgData name="Japan Sun Shubin" userId="90e3a638bb69b60f" providerId="LiveId" clId="{7C8623E0-A6C6-492A-9326-CD9BCF415888}" dt="2022-03-17T09:53:24.290" v="5011" actId="20577"/>
          <ac:spMkLst>
            <pc:docMk/>
            <pc:sldMk cId="1781895570" sldId="713"/>
            <ac:spMk id="5" creationId="{B6BCBD67-BB9B-4088-99C6-949CB7352F33}"/>
          </ac:spMkLst>
        </pc:spChg>
        <pc:spChg chg="mod">
          <ac:chgData name="Japan Sun Shubin" userId="90e3a638bb69b60f" providerId="LiveId" clId="{7C8623E0-A6C6-492A-9326-CD9BCF415888}" dt="2022-03-15T09:25:52.674" v="2640" actId="20577"/>
          <ac:spMkLst>
            <pc:docMk/>
            <pc:sldMk cId="1781895570" sldId="713"/>
            <ac:spMk id="9" creationId="{B6F50BBF-DBE8-4F0A-B6A4-560DC3E7DBD2}"/>
          </ac:spMkLst>
        </pc:spChg>
      </pc:sldChg>
      <pc:sldChg chg="add del">
        <pc:chgData name="Japan Sun Shubin" userId="90e3a638bb69b60f" providerId="LiveId" clId="{7C8623E0-A6C6-492A-9326-CD9BCF415888}" dt="2022-03-16T09:51:26.350" v="3216" actId="2696"/>
        <pc:sldMkLst>
          <pc:docMk/>
          <pc:sldMk cId="3607237348" sldId="714"/>
        </pc:sldMkLst>
      </pc:sldChg>
      <pc:sldChg chg="modSp add mod ord">
        <pc:chgData name="Japan Sun Shubin" userId="90e3a638bb69b60f" providerId="LiveId" clId="{7C8623E0-A6C6-492A-9326-CD9BCF415888}" dt="2022-03-17T09:55:06.386" v="5034" actId="20577"/>
        <pc:sldMkLst>
          <pc:docMk/>
          <pc:sldMk cId="748309551" sldId="715"/>
        </pc:sldMkLst>
        <pc:spChg chg="mod">
          <ac:chgData name="Japan Sun Shubin" userId="90e3a638bb69b60f" providerId="LiveId" clId="{7C8623E0-A6C6-492A-9326-CD9BCF415888}" dt="2022-03-17T09:55:06.386" v="5034" actId="20577"/>
          <ac:spMkLst>
            <pc:docMk/>
            <pc:sldMk cId="748309551" sldId="715"/>
            <ac:spMk id="5" creationId="{B6BCBD67-BB9B-4088-99C6-949CB7352F33}"/>
          </ac:spMkLst>
        </pc:spChg>
        <pc:spChg chg="mod">
          <ac:chgData name="Japan Sun Shubin" userId="90e3a638bb69b60f" providerId="LiveId" clId="{7C8623E0-A6C6-492A-9326-CD9BCF415888}" dt="2022-03-13T07:59:37.024" v="1872" actId="20577"/>
          <ac:spMkLst>
            <pc:docMk/>
            <pc:sldMk cId="748309551" sldId="715"/>
            <ac:spMk id="9" creationId="{B6F50BBF-DBE8-4F0A-B6A4-560DC3E7DBD2}"/>
          </ac:spMkLst>
        </pc:spChg>
      </pc:sldChg>
      <pc:sldChg chg="add del">
        <pc:chgData name="Japan Sun Shubin" userId="90e3a638bb69b60f" providerId="LiveId" clId="{7C8623E0-A6C6-492A-9326-CD9BCF415888}" dt="2022-03-16T07:51:43.497" v="3198" actId="2696"/>
        <pc:sldMkLst>
          <pc:docMk/>
          <pc:sldMk cId="987147640" sldId="716"/>
        </pc:sldMkLst>
      </pc:sldChg>
      <pc:sldChg chg="modSp add mod">
        <pc:chgData name="Japan Sun Shubin" userId="90e3a638bb69b60f" providerId="LiveId" clId="{7C8623E0-A6C6-492A-9326-CD9BCF415888}" dt="2022-03-13T09:11:38.516" v="2417"/>
        <pc:sldMkLst>
          <pc:docMk/>
          <pc:sldMk cId="924176453" sldId="717"/>
        </pc:sldMkLst>
        <pc:spChg chg="mod">
          <ac:chgData name="Japan Sun Shubin" userId="90e3a638bb69b60f" providerId="LiveId" clId="{7C8623E0-A6C6-492A-9326-CD9BCF415888}" dt="2022-03-13T09:11:38.516" v="2417"/>
          <ac:spMkLst>
            <pc:docMk/>
            <pc:sldMk cId="924176453" sldId="717"/>
            <ac:spMk id="3" creationId="{831B4901-A419-459D-9056-C30D13065F40}"/>
          </ac:spMkLst>
        </pc:spChg>
      </pc:sldChg>
      <pc:sldChg chg="modSp new mod">
        <pc:chgData name="Japan Sun Shubin" userId="90e3a638bb69b60f" providerId="LiveId" clId="{7C8623E0-A6C6-492A-9326-CD9BCF415888}" dt="2022-03-17T08:13:46.174" v="4922"/>
        <pc:sldMkLst>
          <pc:docMk/>
          <pc:sldMk cId="830224103" sldId="718"/>
        </pc:sldMkLst>
        <pc:spChg chg="mod">
          <ac:chgData name="Japan Sun Shubin" userId="90e3a638bb69b60f" providerId="LiveId" clId="{7C8623E0-A6C6-492A-9326-CD9BCF415888}" dt="2022-03-13T08:13:03.354" v="2121" actId="20577"/>
          <ac:spMkLst>
            <pc:docMk/>
            <pc:sldMk cId="830224103" sldId="718"/>
            <ac:spMk id="2" creationId="{71DEFC1F-132A-45E0-B343-C63C85706949}"/>
          </ac:spMkLst>
        </pc:spChg>
        <pc:spChg chg="mod">
          <ac:chgData name="Japan Sun Shubin" userId="90e3a638bb69b60f" providerId="LiveId" clId="{7C8623E0-A6C6-492A-9326-CD9BCF415888}" dt="2022-03-17T08:13:46.174" v="4922"/>
          <ac:spMkLst>
            <pc:docMk/>
            <pc:sldMk cId="830224103" sldId="718"/>
            <ac:spMk id="3" creationId="{5F6F10EE-1717-43EE-AD12-A57D0DB48597}"/>
          </ac:spMkLst>
        </pc:spChg>
      </pc:sldChg>
      <pc:sldChg chg="modSp new mod">
        <pc:chgData name="Japan Sun Shubin" userId="90e3a638bb69b60f" providerId="LiveId" clId="{7C8623E0-A6C6-492A-9326-CD9BCF415888}" dt="2022-03-13T08:15:07.677" v="2146" actId="20577"/>
        <pc:sldMkLst>
          <pc:docMk/>
          <pc:sldMk cId="4234589636" sldId="719"/>
        </pc:sldMkLst>
        <pc:spChg chg="mod">
          <ac:chgData name="Japan Sun Shubin" userId="90e3a638bb69b60f" providerId="LiveId" clId="{7C8623E0-A6C6-492A-9326-CD9BCF415888}" dt="2022-03-13T08:15:07.677" v="2146" actId="20577"/>
          <ac:spMkLst>
            <pc:docMk/>
            <pc:sldMk cId="4234589636" sldId="719"/>
            <ac:spMk id="2" creationId="{E0C8AFFC-1EF6-46CC-8DFA-330064460579}"/>
          </ac:spMkLst>
        </pc:spChg>
        <pc:spChg chg="mod">
          <ac:chgData name="Japan Sun Shubin" userId="90e3a638bb69b60f" providerId="LiveId" clId="{7C8623E0-A6C6-492A-9326-CD9BCF415888}" dt="2022-03-13T08:15:00.339" v="2127" actId="6549"/>
          <ac:spMkLst>
            <pc:docMk/>
            <pc:sldMk cId="4234589636" sldId="719"/>
            <ac:spMk id="3" creationId="{DDCAC21D-E1F7-4EA2-AA90-D31A3D6010E4}"/>
          </ac:spMkLst>
        </pc:spChg>
      </pc:sldChg>
      <pc:sldChg chg="add del">
        <pc:chgData name="Japan Sun Shubin" userId="90e3a638bb69b60f" providerId="LiveId" clId="{7C8623E0-A6C6-492A-9326-CD9BCF415888}" dt="2022-03-15T09:34:39.739" v="2913" actId="2696"/>
        <pc:sldMkLst>
          <pc:docMk/>
          <pc:sldMk cId="1604817884" sldId="720"/>
        </pc:sldMkLst>
      </pc:sldChg>
      <pc:sldChg chg="addSp delSp modSp new mod modClrScheme chgLayout">
        <pc:chgData name="Japan Sun Shubin" userId="90e3a638bb69b60f" providerId="LiveId" clId="{7C8623E0-A6C6-492A-9326-CD9BCF415888}" dt="2022-03-17T06:00:38.394" v="4205" actId="20577"/>
        <pc:sldMkLst>
          <pc:docMk/>
          <pc:sldMk cId="2837273341" sldId="721"/>
        </pc:sldMkLst>
        <pc:spChg chg="add mod ord">
          <ac:chgData name="Japan Sun Shubin" userId="90e3a638bb69b60f" providerId="LiveId" clId="{7C8623E0-A6C6-492A-9326-CD9BCF415888}" dt="2022-03-17T06:00:38.394" v="4205" actId="20577"/>
          <ac:spMkLst>
            <pc:docMk/>
            <pc:sldMk cId="2837273341" sldId="721"/>
            <ac:spMk id="2" creationId="{34048B78-F47B-48FA-87E4-24687DAF67EA}"/>
          </ac:spMkLst>
        </pc:spChg>
        <pc:spChg chg="del mod ord">
          <ac:chgData name="Japan Sun Shubin" userId="90e3a638bb69b60f" providerId="LiveId" clId="{7C8623E0-A6C6-492A-9326-CD9BCF415888}" dt="2022-03-13T08:40:23.055" v="2265" actId="700"/>
          <ac:spMkLst>
            <pc:docMk/>
            <pc:sldMk cId="2837273341" sldId="721"/>
            <ac:spMk id="2" creationId="{86FDC6DC-0112-4133-A7BA-CF9BB24C1E6A}"/>
          </ac:spMkLst>
        </pc:spChg>
        <pc:spChg chg="del mod ord">
          <ac:chgData name="Japan Sun Shubin" userId="90e3a638bb69b60f" providerId="LiveId" clId="{7C8623E0-A6C6-492A-9326-CD9BCF415888}" dt="2022-03-13T08:40:23.055" v="2265" actId="700"/>
          <ac:spMkLst>
            <pc:docMk/>
            <pc:sldMk cId="2837273341" sldId="721"/>
            <ac:spMk id="3" creationId="{02DFBD14-4A79-419A-9C0B-9EEB58B1953F}"/>
          </ac:spMkLst>
        </pc:spChg>
        <pc:spChg chg="add mod ord">
          <ac:chgData name="Japan Sun Shubin" userId="90e3a638bb69b60f" providerId="LiveId" clId="{7C8623E0-A6C6-492A-9326-CD9BCF415888}" dt="2022-03-15T09:35:54.043" v="2944"/>
          <ac:spMkLst>
            <pc:docMk/>
            <pc:sldMk cId="2837273341" sldId="721"/>
            <ac:spMk id="3" creationId="{21D1E494-9E87-48DA-A163-8952C0D7B540}"/>
          </ac:spMkLst>
        </pc:spChg>
        <pc:spChg chg="del">
          <ac:chgData name="Japan Sun Shubin" userId="90e3a638bb69b60f" providerId="LiveId" clId="{7C8623E0-A6C6-492A-9326-CD9BCF415888}" dt="2022-03-13T08:40:23.055" v="2265" actId="700"/>
          <ac:spMkLst>
            <pc:docMk/>
            <pc:sldMk cId="2837273341" sldId="721"/>
            <ac:spMk id="4" creationId="{985E59F2-906C-4894-BBCD-7DF07EF4024E}"/>
          </ac:spMkLst>
        </pc:spChg>
        <pc:spChg chg="mod ord">
          <ac:chgData name="Japan Sun Shubin" userId="90e3a638bb69b60f" providerId="LiveId" clId="{7C8623E0-A6C6-492A-9326-CD9BCF415888}" dt="2022-03-15T09:35:29.109" v="2924" actId="700"/>
          <ac:spMkLst>
            <pc:docMk/>
            <pc:sldMk cId="2837273341" sldId="721"/>
            <ac:spMk id="5" creationId="{F5B3D3DD-12C1-45CD-BEDE-1F84178CD499}"/>
          </ac:spMkLst>
        </pc:spChg>
        <pc:spChg chg="mod ord">
          <ac:chgData name="Japan Sun Shubin" userId="90e3a638bb69b60f" providerId="LiveId" clId="{7C8623E0-A6C6-492A-9326-CD9BCF415888}" dt="2022-03-15T09:35:29.109" v="2924" actId="700"/>
          <ac:spMkLst>
            <pc:docMk/>
            <pc:sldMk cId="2837273341" sldId="721"/>
            <ac:spMk id="6" creationId="{7A69DE66-05A5-4A52-BA68-33ECDE5C1F58}"/>
          </ac:spMkLst>
        </pc:spChg>
        <pc:spChg chg="add del mod ord">
          <ac:chgData name="Japan Sun Shubin" userId="90e3a638bb69b60f" providerId="LiveId" clId="{7C8623E0-A6C6-492A-9326-CD9BCF415888}" dt="2022-03-15T09:35:29.109" v="2924" actId="700"/>
          <ac:spMkLst>
            <pc:docMk/>
            <pc:sldMk cId="2837273341" sldId="721"/>
            <ac:spMk id="7" creationId="{46951D92-6D2D-4332-911A-88C092398DAB}"/>
          </ac:spMkLst>
        </pc:spChg>
        <pc:spChg chg="add del mod ord">
          <ac:chgData name="Japan Sun Shubin" userId="90e3a638bb69b60f" providerId="LiveId" clId="{7C8623E0-A6C6-492A-9326-CD9BCF415888}" dt="2022-03-15T09:35:29.109" v="2924" actId="700"/>
          <ac:spMkLst>
            <pc:docMk/>
            <pc:sldMk cId="2837273341" sldId="721"/>
            <ac:spMk id="8" creationId="{41422EB6-C252-4649-A4EF-AED9BC1423FA}"/>
          </ac:spMkLst>
        </pc:spChg>
      </pc:sldChg>
      <pc:sldChg chg="modSp new mod">
        <pc:chgData name="Japan Sun Shubin" userId="90e3a638bb69b60f" providerId="LiveId" clId="{7C8623E0-A6C6-492A-9326-CD9BCF415888}" dt="2022-03-18T05:28:12.616" v="5096"/>
        <pc:sldMkLst>
          <pc:docMk/>
          <pc:sldMk cId="2332769279" sldId="722"/>
        </pc:sldMkLst>
        <pc:spChg chg="mod">
          <ac:chgData name="Japan Sun Shubin" userId="90e3a638bb69b60f" providerId="LiveId" clId="{7C8623E0-A6C6-492A-9326-CD9BCF415888}" dt="2022-03-13T09:09:47.869" v="2413" actId="20577"/>
          <ac:spMkLst>
            <pc:docMk/>
            <pc:sldMk cId="2332769279" sldId="722"/>
            <ac:spMk id="2" creationId="{3EFCC070-51AA-44DB-961A-3B9513A7A3F7}"/>
          </ac:spMkLst>
        </pc:spChg>
        <pc:spChg chg="mod">
          <ac:chgData name="Japan Sun Shubin" userId="90e3a638bb69b60f" providerId="LiveId" clId="{7C8623E0-A6C6-492A-9326-CD9BCF415888}" dt="2022-03-18T05:28:12.616" v="5096"/>
          <ac:spMkLst>
            <pc:docMk/>
            <pc:sldMk cId="2332769279" sldId="722"/>
            <ac:spMk id="3" creationId="{5EA67CE3-2123-4E93-B19E-C308FC976F31}"/>
          </ac:spMkLst>
        </pc:spChg>
      </pc:sldChg>
      <pc:sldChg chg="addSp delSp modSp new mod ord modClrScheme chgLayout">
        <pc:chgData name="Japan Sun Shubin" userId="90e3a638bb69b60f" providerId="LiveId" clId="{7C8623E0-A6C6-492A-9326-CD9BCF415888}" dt="2022-03-18T05:22:08.900" v="5073"/>
        <pc:sldMkLst>
          <pc:docMk/>
          <pc:sldMk cId="3576422013" sldId="723"/>
        </pc:sldMkLst>
        <pc:spChg chg="del mod ord">
          <ac:chgData name="Japan Sun Shubin" userId="90e3a638bb69b60f" providerId="LiveId" clId="{7C8623E0-A6C6-492A-9326-CD9BCF415888}" dt="2022-03-13T09:18:36.841" v="2419" actId="700"/>
          <ac:spMkLst>
            <pc:docMk/>
            <pc:sldMk cId="3576422013" sldId="723"/>
            <ac:spMk id="2" creationId="{4CB313AA-87DC-410B-BD6F-D687EFCA187A}"/>
          </ac:spMkLst>
        </pc:spChg>
        <pc:spChg chg="del mod ord">
          <ac:chgData name="Japan Sun Shubin" userId="90e3a638bb69b60f" providerId="LiveId" clId="{7C8623E0-A6C6-492A-9326-CD9BCF415888}" dt="2022-03-13T09:18:36.841" v="2419" actId="700"/>
          <ac:spMkLst>
            <pc:docMk/>
            <pc:sldMk cId="3576422013" sldId="723"/>
            <ac:spMk id="3" creationId="{2A31529D-8F02-4111-AC65-B5F74C196133}"/>
          </ac:spMkLst>
        </pc:spChg>
        <pc:spChg chg="mod ord">
          <ac:chgData name="Japan Sun Shubin" userId="90e3a638bb69b60f" providerId="LiveId" clId="{7C8623E0-A6C6-492A-9326-CD9BCF415888}" dt="2022-03-13T09:18:36.841" v="2419" actId="700"/>
          <ac:spMkLst>
            <pc:docMk/>
            <pc:sldMk cId="3576422013" sldId="723"/>
            <ac:spMk id="4" creationId="{C1CAFBF9-85ED-4228-9764-9884127D9340}"/>
          </ac:spMkLst>
        </pc:spChg>
        <pc:spChg chg="mod ord">
          <ac:chgData name="Japan Sun Shubin" userId="90e3a638bb69b60f" providerId="LiveId" clId="{7C8623E0-A6C6-492A-9326-CD9BCF415888}" dt="2022-03-13T09:18:36.841" v="2419" actId="700"/>
          <ac:spMkLst>
            <pc:docMk/>
            <pc:sldMk cId="3576422013" sldId="723"/>
            <ac:spMk id="5" creationId="{D2A5074B-0C1C-4C1E-BC51-679BFF34F299}"/>
          </ac:spMkLst>
        </pc:spChg>
        <pc:spChg chg="add mod ord">
          <ac:chgData name="Japan Sun Shubin" userId="90e3a638bb69b60f" providerId="LiveId" clId="{7C8623E0-A6C6-492A-9326-CD9BCF415888}" dt="2022-03-13T09:19:53.610" v="2446" actId="20577"/>
          <ac:spMkLst>
            <pc:docMk/>
            <pc:sldMk cId="3576422013" sldId="723"/>
            <ac:spMk id="6" creationId="{7912FE96-90F7-4B89-BCDA-8766722B1DB4}"/>
          </ac:spMkLst>
        </pc:spChg>
        <pc:spChg chg="add mod ord">
          <ac:chgData name="Japan Sun Shubin" userId="90e3a638bb69b60f" providerId="LiveId" clId="{7C8623E0-A6C6-492A-9326-CD9BCF415888}" dt="2022-03-13T09:20:13.374" v="2447"/>
          <ac:spMkLst>
            <pc:docMk/>
            <pc:sldMk cId="3576422013" sldId="723"/>
            <ac:spMk id="7" creationId="{EEDA28B9-1639-4F1B-94F1-A7818343D7E7}"/>
          </ac:spMkLst>
        </pc:spChg>
      </pc:sldChg>
      <pc:sldChg chg="new del">
        <pc:chgData name="Japan Sun Shubin" userId="90e3a638bb69b60f" providerId="LiveId" clId="{7C8623E0-A6C6-492A-9326-CD9BCF415888}" dt="2022-03-13T09:27:06.753" v="2450" actId="2696"/>
        <pc:sldMkLst>
          <pc:docMk/>
          <pc:sldMk cId="3564540715" sldId="724"/>
        </pc:sldMkLst>
      </pc:sldChg>
      <pc:sldChg chg="modSp add mod ord">
        <pc:chgData name="Japan Sun Shubin" userId="90e3a638bb69b60f" providerId="LiveId" clId="{7C8623E0-A6C6-492A-9326-CD9BCF415888}" dt="2022-03-17T09:53:45.202" v="5013" actId="20577"/>
        <pc:sldMkLst>
          <pc:docMk/>
          <pc:sldMk cId="1851671623" sldId="725"/>
        </pc:sldMkLst>
        <pc:spChg chg="mod">
          <ac:chgData name="Japan Sun Shubin" userId="90e3a638bb69b60f" providerId="LiveId" clId="{7C8623E0-A6C6-492A-9326-CD9BCF415888}" dt="2022-03-17T09:53:45.202" v="5013" actId="20577"/>
          <ac:spMkLst>
            <pc:docMk/>
            <pc:sldMk cId="1851671623" sldId="725"/>
            <ac:spMk id="5" creationId="{B6BCBD67-BB9B-4088-99C6-949CB7352F33}"/>
          </ac:spMkLst>
        </pc:spChg>
        <pc:spChg chg="mod">
          <ac:chgData name="Japan Sun Shubin" userId="90e3a638bb69b60f" providerId="LiveId" clId="{7C8623E0-A6C6-492A-9326-CD9BCF415888}" dt="2022-03-13T09:27:36.471" v="2460" actId="20577"/>
          <ac:spMkLst>
            <pc:docMk/>
            <pc:sldMk cId="1851671623" sldId="725"/>
            <ac:spMk id="9" creationId="{B6F50BBF-DBE8-4F0A-B6A4-560DC3E7DBD2}"/>
          </ac:spMkLst>
        </pc:spChg>
      </pc:sldChg>
      <pc:sldChg chg="addSp delSp modSp new mod modClrScheme chgLayout">
        <pc:chgData name="Japan Sun Shubin" userId="90e3a638bb69b60f" providerId="LiveId" clId="{7C8623E0-A6C6-492A-9326-CD9BCF415888}" dt="2022-03-15T09:29:43.136" v="2720" actId="20577"/>
        <pc:sldMkLst>
          <pc:docMk/>
          <pc:sldMk cId="2758140536" sldId="726"/>
        </pc:sldMkLst>
        <pc:spChg chg="del mod ord">
          <ac:chgData name="Japan Sun Shubin" userId="90e3a638bb69b60f" providerId="LiveId" clId="{7C8623E0-A6C6-492A-9326-CD9BCF415888}" dt="2022-03-15T09:29:30.021" v="2692" actId="700"/>
          <ac:spMkLst>
            <pc:docMk/>
            <pc:sldMk cId="2758140536" sldId="726"/>
            <ac:spMk id="2" creationId="{1F5D086B-76F4-4511-99B7-567AF55E5381}"/>
          </ac:spMkLst>
        </pc:spChg>
        <pc:spChg chg="mod ord">
          <ac:chgData name="Japan Sun Shubin" userId="90e3a638bb69b60f" providerId="LiveId" clId="{7C8623E0-A6C6-492A-9326-CD9BCF415888}" dt="2022-03-15T09:29:30.021" v="2692" actId="700"/>
          <ac:spMkLst>
            <pc:docMk/>
            <pc:sldMk cId="2758140536" sldId="726"/>
            <ac:spMk id="3" creationId="{8E7D9172-F814-4951-B5C1-CD64A0D6D490}"/>
          </ac:spMkLst>
        </pc:spChg>
        <pc:spChg chg="mod ord">
          <ac:chgData name="Japan Sun Shubin" userId="90e3a638bb69b60f" providerId="LiveId" clId="{7C8623E0-A6C6-492A-9326-CD9BCF415888}" dt="2022-03-15T09:29:30.021" v="2692" actId="700"/>
          <ac:spMkLst>
            <pc:docMk/>
            <pc:sldMk cId="2758140536" sldId="726"/>
            <ac:spMk id="4" creationId="{455C1B6C-3507-434F-9FDC-F4ECABDBEDB2}"/>
          </ac:spMkLst>
        </pc:spChg>
        <pc:spChg chg="add mod ord">
          <ac:chgData name="Japan Sun Shubin" userId="90e3a638bb69b60f" providerId="LiveId" clId="{7C8623E0-A6C6-492A-9326-CD9BCF415888}" dt="2022-03-15T09:29:34.005" v="2700" actId="20577"/>
          <ac:spMkLst>
            <pc:docMk/>
            <pc:sldMk cId="2758140536" sldId="726"/>
            <ac:spMk id="5" creationId="{105A862C-5752-4541-9CC8-68769D2E774E}"/>
          </ac:spMkLst>
        </pc:spChg>
        <pc:spChg chg="add mod ord">
          <ac:chgData name="Japan Sun Shubin" userId="90e3a638bb69b60f" providerId="LiveId" clId="{7C8623E0-A6C6-492A-9326-CD9BCF415888}" dt="2022-03-15T09:29:43.136" v="2720" actId="20577"/>
          <ac:spMkLst>
            <pc:docMk/>
            <pc:sldMk cId="2758140536" sldId="726"/>
            <ac:spMk id="6" creationId="{DBB61588-EB7E-4A1E-A976-6328C1EDFD0B}"/>
          </ac:spMkLst>
        </pc:spChg>
      </pc:sldChg>
      <pc:sldChg chg="addSp delSp modSp new del mod ord chgLayout">
        <pc:chgData name="Japan Sun Shubin" userId="90e3a638bb69b60f" providerId="LiveId" clId="{7C8623E0-A6C6-492A-9326-CD9BCF415888}" dt="2022-03-15T09:54:22.167" v="2959" actId="2696"/>
        <pc:sldMkLst>
          <pc:docMk/>
          <pc:sldMk cId="2289956248" sldId="727"/>
        </pc:sldMkLst>
        <pc:spChg chg="del">
          <ac:chgData name="Japan Sun Shubin" userId="90e3a638bb69b60f" providerId="LiveId" clId="{7C8623E0-A6C6-492A-9326-CD9BCF415888}" dt="2022-03-15T09:32:19.345" v="2758" actId="700"/>
          <ac:spMkLst>
            <pc:docMk/>
            <pc:sldMk cId="2289956248" sldId="727"/>
            <ac:spMk id="2" creationId="{58B4A7DC-FBCF-423C-9288-F3C6927D1BB8}"/>
          </ac:spMkLst>
        </pc:spChg>
        <pc:spChg chg="del">
          <ac:chgData name="Japan Sun Shubin" userId="90e3a638bb69b60f" providerId="LiveId" clId="{7C8623E0-A6C6-492A-9326-CD9BCF415888}" dt="2022-03-15T09:32:19.345" v="2758" actId="700"/>
          <ac:spMkLst>
            <pc:docMk/>
            <pc:sldMk cId="2289956248" sldId="727"/>
            <ac:spMk id="3" creationId="{E7097662-9311-4AA8-B33D-8E268F4069E2}"/>
          </ac:spMkLst>
        </pc:spChg>
        <pc:spChg chg="mod ord">
          <ac:chgData name="Japan Sun Shubin" userId="90e3a638bb69b60f" providerId="LiveId" clId="{7C8623E0-A6C6-492A-9326-CD9BCF415888}" dt="2022-03-15T09:32:19.345" v="2758" actId="700"/>
          <ac:spMkLst>
            <pc:docMk/>
            <pc:sldMk cId="2289956248" sldId="727"/>
            <ac:spMk id="4" creationId="{C5573679-4560-494E-B90B-8F70A061EC7B}"/>
          </ac:spMkLst>
        </pc:spChg>
        <pc:spChg chg="mod ord">
          <ac:chgData name="Japan Sun Shubin" userId="90e3a638bb69b60f" providerId="LiveId" clId="{7C8623E0-A6C6-492A-9326-CD9BCF415888}" dt="2022-03-15T09:32:19.345" v="2758" actId="700"/>
          <ac:spMkLst>
            <pc:docMk/>
            <pc:sldMk cId="2289956248" sldId="727"/>
            <ac:spMk id="5" creationId="{5EADA56E-17A3-49DA-A24E-DFEE23476AB0}"/>
          </ac:spMkLst>
        </pc:spChg>
        <pc:spChg chg="add mod ord">
          <ac:chgData name="Japan Sun Shubin" userId="90e3a638bb69b60f" providerId="LiveId" clId="{7C8623E0-A6C6-492A-9326-CD9BCF415888}" dt="2022-03-15T09:34:36.465" v="2912"/>
          <ac:spMkLst>
            <pc:docMk/>
            <pc:sldMk cId="2289956248" sldId="727"/>
            <ac:spMk id="6" creationId="{36BF521A-CB6B-438A-B541-57824316C9D8}"/>
          </ac:spMkLst>
        </pc:spChg>
        <pc:spChg chg="add mod ord">
          <ac:chgData name="Japan Sun Shubin" userId="90e3a638bb69b60f" providerId="LiveId" clId="{7C8623E0-A6C6-492A-9326-CD9BCF415888}" dt="2022-03-15T09:33:44.104" v="2907" actId="20577"/>
          <ac:spMkLst>
            <pc:docMk/>
            <pc:sldMk cId="2289956248" sldId="727"/>
            <ac:spMk id="7" creationId="{B0B735C9-AC21-4412-87C6-590C454489FA}"/>
          </ac:spMkLst>
        </pc:spChg>
      </pc:sldChg>
      <pc:sldChg chg="modSp add mod">
        <pc:chgData name="Japan Sun Shubin" userId="90e3a638bb69b60f" providerId="LiveId" clId="{7C8623E0-A6C6-492A-9326-CD9BCF415888}" dt="2022-03-15T09:56:02.132" v="2973" actId="20577"/>
        <pc:sldMkLst>
          <pc:docMk/>
          <pc:sldMk cId="3765761210" sldId="727"/>
        </pc:sldMkLst>
        <pc:spChg chg="mod">
          <ac:chgData name="Japan Sun Shubin" userId="90e3a638bb69b60f" providerId="LiveId" clId="{7C8623E0-A6C6-492A-9326-CD9BCF415888}" dt="2022-03-15T09:56:02.132" v="2973" actId="20577"/>
          <ac:spMkLst>
            <pc:docMk/>
            <pc:sldMk cId="3765761210" sldId="727"/>
            <ac:spMk id="6" creationId="{36BF521A-CB6B-438A-B541-57824316C9D8}"/>
          </ac:spMkLst>
        </pc:spChg>
      </pc:sldChg>
      <pc:sldChg chg="addSp delSp modSp new mod modClrScheme chgLayout">
        <pc:chgData name="Japan Sun Shubin" userId="90e3a638bb69b60f" providerId="LiveId" clId="{7C8623E0-A6C6-492A-9326-CD9BCF415888}" dt="2022-03-15T09:36:26.125" v="2958" actId="20577"/>
        <pc:sldMkLst>
          <pc:docMk/>
          <pc:sldMk cId="1853814031" sldId="728"/>
        </pc:sldMkLst>
        <pc:spChg chg="del mod ord">
          <ac:chgData name="Japan Sun Shubin" userId="90e3a638bb69b60f" providerId="LiveId" clId="{7C8623E0-A6C6-492A-9326-CD9BCF415888}" dt="2022-03-15T09:36:07.113" v="2946" actId="700"/>
          <ac:spMkLst>
            <pc:docMk/>
            <pc:sldMk cId="1853814031" sldId="728"/>
            <ac:spMk id="2" creationId="{AB7316C0-DC67-4AED-B1D5-9AE74C25B0A9}"/>
          </ac:spMkLst>
        </pc:spChg>
        <pc:spChg chg="del mod ord">
          <ac:chgData name="Japan Sun Shubin" userId="90e3a638bb69b60f" providerId="LiveId" clId="{7C8623E0-A6C6-492A-9326-CD9BCF415888}" dt="2022-03-15T09:36:07.113" v="2946" actId="700"/>
          <ac:spMkLst>
            <pc:docMk/>
            <pc:sldMk cId="1853814031" sldId="728"/>
            <ac:spMk id="3" creationId="{0CAECC6A-151F-450D-92F6-1044EEFD0501}"/>
          </ac:spMkLst>
        </pc:spChg>
        <pc:spChg chg="mod ord">
          <ac:chgData name="Japan Sun Shubin" userId="90e3a638bb69b60f" providerId="LiveId" clId="{7C8623E0-A6C6-492A-9326-CD9BCF415888}" dt="2022-03-15T09:36:07.113" v="2946" actId="700"/>
          <ac:spMkLst>
            <pc:docMk/>
            <pc:sldMk cId="1853814031" sldId="728"/>
            <ac:spMk id="4" creationId="{0710F1F0-90ED-47E9-913E-CE9C9DF43AFF}"/>
          </ac:spMkLst>
        </pc:spChg>
        <pc:spChg chg="mod ord">
          <ac:chgData name="Japan Sun Shubin" userId="90e3a638bb69b60f" providerId="LiveId" clId="{7C8623E0-A6C6-492A-9326-CD9BCF415888}" dt="2022-03-15T09:36:07.113" v="2946" actId="700"/>
          <ac:spMkLst>
            <pc:docMk/>
            <pc:sldMk cId="1853814031" sldId="728"/>
            <ac:spMk id="5" creationId="{6B9D4807-1D00-4D43-A111-E77F2981FEED}"/>
          </ac:spMkLst>
        </pc:spChg>
        <pc:spChg chg="add mod ord">
          <ac:chgData name="Japan Sun Shubin" userId="90e3a638bb69b60f" providerId="LiveId" clId="{7C8623E0-A6C6-492A-9326-CD9BCF415888}" dt="2022-03-15T09:36:26.125" v="2958" actId="20577"/>
          <ac:spMkLst>
            <pc:docMk/>
            <pc:sldMk cId="1853814031" sldId="728"/>
            <ac:spMk id="6" creationId="{E5B019DF-121C-4FD9-9F00-3E5DF685DB97}"/>
          </ac:spMkLst>
        </pc:spChg>
        <pc:spChg chg="add mod ord">
          <ac:chgData name="Japan Sun Shubin" userId="90e3a638bb69b60f" providerId="LiveId" clId="{7C8623E0-A6C6-492A-9326-CD9BCF415888}" dt="2022-03-15T09:36:17.978" v="2952" actId="20577"/>
          <ac:spMkLst>
            <pc:docMk/>
            <pc:sldMk cId="1853814031" sldId="728"/>
            <ac:spMk id="7" creationId="{AEEFB44B-B39A-407F-8508-D0991C2701EA}"/>
          </ac:spMkLst>
        </pc:spChg>
      </pc:sldChg>
      <pc:sldChg chg="modSp mod">
        <pc:chgData name="Japan Sun Shubin" userId="90e3a638bb69b60f" providerId="LiveId" clId="{7C8623E0-A6C6-492A-9326-CD9BCF415888}" dt="2022-03-15T09:56:10.779" v="2976" actId="20577"/>
        <pc:sldMkLst>
          <pc:docMk/>
          <pc:sldMk cId="3765761210" sldId="729"/>
        </pc:sldMkLst>
        <pc:spChg chg="mod">
          <ac:chgData name="Japan Sun Shubin" userId="90e3a638bb69b60f" providerId="LiveId" clId="{7C8623E0-A6C6-492A-9326-CD9BCF415888}" dt="2022-03-15T09:56:10.779" v="2976" actId="20577"/>
          <ac:spMkLst>
            <pc:docMk/>
            <pc:sldMk cId="3765761210" sldId="729"/>
            <ac:spMk id="6" creationId="{36BF521A-CB6B-438A-B541-57824316C9D8}"/>
          </ac:spMkLst>
        </pc:spChg>
      </pc:sldChg>
      <pc:sldChg chg="modSp mod">
        <pc:chgData name="Japan Sun Shubin" userId="90e3a638bb69b60f" providerId="LiveId" clId="{7C8623E0-A6C6-492A-9326-CD9BCF415888}" dt="2022-03-17T06:15:50.395" v="4781" actId="20577"/>
        <pc:sldMkLst>
          <pc:docMk/>
          <pc:sldMk cId="821210674" sldId="731"/>
        </pc:sldMkLst>
        <pc:spChg chg="mod">
          <ac:chgData name="Japan Sun Shubin" userId="90e3a638bb69b60f" providerId="LiveId" clId="{7C8623E0-A6C6-492A-9326-CD9BCF415888}" dt="2022-03-17T06:08:25.507" v="4243" actId="20577"/>
          <ac:spMkLst>
            <pc:docMk/>
            <pc:sldMk cId="821210674" sldId="731"/>
            <ac:spMk id="2" creationId="{B943D794-4F98-4339-9A9F-8C58F41257D1}"/>
          </ac:spMkLst>
        </pc:spChg>
        <pc:spChg chg="mod">
          <ac:chgData name="Japan Sun Shubin" userId="90e3a638bb69b60f" providerId="LiveId" clId="{7C8623E0-A6C6-492A-9326-CD9BCF415888}" dt="2022-03-17T06:15:50.395" v="4781" actId="20577"/>
          <ac:spMkLst>
            <pc:docMk/>
            <pc:sldMk cId="821210674" sldId="731"/>
            <ac:spMk id="3" creationId="{82007757-01FF-4149-8379-269D21136825}"/>
          </ac:spMkLst>
        </pc:spChg>
      </pc:sldChg>
      <pc:sldChg chg="addSp delSp modSp new mod modClrScheme chgLayout">
        <pc:chgData name="Japan Sun Shubin" userId="90e3a638bb69b60f" providerId="LiveId" clId="{7C8623E0-A6C6-492A-9326-CD9BCF415888}" dt="2022-03-17T06:00:28.595" v="4203" actId="20577"/>
        <pc:sldMkLst>
          <pc:docMk/>
          <pc:sldMk cId="3876910745" sldId="735"/>
        </pc:sldMkLst>
        <pc:spChg chg="del mod ord">
          <ac:chgData name="Japan Sun Shubin" userId="90e3a638bb69b60f" providerId="LiveId" clId="{7C8623E0-A6C6-492A-9326-CD9BCF415888}" dt="2022-03-15T09:58:40.802" v="2978" actId="700"/>
          <ac:spMkLst>
            <pc:docMk/>
            <pc:sldMk cId="3876910745" sldId="735"/>
            <ac:spMk id="2" creationId="{88414E34-C73F-4962-B119-49C3613202F9}"/>
          </ac:spMkLst>
        </pc:spChg>
        <pc:spChg chg="del mod ord">
          <ac:chgData name="Japan Sun Shubin" userId="90e3a638bb69b60f" providerId="LiveId" clId="{7C8623E0-A6C6-492A-9326-CD9BCF415888}" dt="2022-03-15T09:58:40.802" v="2978" actId="700"/>
          <ac:spMkLst>
            <pc:docMk/>
            <pc:sldMk cId="3876910745" sldId="735"/>
            <ac:spMk id="3" creationId="{7A42B78A-3642-4767-AF89-3522D2713F34}"/>
          </ac:spMkLst>
        </pc:spChg>
        <pc:spChg chg="mod ord">
          <ac:chgData name="Japan Sun Shubin" userId="90e3a638bb69b60f" providerId="LiveId" clId="{7C8623E0-A6C6-492A-9326-CD9BCF415888}" dt="2022-03-15T09:58:40.802" v="2978" actId="700"/>
          <ac:spMkLst>
            <pc:docMk/>
            <pc:sldMk cId="3876910745" sldId="735"/>
            <ac:spMk id="4" creationId="{7C24E88F-FE58-4158-AFC3-F285653F23D2}"/>
          </ac:spMkLst>
        </pc:spChg>
        <pc:spChg chg="mod ord">
          <ac:chgData name="Japan Sun Shubin" userId="90e3a638bb69b60f" providerId="LiveId" clId="{7C8623E0-A6C6-492A-9326-CD9BCF415888}" dt="2022-03-15T09:58:40.802" v="2978" actId="700"/>
          <ac:spMkLst>
            <pc:docMk/>
            <pc:sldMk cId="3876910745" sldId="735"/>
            <ac:spMk id="5" creationId="{83983152-3D79-4DE9-84CB-D1C7178F19C0}"/>
          </ac:spMkLst>
        </pc:spChg>
        <pc:spChg chg="add mod ord">
          <ac:chgData name="Japan Sun Shubin" userId="90e3a638bb69b60f" providerId="LiveId" clId="{7C8623E0-A6C6-492A-9326-CD9BCF415888}" dt="2022-03-17T06:00:28.595" v="4203" actId="20577"/>
          <ac:spMkLst>
            <pc:docMk/>
            <pc:sldMk cId="3876910745" sldId="735"/>
            <ac:spMk id="6" creationId="{C0ECF308-DA4F-4095-AAB8-1F7F5954CFF1}"/>
          </ac:spMkLst>
        </pc:spChg>
        <pc:spChg chg="add mod ord">
          <ac:chgData name="Japan Sun Shubin" userId="90e3a638bb69b60f" providerId="LiveId" clId="{7C8623E0-A6C6-492A-9326-CD9BCF415888}" dt="2022-03-15T09:59:19.634" v="3021"/>
          <ac:spMkLst>
            <pc:docMk/>
            <pc:sldMk cId="3876910745" sldId="735"/>
            <ac:spMk id="7" creationId="{B52F1BC0-4501-41C7-A05C-6E8EA0B98959}"/>
          </ac:spMkLst>
        </pc:spChg>
      </pc:sldChg>
      <pc:sldChg chg="addSp delSp modSp new mod modClrScheme chgLayout">
        <pc:chgData name="Japan Sun Shubin" userId="90e3a638bb69b60f" providerId="LiveId" clId="{7C8623E0-A6C6-492A-9326-CD9BCF415888}" dt="2022-03-18T05:40:51.642" v="5197" actId="1076"/>
        <pc:sldMkLst>
          <pc:docMk/>
          <pc:sldMk cId="971255376" sldId="736"/>
        </pc:sldMkLst>
        <pc:spChg chg="del mod ord">
          <ac:chgData name="Japan Sun Shubin" userId="90e3a638bb69b60f" providerId="LiveId" clId="{7C8623E0-A6C6-492A-9326-CD9BCF415888}" dt="2022-03-15T09:59:31.348" v="3023" actId="700"/>
          <ac:spMkLst>
            <pc:docMk/>
            <pc:sldMk cId="971255376" sldId="736"/>
            <ac:spMk id="2" creationId="{C20AF6E9-C942-4291-BCB7-DCF59D1F3CAA}"/>
          </ac:spMkLst>
        </pc:spChg>
        <pc:spChg chg="del mod ord">
          <ac:chgData name="Japan Sun Shubin" userId="90e3a638bb69b60f" providerId="LiveId" clId="{7C8623E0-A6C6-492A-9326-CD9BCF415888}" dt="2022-03-15T09:59:31.348" v="3023" actId="700"/>
          <ac:spMkLst>
            <pc:docMk/>
            <pc:sldMk cId="971255376" sldId="736"/>
            <ac:spMk id="3" creationId="{A82AAB5F-DE16-4B1C-B213-CD4E9DD825A9}"/>
          </ac:spMkLst>
        </pc:spChg>
        <pc:spChg chg="mod ord">
          <ac:chgData name="Japan Sun Shubin" userId="90e3a638bb69b60f" providerId="LiveId" clId="{7C8623E0-A6C6-492A-9326-CD9BCF415888}" dt="2022-03-15T09:59:31.348" v="3023" actId="700"/>
          <ac:spMkLst>
            <pc:docMk/>
            <pc:sldMk cId="971255376" sldId="736"/>
            <ac:spMk id="4" creationId="{96199FC4-F4B2-408B-B3B0-D21CCFF8F937}"/>
          </ac:spMkLst>
        </pc:spChg>
        <pc:spChg chg="mod ord">
          <ac:chgData name="Japan Sun Shubin" userId="90e3a638bb69b60f" providerId="LiveId" clId="{7C8623E0-A6C6-492A-9326-CD9BCF415888}" dt="2022-03-15T09:59:31.348" v="3023" actId="700"/>
          <ac:spMkLst>
            <pc:docMk/>
            <pc:sldMk cId="971255376" sldId="736"/>
            <ac:spMk id="5" creationId="{CFCF834F-011B-4EBA-8109-8847AE33F98C}"/>
          </ac:spMkLst>
        </pc:spChg>
        <pc:spChg chg="add mod ord">
          <ac:chgData name="Japan Sun Shubin" userId="90e3a638bb69b60f" providerId="LiveId" clId="{7C8623E0-A6C6-492A-9326-CD9BCF415888}" dt="2022-03-18T05:39:24.586" v="5162" actId="20577"/>
          <ac:spMkLst>
            <pc:docMk/>
            <pc:sldMk cId="971255376" sldId="736"/>
            <ac:spMk id="6" creationId="{7FD17E32-FF6E-44E8-97B3-DD57248E1637}"/>
          </ac:spMkLst>
        </pc:spChg>
        <pc:spChg chg="add mod ord">
          <ac:chgData name="Japan Sun Shubin" userId="90e3a638bb69b60f" providerId="LiveId" clId="{7C8623E0-A6C6-492A-9326-CD9BCF415888}" dt="2022-03-18T05:40:51.642" v="5197" actId="1076"/>
          <ac:spMkLst>
            <pc:docMk/>
            <pc:sldMk cId="971255376" sldId="736"/>
            <ac:spMk id="7" creationId="{DD8D89E2-B12B-4BA9-891D-E839450C33F6}"/>
          </ac:spMkLst>
        </pc:spChg>
        <pc:graphicFrameChg chg="add del mod modGraphic">
          <ac:chgData name="Japan Sun Shubin" userId="90e3a638bb69b60f" providerId="LiveId" clId="{7C8623E0-A6C6-492A-9326-CD9BCF415888}" dt="2022-03-18T05:40:49.876" v="5196" actId="3680"/>
          <ac:graphicFrameMkLst>
            <pc:docMk/>
            <pc:sldMk cId="971255376" sldId="736"/>
            <ac:graphicFrameMk id="2" creationId="{7505AB1A-CB6E-4EE7-8AFC-F96BEF2E45A7}"/>
          </ac:graphicFrameMkLst>
        </pc:graphicFrameChg>
      </pc:sldChg>
      <pc:sldChg chg="new del">
        <pc:chgData name="Japan Sun Shubin" userId="90e3a638bb69b60f" providerId="LiveId" clId="{7C8623E0-A6C6-492A-9326-CD9BCF415888}" dt="2022-03-18T05:38:24.357" v="5143" actId="2696"/>
        <pc:sldMkLst>
          <pc:docMk/>
          <pc:sldMk cId="659501723" sldId="737"/>
        </pc:sldMkLst>
      </pc:sldChg>
      <pc:sldChg chg="add">
        <pc:chgData name="Japan Sun Shubin" userId="90e3a638bb69b60f" providerId="LiveId" clId="{7C8623E0-A6C6-492A-9326-CD9BCF415888}" dt="2022-03-18T05:38:34.188" v="5144"/>
        <pc:sldMkLst>
          <pc:docMk/>
          <pc:sldMk cId="3545508082" sldId="737"/>
        </pc:sldMkLst>
      </pc:sldChg>
      <pc:sldChg chg="addSp delSp modSp new mod modClrScheme chgLayout">
        <pc:chgData name="Japan Sun Shubin" userId="90e3a638bb69b60f" providerId="LiveId" clId="{7C8623E0-A6C6-492A-9326-CD9BCF415888}" dt="2022-03-15T10:07:05.654" v="3061" actId="20577"/>
        <pc:sldMkLst>
          <pc:docMk/>
          <pc:sldMk cId="3040878166" sldId="738"/>
        </pc:sldMkLst>
        <pc:spChg chg="del mod ord">
          <ac:chgData name="Japan Sun Shubin" userId="90e3a638bb69b60f" providerId="LiveId" clId="{7C8623E0-A6C6-492A-9326-CD9BCF415888}" dt="2022-03-15T10:06:56.489" v="3044" actId="700"/>
          <ac:spMkLst>
            <pc:docMk/>
            <pc:sldMk cId="3040878166" sldId="738"/>
            <ac:spMk id="2" creationId="{72DB8EA8-169D-4C0D-934B-7350BAAC3BAB}"/>
          </ac:spMkLst>
        </pc:spChg>
        <pc:spChg chg="del mod ord">
          <ac:chgData name="Japan Sun Shubin" userId="90e3a638bb69b60f" providerId="LiveId" clId="{7C8623E0-A6C6-492A-9326-CD9BCF415888}" dt="2022-03-15T10:06:56.489" v="3044" actId="700"/>
          <ac:spMkLst>
            <pc:docMk/>
            <pc:sldMk cId="3040878166" sldId="738"/>
            <ac:spMk id="3" creationId="{4CB2A06E-3B91-4E8E-88DB-C19EDC859218}"/>
          </ac:spMkLst>
        </pc:spChg>
        <pc:spChg chg="mod ord">
          <ac:chgData name="Japan Sun Shubin" userId="90e3a638bb69b60f" providerId="LiveId" clId="{7C8623E0-A6C6-492A-9326-CD9BCF415888}" dt="2022-03-15T10:06:56.489" v="3044" actId="700"/>
          <ac:spMkLst>
            <pc:docMk/>
            <pc:sldMk cId="3040878166" sldId="738"/>
            <ac:spMk id="4" creationId="{C93CEE10-3819-4977-AF90-2CE795E922A5}"/>
          </ac:spMkLst>
        </pc:spChg>
        <pc:spChg chg="mod ord">
          <ac:chgData name="Japan Sun Shubin" userId="90e3a638bb69b60f" providerId="LiveId" clId="{7C8623E0-A6C6-492A-9326-CD9BCF415888}" dt="2022-03-15T10:06:56.489" v="3044" actId="700"/>
          <ac:spMkLst>
            <pc:docMk/>
            <pc:sldMk cId="3040878166" sldId="738"/>
            <ac:spMk id="5" creationId="{78AE4496-39DD-457C-8240-FF09B1F5D2DE}"/>
          </ac:spMkLst>
        </pc:spChg>
        <pc:spChg chg="add mod ord">
          <ac:chgData name="Japan Sun Shubin" userId="90e3a638bb69b60f" providerId="LiveId" clId="{7C8623E0-A6C6-492A-9326-CD9BCF415888}" dt="2022-03-15T10:07:05.654" v="3061" actId="20577"/>
          <ac:spMkLst>
            <pc:docMk/>
            <pc:sldMk cId="3040878166" sldId="738"/>
            <ac:spMk id="6" creationId="{882C5089-CAFB-4252-8FD7-ECBC7756BD27}"/>
          </ac:spMkLst>
        </pc:spChg>
        <pc:spChg chg="add mod ord">
          <ac:chgData name="Japan Sun Shubin" userId="90e3a638bb69b60f" providerId="LiveId" clId="{7C8623E0-A6C6-492A-9326-CD9BCF415888}" dt="2022-03-15T10:06:56.489" v="3044" actId="700"/>
          <ac:spMkLst>
            <pc:docMk/>
            <pc:sldMk cId="3040878166" sldId="738"/>
            <ac:spMk id="7" creationId="{EEC3B18B-FF36-4D42-A23A-734855C1D328}"/>
          </ac:spMkLst>
        </pc:spChg>
      </pc:sldChg>
      <pc:sldChg chg="addSp delSp modSp new mod modClrScheme chgLayout">
        <pc:chgData name="Japan Sun Shubin" userId="90e3a638bb69b60f" providerId="LiveId" clId="{7C8623E0-A6C6-492A-9326-CD9BCF415888}" dt="2022-03-17T05:34:35.596" v="4188" actId="20577"/>
        <pc:sldMkLst>
          <pc:docMk/>
          <pc:sldMk cId="3965668943" sldId="739"/>
        </pc:sldMkLst>
        <pc:spChg chg="del mod ord">
          <ac:chgData name="Japan Sun Shubin" userId="90e3a638bb69b60f" providerId="LiveId" clId="{7C8623E0-A6C6-492A-9326-CD9BCF415888}" dt="2022-03-16T07:34:43.450" v="3099" actId="700"/>
          <ac:spMkLst>
            <pc:docMk/>
            <pc:sldMk cId="3965668943" sldId="739"/>
            <ac:spMk id="2" creationId="{7F0E42A5-EFF3-4CE1-AB23-A089D11AD566}"/>
          </ac:spMkLst>
        </pc:spChg>
        <pc:spChg chg="del mod ord">
          <ac:chgData name="Japan Sun Shubin" userId="90e3a638bb69b60f" providerId="LiveId" clId="{7C8623E0-A6C6-492A-9326-CD9BCF415888}" dt="2022-03-16T07:34:43.450" v="3099" actId="700"/>
          <ac:spMkLst>
            <pc:docMk/>
            <pc:sldMk cId="3965668943" sldId="739"/>
            <ac:spMk id="3" creationId="{889CCAB5-297C-46D7-BAAB-876B976AD41A}"/>
          </ac:spMkLst>
        </pc:spChg>
        <pc:spChg chg="mod ord">
          <ac:chgData name="Japan Sun Shubin" userId="90e3a638bb69b60f" providerId="LiveId" clId="{7C8623E0-A6C6-492A-9326-CD9BCF415888}" dt="2022-03-16T07:34:43.450" v="3099" actId="700"/>
          <ac:spMkLst>
            <pc:docMk/>
            <pc:sldMk cId="3965668943" sldId="739"/>
            <ac:spMk id="4" creationId="{EC0294C2-B655-42D9-B49F-AF71653F63B8}"/>
          </ac:spMkLst>
        </pc:spChg>
        <pc:spChg chg="mod ord">
          <ac:chgData name="Japan Sun Shubin" userId="90e3a638bb69b60f" providerId="LiveId" clId="{7C8623E0-A6C6-492A-9326-CD9BCF415888}" dt="2022-03-16T07:34:43.450" v="3099" actId="700"/>
          <ac:spMkLst>
            <pc:docMk/>
            <pc:sldMk cId="3965668943" sldId="739"/>
            <ac:spMk id="5" creationId="{E2031DAC-5EC9-4CF0-B2A3-71BFFFF13FF3}"/>
          </ac:spMkLst>
        </pc:spChg>
        <pc:spChg chg="add mod ord">
          <ac:chgData name="Japan Sun Shubin" userId="90e3a638bb69b60f" providerId="LiveId" clId="{7C8623E0-A6C6-492A-9326-CD9BCF415888}" dt="2022-03-17T05:29:24.535" v="4093" actId="20577"/>
          <ac:spMkLst>
            <pc:docMk/>
            <pc:sldMk cId="3965668943" sldId="739"/>
            <ac:spMk id="6" creationId="{B176BACE-85AA-4EF7-8E3B-B6413635B0FC}"/>
          </ac:spMkLst>
        </pc:spChg>
        <pc:spChg chg="add mod ord">
          <ac:chgData name="Japan Sun Shubin" userId="90e3a638bb69b60f" providerId="LiveId" clId="{7C8623E0-A6C6-492A-9326-CD9BCF415888}" dt="2022-03-17T05:34:35.596" v="4188" actId="20577"/>
          <ac:spMkLst>
            <pc:docMk/>
            <pc:sldMk cId="3965668943" sldId="739"/>
            <ac:spMk id="7" creationId="{099697B2-CF5A-45CD-A035-363D9059F1CA}"/>
          </ac:spMkLst>
        </pc:spChg>
      </pc:sldChg>
      <pc:sldChg chg="addSp delSp modSp new mod modClrScheme chgLayout">
        <pc:chgData name="Japan Sun Shubin" userId="90e3a638bb69b60f" providerId="LiveId" clId="{7C8623E0-A6C6-492A-9326-CD9BCF415888}" dt="2022-03-16T07:51:38.417" v="3197" actId="20577"/>
        <pc:sldMkLst>
          <pc:docMk/>
          <pc:sldMk cId="202662861" sldId="740"/>
        </pc:sldMkLst>
        <pc:spChg chg="del mod ord">
          <ac:chgData name="Japan Sun Shubin" userId="90e3a638bb69b60f" providerId="LiveId" clId="{7C8623E0-A6C6-492A-9326-CD9BCF415888}" dt="2022-03-16T07:51:16.409" v="3194" actId="700"/>
          <ac:spMkLst>
            <pc:docMk/>
            <pc:sldMk cId="202662861" sldId="740"/>
            <ac:spMk id="2" creationId="{F201D566-EFB5-45D8-AF95-F4E68CF9AFA5}"/>
          </ac:spMkLst>
        </pc:spChg>
        <pc:spChg chg="del mod ord">
          <ac:chgData name="Japan Sun Shubin" userId="90e3a638bb69b60f" providerId="LiveId" clId="{7C8623E0-A6C6-492A-9326-CD9BCF415888}" dt="2022-03-16T07:51:16.409" v="3194" actId="700"/>
          <ac:spMkLst>
            <pc:docMk/>
            <pc:sldMk cId="202662861" sldId="740"/>
            <ac:spMk id="3" creationId="{97DDDE9F-5467-4C78-A643-517F171EFD21}"/>
          </ac:spMkLst>
        </pc:spChg>
        <pc:spChg chg="del">
          <ac:chgData name="Japan Sun Shubin" userId="90e3a638bb69b60f" providerId="LiveId" clId="{7C8623E0-A6C6-492A-9326-CD9BCF415888}" dt="2022-03-16T07:51:16.409" v="3194" actId="700"/>
          <ac:spMkLst>
            <pc:docMk/>
            <pc:sldMk cId="202662861" sldId="740"/>
            <ac:spMk id="4" creationId="{5F7D1B50-ABB3-416D-98E3-DF8C85B95614}"/>
          </ac:spMkLst>
        </pc:spChg>
        <pc:spChg chg="mod ord">
          <ac:chgData name="Japan Sun Shubin" userId="90e3a638bb69b60f" providerId="LiveId" clId="{7C8623E0-A6C6-492A-9326-CD9BCF415888}" dt="2022-03-16T07:51:30.611" v="3195" actId="700"/>
          <ac:spMkLst>
            <pc:docMk/>
            <pc:sldMk cId="202662861" sldId="740"/>
            <ac:spMk id="5" creationId="{A7A6173A-B43B-4867-9745-FC2E98B90998}"/>
          </ac:spMkLst>
        </pc:spChg>
        <pc:spChg chg="mod ord">
          <ac:chgData name="Japan Sun Shubin" userId="90e3a638bb69b60f" providerId="LiveId" clId="{7C8623E0-A6C6-492A-9326-CD9BCF415888}" dt="2022-03-16T07:51:30.611" v="3195" actId="700"/>
          <ac:spMkLst>
            <pc:docMk/>
            <pc:sldMk cId="202662861" sldId="740"/>
            <ac:spMk id="6" creationId="{A06DB8CB-47A4-4F38-8371-EEBE757DFEDC}"/>
          </ac:spMkLst>
        </pc:spChg>
        <pc:spChg chg="add del mod ord">
          <ac:chgData name="Japan Sun Shubin" userId="90e3a638bb69b60f" providerId="LiveId" clId="{7C8623E0-A6C6-492A-9326-CD9BCF415888}" dt="2022-03-16T07:51:30.611" v="3195" actId="700"/>
          <ac:spMkLst>
            <pc:docMk/>
            <pc:sldMk cId="202662861" sldId="740"/>
            <ac:spMk id="7" creationId="{420EE1DA-50C8-4E2E-BEB4-E8FFC85FDAA7}"/>
          </ac:spMkLst>
        </pc:spChg>
        <pc:spChg chg="add del mod ord">
          <ac:chgData name="Japan Sun Shubin" userId="90e3a638bb69b60f" providerId="LiveId" clId="{7C8623E0-A6C6-492A-9326-CD9BCF415888}" dt="2022-03-16T07:51:30.611" v="3195" actId="700"/>
          <ac:spMkLst>
            <pc:docMk/>
            <pc:sldMk cId="202662861" sldId="740"/>
            <ac:spMk id="8" creationId="{1C8D6C73-4618-4C91-83C9-407758D7845D}"/>
          </ac:spMkLst>
        </pc:spChg>
        <pc:spChg chg="add mod ord">
          <ac:chgData name="Japan Sun Shubin" userId="90e3a638bb69b60f" providerId="LiveId" clId="{7C8623E0-A6C6-492A-9326-CD9BCF415888}" dt="2022-03-16T07:51:38.417" v="3197" actId="20577"/>
          <ac:spMkLst>
            <pc:docMk/>
            <pc:sldMk cId="202662861" sldId="740"/>
            <ac:spMk id="9" creationId="{0866B9E1-02EE-4393-9A31-65F242301B9B}"/>
          </ac:spMkLst>
        </pc:spChg>
        <pc:spChg chg="add mod ord">
          <ac:chgData name="Japan Sun Shubin" userId="90e3a638bb69b60f" providerId="LiveId" clId="{7C8623E0-A6C6-492A-9326-CD9BCF415888}" dt="2022-03-16T07:51:30.611" v="3195" actId="700"/>
          <ac:spMkLst>
            <pc:docMk/>
            <pc:sldMk cId="202662861" sldId="740"/>
            <ac:spMk id="10" creationId="{506F573E-762C-4B30-9FA3-93C5A6E96C2A}"/>
          </ac:spMkLst>
        </pc:spChg>
      </pc:sldChg>
      <pc:sldChg chg="addSp delSp modSp new mod modClrScheme chgLayout">
        <pc:chgData name="Japan Sun Shubin" userId="90e3a638bb69b60f" providerId="LiveId" clId="{7C8623E0-A6C6-492A-9326-CD9BCF415888}" dt="2022-03-16T09:48:35.311" v="3211" actId="6549"/>
        <pc:sldMkLst>
          <pc:docMk/>
          <pc:sldMk cId="1944710181" sldId="741"/>
        </pc:sldMkLst>
        <pc:spChg chg="del mod ord">
          <ac:chgData name="Japan Sun Shubin" userId="90e3a638bb69b60f" providerId="LiveId" clId="{7C8623E0-A6C6-492A-9326-CD9BCF415888}" dt="2022-03-16T07:53:24.038" v="3201" actId="700"/>
          <ac:spMkLst>
            <pc:docMk/>
            <pc:sldMk cId="1944710181" sldId="741"/>
            <ac:spMk id="2" creationId="{6CD75119-9080-47ED-8EB7-2AE6BDCB031F}"/>
          </ac:spMkLst>
        </pc:spChg>
        <pc:spChg chg="del mod ord">
          <ac:chgData name="Japan Sun Shubin" userId="90e3a638bb69b60f" providerId="LiveId" clId="{7C8623E0-A6C6-492A-9326-CD9BCF415888}" dt="2022-03-16T07:53:24.038" v="3201" actId="700"/>
          <ac:spMkLst>
            <pc:docMk/>
            <pc:sldMk cId="1944710181" sldId="741"/>
            <ac:spMk id="3" creationId="{A084D78E-0890-4FCB-ACB4-1053D554F26C}"/>
          </ac:spMkLst>
        </pc:spChg>
        <pc:spChg chg="del">
          <ac:chgData name="Japan Sun Shubin" userId="90e3a638bb69b60f" providerId="LiveId" clId="{7C8623E0-A6C6-492A-9326-CD9BCF415888}" dt="2022-03-16T07:53:24.038" v="3201" actId="700"/>
          <ac:spMkLst>
            <pc:docMk/>
            <pc:sldMk cId="1944710181" sldId="741"/>
            <ac:spMk id="4" creationId="{572A68B1-7EFC-45E2-86FC-0BE4C13DFF79}"/>
          </ac:spMkLst>
        </pc:spChg>
        <pc:spChg chg="mod ord">
          <ac:chgData name="Japan Sun Shubin" userId="90e3a638bb69b60f" providerId="LiveId" clId="{7C8623E0-A6C6-492A-9326-CD9BCF415888}" dt="2022-03-16T07:53:24.038" v="3201" actId="700"/>
          <ac:spMkLst>
            <pc:docMk/>
            <pc:sldMk cId="1944710181" sldId="741"/>
            <ac:spMk id="5" creationId="{A3140803-03BD-48AE-A1C2-252E3868F8E0}"/>
          </ac:spMkLst>
        </pc:spChg>
        <pc:spChg chg="mod ord">
          <ac:chgData name="Japan Sun Shubin" userId="90e3a638bb69b60f" providerId="LiveId" clId="{7C8623E0-A6C6-492A-9326-CD9BCF415888}" dt="2022-03-16T07:53:24.038" v="3201" actId="700"/>
          <ac:spMkLst>
            <pc:docMk/>
            <pc:sldMk cId="1944710181" sldId="741"/>
            <ac:spMk id="6" creationId="{F53BBEFE-E21B-49E9-A32F-4E2955828499}"/>
          </ac:spMkLst>
        </pc:spChg>
        <pc:spChg chg="add mod ord">
          <ac:chgData name="Japan Sun Shubin" userId="90e3a638bb69b60f" providerId="LiveId" clId="{7C8623E0-A6C6-492A-9326-CD9BCF415888}" dt="2022-03-16T09:48:35.311" v="3211" actId="6549"/>
          <ac:spMkLst>
            <pc:docMk/>
            <pc:sldMk cId="1944710181" sldId="741"/>
            <ac:spMk id="7" creationId="{F20B7540-0FDB-4E7E-BE51-B7EC1DCC64EB}"/>
          </ac:spMkLst>
        </pc:spChg>
        <pc:spChg chg="add mod ord">
          <ac:chgData name="Japan Sun Shubin" userId="90e3a638bb69b60f" providerId="LiveId" clId="{7C8623E0-A6C6-492A-9326-CD9BCF415888}" dt="2022-03-16T09:48:30.960" v="3210"/>
          <ac:spMkLst>
            <pc:docMk/>
            <pc:sldMk cId="1944710181" sldId="741"/>
            <ac:spMk id="8" creationId="{A84CB1F6-41BF-4A6B-9F94-81D0CA419A17}"/>
          </ac:spMkLst>
        </pc:spChg>
      </pc:sldChg>
      <pc:sldChg chg="modSp add mod">
        <pc:chgData name="Japan Sun Shubin" userId="90e3a638bb69b60f" providerId="LiveId" clId="{7C8623E0-A6C6-492A-9326-CD9BCF415888}" dt="2022-03-16T09:50:32.040" v="3213"/>
        <pc:sldMkLst>
          <pc:docMk/>
          <pc:sldMk cId="57475712" sldId="742"/>
        </pc:sldMkLst>
        <pc:spChg chg="mod">
          <ac:chgData name="Japan Sun Shubin" userId="90e3a638bb69b60f" providerId="LiveId" clId="{7C8623E0-A6C6-492A-9326-CD9BCF415888}" dt="2022-03-16T09:50:32.040" v="3213"/>
          <ac:spMkLst>
            <pc:docMk/>
            <pc:sldMk cId="57475712" sldId="742"/>
            <ac:spMk id="7" creationId="{F20B7540-0FDB-4E7E-BE51-B7EC1DCC64EB}"/>
          </ac:spMkLst>
        </pc:spChg>
      </pc:sldChg>
      <pc:sldChg chg="modSp add mod">
        <pc:chgData name="Japan Sun Shubin" userId="90e3a638bb69b60f" providerId="LiveId" clId="{7C8623E0-A6C6-492A-9326-CD9BCF415888}" dt="2022-03-16T09:51:12.467" v="3215"/>
        <pc:sldMkLst>
          <pc:docMk/>
          <pc:sldMk cId="4200531396" sldId="743"/>
        </pc:sldMkLst>
        <pc:spChg chg="mod">
          <ac:chgData name="Japan Sun Shubin" userId="90e3a638bb69b60f" providerId="LiveId" clId="{7C8623E0-A6C6-492A-9326-CD9BCF415888}" dt="2022-03-16T09:51:12.467" v="3215"/>
          <ac:spMkLst>
            <pc:docMk/>
            <pc:sldMk cId="4200531396" sldId="743"/>
            <ac:spMk id="7" creationId="{F20B7540-0FDB-4E7E-BE51-B7EC1DCC64EB}"/>
          </ac:spMkLst>
        </pc:spChg>
      </pc:sldChg>
      <pc:sldChg chg="addSp delSp modSp new mod modClrScheme chgLayout">
        <pc:chgData name="Japan Sun Shubin" userId="90e3a638bb69b60f" providerId="LiveId" clId="{7C8623E0-A6C6-492A-9326-CD9BCF415888}" dt="2022-03-16T09:53:08.318" v="3322" actId="20577"/>
        <pc:sldMkLst>
          <pc:docMk/>
          <pc:sldMk cId="587683081" sldId="744"/>
        </pc:sldMkLst>
        <pc:spChg chg="del mod ord">
          <ac:chgData name="Japan Sun Shubin" userId="90e3a638bb69b60f" providerId="LiveId" clId="{7C8623E0-A6C6-492A-9326-CD9BCF415888}" dt="2022-03-16T09:51:57.416" v="3218" actId="700"/>
          <ac:spMkLst>
            <pc:docMk/>
            <pc:sldMk cId="587683081" sldId="744"/>
            <ac:spMk id="2" creationId="{85E273A5-2B25-443A-B8CB-7A8555DCB33F}"/>
          </ac:spMkLst>
        </pc:spChg>
        <pc:spChg chg="del mod ord">
          <ac:chgData name="Japan Sun Shubin" userId="90e3a638bb69b60f" providerId="LiveId" clId="{7C8623E0-A6C6-492A-9326-CD9BCF415888}" dt="2022-03-16T09:51:57.416" v="3218" actId="700"/>
          <ac:spMkLst>
            <pc:docMk/>
            <pc:sldMk cId="587683081" sldId="744"/>
            <ac:spMk id="3" creationId="{BEA34F2F-F221-440C-BE4A-39709E2E8845}"/>
          </ac:spMkLst>
        </pc:spChg>
        <pc:spChg chg="mod ord">
          <ac:chgData name="Japan Sun Shubin" userId="90e3a638bb69b60f" providerId="LiveId" clId="{7C8623E0-A6C6-492A-9326-CD9BCF415888}" dt="2022-03-16T09:51:57.416" v="3218" actId="700"/>
          <ac:spMkLst>
            <pc:docMk/>
            <pc:sldMk cId="587683081" sldId="744"/>
            <ac:spMk id="4" creationId="{C4241EE1-C41A-4F0D-B0A3-AFC13A6211FF}"/>
          </ac:spMkLst>
        </pc:spChg>
        <pc:spChg chg="mod ord">
          <ac:chgData name="Japan Sun Shubin" userId="90e3a638bb69b60f" providerId="LiveId" clId="{7C8623E0-A6C6-492A-9326-CD9BCF415888}" dt="2022-03-16T09:51:57.416" v="3218" actId="700"/>
          <ac:spMkLst>
            <pc:docMk/>
            <pc:sldMk cId="587683081" sldId="744"/>
            <ac:spMk id="5" creationId="{AA8A02AE-5780-49D6-893C-49B75581F344}"/>
          </ac:spMkLst>
        </pc:spChg>
        <pc:spChg chg="add mod ord">
          <ac:chgData name="Japan Sun Shubin" userId="90e3a638bb69b60f" providerId="LiveId" clId="{7C8623E0-A6C6-492A-9326-CD9BCF415888}" dt="2022-03-16T09:51:57.416" v="3218" actId="700"/>
          <ac:spMkLst>
            <pc:docMk/>
            <pc:sldMk cId="587683081" sldId="744"/>
            <ac:spMk id="6" creationId="{22C9F4DC-F3D9-4F72-B425-80FDF2E0ABD0}"/>
          </ac:spMkLst>
        </pc:spChg>
        <pc:spChg chg="add mod ord">
          <ac:chgData name="Japan Sun Shubin" userId="90e3a638bb69b60f" providerId="LiveId" clId="{7C8623E0-A6C6-492A-9326-CD9BCF415888}" dt="2022-03-16T09:53:08.318" v="3322" actId="20577"/>
          <ac:spMkLst>
            <pc:docMk/>
            <pc:sldMk cId="587683081" sldId="744"/>
            <ac:spMk id="7" creationId="{24F6C690-6673-4B1B-9EE3-7AF2F0DF513F}"/>
          </ac:spMkLst>
        </pc:spChg>
      </pc:sldChg>
      <pc:sldChg chg="modSp add mod">
        <pc:chgData name="Japan Sun Shubin" userId="90e3a638bb69b60f" providerId="LiveId" clId="{7C8623E0-A6C6-492A-9326-CD9BCF415888}" dt="2022-03-16T09:54:37.829" v="3411" actId="20577"/>
        <pc:sldMkLst>
          <pc:docMk/>
          <pc:sldMk cId="3088578784" sldId="745"/>
        </pc:sldMkLst>
        <pc:spChg chg="mod">
          <ac:chgData name="Japan Sun Shubin" userId="90e3a638bb69b60f" providerId="LiveId" clId="{7C8623E0-A6C6-492A-9326-CD9BCF415888}" dt="2022-03-16T09:54:37.829" v="3411" actId="20577"/>
          <ac:spMkLst>
            <pc:docMk/>
            <pc:sldMk cId="3088578784" sldId="745"/>
            <ac:spMk id="7" creationId="{F20B7540-0FDB-4E7E-BE51-B7EC1DCC64EB}"/>
          </ac:spMkLst>
        </pc:spChg>
      </pc:sldChg>
      <pc:sldChg chg="addSp delSp modSp new mod modClrScheme chgLayout">
        <pc:chgData name="Japan Sun Shubin" userId="90e3a638bb69b60f" providerId="LiveId" clId="{7C8623E0-A6C6-492A-9326-CD9BCF415888}" dt="2022-03-16T09:53:57.483" v="3349" actId="700"/>
        <pc:sldMkLst>
          <pc:docMk/>
          <pc:sldMk cId="4149652295" sldId="746"/>
        </pc:sldMkLst>
        <pc:spChg chg="del mod ord">
          <ac:chgData name="Japan Sun Shubin" userId="90e3a638bb69b60f" providerId="LiveId" clId="{7C8623E0-A6C6-492A-9326-CD9BCF415888}" dt="2022-03-16T09:53:57.483" v="3349" actId="700"/>
          <ac:spMkLst>
            <pc:docMk/>
            <pc:sldMk cId="4149652295" sldId="746"/>
            <ac:spMk id="2" creationId="{A9B3EB19-5ADE-4FF2-A8D2-DAA8F6BB0C32}"/>
          </ac:spMkLst>
        </pc:spChg>
        <pc:spChg chg="del mod ord">
          <ac:chgData name="Japan Sun Shubin" userId="90e3a638bb69b60f" providerId="LiveId" clId="{7C8623E0-A6C6-492A-9326-CD9BCF415888}" dt="2022-03-16T09:53:57.483" v="3349" actId="700"/>
          <ac:spMkLst>
            <pc:docMk/>
            <pc:sldMk cId="4149652295" sldId="746"/>
            <ac:spMk id="3" creationId="{D7994375-461D-4CB1-983A-D1343F8BBF44}"/>
          </ac:spMkLst>
        </pc:spChg>
        <pc:spChg chg="mod ord">
          <ac:chgData name="Japan Sun Shubin" userId="90e3a638bb69b60f" providerId="LiveId" clId="{7C8623E0-A6C6-492A-9326-CD9BCF415888}" dt="2022-03-16T09:53:57.483" v="3349" actId="700"/>
          <ac:spMkLst>
            <pc:docMk/>
            <pc:sldMk cId="4149652295" sldId="746"/>
            <ac:spMk id="4" creationId="{32AB704D-54D5-497F-A6FB-83D846C4D088}"/>
          </ac:spMkLst>
        </pc:spChg>
        <pc:spChg chg="mod ord">
          <ac:chgData name="Japan Sun Shubin" userId="90e3a638bb69b60f" providerId="LiveId" clId="{7C8623E0-A6C6-492A-9326-CD9BCF415888}" dt="2022-03-16T09:53:57.483" v="3349" actId="700"/>
          <ac:spMkLst>
            <pc:docMk/>
            <pc:sldMk cId="4149652295" sldId="746"/>
            <ac:spMk id="5" creationId="{8FFB7747-1B22-45F2-B2DF-A7072A7F4939}"/>
          </ac:spMkLst>
        </pc:spChg>
        <pc:spChg chg="add mod ord">
          <ac:chgData name="Japan Sun Shubin" userId="90e3a638bb69b60f" providerId="LiveId" clId="{7C8623E0-A6C6-492A-9326-CD9BCF415888}" dt="2022-03-16T09:53:57.483" v="3349" actId="700"/>
          <ac:spMkLst>
            <pc:docMk/>
            <pc:sldMk cId="4149652295" sldId="746"/>
            <ac:spMk id="6" creationId="{B6FB4D19-5A3C-47A2-B5B5-5D09A0203F43}"/>
          </ac:spMkLst>
        </pc:spChg>
        <pc:spChg chg="add mod ord">
          <ac:chgData name="Japan Sun Shubin" userId="90e3a638bb69b60f" providerId="LiveId" clId="{7C8623E0-A6C6-492A-9326-CD9BCF415888}" dt="2022-03-16T09:53:57.483" v="3349" actId="700"/>
          <ac:spMkLst>
            <pc:docMk/>
            <pc:sldMk cId="4149652295" sldId="746"/>
            <ac:spMk id="7" creationId="{CBCD44E1-30BB-4484-BD21-146F575C29EF}"/>
          </ac:spMkLst>
        </pc:spChg>
      </pc:sldChg>
      <pc:sldChg chg="modSp add mod ord">
        <pc:chgData name="Japan Sun Shubin" userId="90e3a638bb69b60f" providerId="LiveId" clId="{7C8623E0-A6C6-492A-9326-CD9BCF415888}" dt="2022-03-16T09:55:23.220" v="3450" actId="20577"/>
        <pc:sldMkLst>
          <pc:docMk/>
          <pc:sldMk cId="3710796214" sldId="747"/>
        </pc:sldMkLst>
        <pc:spChg chg="mod">
          <ac:chgData name="Japan Sun Shubin" userId="90e3a638bb69b60f" providerId="LiveId" clId="{7C8623E0-A6C6-492A-9326-CD9BCF415888}" dt="2022-03-16T09:55:23.220" v="3450" actId="20577"/>
          <ac:spMkLst>
            <pc:docMk/>
            <pc:sldMk cId="3710796214" sldId="747"/>
            <ac:spMk id="7" creationId="{F20B7540-0FDB-4E7E-BE51-B7EC1DCC64EB}"/>
          </ac:spMkLst>
        </pc:spChg>
      </pc:sldChg>
      <pc:sldChg chg="modSp add mod">
        <pc:chgData name="Japan Sun Shubin" userId="90e3a638bb69b60f" providerId="LiveId" clId="{7C8623E0-A6C6-492A-9326-CD9BCF415888}" dt="2022-03-16T10:04:56.356" v="3851" actId="6549"/>
        <pc:sldMkLst>
          <pc:docMk/>
          <pc:sldMk cId="3621166200" sldId="748"/>
        </pc:sldMkLst>
        <pc:spChg chg="mod">
          <ac:chgData name="Japan Sun Shubin" userId="90e3a638bb69b60f" providerId="LiveId" clId="{7C8623E0-A6C6-492A-9326-CD9BCF415888}" dt="2022-03-16T10:04:56.356" v="3851" actId="6549"/>
          <ac:spMkLst>
            <pc:docMk/>
            <pc:sldMk cId="3621166200" sldId="748"/>
            <ac:spMk id="3" creationId="{CB65FD28-FF1F-4C24-B2EF-3867D8D3F046}"/>
          </ac:spMkLst>
        </pc:spChg>
      </pc:sldChg>
      <pc:sldChg chg="modSp add mod">
        <pc:chgData name="Japan Sun Shubin" userId="90e3a638bb69b60f" providerId="LiveId" clId="{7C8623E0-A6C6-492A-9326-CD9BCF415888}" dt="2022-03-16T10:05:30.800" v="3885" actId="20577"/>
        <pc:sldMkLst>
          <pc:docMk/>
          <pc:sldMk cId="3119243683" sldId="749"/>
        </pc:sldMkLst>
        <pc:spChg chg="mod">
          <ac:chgData name="Japan Sun Shubin" userId="90e3a638bb69b60f" providerId="LiveId" clId="{7C8623E0-A6C6-492A-9326-CD9BCF415888}" dt="2022-03-16T10:05:30.800" v="3885" actId="20577"/>
          <ac:spMkLst>
            <pc:docMk/>
            <pc:sldMk cId="3119243683" sldId="749"/>
            <ac:spMk id="3" creationId="{CB65FD28-FF1F-4C24-B2EF-3867D8D3F046}"/>
          </ac:spMkLst>
        </pc:spChg>
      </pc:sldChg>
      <pc:sldChg chg="addSp modSp new mod">
        <pc:chgData name="Japan Sun Shubin" userId="90e3a638bb69b60f" providerId="LiveId" clId="{7C8623E0-A6C6-492A-9326-CD9BCF415888}" dt="2022-03-16T10:36:38.006" v="3910"/>
        <pc:sldMkLst>
          <pc:docMk/>
          <pc:sldMk cId="1278584498" sldId="750"/>
        </pc:sldMkLst>
        <pc:spChg chg="mod">
          <ac:chgData name="Japan Sun Shubin" userId="90e3a638bb69b60f" providerId="LiveId" clId="{7C8623E0-A6C6-492A-9326-CD9BCF415888}" dt="2022-03-16T10:36:25.498" v="3909" actId="20577"/>
          <ac:spMkLst>
            <pc:docMk/>
            <pc:sldMk cId="1278584498" sldId="750"/>
            <ac:spMk id="2" creationId="{20F99977-5229-42E7-A4F3-6B520EB9AA9C}"/>
          </ac:spMkLst>
        </pc:spChg>
        <pc:spChg chg="add mod">
          <ac:chgData name="Japan Sun Shubin" userId="90e3a638bb69b60f" providerId="LiveId" clId="{7C8623E0-A6C6-492A-9326-CD9BCF415888}" dt="2022-03-16T10:36:38.006" v="3910"/>
          <ac:spMkLst>
            <pc:docMk/>
            <pc:sldMk cId="1278584498" sldId="750"/>
            <ac:spMk id="5" creationId="{7DF3E8C2-AD6D-4648-B991-0CAF7DAF2547}"/>
          </ac:spMkLst>
        </pc:spChg>
      </pc:sldChg>
      <pc:sldChg chg="modSp new mod">
        <pc:chgData name="Japan Sun Shubin" userId="90e3a638bb69b60f" providerId="LiveId" clId="{7C8623E0-A6C6-492A-9326-CD9BCF415888}" dt="2022-03-17T05:33:47.403" v="4175" actId="20577"/>
        <pc:sldMkLst>
          <pc:docMk/>
          <pc:sldMk cId="1044338696" sldId="751"/>
        </pc:sldMkLst>
        <pc:spChg chg="mod">
          <ac:chgData name="Japan Sun Shubin" userId="90e3a638bb69b60f" providerId="LiveId" clId="{7C8623E0-A6C6-492A-9326-CD9BCF415888}" dt="2022-03-17T05:33:47.403" v="4175" actId="20577"/>
          <ac:spMkLst>
            <pc:docMk/>
            <pc:sldMk cId="1044338696" sldId="751"/>
            <ac:spMk id="2" creationId="{3FD13605-73C4-47EF-9810-9FFB6F9B84AF}"/>
          </ac:spMkLst>
        </pc:spChg>
      </pc:sldChg>
      <pc:sldChg chg="modSp new mod ord">
        <pc:chgData name="Japan Sun Shubin" userId="90e3a638bb69b60f" providerId="LiveId" clId="{7C8623E0-A6C6-492A-9326-CD9BCF415888}" dt="2022-03-17T07:54:19.640" v="4915"/>
        <pc:sldMkLst>
          <pc:docMk/>
          <pc:sldMk cId="3752650912" sldId="752"/>
        </pc:sldMkLst>
        <pc:spChg chg="mod">
          <ac:chgData name="Japan Sun Shubin" userId="90e3a638bb69b60f" providerId="LiveId" clId="{7C8623E0-A6C6-492A-9326-CD9BCF415888}" dt="2022-03-17T06:23:11.361" v="4792" actId="20577"/>
          <ac:spMkLst>
            <pc:docMk/>
            <pc:sldMk cId="3752650912" sldId="752"/>
            <ac:spMk id="2" creationId="{F49DFC48-A797-46FE-BD7E-75565260AA31}"/>
          </ac:spMkLst>
        </pc:spChg>
        <pc:spChg chg="mod">
          <ac:chgData name="Japan Sun Shubin" userId="90e3a638bb69b60f" providerId="LiveId" clId="{7C8623E0-A6C6-492A-9326-CD9BCF415888}" dt="2022-03-17T06:23:31.892" v="4797"/>
          <ac:spMkLst>
            <pc:docMk/>
            <pc:sldMk cId="3752650912" sldId="752"/>
            <ac:spMk id="3" creationId="{E2AAC887-2E93-4301-826D-31C9923D581B}"/>
          </ac:spMkLst>
        </pc:spChg>
      </pc:sldChg>
      <pc:sldChg chg="addSp delSp modSp new mod ord modClrScheme chgLayout">
        <pc:chgData name="Japan Sun Shubin" userId="90e3a638bb69b60f" providerId="LiveId" clId="{7C8623E0-A6C6-492A-9326-CD9BCF415888}" dt="2022-03-17T08:39:54.587" v="4931"/>
        <pc:sldMkLst>
          <pc:docMk/>
          <pc:sldMk cId="220312736" sldId="753"/>
        </pc:sldMkLst>
        <pc:spChg chg="del mod ord">
          <ac:chgData name="Japan Sun Shubin" userId="90e3a638bb69b60f" providerId="LiveId" clId="{7C8623E0-A6C6-492A-9326-CD9BCF415888}" dt="2022-03-17T06:23:41.318" v="4799" actId="700"/>
          <ac:spMkLst>
            <pc:docMk/>
            <pc:sldMk cId="220312736" sldId="753"/>
            <ac:spMk id="2" creationId="{9CD9CCCF-6234-4CFC-BFC9-D68B0B9DC7C3}"/>
          </ac:spMkLst>
        </pc:spChg>
        <pc:spChg chg="del mod ord">
          <ac:chgData name="Japan Sun Shubin" userId="90e3a638bb69b60f" providerId="LiveId" clId="{7C8623E0-A6C6-492A-9326-CD9BCF415888}" dt="2022-03-17T06:23:41.318" v="4799" actId="700"/>
          <ac:spMkLst>
            <pc:docMk/>
            <pc:sldMk cId="220312736" sldId="753"/>
            <ac:spMk id="3" creationId="{EFE68913-7618-4E71-A0A5-642F4F7EE525}"/>
          </ac:spMkLst>
        </pc:spChg>
        <pc:spChg chg="mod ord">
          <ac:chgData name="Japan Sun Shubin" userId="90e3a638bb69b60f" providerId="LiveId" clId="{7C8623E0-A6C6-492A-9326-CD9BCF415888}" dt="2022-03-17T06:23:41.318" v="4799" actId="700"/>
          <ac:spMkLst>
            <pc:docMk/>
            <pc:sldMk cId="220312736" sldId="753"/>
            <ac:spMk id="4" creationId="{9AEC3010-83D8-414A-ACAC-1360B93E000C}"/>
          </ac:spMkLst>
        </pc:spChg>
        <pc:spChg chg="mod ord">
          <ac:chgData name="Japan Sun Shubin" userId="90e3a638bb69b60f" providerId="LiveId" clId="{7C8623E0-A6C6-492A-9326-CD9BCF415888}" dt="2022-03-17T06:23:41.318" v="4799" actId="700"/>
          <ac:spMkLst>
            <pc:docMk/>
            <pc:sldMk cId="220312736" sldId="753"/>
            <ac:spMk id="5" creationId="{FA6B7FFE-D7B4-49EF-80ED-3CD90EE3A5F8}"/>
          </ac:spMkLst>
        </pc:spChg>
        <pc:spChg chg="add mod ord">
          <ac:chgData name="Japan Sun Shubin" userId="90e3a638bb69b60f" providerId="LiveId" clId="{7C8623E0-A6C6-492A-9326-CD9BCF415888}" dt="2022-03-17T06:23:46.271" v="4811" actId="20577"/>
          <ac:spMkLst>
            <pc:docMk/>
            <pc:sldMk cId="220312736" sldId="753"/>
            <ac:spMk id="6" creationId="{6A6267D4-4667-4DB8-BE54-34D8D7225EC2}"/>
          </ac:spMkLst>
        </pc:spChg>
        <pc:spChg chg="add mod ord">
          <ac:chgData name="Japan Sun Shubin" userId="90e3a638bb69b60f" providerId="LiveId" clId="{7C8623E0-A6C6-492A-9326-CD9BCF415888}" dt="2022-03-17T08:39:54.587" v="4931"/>
          <ac:spMkLst>
            <pc:docMk/>
            <pc:sldMk cId="220312736" sldId="753"/>
            <ac:spMk id="7" creationId="{CBAA6C8F-C27D-4218-9321-FFA4F4BF1C16}"/>
          </ac:spMkLst>
        </pc:spChg>
      </pc:sldChg>
      <pc:sldChg chg="modSp new mod ord">
        <pc:chgData name="Japan Sun Shubin" userId="90e3a638bb69b60f" providerId="LiveId" clId="{7C8623E0-A6C6-492A-9326-CD9BCF415888}" dt="2022-03-17T07:52:48.261" v="4911" actId="20577"/>
        <pc:sldMkLst>
          <pc:docMk/>
          <pc:sldMk cId="490321636" sldId="754"/>
        </pc:sldMkLst>
        <pc:spChg chg="mod">
          <ac:chgData name="Japan Sun Shubin" userId="90e3a638bb69b60f" providerId="LiveId" clId="{7C8623E0-A6C6-492A-9326-CD9BCF415888}" dt="2022-03-17T06:35:24.125" v="4824" actId="20577"/>
          <ac:spMkLst>
            <pc:docMk/>
            <pc:sldMk cId="490321636" sldId="754"/>
            <ac:spMk id="2" creationId="{061A5167-737B-4D84-BF4F-A2860CBB9C5E}"/>
          </ac:spMkLst>
        </pc:spChg>
        <pc:spChg chg="mod">
          <ac:chgData name="Japan Sun Shubin" userId="90e3a638bb69b60f" providerId="LiveId" clId="{7C8623E0-A6C6-492A-9326-CD9BCF415888}" dt="2022-03-17T07:52:48.261" v="4911" actId="20577"/>
          <ac:spMkLst>
            <pc:docMk/>
            <pc:sldMk cId="490321636" sldId="754"/>
            <ac:spMk id="3" creationId="{2C9CC447-1911-46C7-B836-CCC93949FE10}"/>
          </ac:spMkLst>
        </pc:spChg>
      </pc:sldChg>
      <pc:sldChg chg="addSp delSp modSp new mod ord modClrScheme chgLayout">
        <pc:chgData name="Japan Sun Shubin" userId="90e3a638bb69b60f" providerId="LiveId" clId="{7C8623E0-A6C6-492A-9326-CD9BCF415888}" dt="2022-03-17T09:40:32.484" v="5004"/>
        <pc:sldMkLst>
          <pc:docMk/>
          <pc:sldMk cId="2440277799" sldId="755"/>
        </pc:sldMkLst>
        <pc:spChg chg="del mod ord">
          <ac:chgData name="Japan Sun Shubin" userId="90e3a638bb69b60f" providerId="LiveId" clId="{7C8623E0-A6C6-492A-9326-CD9BCF415888}" dt="2022-03-17T06:48:05.728" v="4829" actId="700"/>
          <ac:spMkLst>
            <pc:docMk/>
            <pc:sldMk cId="2440277799" sldId="755"/>
            <ac:spMk id="2" creationId="{B16A8807-C7E6-413A-A0E7-DFCD1ABC0323}"/>
          </ac:spMkLst>
        </pc:spChg>
        <pc:spChg chg="del mod ord">
          <ac:chgData name="Japan Sun Shubin" userId="90e3a638bb69b60f" providerId="LiveId" clId="{7C8623E0-A6C6-492A-9326-CD9BCF415888}" dt="2022-03-17T06:48:05.728" v="4829" actId="700"/>
          <ac:spMkLst>
            <pc:docMk/>
            <pc:sldMk cId="2440277799" sldId="755"/>
            <ac:spMk id="3" creationId="{00F343A8-1CFD-4238-A5FB-F24E29CD603A}"/>
          </ac:spMkLst>
        </pc:spChg>
        <pc:spChg chg="mod ord">
          <ac:chgData name="Japan Sun Shubin" userId="90e3a638bb69b60f" providerId="LiveId" clId="{7C8623E0-A6C6-492A-9326-CD9BCF415888}" dt="2022-03-17T06:48:05.728" v="4829" actId="700"/>
          <ac:spMkLst>
            <pc:docMk/>
            <pc:sldMk cId="2440277799" sldId="755"/>
            <ac:spMk id="4" creationId="{CAA3AE21-2E83-4215-9509-5131B04D42C3}"/>
          </ac:spMkLst>
        </pc:spChg>
        <pc:spChg chg="mod ord">
          <ac:chgData name="Japan Sun Shubin" userId="90e3a638bb69b60f" providerId="LiveId" clId="{7C8623E0-A6C6-492A-9326-CD9BCF415888}" dt="2022-03-17T06:48:05.728" v="4829" actId="700"/>
          <ac:spMkLst>
            <pc:docMk/>
            <pc:sldMk cId="2440277799" sldId="755"/>
            <ac:spMk id="5" creationId="{C4BE58CE-312B-4C42-996D-DB58B8802B1F}"/>
          </ac:spMkLst>
        </pc:spChg>
        <pc:spChg chg="add mod ord">
          <ac:chgData name="Japan Sun Shubin" userId="90e3a638bb69b60f" providerId="LiveId" clId="{7C8623E0-A6C6-492A-9326-CD9BCF415888}" dt="2022-03-17T06:48:09.100" v="4830"/>
          <ac:spMkLst>
            <pc:docMk/>
            <pc:sldMk cId="2440277799" sldId="755"/>
            <ac:spMk id="6" creationId="{A52CE6A4-9035-453D-A21F-5B0FBCBF7B43}"/>
          </ac:spMkLst>
        </pc:spChg>
        <pc:spChg chg="add mod ord">
          <ac:chgData name="Japan Sun Shubin" userId="90e3a638bb69b60f" providerId="LiveId" clId="{7C8623E0-A6C6-492A-9326-CD9BCF415888}" dt="2022-03-17T09:40:32.484" v="5004"/>
          <ac:spMkLst>
            <pc:docMk/>
            <pc:sldMk cId="2440277799" sldId="755"/>
            <ac:spMk id="7" creationId="{58F752ED-56E1-412B-ACCD-784AC1DBB7AC}"/>
          </ac:spMkLst>
        </pc:spChg>
      </pc:sldChg>
      <pc:sldChg chg="modSp new mod ord">
        <pc:chgData name="Japan Sun Shubin" userId="90e3a638bb69b60f" providerId="LiveId" clId="{7C8623E0-A6C6-492A-9326-CD9BCF415888}" dt="2022-03-17T07:54:16.279" v="4913"/>
        <pc:sldMkLst>
          <pc:docMk/>
          <pc:sldMk cId="3220235256" sldId="756"/>
        </pc:sldMkLst>
        <pc:spChg chg="mod">
          <ac:chgData name="Japan Sun Shubin" userId="90e3a638bb69b60f" providerId="LiveId" clId="{7C8623E0-A6C6-492A-9326-CD9BCF415888}" dt="2022-03-17T07:21:57.026" v="4842"/>
          <ac:spMkLst>
            <pc:docMk/>
            <pc:sldMk cId="3220235256" sldId="756"/>
            <ac:spMk id="2" creationId="{3B41F29C-01C7-4371-A352-A9CA4D9BA6C1}"/>
          </ac:spMkLst>
        </pc:spChg>
        <pc:spChg chg="mod">
          <ac:chgData name="Japan Sun Shubin" userId="90e3a638bb69b60f" providerId="LiveId" clId="{7C8623E0-A6C6-492A-9326-CD9BCF415888}" dt="2022-03-17T07:28:11.310" v="4849" actId="20577"/>
          <ac:spMkLst>
            <pc:docMk/>
            <pc:sldMk cId="3220235256" sldId="756"/>
            <ac:spMk id="3" creationId="{2ED88D8E-CD9B-4671-965A-743FB49DA3ED}"/>
          </ac:spMkLst>
        </pc:spChg>
      </pc:sldChg>
      <pc:sldChg chg="modSp add mod ord">
        <pc:chgData name="Japan Sun Shubin" userId="90e3a638bb69b60f" providerId="LiveId" clId="{7C8623E0-A6C6-492A-9326-CD9BCF415888}" dt="2022-03-17T09:37:24.611" v="4991" actId="20577"/>
        <pc:sldMkLst>
          <pc:docMk/>
          <pc:sldMk cId="3972909777" sldId="757"/>
        </pc:sldMkLst>
        <pc:spChg chg="mod">
          <ac:chgData name="Japan Sun Shubin" userId="90e3a638bb69b60f" providerId="LiveId" clId="{7C8623E0-A6C6-492A-9326-CD9BCF415888}" dt="2022-03-17T09:37:24.611" v="4991" actId="20577"/>
          <ac:spMkLst>
            <pc:docMk/>
            <pc:sldMk cId="3972909777" sldId="757"/>
            <ac:spMk id="7" creationId="{F20B7540-0FDB-4E7E-BE51-B7EC1DCC64EB}"/>
          </ac:spMkLst>
        </pc:spChg>
      </pc:sldChg>
      <pc:sldChg chg="modSp new mod">
        <pc:chgData name="Japan Sun Shubin" userId="90e3a638bb69b60f" providerId="LiveId" clId="{7C8623E0-A6C6-492A-9326-CD9BCF415888}" dt="2022-03-18T06:11:12.040" v="5205"/>
        <pc:sldMkLst>
          <pc:docMk/>
          <pc:sldMk cId="1622630342" sldId="758"/>
        </pc:sldMkLst>
        <pc:spChg chg="mod">
          <ac:chgData name="Japan Sun Shubin" userId="90e3a638bb69b60f" providerId="LiveId" clId="{7C8623E0-A6C6-492A-9326-CD9BCF415888}" dt="2022-03-18T06:11:12.040" v="5205"/>
          <ac:spMkLst>
            <pc:docMk/>
            <pc:sldMk cId="1622630342" sldId="758"/>
            <ac:spMk id="3" creationId="{D3FC95F3-79D6-46AC-AED5-2E8D6DFA9557}"/>
          </ac:spMkLst>
        </pc:spChg>
      </pc:sldChg>
      <pc:sldChg chg="add">
        <pc:chgData name="Japan Sun Shubin" userId="90e3a638bb69b60f" providerId="LiveId" clId="{7C8623E0-A6C6-492A-9326-CD9BCF415888}" dt="2022-03-18T06:55:23.102" v="5218"/>
        <pc:sldMkLst>
          <pc:docMk/>
          <pc:sldMk cId="753496822" sldId="759"/>
        </pc:sldMkLst>
      </pc:sldChg>
      <pc:sldChg chg="add">
        <pc:chgData name="Japan Sun Shubin" userId="90e3a638bb69b60f" providerId="LiveId" clId="{7C8623E0-A6C6-492A-9326-CD9BCF415888}" dt="2022-03-18T06:55:35.295" v="5219"/>
        <pc:sldMkLst>
          <pc:docMk/>
          <pc:sldMk cId="164567331" sldId="760"/>
        </pc:sldMkLst>
      </pc:sldChg>
      <pc:sldChg chg="addSp delSp modSp new mod modClrScheme chgLayout modNotesTx">
        <pc:chgData name="Japan Sun Shubin" userId="90e3a638bb69b60f" providerId="LiveId" clId="{7C8623E0-A6C6-492A-9326-CD9BCF415888}" dt="2022-03-19T05:43:31.651" v="5565" actId="12"/>
        <pc:sldMkLst>
          <pc:docMk/>
          <pc:sldMk cId="1119227766" sldId="761"/>
        </pc:sldMkLst>
        <pc:spChg chg="del mod ord">
          <ac:chgData name="Japan Sun Shubin" userId="90e3a638bb69b60f" providerId="LiveId" clId="{7C8623E0-A6C6-492A-9326-CD9BCF415888}" dt="2022-03-19T05:37:59.903" v="5233" actId="700"/>
          <ac:spMkLst>
            <pc:docMk/>
            <pc:sldMk cId="1119227766" sldId="761"/>
            <ac:spMk id="2" creationId="{46409D41-2360-444A-A026-008639E44C09}"/>
          </ac:spMkLst>
        </pc:spChg>
        <pc:spChg chg="del mod ord">
          <ac:chgData name="Japan Sun Shubin" userId="90e3a638bb69b60f" providerId="LiveId" clId="{7C8623E0-A6C6-492A-9326-CD9BCF415888}" dt="2022-03-19T05:37:59.903" v="5233" actId="700"/>
          <ac:spMkLst>
            <pc:docMk/>
            <pc:sldMk cId="1119227766" sldId="761"/>
            <ac:spMk id="3" creationId="{2D82D446-785F-49E2-9618-5719B8D93811}"/>
          </ac:spMkLst>
        </pc:spChg>
        <pc:spChg chg="mod ord">
          <ac:chgData name="Japan Sun Shubin" userId="90e3a638bb69b60f" providerId="LiveId" clId="{7C8623E0-A6C6-492A-9326-CD9BCF415888}" dt="2022-03-19T05:37:59.903" v="5233" actId="700"/>
          <ac:spMkLst>
            <pc:docMk/>
            <pc:sldMk cId="1119227766" sldId="761"/>
            <ac:spMk id="4" creationId="{6854F171-C646-422B-8D7D-C9662F6B0ADB}"/>
          </ac:spMkLst>
        </pc:spChg>
        <pc:spChg chg="mod ord">
          <ac:chgData name="Japan Sun Shubin" userId="90e3a638bb69b60f" providerId="LiveId" clId="{7C8623E0-A6C6-492A-9326-CD9BCF415888}" dt="2022-03-19T05:37:59.903" v="5233" actId="700"/>
          <ac:spMkLst>
            <pc:docMk/>
            <pc:sldMk cId="1119227766" sldId="761"/>
            <ac:spMk id="5" creationId="{15641622-36D4-4A31-830A-53D8FC1264A5}"/>
          </ac:spMkLst>
        </pc:spChg>
        <pc:spChg chg="add mod ord">
          <ac:chgData name="Japan Sun Shubin" userId="90e3a638bb69b60f" providerId="LiveId" clId="{7C8623E0-A6C6-492A-9326-CD9BCF415888}" dt="2022-03-19T05:38:03.538" v="5238" actId="20577"/>
          <ac:spMkLst>
            <pc:docMk/>
            <pc:sldMk cId="1119227766" sldId="761"/>
            <ac:spMk id="6" creationId="{7356468F-8A66-4D56-9AE0-D81905BA9203}"/>
          </ac:spMkLst>
        </pc:spChg>
        <pc:spChg chg="add mod ord">
          <ac:chgData name="Japan Sun Shubin" userId="90e3a638bb69b60f" providerId="LiveId" clId="{7C8623E0-A6C6-492A-9326-CD9BCF415888}" dt="2022-03-19T05:40:26.191" v="5419" actId="21"/>
          <ac:spMkLst>
            <pc:docMk/>
            <pc:sldMk cId="1119227766" sldId="761"/>
            <ac:spMk id="7" creationId="{4F7E5B30-92CC-44BB-9041-64C8AB062C94}"/>
          </ac:spMkLst>
        </pc:spChg>
      </pc:sldChg>
      <pc:sldChg chg="delSp modSp add del mod modClrScheme chgLayout">
        <pc:chgData name="Japan Sun Shubin" userId="90e3a638bb69b60f" providerId="LiveId" clId="{7C8623E0-A6C6-492A-9326-CD9BCF415888}" dt="2022-03-18T07:08:59.277" v="5231" actId="2696"/>
        <pc:sldMkLst>
          <pc:docMk/>
          <pc:sldMk cId="3770383841" sldId="761"/>
        </pc:sldMkLst>
        <pc:spChg chg="mod ord">
          <ac:chgData name="Japan Sun Shubin" userId="90e3a638bb69b60f" providerId="LiveId" clId="{7C8623E0-A6C6-492A-9326-CD9BCF415888}" dt="2022-03-18T07:08:42.163" v="5230"/>
          <ac:spMkLst>
            <pc:docMk/>
            <pc:sldMk cId="3770383841" sldId="761"/>
            <ac:spMk id="2" creationId="{D46CF561-5893-4496-B6B5-BD79977C6CEE}"/>
          </ac:spMkLst>
        </pc:spChg>
        <pc:spChg chg="del">
          <ac:chgData name="Japan Sun Shubin" userId="90e3a638bb69b60f" providerId="LiveId" clId="{7C8623E0-A6C6-492A-9326-CD9BCF415888}" dt="2022-03-18T07:08:19.656" v="5229" actId="478"/>
          <ac:spMkLst>
            <pc:docMk/>
            <pc:sldMk cId="3770383841" sldId="761"/>
            <ac:spMk id="4" creationId="{E1993B32-AF2F-4126-95FC-398B95AB74F1}"/>
          </ac:spMkLst>
        </pc:spChg>
      </pc:sldChg>
    </pc:docChg>
  </pc:docChgLst>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docChgLst>
    <pc:chgData name="Publish Sun Shubin" userId="80244614d81fa6b2" providerId="LiveId" clId="{11B5EC9F-5E59-40F9-8C42-8DE07E581770}"/>
    <pc:docChg chg="undo custSel addSld delSld modSld modSection">
      <pc:chgData name="Publish Sun Shubin" userId="80244614d81fa6b2" providerId="LiveId" clId="{11B5EC9F-5E59-40F9-8C42-8DE07E581770}" dt="2022-06-08T07:22:37.643" v="964" actId="20577"/>
      <pc:docMkLst>
        <pc:docMk/>
      </pc:docMkLst>
      <pc:sldChg chg="addSp delSp modSp mod modClrScheme chgLayout">
        <pc:chgData name="Publish Sun Shubin" userId="80244614d81fa6b2" providerId="LiveId" clId="{11B5EC9F-5E59-40F9-8C42-8DE07E581770}" dt="2022-06-08T07:02:39.808" v="475" actId="14100"/>
        <pc:sldMkLst>
          <pc:docMk/>
          <pc:sldMk cId="793513125" sldId="627"/>
        </pc:sldMkLst>
        <pc:spChg chg="mod ord">
          <ac:chgData name="Publish Sun Shubin" userId="80244614d81fa6b2" providerId="LiveId" clId="{11B5EC9F-5E59-40F9-8C42-8DE07E581770}" dt="2022-06-07T23:37:57.266" v="152" actId="700"/>
          <ac:spMkLst>
            <pc:docMk/>
            <pc:sldMk cId="793513125" sldId="627"/>
            <ac:spMk id="2" creationId="{65DDB8A9-C241-48CB-8B3A-C6A2C3265A88}"/>
          </ac:spMkLst>
        </pc:spChg>
        <pc:spChg chg="mod ord">
          <ac:chgData name="Publish Sun Shubin" userId="80244614d81fa6b2" providerId="LiveId" clId="{11B5EC9F-5E59-40F9-8C42-8DE07E581770}" dt="2022-06-07T23:37:57.266" v="152" actId="700"/>
          <ac:spMkLst>
            <pc:docMk/>
            <pc:sldMk cId="793513125" sldId="627"/>
            <ac:spMk id="3" creationId="{CC6422FD-9B31-4199-933A-02A745BA0303}"/>
          </ac:spMkLst>
        </pc:spChg>
        <pc:spChg chg="mod ord">
          <ac:chgData name="Publish Sun Shubin" userId="80244614d81fa6b2" providerId="LiveId" clId="{11B5EC9F-5E59-40F9-8C42-8DE07E581770}" dt="2022-06-07T23:37:57.266" v="152" actId="700"/>
          <ac:spMkLst>
            <pc:docMk/>
            <pc:sldMk cId="793513125" sldId="627"/>
            <ac:spMk id="4" creationId="{03142DCF-57E1-4867-B0F2-730FE23ADD5D}"/>
          </ac:spMkLst>
        </pc:spChg>
        <pc:spChg chg="add mod">
          <ac:chgData name="Publish Sun Shubin" userId="80244614d81fa6b2" providerId="LiveId" clId="{11B5EC9F-5E59-40F9-8C42-8DE07E581770}" dt="2022-06-07T23:48:48.298" v="274" actId="1037"/>
          <ac:spMkLst>
            <pc:docMk/>
            <pc:sldMk cId="793513125" sldId="627"/>
            <ac:spMk id="5" creationId="{A4C876B1-3FFE-8566-A9EB-7E52E3BC1861}"/>
          </ac:spMkLst>
        </pc:spChg>
        <pc:spChg chg="del">
          <ac:chgData name="Publish Sun Shubin" userId="80244614d81fa6b2" providerId="LiveId" clId="{11B5EC9F-5E59-40F9-8C42-8DE07E581770}" dt="2022-06-07T23:37:57.266" v="152" actId="700"/>
          <ac:spMkLst>
            <pc:docMk/>
            <pc:sldMk cId="793513125" sldId="627"/>
            <ac:spMk id="5" creationId="{D4F50A4B-8340-47A1-8F22-5C71CCCD154D}"/>
          </ac:spMkLst>
        </pc:spChg>
        <pc:spChg chg="add mod">
          <ac:chgData name="Publish Sun Shubin" userId="80244614d81fa6b2" providerId="LiveId" clId="{11B5EC9F-5E59-40F9-8C42-8DE07E581770}" dt="2022-06-07T23:49:07.192" v="296" actId="1038"/>
          <ac:spMkLst>
            <pc:docMk/>
            <pc:sldMk cId="793513125" sldId="627"/>
            <ac:spMk id="6" creationId="{4D37772F-B0B9-E3C3-68C2-D23BF39DD266}"/>
          </ac:spMkLst>
        </pc:spChg>
        <pc:spChg chg="add mod">
          <ac:chgData name="Publish Sun Shubin" userId="80244614d81fa6b2" providerId="LiveId" clId="{11B5EC9F-5E59-40F9-8C42-8DE07E581770}" dt="2022-06-08T07:02:28.329" v="473" actId="1076"/>
          <ac:spMkLst>
            <pc:docMk/>
            <pc:sldMk cId="793513125" sldId="627"/>
            <ac:spMk id="7" creationId="{9080C938-110E-0A9D-D55D-E70B88660E87}"/>
          </ac:spMkLst>
        </pc:spChg>
        <pc:spChg chg="add mod">
          <ac:chgData name="Publish Sun Shubin" userId="80244614d81fa6b2" providerId="LiveId" clId="{11B5EC9F-5E59-40F9-8C42-8DE07E581770}" dt="2022-06-07T23:48:39.797" v="270" actId="1038"/>
          <ac:spMkLst>
            <pc:docMk/>
            <pc:sldMk cId="793513125" sldId="627"/>
            <ac:spMk id="9" creationId="{268E0A03-3328-3C2B-4ADF-F8DA91EBA506}"/>
          </ac:spMkLst>
        </pc:spChg>
        <pc:spChg chg="add mod">
          <ac:chgData name="Publish Sun Shubin" userId="80244614d81fa6b2" providerId="LiveId" clId="{11B5EC9F-5E59-40F9-8C42-8DE07E581770}" dt="2022-06-08T07:02:39.808" v="475" actId="14100"/>
          <ac:spMkLst>
            <pc:docMk/>
            <pc:sldMk cId="793513125" sldId="627"/>
            <ac:spMk id="10" creationId="{14F03472-1C68-A7F0-9BD8-164B808E1DD6}"/>
          </ac:spMkLst>
        </pc:spChg>
        <pc:spChg chg="add mod">
          <ac:chgData name="Publish Sun Shubin" userId="80244614d81fa6b2" providerId="LiveId" clId="{11B5EC9F-5E59-40F9-8C42-8DE07E581770}" dt="2022-06-07T23:48:57.670" v="285" actId="1038"/>
          <ac:spMkLst>
            <pc:docMk/>
            <pc:sldMk cId="793513125" sldId="627"/>
            <ac:spMk id="12" creationId="{D95D2C87-7E41-F99C-F7D4-C6335484B317}"/>
          </ac:spMkLst>
        </pc:spChg>
        <pc:spChg chg="add mod">
          <ac:chgData name="Publish Sun Shubin" userId="80244614d81fa6b2" providerId="LiveId" clId="{11B5EC9F-5E59-40F9-8C42-8DE07E581770}" dt="2022-06-07T23:54:41.510" v="372" actId="20577"/>
          <ac:spMkLst>
            <pc:docMk/>
            <pc:sldMk cId="793513125" sldId="627"/>
            <ac:spMk id="23" creationId="{4B9524F7-9F8B-7F17-813D-83BDB213C454}"/>
          </ac:spMkLst>
        </pc:spChg>
        <pc:spChg chg="add mod">
          <ac:chgData name="Publish Sun Shubin" userId="80244614d81fa6b2" providerId="LiveId" clId="{11B5EC9F-5E59-40F9-8C42-8DE07E581770}" dt="2022-06-07T23:54:52.163" v="380" actId="20577"/>
          <ac:spMkLst>
            <pc:docMk/>
            <pc:sldMk cId="793513125" sldId="627"/>
            <ac:spMk id="24" creationId="{99A0B32D-32B5-A862-1670-CE32EC1C1DD0}"/>
          </ac:spMkLst>
        </pc:spChg>
        <pc:spChg chg="add mod">
          <ac:chgData name="Publish Sun Shubin" userId="80244614d81fa6b2" providerId="LiveId" clId="{11B5EC9F-5E59-40F9-8C42-8DE07E581770}" dt="2022-06-08T07:00:57.664" v="466" actId="20577"/>
          <ac:spMkLst>
            <pc:docMk/>
            <pc:sldMk cId="793513125" sldId="627"/>
            <ac:spMk id="25" creationId="{9293A72A-7664-7F5B-6B3D-267C6E0E29BC}"/>
          </ac:spMkLst>
        </pc:spChg>
        <pc:spChg chg="add del mod">
          <ac:chgData name="Publish Sun Shubin" userId="80244614d81fa6b2" providerId="LiveId" clId="{11B5EC9F-5E59-40F9-8C42-8DE07E581770}" dt="2022-06-07T23:56:04.845" v="393" actId="478"/>
          <ac:spMkLst>
            <pc:docMk/>
            <pc:sldMk cId="793513125" sldId="627"/>
            <ac:spMk id="37" creationId="{A37F0CBE-3DAF-1EC3-0A44-8466DFBC733E}"/>
          </ac:spMkLst>
        </pc:spChg>
        <pc:spChg chg="add mod">
          <ac:chgData name="Publish Sun Shubin" userId="80244614d81fa6b2" providerId="LiveId" clId="{11B5EC9F-5E59-40F9-8C42-8DE07E581770}" dt="2022-06-07T23:57:32.119" v="410" actId="255"/>
          <ac:spMkLst>
            <pc:docMk/>
            <pc:sldMk cId="793513125" sldId="627"/>
            <ac:spMk id="38" creationId="{1166A535-D72B-DF81-ADB8-BAC0536EB54F}"/>
          </ac:spMkLst>
        </pc:spChg>
        <pc:spChg chg="add mod">
          <ac:chgData name="Publish Sun Shubin" userId="80244614d81fa6b2" providerId="LiveId" clId="{11B5EC9F-5E59-40F9-8C42-8DE07E581770}" dt="2022-06-07T23:57:46.972" v="423"/>
          <ac:spMkLst>
            <pc:docMk/>
            <pc:sldMk cId="793513125" sldId="627"/>
            <ac:spMk id="39" creationId="{8C5B72FD-5C2B-E447-B817-17F9553C6C93}"/>
          </ac:spMkLst>
        </pc:spChg>
        <pc:cxnChg chg="add mod">
          <ac:chgData name="Publish Sun Shubin" userId="80244614d81fa6b2" providerId="LiveId" clId="{11B5EC9F-5E59-40F9-8C42-8DE07E581770}" dt="2022-06-07T23:49:07.192" v="296" actId="1038"/>
          <ac:cxnSpMkLst>
            <pc:docMk/>
            <pc:sldMk cId="793513125" sldId="627"/>
            <ac:cxnSpMk id="8" creationId="{CB551727-2997-926F-E24C-0533F948A7AC}"/>
          </ac:cxnSpMkLst>
        </pc:cxnChg>
        <pc:cxnChg chg="add mod">
          <ac:chgData name="Publish Sun Shubin" userId="80244614d81fa6b2" providerId="LiveId" clId="{11B5EC9F-5E59-40F9-8C42-8DE07E581770}" dt="2022-06-07T23:49:07.192" v="296" actId="1038"/>
          <ac:cxnSpMkLst>
            <pc:docMk/>
            <pc:sldMk cId="793513125" sldId="627"/>
            <ac:cxnSpMk id="11" creationId="{2673610F-D639-E27C-28DF-3FF87E226DA6}"/>
          </ac:cxnSpMkLst>
        </pc:cxnChg>
        <pc:cxnChg chg="add mod">
          <ac:chgData name="Publish Sun Shubin" userId="80244614d81fa6b2" providerId="LiveId" clId="{11B5EC9F-5E59-40F9-8C42-8DE07E581770}" dt="2022-06-07T23:48:57.670" v="285" actId="1038"/>
          <ac:cxnSpMkLst>
            <pc:docMk/>
            <pc:sldMk cId="793513125" sldId="627"/>
            <ac:cxnSpMk id="13" creationId="{6E9AE335-411B-D7FE-D725-C6866790BCF5}"/>
          </ac:cxnSpMkLst>
        </pc:cxnChg>
        <pc:cxnChg chg="add mod">
          <ac:chgData name="Publish Sun Shubin" userId="80244614d81fa6b2" providerId="LiveId" clId="{11B5EC9F-5E59-40F9-8C42-8DE07E581770}" dt="2022-06-07T23:48:57.670" v="285" actId="1038"/>
          <ac:cxnSpMkLst>
            <pc:docMk/>
            <pc:sldMk cId="793513125" sldId="627"/>
            <ac:cxnSpMk id="16" creationId="{917DD7D9-0551-2AA8-AB34-C1AC0214CADA}"/>
          </ac:cxnSpMkLst>
        </pc:cxnChg>
        <pc:cxnChg chg="add">
          <ac:chgData name="Publish Sun Shubin" userId="80244614d81fa6b2" providerId="LiveId" clId="{11B5EC9F-5E59-40F9-8C42-8DE07E581770}" dt="2022-06-07T23:55:02.514" v="381" actId="11529"/>
          <ac:cxnSpMkLst>
            <pc:docMk/>
            <pc:sldMk cId="793513125" sldId="627"/>
            <ac:cxnSpMk id="27" creationId="{D4FA50AB-E6FE-C7AE-2700-C7542353ED23}"/>
          </ac:cxnSpMkLst>
        </pc:cxnChg>
        <pc:cxnChg chg="add mod">
          <ac:chgData name="Publish Sun Shubin" userId="80244614d81fa6b2" providerId="LiveId" clId="{11B5EC9F-5E59-40F9-8C42-8DE07E581770}" dt="2022-06-07T23:55:16.136" v="384" actId="14100"/>
          <ac:cxnSpMkLst>
            <pc:docMk/>
            <pc:sldMk cId="793513125" sldId="627"/>
            <ac:cxnSpMk id="28" creationId="{E03A1C96-F990-4902-B2E6-4E48ADEAEE45}"/>
          </ac:cxnSpMkLst>
        </pc:cxnChg>
        <pc:cxnChg chg="add mod">
          <ac:chgData name="Publish Sun Shubin" userId="80244614d81fa6b2" providerId="LiveId" clId="{11B5EC9F-5E59-40F9-8C42-8DE07E581770}" dt="2022-06-07T23:55:30.849" v="387" actId="14100"/>
          <ac:cxnSpMkLst>
            <pc:docMk/>
            <pc:sldMk cId="793513125" sldId="627"/>
            <ac:cxnSpMk id="31" creationId="{975613FE-09EE-2ACA-08C7-55002C83D969}"/>
          </ac:cxnSpMkLst>
        </pc:cxnChg>
        <pc:cxnChg chg="add mod">
          <ac:chgData name="Publish Sun Shubin" userId="80244614d81fa6b2" providerId="LiveId" clId="{11B5EC9F-5E59-40F9-8C42-8DE07E581770}" dt="2022-06-07T23:55:49.143" v="390" actId="14100"/>
          <ac:cxnSpMkLst>
            <pc:docMk/>
            <pc:sldMk cId="793513125" sldId="627"/>
            <ac:cxnSpMk id="34" creationId="{2DE824C1-CFCD-AA45-68F6-49E7D8F6AC69}"/>
          </ac:cxnSpMkLst>
        </pc:cxnChg>
      </pc:sldChg>
      <pc:sldChg chg="modSp add mod">
        <pc:chgData name="Publish Sun Shubin" userId="80244614d81fa6b2" providerId="LiveId" clId="{11B5EC9F-5E59-40F9-8C42-8DE07E581770}" dt="2022-06-08T07:07:29.984" v="581" actId="20577"/>
        <pc:sldMkLst>
          <pc:docMk/>
          <pc:sldMk cId="2406448743" sldId="668"/>
        </pc:sldMkLst>
        <pc:spChg chg="mod">
          <ac:chgData name="Publish Sun Shubin" userId="80244614d81fa6b2" providerId="LiveId" clId="{11B5EC9F-5E59-40F9-8C42-8DE07E581770}" dt="2022-06-07T23:31:16.286" v="15" actId="20577"/>
          <ac:spMkLst>
            <pc:docMk/>
            <pc:sldMk cId="2406448743" sldId="668"/>
            <ac:spMk id="4" creationId="{39B81FD2-23A9-46A5-B159-1AFF3E8AF1F1}"/>
          </ac:spMkLst>
        </pc:spChg>
        <pc:spChg chg="mod">
          <ac:chgData name="Publish Sun Shubin" userId="80244614d81fa6b2" providerId="LiveId" clId="{11B5EC9F-5E59-40F9-8C42-8DE07E581770}" dt="2022-06-08T07:07:29.984" v="581" actId="20577"/>
          <ac:spMkLst>
            <pc:docMk/>
            <pc:sldMk cId="2406448743" sldId="668"/>
            <ac:spMk id="5" creationId="{B6BCBD67-BB9B-4088-99C6-949CB7352F33}"/>
          </ac:spMkLst>
        </pc:spChg>
      </pc:sldChg>
      <pc:sldChg chg="modSp add mod">
        <pc:chgData name="Publish Sun Shubin" userId="80244614d81fa6b2" providerId="LiveId" clId="{11B5EC9F-5E59-40F9-8C42-8DE07E581770}" dt="2022-06-08T07:07:02.816" v="576" actId="20577"/>
        <pc:sldMkLst>
          <pc:docMk/>
          <pc:sldMk cId="3262950780" sldId="779"/>
        </pc:sldMkLst>
        <pc:spChg chg="mod">
          <ac:chgData name="Publish Sun Shubin" userId="80244614d81fa6b2" providerId="LiveId" clId="{11B5EC9F-5E59-40F9-8C42-8DE07E581770}" dt="2022-06-08T07:07:02.816" v="576" actId="20577"/>
          <ac:spMkLst>
            <pc:docMk/>
            <pc:sldMk cId="3262950780" sldId="779"/>
            <ac:spMk id="5" creationId="{B6BCBD67-BB9B-4088-99C6-949CB7352F33}"/>
          </ac:spMkLst>
        </pc:spChg>
      </pc:sldChg>
      <pc:sldChg chg="modSp add mod">
        <pc:chgData name="Publish Sun Shubin" userId="80244614d81fa6b2" providerId="LiveId" clId="{11B5EC9F-5E59-40F9-8C42-8DE07E581770}" dt="2022-06-08T07:22:37.643" v="964" actId="20577"/>
        <pc:sldMkLst>
          <pc:docMk/>
          <pc:sldMk cId="2445040091" sldId="780"/>
        </pc:sldMkLst>
        <pc:spChg chg="mod">
          <ac:chgData name="Publish Sun Shubin" userId="80244614d81fa6b2" providerId="LiveId" clId="{11B5EC9F-5E59-40F9-8C42-8DE07E581770}" dt="2022-06-08T07:22:37.643" v="964" actId="20577"/>
          <ac:spMkLst>
            <pc:docMk/>
            <pc:sldMk cId="2445040091" sldId="780"/>
            <ac:spMk id="5" creationId="{B6BCBD67-BB9B-4088-99C6-949CB7352F33}"/>
          </ac:spMkLst>
        </pc:spChg>
      </pc:sldChg>
      <pc:sldChg chg="new del">
        <pc:chgData name="Publish Sun Shubin" userId="80244614d81fa6b2" providerId="LiveId" clId="{11B5EC9F-5E59-40F9-8C42-8DE07E581770}" dt="2022-06-07T23:37:32.452" v="115" actId="680"/>
        <pc:sldMkLst>
          <pc:docMk/>
          <pc:sldMk cId="945664896" sldId="781"/>
        </pc:sldMkLst>
      </pc:sldChg>
    </pc:docChg>
  </pc:docChgLst>
  <pc:docChgLst>
    <pc:chgData name="Publish Sun Shubin" userId="80244614d81fa6b2" providerId="LiveId" clId="{FE992D0F-F4D7-4AF4-B97F-C3638BF06B92}"/>
    <pc:docChg chg="undo custSel addSld delSld modSld modSection">
      <pc:chgData name="Publish Sun Shubin" userId="80244614d81fa6b2" providerId="LiveId" clId="{FE992D0F-F4D7-4AF4-B97F-C3638BF06B92}" dt="2022-07-12T01:32:03.214" v="352" actId="20577"/>
      <pc:docMkLst>
        <pc:docMk/>
      </pc:docMkLst>
      <pc:sldChg chg="addSp modSp mod">
        <pc:chgData name="Publish Sun Shubin" userId="80244614d81fa6b2" providerId="LiveId" clId="{FE992D0F-F4D7-4AF4-B97F-C3638BF06B92}" dt="2022-07-01T07:11:08.739" v="107" actId="20577"/>
        <pc:sldMkLst>
          <pc:docMk/>
          <pc:sldMk cId="3455971122" sldId="685"/>
        </pc:sldMkLst>
        <pc:spChg chg="add mod">
          <ac:chgData name="Publish Sun Shubin" userId="80244614d81fa6b2" providerId="LiveId" clId="{FE992D0F-F4D7-4AF4-B97F-C3638BF06B92}" dt="2022-07-01T07:11:08.739" v="107" actId="20577"/>
          <ac:spMkLst>
            <pc:docMk/>
            <pc:sldMk cId="3455971122" sldId="685"/>
            <ac:spMk id="6" creationId="{72679369-A4BE-F9B0-51B9-6EA0F578C96F}"/>
          </ac:spMkLst>
        </pc:spChg>
      </pc:sldChg>
      <pc:sldChg chg="modSp mod">
        <pc:chgData name="Publish Sun Shubin" userId="80244614d81fa6b2" providerId="LiveId" clId="{FE992D0F-F4D7-4AF4-B97F-C3638BF06B92}" dt="2022-07-01T07:10:14.761" v="47" actId="20577"/>
        <pc:sldMkLst>
          <pc:docMk/>
          <pc:sldMk cId="1366593908" sldId="689"/>
        </pc:sldMkLst>
        <pc:spChg chg="mod">
          <ac:chgData name="Publish Sun Shubin" userId="80244614d81fa6b2" providerId="LiveId" clId="{FE992D0F-F4D7-4AF4-B97F-C3638BF06B92}" dt="2022-07-01T07:10:14.761" v="47" actId="20577"/>
          <ac:spMkLst>
            <pc:docMk/>
            <pc:sldMk cId="1366593908" sldId="689"/>
            <ac:spMk id="7" creationId="{7C49363E-C884-4080-9A56-97F81C79E874}"/>
          </ac:spMkLst>
        </pc:spChg>
      </pc:sldChg>
      <pc:sldChg chg="modSp mod">
        <pc:chgData name="Publish Sun Shubin" userId="80244614d81fa6b2" providerId="LiveId" clId="{FE992D0F-F4D7-4AF4-B97F-C3638BF06B92}" dt="2022-07-01T07:16:24.249" v="175" actId="255"/>
        <pc:sldMkLst>
          <pc:docMk/>
          <pc:sldMk cId="216839536" sldId="768"/>
        </pc:sldMkLst>
        <pc:spChg chg="mod">
          <ac:chgData name="Publish Sun Shubin" userId="80244614d81fa6b2" providerId="LiveId" clId="{FE992D0F-F4D7-4AF4-B97F-C3638BF06B92}" dt="2022-07-01T07:16:24.249" v="175" actId="255"/>
          <ac:spMkLst>
            <pc:docMk/>
            <pc:sldMk cId="216839536" sldId="768"/>
            <ac:spMk id="9" creationId="{B6F50BBF-DBE8-4F0A-B6A4-560DC3E7DBD2}"/>
          </ac:spMkLst>
        </pc:spChg>
      </pc:sldChg>
      <pc:sldChg chg="modSp mod">
        <pc:chgData name="Publish Sun Shubin" userId="80244614d81fa6b2" providerId="LiveId" clId="{FE992D0F-F4D7-4AF4-B97F-C3638BF06B92}" dt="2022-07-12T01:32:03.214" v="352" actId="20577"/>
        <pc:sldMkLst>
          <pc:docMk/>
          <pc:sldMk cId="209755259" sldId="787"/>
        </pc:sldMkLst>
        <pc:spChg chg="mod">
          <ac:chgData name="Publish Sun Shubin" userId="80244614d81fa6b2" providerId="LiveId" clId="{FE992D0F-F4D7-4AF4-B97F-C3638BF06B92}" dt="2022-07-12T01:32:03.214" v="352" actId="20577"/>
          <ac:spMkLst>
            <pc:docMk/>
            <pc:sldMk cId="209755259" sldId="787"/>
            <ac:spMk id="5" creationId="{780F6F50-18AE-4192-9BDA-97B20607E6AB}"/>
          </ac:spMkLst>
        </pc:spChg>
      </pc:sldChg>
      <pc:sldChg chg="addSp modSp mod">
        <pc:chgData name="Publish Sun Shubin" userId="80244614d81fa6b2" providerId="LiveId" clId="{FE992D0F-F4D7-4AF4-B97F-C3638BF06B92}" dt="2022-06-21T10:00:15.854" v="5" actId="1076"/>
        <pc:sldMkLst>
          <pc:docMk/>
          <pc:sldMk cId="2308316822" sldId="788"/>
        </pc:sldMkLst>
        <pc:spChg chg="add mod">
          <ac:chgData name="Publish Sun Shubin" userId="80244614d81fa6b2" providerId="LiveId" clId="{FE992D0F-F4D7-4AF4-B97F-C3638BF06B92}" dt="2022-06-21T10:00:00.151" v="3" actId="20577"/>
          <ac:spMkLst>
            <pc:docMk/>
            <pc:sldMk cId="2308316822" sldId="788"/>
            <ac:spMk id="3" creationId="{2C89337C-E676-4F11-4629-3FC2B1D37193}"/>
          </ac:spMkLst>
        </pc:spChg>
        <pc:spChg chg="add mod">
          <ac:chgData name="Publish Sun Shubin" userId="80244614d81fa6b2" providerId="LiveId" clId="{FE992D0F-F4D7-4AF4-B97F-C3638BF06B92}" dt="2022-06-21T10:00:15.854" v="5" actId="1076"/>
          <ac:spMkLst>
            <pc:docMk/>
            <pc:sldMk cId="2308316822" sldId="788"/>
            <ac:spMk id="27" creationId="{6D3BA027-8E49-D1AF-B1A6-F2C50EDA89C2}"/>
          </ac:spMkLst>
        </pc:spChg>
      </pc:sldChg>
      <pc:sldChg chg="modSp add mod">
        <pc:chgData name="Publish Sun Shubin" userId="80244614d81fa6b2" providerId="LiveId" clId="{FE992D0F-F4D7-4AF4-B97F-C3638BF06B92}" dt="2022-07-01T07:22:24.417" v="261" actId="6549"/>
        <pc:sldMkLst>
          <pc:docMk/>
          <pc:sldMk cId="697357388" sldId="789"/>
        </pc:sldMkLst>
        <pc:spChg chg="mod">
          <ac:chgData name="Publish Sun Shubin" userId="80244614d81fa6b2" providerId="LiveId" clId="{FE992D0F-F4D7-4AF4-B97F-C3638BF06B92}" dt="2022-07-01T07:18:04.288" v="198" actId="20577"/>
          <ac:spMkLst>
            <pc:docMk/>
            <pc:sldMk cId="697357388" sldId="789"/>
            <ac:spMk id="2" creationId="{045EE9FD-58F6-48F5-9C2C-C7EFDD12F977}"/>
          </ac:spMkLst>
        </pc:spChg>
        <pc:spChg chg="mod">
          <ac:chgData name="Publish Sun Shubin" userId="80244614d81fa6b2" providerId="LiveId" clId="{FE992D0F-F4D7-4AF4-B97F-C3638BF06B92}" dt="2022-07-01T07:22:24.417" v="261" actId="6549"/>
          <ac:spMkLst>
            <pc:docMk/>
            <pc:sldMk cId="697357388" sldId="789"/>
            <ac:spMk id="3" creationId="{98D07782-ADB6-407E-B9E6-ACEA97708E2B}"/>
          </ac:spMkLst>
        </pc:spChg>
      </pc:sldChg>
      <pc:sldChg chg="modSp add del mod">
        <pc:chgData name="Publish Sun Shubin" userId="80244614d81fa6b2" providerId="LiveId" clId="{FE992D0F-F4D7-4AF4-B97F-C3638BF06B92}" dt="2022-07-01T07:12:10.984" v="174" actId="2890"/>
        <pc:sldMkLst>
          <pc:docMk/>
          <pc:sldMk cId="2944402386" sldId="789"/>
        </pc:sldMkLst>
        <pc:spChg chg="mod">
          <ac:chgData name="Publish Sun Shubin" userId="80244614d81fa6b2" providerId="LiveId" clId="{FE992D0F-F4D7-4AF4-B97F-C3638BF06B92}" dt="2022-07-01T07:12:09.904" v="173" actId="20577"/>
          <ac:spMkLst>
            <pc:docMk/>
            <pc:sldMk cId="2944402386" sldId="789"/>
            <ac:spMk id="2" creationId="{B943D794-4F98-4339-9A9F-8C58F41257D1}"/>
          </ac:spMkLst>
        </pc:spChg>
      </pc:sldChg>
      <pc:sldChg chg="modSp add mod">
        <pc:chgData name="Publish Sun Shubin" userId="80244614d81fa6b2" providerId="LiveId" clId="{FE992D0F-F4D7-4AF4-B97F-C3638BF06B92}" dt="2022-07-01T07:24:09.040" v="295" actId="6549"/>
        <pc:sldMkLst>
          <pc:docMk/>
          <pc:sldMk cId="3381284630" sldId="790"/>
        </pc:sldMkLst>
        <pc:spChg chg="mod">
          <ac:chgData name="Publish Sun Shubin" userId="80244614d81fa6b2" providerId="LiveId" clId="{FE992D0F-F4D7-4AF4-B97F-C3638BF06B92}" dt="2022-07-01T07:24:09.040" v="295" actId="6549"/>
          <ac:spMkLst>
            <pc:docMk/>
            <pc:sldMk cId="3381284630" sldId="790"/>
            <ac:spMk id="3" creationId="{98D07782-ADB6-407E-B9E6-ACEA97708E2B}"/>
          </ac:spMkLst>
        </pc:spChg>
      </pc:sldChg>
    </pc:docChg>
  </pc:docChgLst>
  <pc:docChgLst>
    <pc:chgData name="Japan Sun Shubin" userId="90e3a638bb69b60f" providerId="LiveId" clId="{4D64282D-D78B-40FE-BE56-34AC57F52873}"/>
    <pc:docChg chg="undo custSel addSld delSld modSld sldOrd addSection delSection modSection">
      <pc:chgData name="Japan Sun Shubin" userId="90e3a638bb69b60f" providerId="LiveId" clId="{4D64282D-D78B-40FE-BE56-34AC57F52873}" dt="2022-03-08T04:55:35.660" v="4415" actId="20577"/>
      <pc:docMkLst>
        <pc:docMk/>
      </pc:docMkLst>
      <pc:sldChg chg="modSp mod">
        <pc:chgData name="Japan Sun Shubin" userId="90e3a638bb69b60f" providerId="LiveId" clId="{4D64282D-D78B-40FE-BE56-34AC57F52873}" dt="2022-03-08T03:31:30.331" v="3484" actId="14100"/>
        <pc:sldMkLst>
          <pc:docMk/>
          <pc:sldMk cId="10852718" sldId="256"/>
        </pc:sldMkLst>
        <pc:spChg chg="mod">
          <ac:chgData name="Japan Sun Shubin" userId="90e3a638bb69b60f" providerId="LiveId" clId="{4D64282D-D78B-40FE-BE56-34AC57F52873}" dt="2022-03-08T03:31:30.331" v="3484" actId="14100"/>
          <ac:spMkLst>
            <pc:docMk/>
            <pc:sldMk cId="10852718" sldId="256"/>
            <ac:spMk id="2" creationId="{9A1C99BE-3E28-400E-BC52-10239D2242E0}"/>
          </ac:spMkLst>
        </pc:spChg>
        <pc:spChg chg="mod">
          <ac:chgData name="Japan Sun Shubin" userId="90e3a638bb69b60f" providerId="LiveId" clId="{4D64282D-D78B-40FE-BE56-34AC57F52873}" dt="2022-03-08T03:21:38.913" v="3070" actId="2711"/>
          <ac:spMkLst>
            <pc:docMk/>
            <pc:sldMk cId="10852718" sldId="256"/>
            <ac:spMk id="13" creationId="{C6613B40-B514-4C6B-B151-FA8A013F18EF}"/>
          </ac:spMkLst>
        </pc:spChg>
      </pc:sldChg>
      <pc:sldChg chg="addSp delSp modSp mod modNotesTx">
        <pc:chgData name="Japan Sun Shubin" userId="90e3a638bb69b60f" providerId="LiveId" clId="{4D64282D-D78B-40FE-BE56-34AC57F52873}" dt="2022-03-08T04:54:21.913" v="4389" actId="1076"/>
        <pc:sldMkLst>
          <pc:docMk/>
          <pc:sldMk cId="2717961942" sldId="259"/>
        </pc:sldMkLst>
        <pc:spChg chg="mod">
          <ac:chgData name="Japan Sun Shubin" userId="90e3a638bb69b60f" providerId="LiveId" clId="{4D64282D-D78B-40FE-BE56-34AC57F52873}" dt="2022-03-08T04:21:39.161" v="4194" actId="20577"/>
          <ac:spMkLst>
            <pc:docMk/>
            <pc:sldMk cId="2717961942" sldId="259"/>
            <ac:spMk id="4" creationId="{94AA7B25-2728-4E67-8C6E-79D1AD07BC89}"/>
          </ac:spMkLst>
        </pc:spChg>
        <pc:spChg chg="mod">
          <ac:chgData name="Japan Sun Shubin" userId="90e3a638bb69b60f" providerId="LiveId" clId="{4D64282D-D78B-40FE-BE56-34AC57F52873}" dt="2022-03-08T04:40:23.601" v="4247" actId="20577"/>
          <ac:spMkLst>
            <pc:docMk/>
            <pc:sldMk cId="2717961942" sldId="259"/>
            <ac:spMk id="6" creationId="{B732022A-85F2-4668-9449-09078B700FB7}"/>
          </ac:spMkLst>
        </pc:spChg>
        <pc:spChg chg="mod">
          <ac:chgData name="Japan Sun Shubin" userId="90e3a638bb69b60f" providerId="LiveId" clId="{4D64282D-D78B-40FE-BE56-34AC57F52873}" dt="2022-03-08T04:44:40.904" v="4320" actId="14100"/>
          <ac:spMkLst>
            <pc:docMk/>
            <pc:sldMk cId="2717961942" sldId="259"/>
            <ac:spMk id="7" creationId="{5AB1EDEA-9F40-45CB-A550-BB8BFAF93B7B}"/>
          </ac:spMkLst>
        </pc:spChg>
        <pc:spChg chg="mod">
          <ac:chgData name="Japan Sun Shubin" userId="90e3a638bb69b60f" providerId="LiveId" clId="{4D64282D-D78B-40FE-BE56-34AC57F52873}" dt="2022-03-08T04:30:22.378" v="4214" actId="20577"/>
          <ac:spMkLst>
            <pc:docMk/>
            <pc:sldMk cId="2717961942" sldId="259"/>
            <ac:spMk id="12" creationId="{D0F1B085-08B7-43AF-BDE9-E1AC2CF1FB33}"/>
          </ac:spMkLst>
        </pc:spChg>
        <pc:spChg chg="mod">
          <ac:chgData name="Japan Sun Shubin" userId="90e3a638bb69b60f" providerId="LiveId" clId="{4D64282D-D78B-40FE-BE56-34AC57F52873}" dt="2022-03-08T04:46:41.465" v="4358" actId="14100"/>
          <ac:spMkLst>
            <pc:docMk/>
            <pc:sldMk cId="2717961942" sldId="259"/>
            <ac:spMk id="31" creationId="{C87F9C5D-BA1E-4A8B-82EE-AB4CCD290CEB}"/>
          </ac:spMkLst>
        </pc:spChg>
        <pc:spChg chg="mod">
          <ac:chgData name="Japan Sun Shubin" userId="90e3a638bb69b60f" providerId="LiveId" clId="{4D64282D-D78B-40FE-BE56-34AC57F52873}" dt="2022-03-08T04:44:46.040" v="4321" actId="14100"/>
          <ac:spMkLst>
            <pc:docMk/>
            <pc:sldMk cId="2717961942" sldId="259"/>
            <ac:spMk id="35" creationId="{87A73663-3912-41A4-B22E-BF8B94A5B9D3}"/>
          </ac:spMkLst>
        </pc:spChg>
        <pc:spChg chg="mod">
          <ac:chgData name="Japan Sun Shubin" userId="90e3a638bb69b60f" providerId="LiveId" clId="{4D64282D-D78B-40FE-BE56-34AC57F52873}" dt="2022-03-08T04:46:18.152" v="4337"/>
          <ac:spMkLst>
            <pc:docMk/>
            <pc:sldMk cId="2717961942" sldId="259"/>
            <ac:spMk id="43" creationId="{64803CE8-CE3E-46F7-94E7-3D73143AA731}"/>
          </ac:spMkLst>
        </pc:spChg>
        <pc:spChg chg="add mod">
          <ac:chgData name="Japan Sun Shubin" userId="90e3a638bb69b60f" providerId="LiveId" clId="{4D64282D-D78B-40FE-BE56-34AC57F52873}" dt="2022-03-08T04:47:40.401" v="4364" actId="1076"/>
          <ac:spMkLst>
            <pc:docMk/>
            <pc:sldMk cId="2717961942" sldId="259"/>
            <ac:spMk id="60" creationId="{AAE5913E-E9CA-4E98-936E-74572886014A}"/>
          </ac:spMkLst>
        </pc:spChg>
        <pc:spChg chg="del">
          <ac:chgData name="Japan Sun Shubin" userId="90e3a638bb69b60f" providerId="LiveId" clId="{4D64282D-D78B-40FE-BE56-34AC57F52873}" dt="2022-03-08T04:52:58.072" v="4365" actId="478"/>
          <ac:spMkLst>
            <pc:docMk/>
            <pc:sldMk cId="2717961942" sldId="259"/>
            <ac:spMk id="61" creationId="{553DF769-E949-4352-B7E2-EDE4640ABEAC}"/>
          </ac:spMkLst>
        </pc:spChg>
        <pc:spChg chg="mod">
          <ac:chgData name="Japan Sun Shubin" userId="90e3a638bb69b60f" providerId="LiveId" clId="{4D64282D-D78B-40FE-BE56-34AC57F52873}" dt="2022-03-08T04:44:32.856" v="4319" actId="14100"/>
          <ac:spMkLst>
            <pc:docMk/>
            <pc:sldMk cId="2717961942" sldId="259"/>
            <ac:spMk id="64" creationId="{45D12CF2-0CD7-4AF1-92E2-DA0B0E61D6BF}"/>
          </ac:spMkLst>
        </pc:spChg>
        <pc:spChg chg="mod">
          <ac:chgData name="Japan Sun Shubin" userId="90e3a638bb69b60f" providerId="LiveId" clId="{4D64282D-D78B-40FE-BE56-34AC57F52873}" dt="2022-03-08T04:40:12.178" v="4226" actId="20577"/>
          <ac:spMkLst>
            <pc:docMk/>
            <pc:sldMk cId="2717961942" sldId="259"/>
            <ac:spMk id="66" creationId="{F4645365-94A6-4586-8E00-D15C5C018F14}"/>
          </ac:spMkLst>
        </pc:spChg>
        <pc:spChg chg="mod">
          <ac:chgData name="Japan Sun Shubin" userId="90e3a638bb69b60f" providerId="LiveId" clId="{4D64282D-D78B-40FE-BE56-34AC57F52873}" dt="2022-03-08T04:44:58.047" v="4335" actId="14100"/>
          <ac:spMkLst>
            <pc:docMk/>
            <pc:sldMk cId="2717961942" sldId="259"/>
            <ac:spMk id="72" creationId="{D6CCD600-2C00-48F4-B626-161F7D855123}"/>
          </ac:spMkLst>
        </pc:spChg>
        <pc:spChg chg="mod">
          <ac:chgData name="Japan Sun Shubin" userId="90e3a638bb69b60f" providerId="LiveId" clId="{4D64282D-D78B-40FE-BE56-34AC57F52873}" dt="2022-03-08T04:46:34.360" v="4356" actId="14100"/>
          <ac:spMkLst>
            <pc:docMk/>
            <pc:sldMk cId="2717961942" sldId="259"/>
            <ac:spMk id="75" creationId="{95EEEC9C-7464-4633-8C3D-04513475D7A2}"/>
          </ac:spMkLst>
        </pc:spChg>
        <pc:spChg chg="add mod">
          <ac:chgData name="Japan Sun Shubin" userId="90e3a638bb69b60f" providerId="LiveId" clId="{4D64282D-D78B-40FE-BE56-34AC57F52873}" dt="2022-03-08T04:47:05.058" v="4360" actId="1076"/>
          <ac:spMkLst>
            <pc:docMk/>
            <pc:sldMk cId="2717961942" sldId="259"/>
            <ac:spMk id="77" creationId="{1EF26B1A-F6CC-439D-A1F2-9C674E8114BC}"/>
          </ac:spMkLst>
        </pc:spChg>
        <pc:spChg chg="mod">
          <ac:chgData name="Japan Sun Shubin" userId="90e3a638bb69b60f" providerId="LiveId" clId="{4D64282D-D78B-40FE-BE56-34AC57F52873}" dt="2022-03-08T04:53:09.397" v="4369" actId="14100"/>
          <ac:spMkLst>
            <pc:docMk/>
            <pc:sldMk cId="2717961942" sldId="259"/>
            <ac:spMk id="78" creationId="{323CAB79-A3AD-4FC4-88EC-BF3B954AD720}"/>
          </ac:spMkLst>
        </pc:spChg>
        <pc:spChg chg="mod">
          <ac:chgData name="Japan Sun Shubin" userId="90e3a638bb69b60f" providerId="LiveId" clId="{4D64282D-D78B-40FE-BE56-34AC57F52873}" dt="2022-03-08T04:53:13.369" v="4370" actId="14100"/>
          <ac:spMkLst>
            <pc:docMk/>
            <pc:sldMk cId="2717961942" sldId="259"/>
            <ac:spMk id="79" creationId="{52B8D414-44E7-4D88-A007-A5B1921F3C26}"/>
          </ac:spMkLst>
        </pc:spChg>
        <pc:spChg chg="del">
          <ac:chgData name="Japan Sun Shubin" userId="90e3a638bb69b60f" providerId="LiveId" clId="{4D64282D-D78B-40FE-BE56-34AC57F52873}" dt="2022-03-08T04:53:00.250" v="4366" actId="478"/>
          <ac:spMkLst>
            <pc:docMk/>
            <pc:sldMk cId="2717961942" sldId="259"/>
            <ac:spMk id="84" creationId="{D09F0FC3-9AD8-489B-99D0-064683B33047}"/>
          </ac:spMkLst>
        </pc:spChg>
        <pc:spChg chg="add mod">
          <ac:chgData name="Japan Sun Shubin" userId="90e3a638bb69b60f" providerId="LiveId" clId="{4D64282D-D78B-40FE-BE56-34AC57F52873}" dt="2022-03-08T04:53:32.530" v="4382" actId="20577"/>
          <ac:spMkLst>
            <pc:docMk/>
            <pc:sldMk cId="2717961942" sldId="259"/>
            <ac:spMk id="96" creationId="{C186166C-7DE7-43A6-910C-0574A0C7AC5B}"/>
          </ac:spMkLst>
        </pc:spChg>
        <pc:spChg chg="mod">
          <ac:chgData name="Japan Sun Shubin" userId="90e3a638bb69b60f" providerId="LiveId" clId="{4D64282D-D78B-40FE-BE56-34AC57F52873}" dt="2022-03-08T04:54:21.913" v="4389" actId="1076"/>
          <ac:spMkLst>
            <pc:docMk/>
            <pc:sldMk cId="2717961942" sldId="259"/>
            <ac:spMk id="97" creationId="{7281A289-AC00-4073-92CF-8B4E0D7A37D0}"/>
          </ac:spMkLst>
        </pc:spChg>
        <pc:spChg chg="mod">
          <ac:chgData name="Japan Sun Shubin" userId="90e3a638bb69b60f" providerId="LiveId" clId="{4D64282D-D78B-40FE-BE56-34AC57F52873}" dt="2022-03-08T04:40:18.395" v="4238" actId="20577"/>
          <ac:spMkLst>
            <pc:docMk/>
            <pc:sldMk cId="2717961942" sldId="259"/>
            <ac:spMk id="143" creationId="{9A8159C6-C67E-4D0C-BE3C-0556C7D4AF0A}"/>
          </ac:spMkLst>
        </pc:spChg>
        <pc:cxnChg chg="mod">
          <ac:chgData name="Japan Sun Shubin" userId="90e3a638bb69b60f" providerId="LiveId" clId="{4D64282D-D78B-40FE-BE56-34AC57F52873}" dt="2022-03-08T04:44:40.904" v="4320" actId="14100"/>
          <ac:cxnSpMkLst>
            <pc:docMk/>
            <pc:sldMk cId="2717961942" sldId="259"/>
            <ac:cxnSpMk id="15" creationId="{20DD6D47-6149-4508-9885-55D574D17421}"/>
          </ac:cxnSpMkLst>
        </pc:cxnChg>
        <pc:cxnChg chg="mod">
          <ac:chgData name="Japan Sun Shubin" userId="90e3a638bb69b60f" providerId="LiveId" clId="{4D64282D-D78B-40FE-BE56-34AC57F52873}" dt="2022-03-08T04:44:46.040" v="4321" actId="14100"/>
          <ac:cxnSpMkLst>
            <pc:docMk/>
            <pc:sldMk cId="2717961942" sldId="259"/>
            <ac:cxnSpMk id="22" creationId="{766C66FB-E308-4BCA-AD41-2A40BB2FC76B}"/>
          </ac:cxnSpMkLst>
        </pc:cxnChg>
        <pc:cxnChg chg="mod">
          <ac:chgData name="Japan Sun Shubin" userId="90e3a638bb69b60f" providerId="LiveId" clId="{4D64282D-D78B-40FE-BE56-34AC57F52873}" dt="2022-03-08T04:54:21.913" v="4389" actId="1076"/>
          <ac:cxnSpMkLst>
            <pc:docMk/>
            <pc:sldMk cId="2717961942" sldId="259"/>
            <ac:cxnSpMk id="29" creationId="{F80D418B-288F-4270-9F8A-423B80548D26}"/>
          </ac:cxnSpMkLst>
        </pc:cxnChg>
        <pc:cxnChg chg="add mod">
          <ac:chgData name="Japan Sun Shubin" userId="90e3a638bb69b60f" providerId="LiveId" clId="{4D64282D-D78B-40FE-BE56-34AC57F52873}" dt="2022-03-08T04:54:21.913" v="4389" actId="1076"/>
          <ac:cxnSpMkLst>
            <pc:docMk/>
            <pc:sldMk cId="2717961942" sldId="259"/>
            <ac:cxnSpMk id="33" creationId="{DC1C64D5-87AD-4B62-9E61-D436D6128D55}"/>
          </ac:cxnSpMkLst>
        </pc:cxnChg>
        <pc:cxnChg chg="mod">
          <ac:chgData name="Japan Sun Shubin" userId="90e3a638bb69b60f" providerId="LiveId" clId="{4D64282D-D78B-40FE-BE56-34AC57F52873}" dt="2022-03-08T04:30:22.019" v="4213" actId="20577"/>
          <ac:cxnSpMkLst>
            <pc:docMk/>
            <pc:sldMk cId="2717961942" sldId="259"/>
            <ac:cxnSpMk id="34" creationId="{B5B76E6B-BF2D-452F-BBB5-38D838D91922}"/>
          </ac:cxnSpMkLst>
        </pc:cxnChg>
        <pc:cxnChg chg="mod">
          <ac:chgData name="Japan Sun Shubin" userId="90e3a638bb69b60f" providerId="LiveId" clId="{4D64282D-D78B-40FE-BE56-34AC57F52873}" dt="2022-03-08T04:47:05.058" v="4360" actId="1076"/>
          <ac:cxnSpMkLst>
            <pc:docMk/>
            <pc:sldMk cId="2717961942" sldId="259"/>
            <ac:cxnSpMk id="47" creationId="{6EF53AD3-3F95-4747-98C2-B86E21DD4D93}"/>
          </ac:cxnSpMkLst>
        </pc:cxnChg>
        <pc:cxnChg chg="mod">
          <ac:chgData name="Japan Sun Shubin" userId="90e3a638bb69b60f" providerId="LiveId" clId="{4D64282D-D78B-40FE-BE56-34AC57F52873}" dt="2022-03-08T04:54:21.913" v="4389" actId="1076"/>
          <ac:cxnSpMkLst>
            <pc:docMk/>
            <pc:sldMk cId="2717961942" sldId="259"/>
            <ac:cxnSpMk id="52" creationId="{25FD25D6-406E-48CC-86BD-3AD2F8D253E4}"/>
          </ac:cxnSpMkLst>
        </pc:cxnChg>
        <pc:cxnChg chg="mod">
          <ac:chgData name="Japan Sun Shubin" userId="90e3a638bb69b60f" providerId="LiveId" clId="{4D64282D-D78B-40FE-BE56-34AC57F52873}" dt="2022-03-08T04:54:21.913" v="4389" actId="1076"/>
          <ac:cxnSpMkLst>
            <pc:docMk/>
            <pc:sldMk cId="2717961942" sldId="259"/>
            <ac:cxnSpMk id="62" creationId="{83559981-9AD0-4D86-889B-8C62560C1BF9}"/>
          </ac:cxnSpMkLst>
        </pc:cxnChg>
        <pc:cxnChg chg="del mod">
          <ac:chgData name="Japan Sun Shubin" userId="90e3a638bb69b60f" providerId="LiveId" clId="{4D64282D-D78B-40FE-BE56-34AC57F52873}" dt="2022-03-08T04:53:02.647" v="4367" actId="478"/>
          <ac:cxnSpMkLst>
            <pc:docMk/>
            <pc:sldMk cId="2717961942" sldId="259"/>
            <ac:cxnSpMk id="63" creationId="{4CEFC481-664F-4C41-A3FB-931453B985FD}"/>
          </ac:cxnSpMkLst>
        </pc:cxnChg>
        <pc:cxnChg chg="mod">
          <ac:chgData name="Japan Sun Shubin" userId="90e3a638bb69b60f" providerId="LiveId" clId="{4D64282D-D78B-40FE-BE56-34AC57F52873}" dt="2022-03-08T04:54:21.913" v="4389" actId="1076"/>
          <ac:cxnSpMkLst>
            <pc:docMk/>
            <pc:sldMk cId="2717961942" sldId="259"/>
            <ac:cxnSpMk id="65" creationId="{FF1A393E-37E2-4930-89F5-2F15524F9393}"/>
          </ac:cxnSpMkLst>
        </pc:cxnChg>
        <pc:cxnChg chg="mod">
          <ac:chgData name="Japan Sun Shubin" userId="90e3a638bb69b60f" providerId="LiveId" clId="{4D64282D-D78B-40FE-BE56-34AC57F52873}" dt="2022-03-08T04:44:40.904" v="4320" actId="14100"/>
          <ac:cxnSpMkLst>
            <pc:docMk/>
            <pc:sldMk cId="2717961942" sldId="259"/>
            <ac:cxnSpMk id="67" creationId="{F72E9368-F5B1-451C-92D4-D2BAC15FF139}"/>
          </ac:cxnSpMkLst>
        </pc:cxnChg>
        <pc:cxnChg chg="mod">
          <ac:chgData name="Japan Sun Shubin" userId="90e3a638bb69b60f" providerId="LiveId" clId="{4D64282D-D78B-40FE-BE56-34AC57F52873}" dt="2022-03-08T04:44:58.047" v="4335" actId="14100"/>
          <ac:cxnSpMkLst>
            <pc:docMk/>
            <pc:sldMk cId="2717961942" sldId="259"/>
            <ac:cxnSpMk id="69" creationId="{E8164914-83DD-460E-946C-10CA854A8F19}"/>
          </ac:cxnSpMkLst>
        </pc:cxnChg>
        <pc:cxnChg chg="mod">
          <ac:chgData name="Japan Sun Shubin" userId="90e3a638bb69b60f" providerId="LiveId" clId="{4D64282D-D78B-40FE-BE56-34AC57F52873}" dt="2022-03-08T04:54:21.913" v="4389" actId="1076"/>
          <ac:cxnSpMkLst>
            <pc:docMk/>
            <pc:sldMk cId="2717961942" sldId="259"/>
            <ac:cxnSpMk id="71" creationId="{D28CE54E-BE29-4886-B620-2312A361CCC1}"/>
          </ac:cxnSpMkLst>
        </pc:cxnChg>
        <pc:cxnChg chg="mod">
          <ac:chgData name="Japan Sun Shubin" userId="90e3a638bb69b60f" providerId="LiveId" clId="{4D64282D-D78B-40FE-BE56-34AC57F52873}" dt="2022-03-08T04:44:58.047" v="4335" actId="14100"/>
          <ac:cxnSpMkLst>
            <pc:docMk/>
            <pc:sldMk cId="2717961942" sldId="259"/>
            <ac:cxnSpMk id="73" creationId="{AC3BB14F-9ADF-44C3-A7DE-259E36642008}"/>
          </ac:cxnSpMkLst>
        </pc:cxnChg>
        <pc:cxnChg chg="mod">
          <ac:chgData name="Japan Sun Shubin" userId="90e3a638bb69b60f" providerId="LiveId" clId="{4D64282D-D78B-40FE-BE56-34AC57F52873}" dt="2022-03-08T04:46:34.360" v="4356" actId="14100"/>
          <ac:cxnSpMkLst>
            <pc:docMk/>
            <pc:sldMk cId="2717961942" sldId="259"/>
            <ac:cxnSpMk id="76" creationId="{4AD4D47A-54D0-4E23-8742-D3621820223F}"/>
          </ac:cxnSpMkLst>
        </pc:cxnChg>
        <pc:cxnChg chg="mod">
          <ac:chgData name="Japan Sun Shubin" userId="90e3a638bb69b60f" providerId="LiveId" clId="{4D64282D-D78B-40FE-BE56-34AC57F52873}" dt="2022-03-08T04:45:03.528" v="4336" actId="14100"/>
          <ac:cxnSpMkLst>
            <pc:docMk/>
            <pc:sldMk cId="2717961942" sldId="259"/>
            <ac:cxnSpMk id="80" creationId="{9C35F133-54D6-4646-BD73-54A292F8DC2B}"/>
          </ac:cxnSpMkLst>
        </pc:cxnChg>
        <pc:cxnChg chg="mod">
          <ac:chgData name="Japan Sun Shubin" userId="90e3a638bb69b60f" providerId="LiveId" clId="{4D64282D-D78B-40FE-BE56-34AC57F52873}" dt="2022-03-08T04:30:22.019" v="4213" actId="20577"/>
          <ac:cxnSpMkLst>
            <pc:docMk/>
            <pc:sldMk cId="2717961942" sldId="259"/>
            <ac:cxnSpMk id="85" creationId="{ACF79BA6-46A2-4397-A0D9-4CD670653269}"/>
          </ac:cxnSpMkLst>
        </pc:cxnChg>
        <pc:cxnChg chg="mod">
          <ac:chgData name="Japan Sun Shubin" userId="90e3a638bb69b60f" providerId="LiveId" clId="{4D64282D-D78B-40FE-BE56-34AC57F52873}" dt="2022-03-08T04:54:21.913" v="4389" actId="1076"/>
          <ac:cxnSpMkLst>
            <pc:docMk/>
            <pc:sldMk cId="2717961942" sldId="259"/>
            <ac:cxnSpMk id="88" creationId="{3668FC7C-F99D-4A93-94BF-643BFE2A080C}"/>
          </ac:cxnSpMkLst>
        </pc:cxnChg>
        <pc:cxnChg chg="mod">
          <ac:chgData name="Japan Sun Shubin" userId="90e3a638bb69b60f" providerId="LiveId" clId="{4D64282D-D78B-40FE-BE56-34AC57F52873}" dt="2022-03-08T04:54:21.913" v="4389" actId="1076"/>
          <ac:cxnSpMkLst>
            <pc:docMk/>
            <pc:sldMk cId="2717961942" sldId="259"/>
            <ac:cxnSpMk id="91" creationId="{5EECB3D1-995B-47D4-A791-FEBA3E456089}"/>
          </ac:cxnSpMkLst>
        </pc:cxnChg>
        <pc:cxnChg chg="mod">
          <ac:chgData name="Japan Sun Shubin" userId="90e3a638bb69b60f" providerId="LiveId" clId="{4D64282D-D78B-40FE-BE56-34AC57F52873}" dt="2022-03-08T04:30:22.019" v="4213" actId="20577"/>
          <ac:cxnSpMkLst>
            <pc:docMk/>
            <pc:sldMk cId="2717961942" sldId="259"/>
            <ac:cxnSpMk id="93" creationId="{3EE181DD-3396-4911-B710-163D4C5DA5EC}"/>
          </ac:cxnSpMkLst>
        </pc:cxnChg>
        <pc:cxnChg chg="del mod">
          <ac:chgData name="Japan Sun Shubin" userId="90e3a638bb69b60f" providerId="LiveId" clId="{4D64282D-D78B-40FE-BE56-34AC57F52873}" dt="2022-03-08T04:53:04.690" v="4368" actId="478"/>
          <ac:cxnSpMkLst>
            <pc:docMk/>
            <pc:sldMk cId="2717961942" sldId="259"/>
            <ac:cxnSpMk id="94" creationId="{16CF5516-BB36-414D-950A-1C261F34AAA3}"/>
          </ac:cxnSpMkLst>
        </pc:cxnChg>
        <pc:cxnChg chg="mod">
          <ac:chgData name="Japan Sun Shubin" userId="90e3a638bb69b60f" providerId="LiveId" clId="{4D64282D-D78B-40FE-BE56-34AC57F52873}" dt="2022-03-08T04:54:21.913" v="4389" actId="1076"/>
          <ac:cxnSpMkLst>
            <pc:docMk/>
            <pc:sldMk cId="2717961942" sldId="259"/>
            <ac:cxnSpMk id="98" creationId="{09C4CA6A-F535-4660-A785-CCCDB54A608C}"/>
          </ac:cxnSpMkLst>
        </pc:cxnChg>
        <pc:cxnChg chg="add mod">
          <ac:chgData name="Japan Sun Shubin" userId="90e3a638bb69b60f" providerId="LiveId" clId="{4D64282D-D78B-40FE-BE56-34AC57F52873}" dt="2022-03-08T04:54:10.668" v="4388" actId="14100"/>
          <ac:cxnSpMkLst>
            <pc:docMk/>
            <pc:sldMk cId="2717961942" sldId="259"/>
            <ac:cxnSpMk id="99" creationId="{FC5E7A06-5DF3-4F24-BCA4-9BFF15A7C67D}"/>
          </ac:cxnSpMkLst>
        </pc:cxnChg>
        <pc:cxnChg chg="mod">
          <ac:chgData name="Japan Sun Shubin" userId="90e3a638bb69b60f" providerId="LiveId" clId="{4D64282D-D78B-40FE-BE56-34AC57F52873}" dt="2022-03-08T04:44:32.856" v="4319" actId="14100"/>
          <ac:cxnSpMkLst>
            <pc:docMk/>
            <pc:sldMk cId="2717961942" sldId="259"/>
            <ac:cxnSpMk id="100" creationId="{C89D0DBD-67D5-4137-A4D7-035FD41ABD6A}"/>
          </ac:cxnSpMkLst>
        </pc:cxnChg>
        <pc:cxnChg chg="mod">
          <ac:chgData name="Japan Sun Shubin" userId="90e3a638bb69b60f" providerId="LiveId" clId="{4D64282D-D78B-40FE-BE56-34AC57F52873}" dt="2022-03-08T04:47:05.058" v="4360" actId="1076"/>
          <ac:cxnSpMkLst>
            <pc:docMk/>
            <pc:sldMk cId="2717961942" sldId="259"/>
            <ac:cxnSpMk id="104" creationId="{52846C9D-38E1-4C15-997E-01D915A32BD1}"/>
          </ac:cxnSpMkLst>
        </pc:cxnChg>
        <pc:cxnChg chg="mod">
          <ac:chgData name="Japan Sun Shubin" userId="90e3a638bb69b60f" providerId="LiveId" clId="{4D64282D-D78B-40FE-BE56-34AC57F52873}" dt="2022-03-08T04:46:34.360" v="4356" actId="14100"/>
          <ac:cxnSpMkLst>
            <pc:docMk/>
            <pc:sldMk cId="2717961942" sldId="259"/>
            <ac:cxnSpMk id="107" creationId="{E909A3CE-9E75-44E3-B5CC-101756205B22}"/>
          </ac:cxnSpMkLst>
        </pc:cxnChg>
        <pc:cxnChg chg="mod">
          <ac:chgData name="Japan Sun Shubin" userId="90e3a638bb69b60f" providerId="LiveId" clId="{4D64282D-D78B-40FE-BE56-34AC57F52873}" dt="2022-03-08T04:47:05.058" v="4360" actId="1076"/>
          <ac:cxnSpMkLst>
            <pc:docMk/>
            <pc:sldMk cId="2717961942" sldId="259"/>
            <ac:cxnSpMk id="184" creationId="{1826E6A7-19F5-4FFF-A4DF-B1B74CE37913}"/>
          </ac:cxnSpMkLst>
        </pc:cxnChg>
      </pc:sldChg>
      <pc:sldChg chg="modSp mod">
        <pc:chgData name="Japan Sun Shubin" userId="90e3a638bb69b60f" providerId="LiveId" clId="{4D64282D-D78B-40FE-BE56-34AC57F52873}" dt="2022-03-08T03:10:05.769" v="2790"/>
        <pc:sldMkLst>
          <pc:docMk/>
          <pc:sldMk cId="2984660392" sldId="267"/>
        </pc:sldMkLst>
        <pc:spChg chg="mod">
          <ac:chgData name="Japan Sun Shubin" userId="90e3a638bb69b60f" providerId="LiveId" clId="{4D64282D-D78B-40FE-BE56-34AC57F52873}" dt="2022-03-08T03:10:05.769" v="2790"/>
          <ac:spMkLst>
            <pc:docMk/>
            <pc:sldMk cId="2984660392" sldId="267"/>
            <ac:spMk id="5" creationId="{B6BCBD67-BB9B-4088-99C6-949CB7352F33}"/>
          </ac:spMkLst>
        </pc:spChg>
      </pc:sldChg>
      <pc:sldChg chg="addSp modSp mod modNotesTx">
        <pc:chgData name="Japan Sun Shubin" userId="90e3a638bb69b60f" providerId="LiveId" clId="{4D64282D-D78B-40FE-BE56-34AC57F52873}" dt="2022-03-08T04:08:23.440" v="4107" actId="20577"/>
        <pc:sldMkLst>
          <pc:docMk/>
          <pc:sldMk cId="7925648" sldId="311"/>
        </pc:sldMkLst>
        <pc:spChg chg="mod">
          <ac:chgData name="Japan Sun Shubin" userId="90e3a638bb69b60f" providerId="LiveId" clId="{4D64282D-D78B-40FE-BE56-34AC57F52873}" dt="2022-03-08T04:02:07.710" v="3906" actId="20577"/>
          <ac:spMkLst>
            <pc:docMk/>
            <pc:sldMk cId="7925648" sldId="311"/>
            <ac:spMk id="4" creationId="{E1749D45-3E86-416F-9B61-5FE55E3C3011}"/>
          </ac:spMkLst>
        </pc:spChg>
        <pc:spChg chg="add mod">
          <ac:chgData name="Japan Sun Shubin" userId="90e3a638bb69b60f" providerId="LiveId" clId="{4D64282D-D78B-40FE-BE56-34AC57F52873}" dt="2022-03-08T04:08:23.440" v="4107" actId="20577"/>
          <ac:spMkLst>
            <pc:docMk/>
            <pc:sldMk cId="7925648" sldId="311"/>
            <ac:spMk id="6" creationId="{9AE263CB-8760-4BD3-A98C-E0EB2C19CA5C}"/>
          </ac:spMkLst>
        </pc:spChg>
        <pc:graphicFrameChg chg="mod modGraphic">
          <ac:chgData name="Japan Sun Shubin" userId="90e3a638bb69b60f" providerId="LiveId" clId="{4D64282D-D78B-40FE-BE56-34AC57F52873}" dt="2022-03-08T04:07:50.473" v="4098"/>
          <ac:graphicFrameMkLst>
            <pc:docMk/>
            <pc:sldMk cId="7925648" sldId="311"/>
            <ac:graphicFrameMk id="5" creationId="{3AC573BD-EC03-4250-8CA1-8CCF122FF70B}"/>
          </ac:graphicFrameMkLst>
        </pc:graphicFrameChg>
      </pc:sldChg>
      <pc:sldChg chg="addSp modSp mod modNotesTx">
        <pc:chgData name="Japan Sun Shubin" userId="90e3a638bb69b60f" providerId="LiveId" clId="{4D64282D-D78B-40FE-BE56-34AC57F52873}" dt="2022-03-08T04:08:55.092" v="4111" actId="20577"/>
        <pc:sldMkLst>
          <pc:docMk/>
          <pc:sldMk cId="3794685681" sldId="312"/>
        </pc:sldMkLst>
        <pc:spChg chg="mod">
          <ac:chgData name="Japan Sun Shubin" userId="90e3a638bb69b60f" providerId="LiveId" clId="{4D64282D-D78B-40FE-BE56-34AC57F52873}" dt="2022-03-08T04:08:55.092" v="4111" actId="20577"/>
          <ac:spMkLst>
            <pc:docMk/>
            <pc:sldMk cId="3794685681" sldId="312"/>
            <ac:spMk id="2" creationId="{BC14E6FD-7EC3-4905-B70E-AEDC53FC1F6F}"/>
          </ac:spMkLst>
        </pc:spChg>
        <pc:spChg chg="add mod">
          <ac:chgData name="Japan Sun Shubin" userId="90e3a638bb69b60f" providerId="LiveId" clId="{4D64282D-D78B-40FE-BE56-34AC57F52873}" dt="2022-03-07T07:53:20.206" v="1880"/>
          <ac:spMkLst>
            <pc:docMk/>
            <pc:sldMk cId="3794685681" sldId="312"/>
            <ac:spMk id="7" creationId="{A5B05A7F-344F-42A0-9CC5-EDAF302999A8}"/>
          </ac:spMkLst>
        </pc:spChg>
      </pc:sldChg>
      <pc:sldChg chg="addSp modSp mod">
        <pc:chgData name="Japan Sun Shubin" userId="90e3a638bb69b60f" providerId="LiveId" clId="{4D64282D-D78B-40FE-BE56-34AC57F52873}" dt="2022-03-07T07:56:29.335" v="1938"/>
        <pc:sldMkLst>
          <pc:docMk/>
          <pc:sldMk cId="2255982994" sldId="421"/>
        </pc:sldMkLst>
        <pc:spChg chg="mod">
          <ac:chgData name="Japan Sun Shubin" userId="90e3a638bb69b60f" providerId="LiveId" clId="{4D64282D-D78B-40FE-BE56-34AC57F52873}" dt="2022-03-07T07:56:23.298" v="1937" actId="20577"/>
          <ac:spMkLst>
            <pc:docMk/>
            <pc:sldMk cId="2255982994" sldId="421"/>
            <ac:spMk id="10" creationId="{085CE28A-931F-4DFC-BDA8-95F9C055D38B}"/>
          </ac:spMkLst>
        </pc:spChg>
        <pc:spChg chg="add mod">
          <ac:chgData name="Japan Sun Shubin" userId="90e3a638bb69b60f" providerId="LiveId" clId="{4D64282D-D78B-40FE-BE56-34AC57F52873}" dt="2022-03-07T07:56:29.335" v="1938"/>
          <ac:spMkLst>
            <pc:docMk/>
            <pc:sldMk cId="2255982994" sldId="421"/>
            <ac:spMk id="41" creationId="{12AD1554-9108-4AC6-9DC7-AF4853D6D5AB}"/>
          </ac:spMkLst>
        </pc:spChg>
      </pc:sldChg>
      <pc:sldChg chg="addSp delSp modSp mod">
        <pc:chgData name="Japan Sun Shubin" userId="90e3a638bb69b60f" providerId="LiveId" clId="{4D64282D-D78B-40FE-BE56-34AC57F52873}" dt="2022-03-08T04:12:34.081" v="4171" actId="478"/>
        <pc:sldMkLst>
          <pc:docMk/>
          <pc:sldMk cId="1679142913" sldId="584"/>
        </pc:sldMkLst>
        <pc:spChg chg="add del mod">
          <ac:chgData name="Japan Sun Shubin" userId="90e3a638bb69b60f" providerId="LiveId" clId="{4D64282D-D78B-40FE-BE56-34AC57F52873}" dt="2022-03-08T04:12:34.081" v="4171" actId="478"/>
          <ac:spMkLst>
            <pc:docMk/>
            <pc:sldMk cId="1679142913" sldId="584"/>
            <ac:spMk id="2" creationId="{9EDE94F7-DF9F-4BD7-9147-84243519FCC6}"/>
          </ac:spMkLst>
        </pc:spChg>
        <pc:spChg chg="mod">
          <ac:chgData name="Japan Sun Shubin" userId="90e3a638bb69b60f" providerId="LiveId" clId="{4D64282D-D78B-40FE-BE56-34AC57F52873}" dt="2022-03-08T03:30:47.873" v="3457" actId="20577"/>
          <ac:spMkLst>
            <pc:docMk/>
            <pc:sldMk cId="1679142913" sldId="584"/>
            <ac:spMk id="5" creationId="{9852764F-497E-4C41-8E88-169526872CB5}"/>
          </ac:spMkLst>
        </pc:spChg>
        <pc:graphicFrameChg chg="del">
          <ac:chgData name="Japan Sun Shubin" userId="90e3a638bb69b60f" providerId="LiveId" clId="{4D64282D-D78B-40FE-BE56-34AC57F52873}" dt="2022-03-08T03:22:18.214" v="3091" actId="478"/>
          <ac:graphicFrameMkLst>
            <pc:docMk/>
            <pc:sldMk cId="1679142913" sldId="584"/>
            <ac:graphicFrameMk id="6" creationId="{7BF16F50-7394-4A82-AE26-CF6B14C0296C}"/>
          </ac:graphicFrameMkLst>
        </pc:graphicFrameChg>
      </pc:sldChg>
      <pc:sldChg chg="addSp modSp mod ord modNotesTx">
        <pc:chgData name="Japan Sun Shubin" userId="90e3a638bb69b60f" providerId="LiveId" clId="{4D64282D-D78B-40FE-BE56-34AC57F52873}" dt="2022-03-07T07:35:45.483" v="1534" actId="20577"/>
        <pc:sldMkLst>
          <pc:docMk/>
          <pc:sldMk cId="2382831103" sldId="598"/>
        </pc:sldMkLst>
        <pc:spChg chg="mod">
          <ac:chgData name="Japan Sun Shubin" userId="90e3a638bb69b60f" providerId="LiveId" clId="{4D64282D-D78B-40FE-BE56-34AC57F52873}" dt="2022-03-07T07:33:59.042" v="1467" actId="20577"/>
          <ac:spMkLst>
            <pc:docMk/>
            <pc:sldMk cId="2382831103" sldId="598"/>
            <ac:spMk id="4" creationId="{E899E1AC-3151-4338-B6E9-812FB2A00070}"/>
          </ac:spMkLst>
        </pc:spChg>
        <pc:spChg chg="mod">
          <ac:chgData name="Japan Sun Shubin" userId="90e3a638bb69b60f" providerId="LiveId" clId="{4D64282D-D78B-40FE-BE56-34AC57F52873}" dt="2022-03-07T07:35:45.483" v="1534" actId="20577"/>
          <ac:spMkLst>
            <pc:docMk/>
            <pc:sldMk cId="2382831103" sldId="598"/>
            <ac:spMk id="5" creationId="{422FC2F7-6260-4F6E-BC78-D4D0D11003FD}"/>
          </ac:spMkLst>
        </pc:spChg>
        <pc:spChg chg="add mod">
          <ac:chgData name="Japan Sun Shubin" userId="90e3a638bb69b60f" providerId="LiveId" clId="{4D64282D-D78B-40FE-BE56-34AC57F52873}" dt="2022-03-07T07:35:22.616" v="1494"/>
          <ac:spMkLst>
            <pc:docMk/>
            <pc:sldMk cId="2382831103" sldId="598"/>
            <ac:spMk id="6" creationId="{5E98E374-C8A1-4BBF-AD2E-7DA90C29C376}"/>
          </ac:spMkLst>
        </pc:spChg>
      </pc:sldChg>
      <pc:sldChg chg="addSp modSp mod ord">
        <pc:chgData name="Japan Sun Shubin" userId="90e3a638bb69b60f" providerId="LiveId" clId="{4D64282D-D78B-40FE-BE56-34AC57F52873}" dt="2022-03-07T07:39:10.168" v="1582"/>
        <pc:sldMkLst>
          <pc:docMk/>
          <pc:sldMk cId="1151863546" sldId="599"/>
        </pc:sldMkLst>
        <pc:spChg chg="mod">
          <ac:chgData name="Japan Sun Shubin" userId="90e3a638bb69b60f" providerId="LiveId" clId="{4D64282D-D78B-40FE-BE56-34AC57F52873}" dt="2022-03-07T07:38:58.589" v="1581"/>
          <ac:spMkLst>
            <pc:docMk/>
            <pc:sldMk cId="1151863546" sldId="599"/>
            <ac:spMk id="4" creationId="{E899E1AC-3151-4338-B6E9-812FB2A00070}"/>
          </ac:spMkLst>
        </pc:spChg>
        <pc:spChg chg="add mod">
          <ac:chgData name="Japan Sun Shubin" userId="90e3a638bb69b60f" providerId="LiveId" clId="{4D64282D-D78B-40FE-BE56-34AC57F52873}" dt="2022-03-07T07:39:10.168" v="1582"/>
          <ac:spMkLst>
            <pc:docMk/>
            <pc:sldMk cId="1151863546" sldId="599"/>
            <ac:spMk id="6" creationId="{1FF18EFD-EA4E-4B40-9B7A-EE66179E88F0}"/>
          </ac:spMkLst>
        </pc:spChg>
      </pc:sldChg>
      <pc:sldChg chg="addSp modSp mod ord">
        <pc:chgData name="Japan Sun Shubin" userId="90e3a638bb69b60f" providerId="LiveId" clId="{4D64282D-D78B-40FE-BE56-34AC57F52873}" dt="2022-03-07T07:47:02.723" v="1721" actId="20577"/>
        <pc:sldMkLst>
          <pc:docMk/>
          <pc:sldMk cId="3203915435" sldId="600"/>
        </pc:sldMkLst>
        <pc:spChg chg="mod">
          <ac:chgData name="Japan Sun Shubin" userId="90e3a638bb69b60f" providerId="LiveId" clId="{4D64282D-D78B-40FE-BE56-34AC57F52873}" dt="2022-03-07T07:47:02.723" v="1721" actId="20577"/>
          <ac:spMkLst>
            <pc:docMk/>
            <pc:sldMk cId="3203915435" sldId="600"/>
            <ac:spMk id="4" creationId="{E899E1AC-3151-4338-B6E9-812FB2A00070}"/>
          </ac:spMkLst>
        </pc:spChg>
        <pc:spChg chg="add mod">
          <ac:chgData name="Japan Sun Shubin" userId="90e3a638bb69b60f" providerId="LiveId" clId="{4D64282D-D78B-40FE-BE56-34AC57F52873}" dt="2022-03-07T07:40:44.767" v="1606"/>
          <ac:spMkLst>
            <pc:docMk/>
            <pc:sldMk cId="3203915435" sldId="600"/>
            <ac:spMk id="6" creationId="{1E2D2492-7FFA-4BF8-878C-B6E20F90E215}"/>
          </ac:spMkLst>
        </pc:spChg>
      </pc:sldChg>
      <pc:sldChg chg="addSp modSp mod ord">
        <pc:chgData name="Japan Sun Shubin" userId="90e3a638bb69b60f" providerId="LiveId" clId="{4D64282D-D78B-40FE-BE56-34AC57F52873}" dt="2022-03-07T07:38:34.209" v="1578"/>
        <pc:sldMkLst>
          <pc:docMk/>
          <pc:sldMk cId="3884999509" sldId="601"/>
        </pc:sldMkLst>
        <pc:spChg chg="mod">
          <ac:chgData name="Japan Sun Shubin" userId="90e3a638bb69b60f" providerId="LiveId" clId="{4D64282D-D78B-40FE-BE56-34AC57F52873}" dt="2022-03-07T07:38:08.740" v="1577"/>
          <ac:spMkLst>
            <pc:docMk/>
            <pc:sldMk cId="3884999509" sldId="601"/>
            <ac:spMk id="4" creationId="{E899E1AC-3151-4338-B6E9-812FB2A00070}"/>
          </ac:spMkLst>
        </pc:spChg>
        <pc:spChg chg="add mod">
          <ac:chgData name="Japan Sun Shubin" userId="90e3a638bb69b60f" providerId="LiveId" clId="{4D64282D-D78B-40FE-BE56-34AC57F52873}" dt="2022-03-07T07:38:34.209" v="1578"/>
          <ac:spMkLst>
            <pc:docMk/>
            <pc:sldMk cId="3884999509" sldId="601"/>
            <ac:spMk id="6" creationId="{D31166FF-57FD-42F5-97DA-B3445D34AA79}"/>
          </ac:spMkLst>
        </pc:spChg>
      </pc:sldChg>
      <pc:sldChg chg="addSp modSp mod ord modNotesTx">
        <pc:chgData name="Japan Sun Shubin" userId="90e3a638bb69b60f" providerId="LiveId" clId="{4D64282D-D78B-40FE-BE56-34AC57F52873}" dt="2022-03-07T07:51:52.135" v="1848"/>
        <pc:sldMkLst>
          <pc:docMk/>
          <pc:sldMk cId="1048579449" sldId="602"/>
        </pc:sldMkLst>
        <pc:spChg chg="mod">
          <ac:chgData name="Japan Sun Shubin" userId="90e3a638bb69b60f" providerId="LiveId" clId="{4D64282D-D78B-40FE-BE56-34AC57F52873}" dt="2022-03-07T07:51:52.135" v="1848"/>
          <ac:spMkLst>
            <pc:docMk/>
            <pc:sldMk cId="1048579449" sldId="602"/>
            <ac:spMk id="4" creationId="{E899E1AC-3151-4338-B6E9-812FB2A00070}"/>
          </ac:spMkLst>
        </pc:spChg>
        <pc:spChg chg="add mod">
          <ac:chgData name="Japan Sun Shubin" userId="90e3a638bb69b60f" providerId="LiveId" clId="{4D64282D-D78B-40FE-BE56-34AC57F52873}" dt="2022-03-07T07:34:59.964" v="1490" actId="207"/>
          <ac:spMkLst>
            <pc:docMk/>
            <pc:sldMk cId="1048579449" sldId="602"/>
            <ac:spMk id="6" creationId="{D53EF3A3-DAC4-4535-ACF7-EA6C417FD1D0}"/>
          </ac:spMkLst>
        </pc:spChg>
      </pc:sldChg>
      <pc:sldChg chg="addSp modSp mod ord">
        <pc:chgData name="Japan Sun Shubin" userId="90e3a638bb69b60f" providerId="LiveId" clId="{4D64282D-D78B-40FE-BE56-34AC57F52873}" dt="2022-03-07T07:39:37.011" v="1586"/>
        <pc:sldMkLst>
          <pc:docMk/>
          <pc:sldMk cId="1828314968" sldId="603"/>
        </pc:sldMkLst>
        <pc:spChg chg="mod">
          <ac:chgData name="Japan Sun Shubin" userId="90e3a638bb69b60f" providerId="LiveId" clId="{4D64282D-D78B-40FE-BE56-34AC57F52873}" dt="2022-03-07T07:39:37.011" v="1586"/>
          <ac:spMkLst>
            <pc:docMk/>
            <pc:sldMk cId="1828314968" sldId="603"/>
            <ac:spMk id="4" creationId="{E899E1AC-3151-4338-B6E9-812FB2A00070}"/>
          </ac:spMkLst>
        </pc:spChg>
        <pc:spChg chg="add mod">
          <ac:chgData name="Japan Sun Shubin" userId="90e3a638bb69b60f" providerId="LiveId" clId="{4D64282D-D78B-40FE-BE56-34AC57F52873}" dt="2022-03-07T07:39:23.928" v="1585"/>
          <ac:spMkLst>
            <pc:docMk/>
            <pc:sldMk cId="1828314968" sldId="603"/>
            <ac:spMk id="6" creationId="{30E79031-CFFE-45C8-A831-774A989618BA}"/>
          </ac:spMkLst>
        </pc:spChg>
      </pc:sldChg>
      <pc:sldChg chg="addSp modSp mod">
        <pc:chgData name="Japan Sun Shubin" userId="90e3a638bb69b60f" providerId="LiveId" clId="{4D64282D-D78B-40FE-BE56-34AC57F52873}" dt="2022-03-07T07:57:21.488" v="1989" actId="255"/>
        <pc:sldMkLst>
          <pc:docMk/>
          <pc:sldMk cId="3801938267" sldId="614"/>
        </pc:sldMkLst>
        <pc:spChg chg="add mod">
          <ac:chgData name="Japan Sun Shubin" userId="90e3a638bb69b60f" providerId="LiveId" clId="{4D64282D-D78B-40FE-BE56-34AC57F52873}" dt="2022-03-07T07:57:21.488" v="1989" actId="255"/>
          <ac:spMkLst>
            <pc:docMk/>
            <pc:sldMk cId="3801938267" sldId="614"/>
            <ac:spMk id="6" creationId="{267E0C4A-3F65-4E8F-8312-58310CA4E51F}"/>
          </ac:spMkLst>
        </pc:spChg>
      </pc:sldChg>
      <pc:sldChg chg="modSp mod ord">
        <pc:chgData name="Japan Sun Shubin" userId="90e3a638bb69b60f" providerId="LiveId" clId="{4D64282D-D78B-40FE-BE56-34AC57F52873}" dt="2022-03-08T03:38:49.547" v="3509"/>
        <pc:sldMkLst>
          <pc:docMk/>
          <pc:sldMk cId="1451942198" sldId="625"/>
        </pc:sldMkLst>
        <pc:spChg chg="mod">
          <ac:chgData name="Japan Sun Shubin" userId="90e3a638bb69b60f" providerId="LiveId" clId="{4D64282D-D78B-40FE-BE56-34AC57F52873}" dt="2022-03-08T03:37:48.817" v="3499"/>
          <ac:spMkLst>
            <pc:docMk/>
            <pc:sldMk cId="1451942198" sldId="625"/>
            <ac:spMk id="2" creationId="{1617FD07-E2FE-4318-AFE6-D0D5DC2BCCA1}"/>
          </ac:spMkLst>
        </pc:spChg>
        <pc:spChg chg="mod">
          <ac:chgData name="Japan Sun Shubin" userId="90e3a638bb69b60f" providerId="LiveId" clId="{4D64282D-D78B-40FE-BE56-34AC57F52873}" dt="2022-03-07T07:44:50.500" v="1645" actId="20577"/>
          <ac:spMkLst>
            <pc:docMk/>
            <pc:sldMk cId="1451942198" sldId="625"/>
            <ac:spMk id="4" creationId="{6A8864EB-F572-4B92-AD8D-0707B462BA3F}"/>
          </ac:spMkLst>
        </pc:spChg>
        <pc:spChg chg="mod">
          <ac:chgData name="Japan Sun Shubin" userId="90e3a638bb69b60f" providerId="LiveId" clId="{4D64282D-D78B-40FE-BE56-34AC57F52873}" dt="2022-03-08T03:38:15.507" v="3506" actId="20577"/>
          <ac:spMkLst>
            <pc:docMk/>
            <pc:sldMk cId="1451942198" sldId="625"/>
            <ac:spMk id="5" creationId="{D505BF05-6163-46A7-BDF9-98AC64394C73}"/>
          </ac:spMkLst>
        </pc:spChg>
        <pc:spChg chg="mod">
          <ac:chgData name="Japan Sun Shubin" userId="90e3a638bb69b60f" providerId="LiveId" clId="{4D64282D-D78B-40FE-BE56-34AC57F52873}" dt="2022-03-07T07:45:09.680" v="1660" actId="20577"/>
          <ac:spMkLst>
            <pc:docMk/>
            <pc:sldMk cId="1451942198" sldId="625"/>
            <ac:spMk id="9" creationId="{9DEE10C7-5C4D-40E4-AC1D-1288BE54AF11}"/>
          </ac:spMkLst>
        </pc:spChg>
        <pc:spChg chg="mod">
          <ac:chgData name="Japan Sun Shubin" userId="90e3a638bb69b60f" providerId="LiveId" clId="{4D64282D-D78B-40FE-BE56-34AC57F52873}" dt="2022-03-08T03:38:39.962" v="3507" actId="208"/>
          <ac:spMkLst>
            <pc:docMk/>
            <pc:sldMk cId="1451942198" sldId="625"/>
            <ac:spMk id="13" creationId="{10D345F8-3AFC-40BD-809F-0A98ED2E3041}"/>
          </ac:spMkLst>
        </pc:spChg>
      </pc:sldChg>
      <pc:sldChg chg="modSp mod">
        <pc:chgData name="Japan Sun Shubin" userId="90e3a638bb69b60f" providerId="LiveId" clId="{4D64282D-D78B-40FE-BE56-34AC57F52873}" dt="2022-03-07T07:44:28.966" v="1641" actId="20577"/>
        <pc:sldMkLst>
          <pc:docMk/>
          <pc:sldMk cId="793513125" sldId="627"/>
        </pc:sldMkLst>
        <pc:spChg chg="mod">
          <ac:chgData name="Japan Sun Shubin" userId="90e3a638bb69b60f" providerId="LiveId" clId="{4D64282D-D78B-40FE-BE56-34AC57F52873}" dt="2022-03-07T07:44:28.966" v="1641" actId="20577"/>
          <ac:spMkLst>
            <pc:docMk/>
            <pc:sldMk cId="793513125" sldId="627"/>
            <ac:spMk id="4" creationId="{03142DCF-57E1-4867-B0F2-730FE23ADD5D}"/>
          </ac:spMkLst>
        </pc:spChg>
      </pc:sldChg>
      <pc:sldChg chg="addSp delSp modSp mod">
        <pc:chgData name="Japan Sun Shubin" userId="90e3a638bb69b60f" providerId="LiveId" clId="{4D64282D-D78B-40FE-BE56-34AC57F52873}" dt="2022-03-08T03:54:18.691" v="3839" actId="478"/>
        <pc:sldMkLst>
          <pc:docMk/>
          <pc:sldMk cId="2907295237" sldId="628"/>
        </pc:sldMkLst>
        <pc:spChg chg="mod">
          <ac:chgData name="Japan Sun Shubin" userId="90e3a638bb69b60f" providerId="LiveId" clId="{4D64282D-D78B-40FE-BE56-34AC57F52873}" dt="2022-03-07T07:50:08.459" v="1819" actId="20577"/>
          <ac:spMkLst>
            <pc:docMk/>
            <pc:sldMk cId="2907295237" sldId="628"/>
            <ac:spMk id="2" creationId="{634A57F1-F59A-4A72-B60A-A4280086313E}"/>
          </ac:spMkLst>
        </pc:spChg>
        <pc:spChg chg="add del mod">
          <ac:chgData name="Japan Sun Shubin" userId="90e3a638bb69b60f" providerId="LiveId" clId="{4D64282D-D78B-40FE-BE56-34AC57F52873}" dt="2022-03-08T03:54:18.691" v="3839" actId="478"/>
          <ac:spMkLst>
            <pc:docMk/>
            <pc:sldMk cId="2907295237" sldId="628"/>
            <ac:spMk id="33" creationId="{A302D906-C8D1-4632-B5D4-7BCED499880B}"/>
          </ac:spMkLst>
        </pc:spChg>
      </pc:sldChg>
      <pc:sldChg chg="addSp modSp del">
        <pc:chgData name="Japan Sun Shubin" userId="90e3a638bb69b60f" providerId="LiveId" clId="{4D64282D-D78B-40FE-BE56-34AC57F52873}" dt="2022-03-08T03:54:47.478" v="3840" actId="2696"/>
        <pc:sldMkLst>
          <pc:docMk/>
          <pc:sldMk cId="91493844" sldId="629"/>
        </pc:sldMkLst>
        <pc:spChg chg="add mod">
          <ac:chgData name="Japan Sun Shubin" userId="90e3a638bb69b60f" providerId="LiveId" clId="{4D64282D-D78B-40FE-BE56-34AC57F52873}" dt="2022-03-07T07:46:02.402" v="1695"/>
          <ac:spMkLst>
            <pc:docMk/>
            <pc:sldMk cId="91493844" sldId="629"/>
            <ac:spMk id="28" creationId="{4F53B4C0-B40C-4D97-8D0C-D019AB0964BD}"/>
          </ac:spMkLst>
        </pc:spChg>
      </pc:sldChg>
      <pc:sldChg chg="addSp modSp mod">
        <pc:chgData name="Japan Sun Shubin" userId="90e3a638bb69b60f" providerId="LiveId" clId="{4D64282D-D78B-40FE-BE56-34AC57F52873}" dt="2022-03-07T07:40:14.318" v="1602" actId="20577"/>
        <pc:sldMkLst>
          <pc:docMk/>
          <pc:sldMk cId="571570477" sldId="630"/>
        </pc:sldMkLst>
        <pc:spChg chg="add mod">
          <ac:chgData name="Japan Sun Shubin" userId="90e3a638bb69b60f" providerId="LiveId" clId="{4D64282D-D78B-40FE-BE56-34AC57F52873}" dt="2022-03-07T07:40:14.318" v="1602" actId="20577"/>
          <ac:spMkLst>
            <pc:docMk/>
            <pc:sldMk cId="571570477" sldId="630"/>
            <ac:spMk id="6" creationId="{A902CDA3-EE99-4CAB-B806-2B9B1763F848}"/>
          </ac:spMkLst>
        </pc:spChg>
      </pc:sldChg>
      <pc:sldChg chg="addSp modSp">
        <pc:chgData name="Japan Sun Shubin" userId="90e3a638bb69b60f" providerId="LiveId" clId="{4D64282D-D78B-40FE-BE56-34AC57F52873}" dt="2022-03-07T07:40:41.819" v="1605"/>
        <pc:sldMkLst>
          <pc:docMk/>
          <pc:sldMk cId="1681258471" sldId="647"/>
        </pc:sldMkLst>
        <pc:spChg chg="add mod">
          <ac:chgData name="Japan Sun Shubin" userId="90e3a638bb69b60f" providerId="LiveId" clId="{4D64282D-D78B-40FE-BE56-34AC57F52873}" dt="2022-03-07T07:40:41.819" v="1605"/>
          <ac:spMkLst>
            <pc:docMk/>
            <pc:sldMk cId="1681258471" sldId="647"/>
            <ac:spMk id="7" creationId="{0AC9C346-BD81-4BDD-8E1B-F48C7DA79DCF}"/>
          </ac:spMkLst>
        </pc:spChg>
      </pc:sldChg>
      <pc:sldChg chg="addSp modSp mod">
        <pc:chgData name="Japan Sun Shubin" userId="90e3a638bb69b60f" providerId="LiveId" clId="{4D64282D-D78B-40FE-BE56-34AC57F52873}" dt="2022-03-08T04:09:43.728" v="4125" actId="20577"/>
        <pc:sldMkLst>
          <pc:docMk/>
          <pc:sldMk cId="4061246865" sldId="652"/>
        </pc:sldMkLst>
        <pc:spChg chg="mod">
          <ac:chgData name="Japan Sun Shubin" userId="90e3a638bb69b60f" providerId="LiveId" clId="{4D64282D-D78B-40FE-BE56-34AC57F52873}" dt="2022-03-08T04:09:43.728" v="4125" actId="20577"/>
          <ac:spMkLst>
            <pc:docMk/>
            <pc:sldMk cId="4061246865" sldId="652"/>
            <ac:spMk id="2" creationId="{BC14E6FD-7EC3-4905-B70E-AEDC53FC1F6F}"/>
          </ac:spMkLst>
        </pc:spChg>
        <pc:spChg chg="add mod">
          <ac:chgData name="Japan Sun Shubin" userId="90e3a638bb69b60f" providerId="LiveId" clId="{4D64282D-D78B-40FE-BE56-34AC57F52873}" dt="2022-03-07T07:53:31.386" v="1883"/>
          <ac:spMkLst>
            <pc:docMk/>
            <pc:sldMk cId="4061246865" sldId="652"/>
            <ac:spMk id="6" creationId="{5C424A38-614E-4779-AD3D-600DDCC15BAB}"/>
          </ac:spMkLst>
        </pc:spChg>
      </pc:sldChg>
      <pc:sldChg chg="addSp modSp mod modNotesTx">
        <pc:chgData name="Japan Sun Shubin" userId="90e3a638bb69b60f" providerId="LiveId" clId="{4D64282D-D78B-40FE-BE56-34AC57F52873}" dt="2022-03-08T04:02:47.772" v="3960" actId="20577"/>
        <pc:sldMkLst>
          <pc:docMk/>
          <pc:sldMk cId="3498777291" sldId="653"/>
        </pc:sldMkLst>
        <pc:spChg chg="mod">
          <ac:chgData name="Japan Sun Shubin" userId="90e3a638bb69b60f" providerId="LiveId" clId="{4D64282D-D78B-40FE-BE56-34AC57F52873}" dt="2022-03-08T04:02:47.772" v="3960" actId="20577"/>
          <ac:spMkLst>
            <pc:docMk/>
            <pc:sldMk cId="3498777291" sldId="653"/>
            <ac:spMk id="4" creationId="{E1749D45-3E86-416F-9B61-5FE55E3C3011}"/>
          </ac:spMkLst>
        </pc:spChg>
        <pc:spChg chg="add mod">
          <ac:chgData name="Japan Sun Shubin" userId="90e3a638bb69b60f" providerId="LiveId" clId="{4D64282D-D78B-40FE-BE56-34AC57F52873}" dt="2022-03-07T07:53:04.629" v="1876"/>
          <ac:spMkLst>
            <pc:docMk/>
            <pc:sldMk cId="3498777291" sldId="653"/>
            <ac:spMk id="6" creationId="{63D53D9A-3135-42AD-AC56-7AAD60718A77}"/>
          </ac:spMkLst>
        </pc:spChg>
      </pc:sldChg>
      <pc:sldChg chg="modSp mod">
        <pc:chgData name="Japan Sun Shubin" userId="90e3a638bb69b60f" providerId="LiveId" clId="{4D64282D-D78B-40FE-BE56-34AC57F52873}" dt="2022-03-08T03:39:35.637" v="3510"/>
        <pc:sldMkLst>
          <pc:docMk/>
          <pc:sldMk cId="778607303" sldId="655"/>
        </pc:sldMkLst>
        <pc:spChg chg="mod">
          <ac:chgData name="Japan Sun Shubin" userId="90e3a638bb69b60f" providerId="LiveId" clId="{4D64282D-D78B-40FE-BE56-34AC57F52873}" dt="2022-03-08T03:39:35.637" v="3510"/>
          <ac:spMkLst>
            <pc:docMk/>
            <pc:sldMk cId="778607303" sldId="655"/>
            <ac:spMk id="5" creationId="{B6BCBD67-BB9B-4088-99C6-949CB7352F33}"/>
          </ac:spMkLst>
        </pc:spChg>
      </pc:sldChg>
      <pc:sldChg chg="del">
        <pc:chgData name="Japan Sun Shubin" userId="90e3a638bb69b60f" providerId="LiveId" clId="{4D64282D-D78B-40FE-BE56-34AC57F52873}" dt="2022-03-07T07:54:36.912" v="1893" actId="2696"/>
        <pc:sldMkLst>
          <pc:docMk/>
          <pc:sldMk cId="4241784971" sldId="656"/>
        </pc:sldMkLst>
      </pc:sldChg>
      <pc:sldChg chg="del">
        <pc:chgData name="Japan Sun Shubin" userId="90e3a638bb69b60f" providerId="LiveId" clId="{4D64282D-D78B-40FE-BE56-34AC57F52873}" dt="2022-03-07T07:54:33.971" v="1892" actId="2696"/>
        <pc:sldMkLst>
          <pc:docMk/>
          <pc:sldMk cId="2886704453" sldId="657"/>
        </pc:sldMkLst>
      </pc:sldChg>
      <pc:sldChg chg="addSp delSp modSp mod">
        <pc:chgData name="Japan Sun Shubin" userId="90e3a638bb69b60f" providerId="LiveId" clId="{4D64282D-D78B-40FE-BE56-34AC57F52873}" dt="2022-03-08T03:40:43.499" v="3512" actId="13926"/>
        <pc:sldMkLst>
          <pc:docMk/>
          <pc:sldMk cId="1318071548" sldId="658"/>
        </pc:sldMkLst>
        <pc:spChg chg="mod">
          <ac:chgData name="Japan Sun Shubin" userId="90e3a638bb69b60f" providerId="LiveId" clId="{4D64282D-D78B-40FE-BE56-34AC57F52873}" dt="2022-03-08T03:40:43.499" v="3512" actId="13926"/>
          <ac:spMkLst>
            <pc:docMk/>
            <pc:sldMk cId="1318071548" sldId="658"/>
            <ac:spMk id="5" creationId="{B6BCBD67-BB9B-4088-99C6-949CB7352F33}"/>
          </ac:spMkLst>
        </pc:spChg>
        <pc:spChg chg="add del mod">
          <ac:chgData name="Japan Sun Shubin" userId="90e3a638bb69b60f" providerId="LiveId" clId="{4D64282D-D78B-40FE-BE56-34AC57F52873}" dt="2022-03-07T07:55:29.901" v="1897"/>
          <ac:spMkLst>
            <pc:docMk/>
            <pc:sldMk cId="1318071548" sldId="658"/>
            <ac:spMk id="6" creationId="{8FB011B8-F898-49A5-93F1-CA3276D3491C}"/>
          </ac:spMkLst>
        </pc:spChg>
      </pc:sldChg>
      <pc:sldChg chg="addSp modSp mod">
        <pc:chgData name="Japan Sun Shubin" userId="90e3a638bb69b60f" providerId="LiveId" clId="{4D64282D-D78B-40FE-BE56-34AC57F52873}" dt="2022-03-08T04:10:26.892" v="4169" actId="20577"/>
        <pc:sldMkLst>
          <pc:docMk/>
          <pc:sldMk cId="526793299" sldId="664"/>
        </pc:sldMkLst>
        <pc:spChg chg="mod">
          <ac:chgData name="Japan Sun Shubin" userId="90e3a638bb69b60f" providerId="LiveId" clId="{4D64282D-D78B-40FE-BE56-34AC57F52873}" dt="2022-03-08T04:10:26.892" v="4169" actId="20577"/>
          <ac:spMkLst>
            <pc:docMk/>
            <pc:sldMk cId="526793299" sldId="664"/>
            <ac:spMk id="2" creationId="{34508D85-7DEC-43F8-8E40-09A95081BC29}"/>
          </ac:spMkLst>
        </pc:spChg>
        <pc:spChg chg="add mod">
          <ac:chgData name="Japan Sun Shubin" userId="90e3a638bb69b60f" providerId="LiveId" clId="{4D64282D-D78B-40FE-BE56-34AC57F52873}" dt="2022-03-08T04:10:19.754" v="4156" actId="1076"/>
          <ac:spMkLst>
            <pc:docMk/>
            <pc:sldMk cId="526793299" sldId="664"/>
            <ac:spMk id="6" creationId="{4969D232-6B8A-4D3E-AD6E-111BD794F1A1}"/>
          </ac:spMkLst>
        </pc:spChg>
      </pc:sldChg>
      <pc:sldChg chg="addSp delSp modSp mod">
        <pc:chgData name="Japan Sun Shubin" userId="90e3a638bb69b60f" providerId="LiveId" clId="{4D64282D-D78B-40FE-BE56-34AC57F52873}" dt="2022-03-08T03:55:05.478" v="3858" actId="20577"/>
        <pc:sldMkLst>
          <pc:docMk/>
          <pc:sldMk cId="537788488" sldId="665"/>
        </pc:sldMkLst>
        <pc:spChg chg="mod">
          <ac:chgData name="Japan Sun Shubin" userId="90e3a638bb69b60f" providerId="LiveId" clId="{4D64282D-D78B-40FE-BE56-34AC57F52873}" dt="2022-03-07T07:52:13.379" v="1872" actId="20577"/>
          <ac:spMkLst>
            <pc:docMk/>
            <pc:sldMk cId="537788488" sldId="665"/>
            <ac:spMk id="2" creationId="{634A57F1-F59A-4A72-B60A-A4280086313E}"/>
          </ac:spMkLst>
        </pc:spChg>
        <pc:spChg chg="mod">
          <ac:chgData name="Japan Sun Shubin" userId="90e3a638bb69b60f" providerId="LiveId" clId="{4D64282D-D78B-40FE-BE56-34AC57F52873}" dt="2022-03-08T03:55:05.478" v="3858" actId="20577"/>
          <ac:spMkLst>
            <pc:docMk/>
            <pc:sldMk cId="537788488" sldId="665"/>
            <ac:spMk id="12" creationId="{D4C105E1-9944-4EA6-B7B3-09861C568E03}"/>
          </ac:spMkLst>
        </pc:spChg>
        <pc:spChg chg="add del mod">
          <ac:chgData name="Japan Sun Shubin" userId="90e3a638bb69b60f" providerId="LiveId" clId="{4D64282D-D78B-40FE-BE56-34AC57F52873}" dt="2022-03-08T03:54:52.511" v="3841" actId="478"/>
          <ac:spMkLst>
            <pc:docMk/>
            <pc:sldMk cId="537788488" sldId="665"/>
            <ac:spMk id="33" creationId="{F2C5D337-F956-4B81-B864-B3F003EA369E}"/>
          </ac:spMkLst>
        </pc:spChg>
      </pc:sldChg>
      <pc:sldChg chg="del">
        <pc:chgData name="Japan Sun Shubin" userId="90e3a638bb69b60f" providerId="LiveId" clId="{4D64282D-D78B-40FE-BE56-34AC57F52873}" dt="2022-03-07T07:52:58.379" v="1875" actId="2696"/>
        <pc:sldMkLst>
          <pc:docMk/>
          <pc:sldMk cId="1806934851" sldId="666"/>
        </pc:sldMkLst>
      </pc:sldChg>
      <pc:sldChg chg="modSp mod">
        <pc:chgData name="Japan Sun Shubin" userId="90e3a638bb69b60f" providerId="LiveId" clId="{4D64282D-D78B-40FE-BE56-34AC57F52873}" dt="2022-03-08T03:25:46.640" v="3211" actId="20577"/>
        <pc:sldMkLst>
          <pc:docMk/>
          <pc:sldMk cId="1618624875" sldId="669"/>
        </pc:sldMkLst>
        <pc:spChg chg="mod">
          <ac:chgData name="Japan Sun Shubin" userId="90e3a638bb69b60f" providerId="LiveId" clId="{4D64282D-D78B-40FE-BE56-34AC57F52873}" dt="2022-03-08T03:25:46.640" v="3211" actId="20577"/>
          <ac:spMkLst>
            <pc:docMk/>
            <pc:sldMk cId="1618624875" sldId="669"/>
            <ac:spMk id="2" creationId="{3A415995-C26B-4862-A977-E55C7D8AE300}"/>
          </ac:spMkLst>
        </pc:spChg>
        <pc:spChg chg="mod">
          <ac:chgData name="Japan Sun Shubin" userId="90e3a638bb69b60f" providerId="LiveId" clId="{4D64282D-D78B-40FE-BE56-34AC57F52873}" dt="2022-03-08T03:21:05.997" v="3068" actId="2711"/>
          <ac:spMkLst>
            <pc:docMk/>
            <pc:sldMk cId="1618624875" sldId="669"/>
            <ac:spMk id="3" creationId="{831B4901-A419-459D-9056-C30D13065F40}"/>
          </ac:spMkLst>
        </pc:spChg>
      </pc:sldChg>
      <pc:sldChg chg="del">
        <pc:chgData name="Japan Sun Shubin" userId="90e3a638bb69b60f" providerId="LiveId" clId="{4D64282D-D78B-40FE-BE56-34AC57F52873}" dt="2022-03-07T07:54:39.780" v="1894" actId="2696"/>
        <pc:sldMkLst>
          <pc:docMk/>
          <pc:sldMk cId="1828189985" sldId="672"/>
        </pc:sldMkLst>
      </pc:sldChg>
      <pc:sldChg chg="modSp mod">
        <pc:chgData name="Japan Sun Shubin" userId="90e3a638bb69b60f" providerId="LiveId" clId="{4D64282D-D78B-40FE-BE56-34AC57F52873}" dt="2022-03-08T03:25:25.766" v="3199" actId="20577"/>
        <pc:sldMkLst>
          <pc:docMk/>
          <pc:sldMk cId="3424254477" sldId="673"/>
        </pc:sldMkLst>
        <pc:spChg chg="mod">
          <ac:chgData name="Japan Sun Shubin" userId="90e3a638bb69b60f" providerId="LiveId" clId="{4D64282D-D78B-40FE-BE56-34AC57F52873}" dt="2022-03-08T03:25:25.766" v="3199" actId="20577"/>
          <ac:spMkLst>
            <pc:docMk/>
            <pc:sldMk cId="3424254477" sldId="673"/>
            <ac:spMk id="2" creationId="{3A415995-C26B-4862-A977-E55C7D8AE300}"/>
          </ac:spMkLst>
        </pc:spChg>
        <pc:spChg chg="mod">
          <ac:chgData name="Japan Sun Shubin" userId="90e3a638bb69b60f" providerId="LiveId" clId="{4D64282D-D78B-40FE-BE56-34AC57F52873}" dt="2022-03-08T03:20:46.071" v="3067" actId="2711"/>
          <ac:spMkLst>
            <pc:docMk/>
            <pc:sldMk cId="3424254477" sldId="673"/>
            <ac:spMk id="3" creationId="{831B4901-A419-459D-9056-C30D13065F40}"/>
          </ac:spMkLst>
        </pc:spChg>
      </pc:sldChg>
      <pc:sldChg chg="addSp modSp mod modNotesTx">
        <pc:chgData name="Japan Sun Shubin" userId="90e3a638bb69b60f" providerId="LiveId" clId="{4D64282D-D78B-40FE-BE56-34AC57F52873}" dt="2022-03-08T04:03:15.218" v="3974" actId="20577"/>
        <pc:sldMkLst>
          <pc:docMk/>
          <pc:sldMk cId="1024614692" sldId="674"/>
        </pc:sldMkLst>
        <pc:spChg chg="mod">
          <ac:chgData name="Japan Sun Shubin" userId="90e3a638bb69b60f" providerId="LiveId" clId="{4D64282D-D78B-40FE-BE56-34AC57F52873}" dt="2022-03-08T04:03:15.218" v="3974" actId="20577"/>
          <ac:spMkLst>
            <pc:docMk/>
            <pc:sldMk cId="1024614692" sldId="674"/>
            <ac:spMk id="4" creationId="{E1749D45-3E86-416F-9B61-5FE55E3C3011}"/>
          </ac:spMkLst>
        </pc:spChg>
        <pc:spChg chg="add mod">
          <ac:chgData name="Japan Sun Shubin" userId="90e3a638bb69b60f" providerId="LiveId" clId="{4D64282D-D78B-40FE-BE56-34AC57F52873}" dt="2022-03-07T07:53:08.592" v="1877"/>
          <ac:spMkLst>
            <pc:docMk/>
            <pc:sldMk cId="1024614692" sldId="674"/>
            <ac:spMk id="6" creationId="{512A43B7-64EC-4C6D-8801-BF0614E837C1}"/>
          </ac:spMkLst>
        </pc:spChg>
      </pc:sldChg>
      <pc:sldChg chg="addSp modSp mod modNotesTx">
        <pc:chgData name="Japan Sun Shubin" userId="90e3a638bb69b60f" providerId="LiveId" clId="{4D64282D-D78B-40FE-BE56-34AC57F52873}" dt="2022-03-08T04:09:38.493" v="4122" actId="20577"/>
        <pc:sldMkLst>
          <pc:docMk/>
          <pc:sldMk cId="1216813526" sldId="676"/>
        </pc:sldMkLst>
        <pc:spChg chg="mod">
          <ac:chgData name="Japan Sun Shubin" userId="90e3a638bb69b60f" providerId="LiveId" clId="{4D64282D-D78B-40FE-BE56-34AC57F52873}" dt="2022-03-08T04:09:38.493" v="4122" actId="20577"/>
          <ac:spMkLst>
            <pc:docMk/>
            <pc:sldMk cId="1216813526" sldId="676"/>
            <ac:spMk id="2" creationId="{BC14E6FD-7EC3-4905-B70E-AEDC53FC1F6F}"/>
          </ac:spMkLst>
        </pc:spChg>
        <pc:spChg chg="add mod">
          <ac:chgData name="Japan Sun Shubin" userId="90e3a638bb69b60f" providerId="LiveId" clId="{4D64282D-D78B-40FE-BE56-34AC57F52873}" dt="2022-03-07T07:53:27.487" v="1882"/>
          <ac:spMkLst>
            <pc:docMk/>
            <pc:sldMk cId="1216813526" sldId="676"/>
            <ac:spMk id="7" creationId="{B8E3A121-B874-464B-9CA8-57D4FA41A678}"/>
          </ac:spMkLst>
        </pc:spChg>
      </pc:sldChg>
      <pc:sldChg chg="addSp modSp mod modNotesTx">
        <pc:chgData name="Japan Sun Shubin" userId="90e3a638bb69b60f" providerId="LiveId" clId="{4D64282D-D78B-40FE-BE56-34AC57F52873}" dt="2022-03-08T04:09:56.760" v="4139" actId="20577"/>
        <pc:sldMkLst>
          <pc:docMk/>
          <pc:sldMk cId="4245593842" sldId="677"/>
        </pc:sldMkLst>
        <pc:spChg chg="mod">
          <ac:chgData name="Japan Sun Shubin" userId="90e3a638bb69b60f" providerId="LiveId" clId="{4D64282D-D78B-40FE-BE56-34AC57F52873}" dt="2022-03-08T04:09:56.760" v="4139" actId="20577"/>
          <ac:spMkLst>
            <pc:docMk/>
            <pc:sldMk cId="4245593842" sldId="677"/>
            <ac:spMk id="2" creationId="{BC14E6FD-7EC3-4905-B70E-AEDC53FC1F6F}"/>
          </ac:spMkLst>
        </pc:spChg>
        <pc:spChg chg="add mod">
          <ac:chgData name="Japan Sun Shubin" userId="90e3a638bb69b60f" providerId="LiveId" clId="{4D64282D-D78B-40FE-BE56-34AC57F52873}" dt="2022-03-07T07:53:41.699" v="1886"/>
          <ac:spMkLst>
            <pc:docMk/>
            <pc:sldMk cId="4245593842" sldId="677"/>
            <ac:spMk id="6" creationId="{4B3CDA37-263B-467B-8D55-84B187DE4434}"/>
          </ac:spMkLst>
        </pc:spChg>
      </pc:sldChg>
      <pc:sldChg chg="addSp modSp mod modNotesTx">
        <pc:chgData name="Japan Sun Shubin" userId="90e3a638bb69b60f" providerId="LiveId" clId="{4D64282D-D78B-40FE-BE56-34AC57F52873}" dt="2022-03-08T04:10:07.260" v="4155" actId="20577"/>
        <pc:sldMkLst>
          <pc:docMk/>
          <pc:sldMk cId="3529069350" sldId="678"/>
        </pc:sldMkLst>
        <pc:spChg chg="mod">
          <ac:chgData name="Japan Sun Shubin" userId="90e3a638bb69b60f" providerId="LiveId" clId="{4D64282D-D78B-40FE-BE56-34AC57F52873}" dt="2022-03-08T04:10:07.260" v="4155" actId="20577"/>
          <ac:spMkLst>
            <pc:docMk/>
            <pc:sldMk cId="3529069350" sldId="678"/>
            <ac:spMk id="2" creationId="{BC14E6FD-7EC3-4905-B70E-AEDC53FC1F6F}"/>
          </ac:spMkLst>
        </pc:spChg>
        <pc:spChg chg="add mod">
          <ac:chgData name="Japan Sun Shubin" userId="90e3a638bb69b60f" providerId="LiveId" clId="{4D64282D-D78B-40FE-BE56-34AC57F52873}" dt="2022-03-07T07:53:45.816" v="1887"/>
          <ac:spMkLst>
            <pc:docMk/>
            <pc:sldMk cId="3529069350" sldId="678"/>
            <ac:spMk id="6" creationId="{F3781EC8-81A1-4CCB-AC89-D8EFDE02273C}"/>
          </ac:spMkLst>
        </pc:spChg>
      </pc:sldChg>
      <pc:sldChg chg="modSp mod ord modNotesTx">
        <pc:chgData name="Japan Sun Shubin" userId="90e3a638bb69b60f" providerId="LiveId" clId="{4D64282D-D78B-40FE-BE56-34AC57F52873}" dt="2022-03-07T07:25:19.666" v="1241" actId="20577"/>
        <pc:sldMkLst>
          <pc:docMk/>
          <pc:sldMk cId="308975253" sldId="679"/>
        </pc:sldMkLst>
        <pc:spChg chg="mod">
          <ac:chgData name="Japan Sun Shubin" userId="90e3a638bb69b60f" providerId="LiveId" clId="{4D64282D-D78B-40FE-BE56-34AC57F52873}" dt="2022-03-07T07:14:34.280" v="382" actId="20577"/>
          <ac:spMkLst>
            <pc:docMk/>
            <pc:sldMk cId="308975253" sldId="679"/>
            <ac:spMk id="2" creationId="{EA85FC3B-08E2-4DD1-8BB4-01263A3C1C45}"/>
          </ac:spMkLst>
        </pc:spChg>
        <pc:spChg chg="mod">
          <ac:chgData name="Japan Sun Shubin" userId="90e3a638bb69b60f" providerId="LiveId" clId="{4D64282D-D78B-40FE-BE56-34AC57F52873}" dt="2022-03-07T07:25:19.666" v="1241" actId="20577"/>
          <ac:spMkLst>
            <pc:docMk/>
            <pc:sldMk cId="308975253" sldId="679"/>
            <ac:spMk id="3" creationId="{0408BA17-BD79-46D7-B888-850D5BAB4ADA}"/>
          </ac:spMkLst>
        </pc:spChg>
      </pc:sldChg>
      <pc:sldChg chg="addSp modSp mod ord modNotesTx">
        <pc:chgData name="Japan Sun Shubin" userId="90e3a638bb69b60f" providerId="LiveId" clId="{4D64282D-D78B-40FE-BE56-34AC57F52873}" dt="2022-03-07T07:37:27.718" v="1574"/>
        <pc:sldMkLst>
          <pc:docMk/>
          <pc:sldMk cId="1067873616" sldId="680"/>
        </pc:sldMkLst>
        <pc:spChg chg="mod">
          <ac:chgData name="Japan Sun Shubin" userId="90e3a638bb69b60f" providerId="LiveId" clId="{4D64282D-D78B-40FE-BE56-34AC57F52873}" dt="2022-03-07T07:37:27.718" v="1574"/>
          <ac:spMkLst>
            <pc:docMk/>
            <pc:sldMk cId="1067873616" sldId="680"/>
            <ac:spMk id="4" creationId="{E899E1AC-3151-4338-B6E9-812FB2A00070}"/>
          </ac:spMkLst>
        </pc:spChg>
        <pc:spChg chg="add mod">
          <ac:chgData name="Japan Sun Shubin" userId="90e3a638bb69b60f" providerId="LiveId" clId="{4D64282D-D78B-40FE-BE56-34AC57F52873}" dt="2022-03-07T07:35:16.289" v="1493"/>
          <ac:spMkLst>
            <pc:docMk/>
            <pc:sldMk cId="1067873616" sldId="680"/>
            <ac:spMk id="6" creationId="{5B024128-91E7-442C-BA46-63E2C51B98D9}"/>
          </ac:spMkLst>
        </pc:spChg>
      </pc:sldChg>
      <pc:sldChg chg="addSp modSp mod ord modNotesTx">
        <pc:chgData name="Japan Sun Shubin" userId="90e3a638bb69b60f" providerId="LiveId" clId="{4D64282D-D78B-40FE-BE56-34AC57F52873}" dt="2022-03-07T07:37:21.415" v="1573"/>
        <pc:sldMkLst>
          <pc:docMk/>
          <pc:sldMk cId="3699622938" sldId="681"/>
        </pc:sldMkLst>
        <pc:spChg chg="mod">
          <ac:chgData name="Japan Sun Shubin" userId="90e3a638bb69b60f" providerId="LiveId" clId="{4D64282D-D78B-40FE-BE56-34AC57F52873}" dt="2022-03-07T07:37:21.415" v="1573"/>
          <ac:spMkLst>
            <pc:docMk/>
            <pc:sldMk cId="3699622938" sldId="681"/>
            <ac:spMk id="4" creationId="{E899E1AC-3151-4338-B6E9-812FB2A00070}"/>
          </ac:spMkLst>
        </pc:spChg>
        <pc:spChg chg="add mod">
          <ac:chgData name="Japan Sun Shubin" userId="90e3a638bb69b60f" providerId="LiveId" clId="{4D64282D-D78B-40FE-BE56-34AC57F52873}" dt="2022-03-07T07:35:12.956" v="1492"/>
          <ac:spMkLst>
            <pc:docMk/>
            <pc:sldMk cId="3699622938" sldId="681"/>
            <ac:spMk id="6" creationId="{70F57728-707D-4E22-8CBD-D9429975AAC7}"/>
          </ac:spMkLst>
        </pc:spChg>
      </pc:sldChg>
      <pc:sldChg chg="addSp modSp add del mod">
        <pc:chgData name="Japan Sun Shubin" userId="90e3a638bb69b60f" providerId="LiveId" clId="{4D64282D-D78B-40FE-BE56-34AC57F52873}" dt="2022-03-08T04:55:35.660" v="4415" actId="20577"/>
        <pc:sldMkLst>
          <pc:docMk/>
          <pc:sldMk cId="2549996661" sldId="682"/>
        </pc:sldMkLst>
        <pc:spChg chg="mod">
          <ac:chgData name="Japan Sun Shubin" userId="90e3a638bb69b60f" providerId="LiveId" clId="{4D64282D-D78B-40FE-BE56-34AC57F52873}" dt="2022-03-08T04:55:35.660" v="4415" actId="20577"/>
          <ac:spMkLst>
            <pc:docMk/>
            <pc:sldMk cId="2549996661" sldId="682"/>
            <ac:spMk id="4" creationId="{94AA7B25-2728-4E67-8C6E-79D1AD07BC89}"/>
          </ac:spMkLst>
        </pc:spChg>
        <pc:spChg chg="add mod">
          <ac:chgData name="Japan Sun Shubin" userId="90e3a638bb69b60f" providerId="LiveId" clId="{4D64282D-D78B-40FE-BE56-34AC57F52873}" dt="2022-03-07T07:55:37.232" v="1899"/>
          <ac:spMkLst>
            <pc:docMk/>
            <pc:sldMk cId="2549996661" sldId="682"/>
            <ac:spMk id="69" creationId="{AAF56D82-25CA-4031-8F0F-B917739F9B96}"/>
          </ac:spMkLst>
        </pc:spChg>
      </pc:sldChg>
      <pc:sldChg chg="modSp mod modNotesTx">
        <pc:chgData name="Japan Sun Shubin" userId="90e3a638bb69b60f" providerId="LiveId" clId="{4D64282D-D78B-40FE-BE56-34AC57F52873}" dt="2022-03-07T07:25:33.828" v="1268" actId="20577"/>
        <pc:sldMkLst>
          <pc:docMk/>
          <pc:sldMk cId="4189065916" sldId="683"/>
        </pc:sldMkLst>
        <pc:spChg chg="mod">
          <ac:chgData name="Japan Sun Shubin" userId="90e3a638bb69b60f" providerId="LiveId" clId="{4D64282D-D78B-40FE-BE56-34AC57F52873}" dt="2022-03-07T07:25:33.828" v="1268" actId="20577"/>
          <ac:spMkLst>
            <pc:docMk/>
            <pc:sldMk cId="4189065916" sldId="683"/>
            <ac:spMk id="2" creationId="{D0427AAC-69F6-431A-A49D-8B724A3E3D27}"/>
          </ac:spMkLst>
        </pc:spChg>
        <pc:spChg chg="mod">
          <ac:chgData name="Japan Sun Shubin" userId="90e3a638bb69b60f" providerId="LiveId" clId="{4D64282D-D78B-40FE-BE56-34AC57F52873}" dt="2022-03-07T07:21:32.733" v="829" actId="20577"/>
          <ac:spMkLst>
            <pc:docMk/>
            <pc:sldMk cId="4189065916" sldId="683"/>
            <ac:spMk id="3" creationId="{05251D72-1A77-423B-AD57-EBE94B8465EC}"/>
          </ac:spMkLst>
        </pc:spChg>
      </pc:sldChg>
      <pc:sldChg chg="addSp modSp add mod">
        <pc:chgData name="Japan Sun Shubin" userId="90e3a638bb69b60f" providerId="LiveId" clId="{4D64282D-D78B-40FE-BE56-34AC57F52873}" dt="2022-03-07T07:37:10.449" v="1572"/>
        <pc:sldMkLst>
          <pc:docMk/>
          <pc:sldMk cId="3967871314" sldId="684"/>
        </pc:sldMkLst>
        <pc:spChg chg="mod">
          <ac:chgData name="Japan Sun Shubin" userId="90e3a638bb69b60f" providerId="LiveId" clId="{4D64282D-D78B-40FE-BE56-34AC57F52873}" dt="2022-03-07T07:37:10.449" v="1572"/>
          <ac:spMkLst>
            <pc:docMk/>
            <pc:sldMk cId="3967871314" sldId="684"/>
            <ac:spMk id="4" creationId="{E899E1AC-3151-4338-B6E9-812FB2A00070}"/>
          </ac:spMkLst>
        </pc:spChg>
        <pc:spChg chg="add mod">
          <ac:chgData name="Japan Sun Shubin" userId="90e3a638bb69b60f" providerId="LiveId" clId="{4D64282D-D78B-40FE-BE56-34AC57F52873}" dt="2022-03-07T07:35:06.796" v="1491"/>
          <ac:spMkLst>
            <pc:docMk/>
            <pc:sldMk cId="3967871314" sldId="684"/>
            <ac:spMk id="6" creationId="{5F061FC5-B3EA-4498-85C7-7D33A8CAFFC7}"/>
          </ac:spMkLst>
        </pc:spChg>
      </pc:sldChg>
      <pc:sldChg chg="modSp new mod modNotesTx">
        <pc:chgData name="Japan Sun Shubin" userId="90e3a638bb69b60f" providerId="LiveId" clId="{4D64282D-D78B-40FE-BE56-34AC57F52873}" dt="2022-03-07T07:48:05.173" v="1777" actId="20577"/>
        <pc:sldMkLst>
          <pc:docMk/>
          <pc:sldMk cId="3377003513" sldId="685"/>
        </pc:sldMkLst>
        <pc:spChg chg="mod">
          <ac:chgData name="Japan Sun Shubin" userId="90e3a638bb69b60f" providerId="LiveId" clId="{4D64282D-D78B-40FE-BE56-34AC57F52873}" dt="2022-03-07T07:47:39.954" v="1743" actId="20577"/>
          <ac:spMkLst>
            <pc:docMk/>
            <pc:sldMk cId="3377003513" sldId="685"/>
            <ac:spMk id="2" creationId="{AF04E50E-7182-49B7-A5F1-0A5DE444F265}"/>
          </ac:spMkLst>
        </pc:spChg>
      </pc:sldChg>
      <pc:sldChg chg="addSp delSp modSp new mod ord modClrScheme chgLayout">
        <pc:chgData name="Japan Sun Shubin" userId="90e3a638bb69b60f" providerId="LiveId" clId="{4D64282D-D78B-40FE-BE56-34AC57F52873}" dt="2022-03-08T03:10:38.223" v="2808" actId="20577"/>
        <pc:sldMkLst>
          <pc:docMk/>
          <pc:sldMk cId="3488473650" sldId="686"/>
        </pc:sldMkLst>
        <pc:spChg chg="del mod ord">
          <ac:chgData name="Japan Sun Shubin" userId="90e3a638bb69b60f" providerId="LiveId" clId="{4D64282D-D78B-40FE-BE56-34AC57F52873}" dt="2022-03-07T10:20:41.070" v="2002" actId="700"/>
          <ac:spMkLst>
            <pc:docMk/>
            <pc:sldMk cId="3488473650" sldId="686"/>
            <ac:spMk id="2" creationId="{ECF6ED4B-2E85-483A-ACEE-F30674102DF4}"/>
          </ac:spMkLst>
        </pc:spChg>
        <pc:spChg chg="del mod ord">
          <ac:chgData name="Japan Sun Shubin" userId="90e3a638bb69b60f" providerId="LiveId" clId="{4D64282D-D78B-40FE-BE56-34AC57F52873}" dt="2022-03-07T10:20:41.070" v="2002" actId="700"/>
          <ac:spMkLst>
            <pc:docMk/>
            <pc:sldMk cId="3488473650" sldId="686"/>
            <ac:spMk id="3" creationId="{9783E3B9-C5CF-4390-BF40-0EF9843B383E}"/>
          </ac:spMkLst>
        </pc:spChg>
        <pc:spChg chg="mod ord">
          <ac:chgData name="Japan Sun Shubin" userId="90e3a638bb69b60f" providerId="LiveId" clId="{4D64282D-D78B-40FE-BE56-34AC57F52873}" dt="2022-03-07T10:20:41.070" v="2002" actId="700"/>
          <ac:spMkLst>
            <pc:docMk/>
            <pc:sldMk cId="3488473650" sldId="686"/>
            <ac:spMk id="4" creationId="{B46EBACB-EB78-4383-9931-8DB3B7B4ED86}"/>
          </ac:spMkLst>
        </pc:spChg>
        <pc:spChg chg="mod ord">
          <ac:chgData name="Japan Sun Shubin" userId="90e3a638bb69b60f" providerId="LiveId" clId="{4D64282D-D78B-40FE-BE56-34AC57F52873}" dt="2022-03-07T10:20:41.070" v="2002" actId="700"/>
          <ac:spMkLst>
            <pc:docMk/>
            <pc:sldMk cId="3488473650" sldId="686"/>
            <ac:spMk id="5" creationId="{39230449-89C0-4077-9622-D91E0BC8092F}"/>
          </ac:spMkLst>
        </pc:spChg>
        <pc:spChg chg="add mod ord">
          <ac:chgData name="Japan Sun Shubin" userId="90e3a638bb69b60f" providerId="LiveId" clId="{4D64282D-D78B-40FE-BE56-34AC57F52873}" dt="2022-03-08T03:10:38.223" v="2808" actId="20577"/>
          <ac:spMkLst>
            <pc:docMk/>
            <pc:sldMk cId="3488473650" sldId="686"/>
            <ac:spMk id="6" creationId="{C01C4420-8EAE-4D8C-AC4C-68907B7FE80F}"/>
          </ac:spMkLst>
        </pc:spChg>
        <pc:spChg chg="add mod ord">
          <ac:chgData name="Japan Sun Shubin" userId="90e3a638bb69b60f" providerId="LiveId" clId="{4D64282D-D78B-40FE-BE56-34AC57F52873}" dt="2022-03-07T10:20:41.070" v="2002" actId="700"/>
          <ac:spMkLst>
            <pc:docMk/>
            <pc:sldMk cId="3488473650" sldId="686"/>
            <ac:spMk id="7" creationId="{D870A61A-1C7E-428C-B5E7-A1D23910B71F}"/>
          </ac:spMkLst>
        </pc:spChg>
      </pc:sldChg>
      <pc:sldChg chg="modSp new mod ord">
        <pc:chgData name="Japan Sun Shubin" userId="90e3a638bb69b60f" providerId="LiveId" clId="{4D64282D-D78B-40FE-BE56-34AC57F52873}" dt="2022-03-08T03:06:05.691" v="2675" actId="20577"/>
        <pc:sldMkLst>
          <pc:docMk/>
          <pc:sldMk cId="134564339" sldId="687"/>
        </pc:sldMkLst>
        <pc:spChg chg="mod">
          <ac:chgData name="Japan Sun Shubin" userId="90e3a638bb69b60f" providerId="LiveId" clId="{4D64282D-D78B-40FE-BE56-34AC57F52873}" dt="2022-03-07T10:40:18.041" v="2121" actId="20577"/>
          <ac:spMkLst>
            <pc:docMk/>
            <pc:sldMk cId="134564339" sldId="687"/>
            <ac:spMk id="2" creationId="{B943D794-4F98-4339-9A9F-8C58F41257D1}"/>
          </ac:spMkLst>
        </pc:spChg>
        <pc:spChg chg="mod">
          <ac:chgData name="Japan Sun Shubin" userId="90e3a638bb69b60f" providerId="LiveId" clId="{4D64282D-D78B-40FE-BE56-34AC57F52873}" dt="2022-03-08T03:06:05.691" v="2675" actId="20577"/>
          <ac:spMkLst>
            <pc:docMk/>
            <pc:sldMk cId="134564339" sldId="687"/>
            <ac:spMk id="3" creationId="{82007757-01FF-4149-8379-269D21136825}"/>
          </ac:spMkLst>
        </pc:spChg>
      </pc:sldChg>
      <pc:sldChg chg="addSp delSp modSp new mod modClrScheme chgLayout">
        <pc:chgData name="Japan Sun Shubin" userId="90e3a638bb69b60f" providerId="LiveId" clId="{4D64282D-D78B-40FE-BE56-34AC57F52873}" dt="2022-03-07T10:25:00.124" v="2085" actId="20577"/>
        <pc:sldMkLst>
          <pc:docMk/>
          <pc:sldMk cId="918679683" sldId="688"/>
        </pc:sldMkLst>
        <pc:spChg chg="del mod ord">
          <ac:chgData name="Japan Sun Shubin" userId="90e3a638bb69b60f" providerId="LiveId" clId="{4D64282D-D78B-40FE-BE56-34AC57F52873}" dt="2022-03-07T10:23:12.597" v="2036" actId="700"/>
          <ac:spMkLst>
            <pc:docMk/>
            <pc:sldMk cId="918679683" sldId="688"/>
            <ac:spMk id="2" creationId="{AB227795-52D1-43F5-88DF-3B5A267F7630}"/>
          </ac:spMkLst>
        </pc:spChg>
        <pc:spChg chg="del mod ord">
          <ac:chgData name="Japan Sun Shubin" userId="90e3a638bb69b60f" providerId="LiveId" clId="{4D64282D-D78B-40FE-BE56-34AC57F52873}" dt="2022-03-07T10:23:12.597" v="2036" actId="700"/>
          <ac:spMkLst>
            <pc:docMk/>
            <pc:sldMk cId="918679683" sldId="688"/>
            <ac:spMk id="3" creationId="{BC3633D0-16FA-4434-8F5D-8D5CFCBA0BAA}"/>
          </ac:spMkLst>
        </pc:spChg>
        <pc:spChg chg="mod ord">
          <ac:chgData name="Japan Sun Shubin" userId="90e3a638bb69b60f" providerId="LiveId" clId="{4D64282D-D78B-40FE-BE56-34AC57F52873}" dt="2022-03-07T10:23:12.597" v="2036" actId="700"/>
          <ac:spMkLst>
            <pc:docMk/>
            <pc:sldMk cId="918679683" sldId="688"/>
            <ac:spMk id="4" creationId="{9D383561-570F-44FD-B043-183D50A6FB4E}"/>
          </ac:spMkLst>
        </pc:spChg>
        <pc:spChg chg="mod ord">
          <ac:chgData name="Japan Sun Shubin" userId="90e3a638bb69b60f" providerId="LiveId" clId="{4D64282D-D78B-40FE-BE56-34AC57F52873}" dt="2022-03-07T10:23:12.597" v="2036" actId="700"/>
          <ac:spMkLst>
            <pc:docMk/>
            <pc:sldMk cId="918679683" sldId="688"/>
            <ac:spMk id="5" creationId="{C1D198ED-7C4D-441C-BEB6-5850D427F9DA}"/>
          </ac:spMkLst>
        </pc:spChg>
        <pc:spChg chg="add mod ord">
          <ac:chgData name="Japan Sun Shubin" userId="90e3a638bb69b60f" providerId="LiveId" clId="{4D64282D-D78B-40FE-BE56-34AC57F52873}" dt="2022-03-07T10:25:00.124" v="2085" actId="20577"/>
          <ac:spMkLst>
            <pc:docMk/>
            <pc:sldMk cId="918679683" sldId="688"/>
            <ac:spMk id="6" creationId="{D642363E-9D1D-48FF-ACDF-3FDA1DFC6AAD}"/>
          </ac:spMkLst>
        </pc:spChg>
        <pc:spChg chg="add mod ord">
          <ac:chgData name="Japan Sun Shubin" userId="90e3a638bb69b60f" providerId="LiveId" clId="{4D64282D-D78B-40FE-BE56-34AC57F52873}" dt="2022-03-07T10:23:12.597" v="2036" actId="700"/>
          <ac:spMkLst>
            <pc:docMk/>
            <pc:sldMk cId="918679683" sldId="688"/>
            <ac:spMk id="7" creationId="{073C8CF3-BBB7-411A-87B8-139F7F915726}"/>
          </ac:spMkLst>
        </pc:spChg>
      </pc:sldChg>
      <pc:sldChg chg="new">
        <pc:chgData name="Japan Sun Shubin" userId="90e3a638bb69b60f" providerId="LiveId" clId="{4D64282D-D78B-40FE-BE56-34AC57F52873}" dt="2022-03-07T10:25:08.794" v="2086" actId="680"/>
        <pc:sldMkLst>
          <pc:docMk/>
          <pc:sldMk cId="1185437025" sldId="689"/>
        </pc:sldMkLst>
      </pc:sldChg>
      <pc:sldChg chg="addSp delSp modSp new mod chgLayout">
        <pc:chgData name="Japan Sun Shubin" userId="90e3a638bb69b60f" providerId="LiveId" clId="{4D64282D-D78B-40FE-BE56-34AC57F52873}" dt="2022-03-07T10:25:30.751" v="2114" actId="20577"/>
        <pc:sldMkLst>
          <pc:docMk/>
          <pc:sldMk cId="2333543896" sldId="690"/>
        </pc:sldMkLst>
        <pc:spChg chg="del">
          <ac:chgData name="Japan Sun Shubin" userId="90e3a638bb69b60f" providerId="LiveId" clId="{4D64282D-D78B-40FE-BE56-34AC57F52873}" dt="2022-03-07T10:25:15.812" v="2088" actId="700"/>
          <ac:spMkLst>
            <pc:docMk/>
            <pc:sldMk cId="2333543896" sldId="690"/>
            <ac:spMk id="2" creationId="{1044C92F-34CC-4E17-90F3-2E8F546131DF}"/>
          </ac:spMkLst>
        </pc:spChg>
        <pc:spChg chg="del">
          <ac:chgData name="Japan Sun Shubin" userId="90e3a638bb69b60f" providerId="LiveId" clId="{4D64282D-D78B-40FE-BE56-34AC57F52873}" dt="2022-03-07T10:25:15.812" v="2088" actId="700"/>
          <ac:spMkLst>
            <pc:docMk/>
            <pc:sldMk cId="2333543896" sldId="690"/>
            <ac:spMk id="3" creationId="{E8237B1A-FB0B-4BA0-80FF-2A95F962F189}"/>
          </ac:spMkLst>
        </pc:spChg>
        <pc:spChg chg="mod ord">
          <ac:chgData name="Japan Sun Shubin" userId="90e3a638bb69b60f" providerId="LiveId" clId="{4D64282D-D78B-40FE-BE56-34AC57F52873}" dt="2022-03-07T10:25:15.812" v="2088" actId="700"/>
          <ac:spMkLst>
            <pc:docMk/>
            <pc:sldMk cId="2333543896" sldId="690"/>
            <ac:spMk id="4" creationId="{7F0C5B34-8D3C-4C6D-95CD-126D42729BFF}"/>
          </ac:spMkLst>
        </pc:spChg>
        <pc:spChg chg="mod ord">
          <ac:chgData name="Japan Sun Shubin" userId="90e3a638bb69b60f" providerId="LiveId" clId="{4D64282D-D78B-40FE-BE56-34AC57F52873}" dt="2022-03-07T10:25:15.812" v="2088" actId="700"/>
          <ac:spMkLst>
            <pc:docMk/>
            <pc:sldMk cId="2333543896" sldId="690"/>
            <ac:spMk id="5" creationId="{EC502E7A-93DE-422C-82A6-5CF48C5B82A5}"/>
          </ac:spMkLst>
        </pc:spChg>
        <pc:spChg chg="add mod ord">
          <ac:chgData name="Japan Sun Shubin" userId="90e3a638bb69b60f" providerId="LiveId" clId="{4D64282D-D78B-40FE-BE56-34AC57F52873}" dt="2022-03-07T10:25:30.751" v="2114" actId="20577"/>
          <ac:spMkLst>
            <pc:docMk/>
            <pc:sldMk cId="2333543896" sldId="690"/>
            <ac:spMk id="6" creationId="{8A9D78EE-723C-40C7-8499-CC5EADB5E175}"/>
          </ac:spMkLst>
        </pc:spChg>
        <pc:spChg chg="add mod ord">
          <ac:chgData name="Japan Sun Shubin" userId="90e3a638bb69b60f" providerId="LiveId" clId="{4D64282D-D78B-40FE-BE56-34AC57F52873}" dt="2022-03-07T10:25:15.812" v="2088" actId="700"/>
          <ac:spMkLst>
            <pc:docMk/>
            <pc:sldMk cId="2333543896" sldId="690"/>
            <ac:spMk id="7" creationId="{580DB733-2981-44EC-B78E-6CCE37B23EFC}"/>
          </ac:spMkLst>
        </pc:spChg>
      </pc:sldChg>
      <pc:sldChg chg="modSp add mod ord">
        <pc:chgData name="Japan Sun Shubin" userId="90e3a638bb69b60f" providerId="LiveId" clId="{4D64282D-D78B-40FE-BE56-34AC57F52873}" dt="2022-03-07T10:41:35.953" v="2189"/>
        <pc:sldMkLst>
          <pc:docMk/>
          <pc:sldMk cId="1348711932" sldId="691"/>
        </pc:sldMkLst>
        <pc:spChg chg="mod">
          <ac:chgData name="Japan Sun Shubin" userId="90e3a638bb69b60f" providerId="LiveId" clId="{4D64282D-D78B-40FE-BE56-34AC57F52873}" dt="2022-03-07T10:41:33.539" v="2187" actId="20577"/>
          <ac:spMkLst>
            <pc:docMk/>
            <pc:sldMk cId="1348711932" sldId="691"/>
            <ac:spMk id="2" creationId="{B943D794-4F98-4339-9A9F-8C58F41257D1}"/>
          </ac:spMkLst>
        </pc:spChg>
      </pc:sldChg>
      <pc:sldChg chg="modSp add mod">
        <pc:chgData name="Japan Sun Shubin" userId="90e3a638bb69b60f" providerId="LiveId" clId="{4D64282D-D78B-40FE-BE56-34AC57F52873}" dt="2022-03-07T10:42:58.115" v="2279" actId="20577"/>
        <pc:sldMkLst>
          <pc:docMk/>
          <pc:sldMk cId="1522693077" sldId="692"/>
        </pc:sldMkLst>
        <pc:spChg chg="mod">
          <ac:chgData name="Japan Sun Shubin" userId="90e3a638bb69b60f" providerId="LiveId" clId="{4D64282D-D78B-40FE-BE56-34AC57F52873}" dt="2022-03-07T10:42:58.115" v="2279" actId="20577"/>
          <ac:spMkLst>
            <pc:docMk/>
            <pc:sldMk cId="1522693077" sldId="692"/>
            <ac:spMk id="2" creationId="{B943D794-4F98-4339-9A9F-8C58F41257D1}"/>
          </ac:spMkLst>
        </pc:spChg>
      </pc:sldChg>
      <pc:sldChg chg="modSp new mod">
        <pc:chgData name="Japan Sun Shubin" userId="90e3a638bb69b60f" providerId="LiveId" clId="{4D64282D-D78B-40FE-BE56-34AC57F52873}" dt="2022-03-07T10:42:13.824" v="2231" actId="20577"/>
        <pc:sldMkLst>
          <pc:docMk/>
          <pc:sldMk cId="3796264573" sldId="693"/>
        </pc:sldMkLst>
        <pc:spChg chg="mod">
          <ac:chgData name="Japan Sun Shubin" userId="90e3a638bb69b60f" providerId="LiveId" clId="{4D64282D-D78B-40FE-BE56-34AC57F52873}" dt="2022-03-07T10:42:13.824" v="2231" actId="20577"/>
          <ac:spMkLst>
            <pc:docMk/>
            <pc:sldMk cId="3796264573" sldId="693"/>
            <ac:spMk id="2" creationId="{060631EF-82A7-4074-83DB-267A3C640459}"/>
          </ac:spMkLst>
        </pc:spChg>
      </pc:sldChg>
      <pc:sldChg chg="add">
        <pc:chgData name="Japan Sun Shubin" userId="90e3a638bb69b60f" providerId="LiveId" clId="{4D64282D-D78B-40FE-BE56-34AC57F52873}" dt="2022-03-08T03:10:28.228" v="2791" actId="2890"/>
        <pc:sldMkLst>
          <pc:docMk/>
          <pc:sldMk cId="1535601165" sldId="694"/>
        </pc:sldMkLst>
      </pc:sldChg>
      <pc:sldChg chg="modSp new mod ord">
        <pc:chgData name="Japan Sun Shubin" userId="90e3a638bb69b60f" providerId="LiveId" clId="{4D64282D-D78B-40FE-BE56-34AC57F52873}" dt="2022-03-08T03:19:09.625" v="3065" actId="12"/>
        <pc:sldMkLst>
          <pc:docMk/>
          <pc:sldMk cId="3226884083" sldId="695"/>
        </pc:sldMkLst>
        <pc:spChg chg="mod">
          <ac:chgData name="Japan Sun Shubin" userId="90e3a638bb69b60f" providerId="LiveId" clId="{4D64282D-D78B-40FE-BE56-34AC57F52873}" dt="2022-03-08T03:11:56.143" v="2818" actId="20577"/>
          <ac:spMkLst>
            <pc:docMk/>
            <pc:sldMk cId="3226884083" sldId="695"/>
            <ac:spMk id="2" creationId="{EB50AFB4-7D79-421E-BDE5-D2953FF163F5}"/>
          </ac:spMkLst>
        </pc:spChg>
        <pc:spChg chg="mod">
          <ac:chgData name="Japan Sun Shubin" userId="90e3a638bb69b60f" providerId="LiveId" clId="{4D64282D-D78B-40FE-BE56-34AC57F52873}" dt="2022-03-08T03:19:09.625" v="3065" actId="12"/>
          <ac:spMkLst>
            <pc:docMk/>
            <pc:sldMk cId="3226884083" sldId="695"/>
            <ac:spMk id="3" creationId="{95EDF179-3410-4D49-A612-F50E7C05903D}"/>
          </ac:spMkLst>
        </pc:spChg>
      </pc:sldChg>
      <pc:sldChg chg="new ord">
        <pc:chgData name="Japan Sun Shubin" userId="90e3a638bb69b60f" providerId="LiveId" clId="{4D64282D-D78B-40FE-BE56-34AC57F52873}" dt="2022-03-08T03:18:18.862" v="3037"/>
        <pc:sldMkLst>
          <pc:docMk/>
          <pc:sldMk cId="2305248909" sldId="696"/>
        </pc:sldMkLst>
      </pc:sldChg>
      <pc:sldChg chg="delSp modSp add mod modClrScheme chgLayout">
        <pc:chgData name="Japan Sun Shubin" userId="90e3a638bb69b60f" providerId="LiveId" clId="{4D64282D-D78B-40FE-BE56-34AC57F52873}" dt="2022-03-08T03:35:04.244" v="3496" actId="20577"/>
        <pc:sldMkLst>
          <pc:docMk/>
          <pc:sldMk cId="1454131986" sldId="697"/>
        </pc:sldMkLst>
        <pc:spChg chg="mod ord">
          <ac:chgData name="Japan Sun Shubin" userId="90e3a638bb69b60f" providerId="LiveId" clId="{4D64282D-D78B-40FE-BE56-34AC57F52873}" dt="2022-03-08T03:22:29.756" v="3092" actId="700"/>
          <ac:spMkLst>
            <pc:docMk/>
            <pc:sldMk cId="1454131986" sldId="697"/>
            <ac:spMk id="3" creationId="{CB577406-3945-4A6D-AD2B-63367EA865CC}"/>
          </ac:spMkLst>
        </pc:spChg>
        <pc:spChg chg="mod ord">
          <ac:chgData name="Japan Sun Shubin" userId="90e3a638bb69b60f" providerId="LiveId" clId="{4D64282D-D78B-40FE-BE56-34AC57F52873}" dt="2022-03-08T03:22:29.756" v="3092" actId="700"/>
          <ac:spMkLst>
            <pc:docMk/>
            <pc:sldMk cId="1454131986" sldId="697"/>
            <ac:spMk id="4" creationId="{34C408F5-3D4A-4A8A-967F-DDFDCCE6312E}"/>
          </ac:spMkLst>
        </pc:spChg>
        <pc:spChg chg="del mod ord">
          <ac:chgData name="Japan Sun Shubin" userId="90e3a638bb69b60f" providerId="LiveId" clId="{4D64282D-D78B-40FE-BE56-34AC57F52873}" dt="2022-03-08T03:22:32.906" v="3093" actId="478"/>
          <ac:spMkLst>
            <pc:docMk/>
            <pc:sldMk cId="1454131986" sldId="697"/>
            <ac:spMk id="5" creationId="{9852764F-497E-4C41-8E88-169526872CB5}"/>
          </ac:spMkLst>
        </pc:spChg>
        <pc:spChg chg="mod ord">
          <ac:chgData name="Japan Sun Shubin" userId="90e3a638bb69b60f" providerId="LiveId" clId="{4D64282D-D78B-40FE-BE56-34AC57F52873}" dt="2022-03-08T03:22:29.756" v="3092" actId="700"/>
          <ac:spMkLst>
            <pc:docMk/>
            <pc:sldMk cId="1454131986" sldId="697"/>
            <ac:spMk id="7" creationId="{4F002176-8688-4BAA-B2A2-754AEDC4A80B}"/>
          </ac:spMkLst>
        </pc:spChg>
        <pc:graphicFrameChg chg="mod modGraphic">
          <ac:chgData name="Japan Sun Shubin" userId="90e3a638bb69b60f" providerId="LiveId" clId="{4D64282D-D78B-40FE-BE56-34AC57F52873}" dt="2022-03-08T03:35:04.244" v="3496" actId="20577"/>
          <ac:graphicFrameMkLst>
            <pc:docMk/>
            <pc:sldMk cId="1454131986" sldId="697"/>
            <ac:graphicFrameMk id="6" creationId="{7BF16F50-7394-4A82-AE26-CF6B14C0296C}"/>
          </ac:graphicFrameMkLst>
        </pc:graphicFrameChg>
      </pc:sldChg>
      <pc:sldChg chg="addSp delSp modSp new mod modClrScheme chgLayout">
        <pc:chgData name="Japan Sun Shubin" userId="90e3a638bb69b60f" providerId="LiveId" clId="{4D64282D-D78B-40FE-BE56-34AC57F52873}" dt="2022-03-08T03:23:57.012" v="3129" actId="20577"/>
        <pc:sldMkLst>
          <pc:docMk/>
          <pc:sldMk cId="3645748468" sldId="698"/>
        </pc:sldMkLst>
        <pc:spChg chg="del mod ord">
          <ac:chgData name="Japan Sun Shubin" userId="90e3a638bb69b60f" providerId="LiveId" clId="{4D64282D-D78B-40FE-BE56-34AC57F52873}" dt="2022-03-08T03:23:24.821" v="3098" actId="700"/>
          <ac:spMkLst>
            <pc:docMk/>
            <pc:sldMk cId="3645748468" sldId="698"/>
            <ac:spMk id="2" creationId="{AC9B4AD8-E9C7-410C-BEB1-3818DE2B3BEA}"/>
          </ac:spMkLst>
        </pc:spChg>
        <pc:spChg chg="del mod ord">
          <ac:chgData name="Japan Sun Shubin" userId="90e3a638bb69b60f" providerId="LiveId" clId="{4D64282D-D78B-40FE-BE56-34AC57F52873}" dt="2022-03-08T03:23:24.821" v="3098" actId="700"/>
          <ac:spMkLst>
            <pc:docMk/>
            <pc:sldMk cId="3645748468" sldId="698"/>
            <ac:spMk id="3" creationId="{AB1E9938-6E2A-4713-961E-5243726A4135}"/>
          </ac:spMkLst>
        </pc:spChg>
        <pc:spChg chg="mod ord">
          <ac:chgData name="Japan Sun Shubin" userId="90e3a638bb69b60f" providerId="LiveId" clId="{4D64282D-D78B-40FE-BE56-34AC57F52873}" dt="2022-03-08T03:23:24.821" v="3098" actId="700"/>
          <ac:spMkLst>
            <pc:docMk/>
            <pc:sldMk cId="3645748468" sldId="698"/>
            <ac:spMk id="4" creationId="{4BFF0869-C499-4916-88D1-0D4787EFA928}"/>
          </ac:spMkLst>
        </pc:spChg>
        <pc:spChg chg="mod ord">
          <ac:chgData name="Japan Sun Shubin" userId="90e3a638bb69b60f" providerId="LiveId" clId="{4D64282D-D78B-40FE-BE56-34AC57F52873}" dt="2022-03-08T03:23:24.821" v="3098" actId="700"/>
          <ac:spMkLst>
            <pc:docMk/>
            <pc:sldMk cId="3645748468" sldId="698"/>
            <ac:spMk id="5" creationId="{B8B62319-796B-4DBD-94A2-657E9D0C6C96}"/>
          </ac:spMkLst>
        </pc:spChg>
        <pc:spChg chg="add mod ord">
          <ac:chgData name="Japan Sun Shubin" userId="90e3a638bb69b60f" providerId="LiveId" clId="{4D64282D-D78B-40FE-BE56-34AC57F52873}" dt="2022-03-08T03:23:47.276" v="3112" actId="20577"/>
          <ac:spMkLst>
            <pc:docMk/>
            <pc:sldMk cId="3645748468" sldId="698"/>
            <ac:spMk id="6" creationId="{99A465E0-1AF6-4869-A448-317CEDDCCF97}"/>
          </ac:spMkLst>
        </pc:spChg>
        <pc:spChg chg="add mod ord">
          <ac:chgData name="Japan Sun Shubin" userId="90e3a638bb69b60f" providerId="LiveId" clId="{4D64282D-D78B-40FE-BE56-34AC57F52873}" dt="2022-03-08T03:23:57.012" v="3129" actId="20577"/>
          <ac:spMkLst>
            <pc:docMk/>
            <pc:sldMk cId="3645748468" sldId="698"/>
            <ac:spMk id="7" creationId="{BF87ED7C-CAB0-49A8-840E-B5EE8CBCC039}"/>
          </ac:spMkLst>
        </pc:spChg>
      </pc:sldChg>
      <pc:sldChg chg="addSp delSp modSp new mod ord chgLayout">
        <pc:chgData name="Japan Sun Shubin" userId="90e3a638bb69b60f" providerId="LiveId" clId="{4D64282D-D78B-40FE-BE56-34AC57F52873}" dt="2022-03-08T03:26:21.841" v="3269" actId="20577"/>
        <pc:sldMkLst>
          <pc:docMk/>
          <pc:sldMk cId="1126193525" sldId="699"/>
        </pc:sldMkLst>
        <pc:spChg chg="del">
          <ac:chgData name="Japan Sun Shubin" userId="90e3a638bb69b60f" providerId="LiveId" clId="{4D64282D-D78B-40FE-BE56-34AC57F52873}" dt="2022-03-08T03:25:58.640" v="3215" actId="700"/>
          <ac:spMkLst>
            <pc:docMk/>
            <pc:sldMk cId="1126193525" sldId="699"/>
            <ac:spMk id="2" creationId="{40D7BB72-3550-4EA3-9DFF-5CCD37EE0FA2}"/>
          </ac:spMkLst>
        </pc:spChg>
        <pc:spChg chg="del">
          <ac:chgData name="Japan Sun Shubin" userId="90e3a638bb69b60f" providerId="LiveId" clId="{4D64282D-D78B-40FE-BE56-34AC57F52873}" dt="2022-03-08T03:25:58.640" v="3215" actId="700"/>
          <ac:spMkLst>
            <pc:docMk/>
            <pc:sldMk cId="1126193525" sldId="699"/>
            <ac:spMk id="3" creationId="{6A57786F-B44D-489D-83B5-A8F269FCD518}"/>
          </ac:spMkLst>
        </pc:spChg>
        <pc:spChg chg="mod ord">
          <ac:chgData name="Japan Sun Shubin" userId="90e3a638bb69b60f" providerId="LiveId" clId="{4D64282D-D78B-40FE-BE56-34AC57F52873}" dt="2022-03-08T03:25:58.640" v="3215" actId="700"/>
          <ac:spMkLst>
            <pc:docMk/>
            <pc:sldMk cId="1126193525" sldId="699"/>
            <ac:spMk id="4" creationId="{03D59C54-8D5B-4B52-9BCC-EA4F48BEF049}"/>
          </ac:spMkLst>
        </pc:spChg>
        <pc:spChg chg="mod ord">
          <ac:chgData name="Japan Sun Shubin" userId="90e3a638bb69b60f" providerId="LiveId" clId="{4D64282D-D78B-40FE-BE56-34AC57F52873}" dt="2022-03-08T03:25:58.640" v="3215" actId="700"/>
          <ac:spMkLst>
            <pc:docMk/>
            <pc:sldMk cId="1126193525" sldId="699"/>
            <ac:spMk id="5" creationId="{6E6E0029-FE78-4A6D-8523-C7E7C0556E27}"/>
          </ac:spMkLst>
        </pc:spChg>
        <pc:spChg chg="add mod ord">
          <ac:chgData name="Japan Sun Shubin" userId="90e3a638bb69b60f" providerId="LiveId" clId="{4D64282D-D78B-40FE-BE56-34AC57F52873}" dt="2022-03-08T03:26:21.841" v="3269" actId="20577"/>
          <ac:spMkLst>
            <pc:docMk/>
            <pc:sldMk cId="1126193525" sldId="699"/>
            <ac:spMk id="6" creationId="{D06D3DC3-82E6-4FA9-A671-4B3EA92CBA44}"/>
          </ac:spMkLst>
        </pc:spChg>
        <pc:spChg chg="add mod ord">
          <ac:chgData name="Japan Sun Shubin" userId="90e3a638bb69b60f" providerId="LiveId" clId="{4D64282D-D78B-40FE-BE56-34AC57F52873}" dt="2022-03-08T03:25:58.640" v="3215" actId="700"/>
          <ac:spMkLst>
            <pc:docMk/>
            <pc:sldMk cId="1126193525" sldId="699"/>
            <ac:spMk id="7" creationId="{5AE95786-A8B1-4D07-A72F-0D608567C596}"/>
          </ac:spMkLst>
        </pc:spChg>
      </pc:sldChg>
      <pc:sldChg chg="new ord">
        <pc:chgData name="Japan Sun Shubin" userId="90e3a638bb69b60f" providerId="LiveId" clId="{4D64282D-D78B-40FE-BE56-34AC57F52873}" dt="2022-03-08T03:26:29.663" v="3272"/>
        <pc:sldMkLst>
          <pc:docMk/>
          <pc:sldMk cId="974754786" sldId="700"/>
        </pc:sldMkLst>
      </pc:sldChg>
      <pc:sldChg chg="modSp new mod">
        <pc:chgData name="Japan Sun Shubin" userId="90e3a638bb69b60f" providerId="LiveId" clId="{4D64282D-D78B-40FE-BE56-34AC57F52873}" dt="2022-03-08T03:42:54.743" v="3571" actId="20577"/>
        <pc:sldMkLst>
          <pc:docMk/>
          <pc:sldMk cId="501848690" sldId="701"/>
        </pc:sldMkLst>
        <pc:spChg chg="mod">
          <ac:chgData name="Japan Sun Shubin" userId="90e3a638bb69b60f" providerId="LiveId" clId="{4D64282D-D78B-40FE-BE56-34AC57F52873}" dt="2022-03-08T03:42:54.743" v="3571" actId="20577"/>
          <ac:spMkLst>
            <pc:docMk/>
            <pc:sldMk cId="501848690" sldId="701"/>
            <ac:spMk id="2" creationId="{65B0DF29-E67F-4D8A-8A2E-2D3A1BA1A846}"/>
          </ac:spMkLst>
        </pc:spChg>
      </pc:sldChg>
      <pc:sldChg chg="modSp new mod modClrScheme chgLayout">
        <pc:chgData name="Japan Sun Shubin" userId="90e3a638bb69b60f" providerId="LiveId" clId="{4D64282D-D78B-40FE-BE56-34AC57F52873}" dt="2022-03-08T03:51:23.009" v="3838" actId="108"/>
        <pc:sldMkLst>
          <pc:docMk/>
          <pc:sldMk cId="917555284" sldId="702"/>
        </pc:sldMkLst>
        <pc:spChg chg="mod ord">
          <ac:chgData name="Japan Sun Shubin" userId="90e3a638bb69b60f" providerId="LiveId" clId="{4D64282D-D78B-40FE-BE56-34AC57F52873}" dt="2022-03-08T03:47:21.362" v="3654" actId="700"/>
          <ac:spMkLst>
            <pc:docMk/>
            <pc:sldMk cId="917555284" sldId="702"/>
            <ac:spMk id="2" creationId="{AB569359-74C3-4F5C-84FF-A0C14AA7AFCC}"/>
          </ac:spMkLst>
        </pc:spChg>
        <pc:spChg chg="mod ord">
          <ac:chgData name="Japan Sun Shubin" userId="90e3a638bb69b60f" providerId="LiveId" clId="{4D64282D-D78B-40FE-BE56-34AC57F52873}" dt="2022-03-08T03:51:23.009" v="3838" actId="108"/>
          <ac:spMkLst>
            <pc:docMk/>
            <pc:sldMk cId="917555284" sldId="702"/>
            <ac:spMk id="3" creationId="{61738AEF-9F4D-407E-AC97-F13BEC6DCEAF}"/>
          </ac:spMkLst>
        </pc:spChg>
        <pc:spChg chg="mod ord">
          <ac:chgData name="Japan Sun Shubin" userId="90e3a638bb69b60f" providerId="LiveId" clId="{4D64282D-D78B-40FE-BE56-34AC57F52873}" dt="2022-03-08T03:47:21.362" v="3654" actId="700"/>
          <ac:spMkLst>
            <pc:docMk/>
            <pc:sldMk cId="917555284" sldId="702"/>
            <ac:spMk id="4" creationId="{0F3EDCA3-0DBB-440E-9BCC-648594EFD673}"/>
          </ac:spMkLst>
        </pc:spChg>
        <pc:spChg chg="mod ord">
          <ac:chgData name="Japan Sun Shubin" userId="90e3a638bb69b60f" providerId="LiveId" clId="{4D64282D-D78B-40FE-BE56-34AC57F52873}" dt="2022-03-08T03:47:21.362" v="3654" actId="700"/>
          <ac:spMkLst>
            <pc:docMk/>
            <pc:sldMk cId="917555284" sldId="702"/>
            <ac:spMk id="5" creationId="{98ACD6B3-A373-4B13-8E3E-C63661741663}"/>
          </ac:spMkLst>
        </pc:spChg>
      </pc:sldChg>
      <pc:sldChg chg="modSp new mod">
        <pc:chgData name="Japan Sun Shubin" userId="90e3a638bb69b60f" providerId="LiveId" clId="{4D64282D-D78B-40FE-BE56-34AC57F52873}" dt="2022-03-08T03:45:44.716" v="3648" actId="20577"/>
        <pc:sldMkLst>
          <pc:docMk/>
          <pc:sldMk cId="1720557047" sldId="703"/>
        </pc:sldMkLst>
        <pc:spChg chg="mod">
          <ac:chgData name="Japan Sun Shubin" userId="90e3a638bb69b60f" providerId="LiveId" clId="{4D64282D-D78B-40FE-BE56-34AC57F52873}" dt="2022-03-08T03:45:44.716" v="3648" actId="20577"/>
          <ac:spMkLst>
            <pc:docMk/>
            <pc:sldMk cId="1720557047" sldId="703"/>
            <ac:spMk id="2" creationId="{6272A8CF-0127-4BB9-8A46-D171AC4EA272}"/>
          </ac:spMkLst>
        </pc:spChg>
      </pc:sldChg>
      <pc:sldChg chg="modSp add mod">
        <pc:chgData name="Japan Sun Shubin" userId="90e3a638bb69b60f" providerId="LiveId" clId="{4D64282D-D78B-40FE-BE56-34AC57F52873}" dt="2022-03-08T04:02:35.338" v="3940" actId="20577"/>
        <pc:sldMkLst>
          <pc:docMk/>
          <pc:sldMk cId="2931537925" sldId="704"/>
        </pc:sldMkLst>
        <pc:spChg chg="mod">
          <ac:chgData name="Japan Sun Shubin" userId="90e3a638bb69b60f" providerId="LiveId" clId="{4D64282D-D78B-40FE-BE56-34AC57F52873}" dt="2022-03-08T04:02:35.338" v="3940" actId="20577"/>
          <ac:spMkLst>
            <pc:docMk/>
            <pc:sldMk cId="2931537925" sldId="704"/>
            <ac:spMk id="4" creationId="{E1749D45-3E86-416F-9B61-5FE55E3C301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2022/8/16</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2022/8/16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https://home.sb-hrbp.com/</a:t>
            </a:r>
          </a:p>
          <a:p>
            <a:r>
              <a:rPr lang="en-US" altLang="ja-JP" dirty="0"/>
              <a:t>Mail</a:t>
            </a:r>
            <a:r>
              <a:rPr lang="ja-JP" altLang="en-US" dirty="0"/>
              <a:t>：</a:t>
            </a:r>
            <a:r>
              <a:rPr lang="en-US" altLang="ja-JP" dirty="0"/>
              <a:t>sunshubin@outlook.jp</a:t>
            </a:r>
          </a:p>
          <a:p>
            <a:endParaRPr lang="en-US" altLang="zh-CN" dirty="0"/>
          </a:p>
          <a:p>
            <a:r>
              <a:rPr lang="ja-JP" altLang="en-US" dirty="0"/>
              <a:t>重要説明</a:t>
            </a:r>
            <a:endParaRPr lang="en-US" altLang="ja-JP" dirty="0"/>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この文書は　正式提出の提案文書ではない、経営意思決定の練習文書です。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この資料は　政治、戦争、民族など関連の内容がありません。</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現在、世界業界の最新組織管理理論を元に日本の未来と</a:t>
            </a:r>
            <a:r>
              <a:rPr lang="en-US" altLang="ja-JP" dirty="0">
                <a:latin typeface="MS Mincho" panose="02020609040205080304" pitchFamily="49" charset="-128"/>
                <a:ea typeface="MS Mincho" panose="02020609040205080304" pitchFamily="49" charset="-128"/>
              </a:rPr>
              <a:t>DX</a:t>
            </a:r>
            <a:r>
              <a:rPr lang="ja-JP" altLang="en-US" dirty="0">
                <a:latin typeface="MS Mincho" panose="02020609040205080304" pitchFamily="49" charset="-128"/>
                <a:ea typeface="MS Mincho" panose="02020609040205080304" pitchFamily="49" charset="-128"/>
              </a:rPr>
              <a:t>ニーズにより　ビジネスモデルをデザインします。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一部の観点は　現場に立入調査できず、公開資料、参考文献と新聞文章などにより判断するものです。ご了承ください。　</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この資料を用いた運用は必ず自身の責任と判断によって行ってください。これらの情報の運用の結果について 著者はいかなる責任も負けいません。</a:t>
            </a:r>
            <a:endParaRPr lang="en-US" altLang="ja-JP" dirty="0">
              <a:latin typeface="MS Mincho" panose="02020609040205080304" pitchFamily="49" charset="-128"/>
              <a:ea typeface="MS Mincho" panose="02020609040205080304" pitchFamily="49" charset="-128"/>
            </a:endParaRP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ja-JP" altLang="en-US" dirty="0"/>
              <a:t>参考：</a:t>
            </a:r>
            <a:endParaRPr lang="en-US" altLang="ja-JP" dirty="0"/>
          </a:p>
          <a:p>
            <a:r>
              <a:rPr lang="ja-JP" altLang="en-US" dirty="0"/>
              <a:t>国　　　　入学率</a:t>
            </a:r>
            <a:endParaRPr lang="en-US" altLang="zh-CN" dirty="0"/>
          </a:p>
          <a:p>
            <a:r>
              <a:rPr lang="zh-CN" altLang="en-US" b="0" i="0" dirty="0">
                <a:solidFill>
                  <a:srgbClr val="333333"/>
                </a:solidFill>
                <a:effectLst/>
                <a:latin typeface="Helvetica Neue"/>
              </a:rPr>
              <a:t>希腊</a:t>
            </a:r>
            <a:r>
              <a:rPr lang="ja-JP" altLang="en-US" b="0" i="0" dirty="0">
                <a:solidFill>
                  <a:srgbClr val="333333"/>
                </a:solidFill>
                <a:effectLst/>
                <a:latin typeface="Helvetica Neue"/>
              </a:rPr>
              <a:t>　　　１１０％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土耳其</a:t>
            </a:r>
            <a:r>
              <a:rPr lang="ja-JP" altLang="en-US" b="0" i="0" dirty="0">
                <a:solidFill>
                  <a:srgbClr val="333333"/>
                </a:solidFill>
                <a:effectLst/>
                <a:latin typeface="Helvetica Neue"/>
              </a:rPr>
              <a:t>　　　９５％</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韩国</a:t>
            </a:r>
            <a:r>
              <a:rPr lang="ja-JP" altLang="en-US" b="0" i="0" dirty="0">
                <a:solidFill>
                  <a:srgbClr val="333333"/>
                </a:solidFill>
                <a:effectLst/>
                <a:latin typeface="Helvetica Neue"/>
              </a:rPr>
              <a:t>　　　　９３％</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格拉纳达</a:t>
            </a:r>
            <a:r>
              <a:rPr lang="ja-JP" altLang="en-US" b="0" i="0" dirty="0">
                <a:solidFill>
                  <a:srgbClr val="333333"/>
                </a:solidFill>
                <a:effectLst/>
                <a:latin typeface="Helvetica Neue"/>
              </a:rPr>
              <a:t>　　９１％</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澳大利亚</a:t>
            </a:r>
            <a:r>
              <a:rPr lang="ja-JP" altLang="en-US" b="0" i="0" dirty="0">
                <a:solidFill>
                  <a:srgbClr val="333333"/>
                </a:solidFill>
                <a:effectLst/>
                <a:latin typeface="Helvetica Neue"/>
              </a:rPr>
              <a:t>　　９０％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西班牙</a:t>
            </a:r>
            <a:r>
              <a:rPr lang="ja-JP" altLang="en-US" b="0" i="0" dirty="0">
                <a:solidFill>
                  <a:srgbClr val="333333"/>
                </a:solidFill>
                <a:effectLst/>
                <a:latin typeface="Helvetica Neue"/>
              </a:rPr>
              <a:t>　　　９０％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智利</a:t>
            </a:r>
            <a:r>
              <a:rPr lang="ja-JP" altLang="en-US" b="0" i="0" dirty="0">
                <a:solidFill>
                  <a:srgbClr val="333333"/>
                </a:solidFill>
                <a:effectLst/>
                <a:latin typeface="Helvetica Neue"/>
              </a:rPr>
              <a:t>　　　　８８％</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白俄罗斯</a:t>
            </a:r>
            <a:r>
              <a:rPr lang="ja-JP" altLang="en-US" b="0" i="0" dirty="0">
                <a:solidFill>
                  <a:srgbClr val="333333"/>
                </a:solidFill>
                <a:effectLst/>
                <a:latin typeface="Helvetica Neue"/>
              </a:rPr>
              <a:t>　　８８％</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芬兰</a:t>
            </a:r>
            <a:r>
              <a:rPr lang="ja-JP" altLang="en-US" b="0" i="0" dirty="0">
                <a:solidFill>
                  <a:srgbClr val="333333"/>
                </a:solidFill>
                <a:effectLst/>
                <a:latin typeface="Helvetica Neue"/>
              </a:rPr>
              <a:t>　　　　８７％</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美国</a:t>
            </a:r>
            <a:r>
              <a:rPr lang="ja-JP" altLang="en-US" b="0" i="0" dirty="0">
                <a:solidFill>
                  <a:srgbClr val="333333"/>
                </a:solidFill>
                <a:effectLst/>
                <a:latin typeface="Helvetica Neue"/>
              </a:rPr>
              <a:t>　　　　８６％</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波多黎各   ８４％</a:t>
            </a:r>
          </a:p>
          <a:p>
            <a:r>
              <a:rPr lang="zh-CN" altLang="en-US" b="0" i="0" dirty="0">
                <a:solidFill>
                  <a:srgbClr val="333333"/>
                </a:solidFill>
                <a:effectLst/>
                <a:latin typeface="Helvetica Neue"/>
              </a:rPr>
              <a:t>新西兰　　８４％</a:t>
            </a:r>
          </a:p>
          <a:p>
            <a:r>
              <a:rPr lang="zh-CN" altLang="en-US" b="0" i="0" dirty="0">
                <a:solidFill>
                  <a:srgbClr val="333333"/>
                </a:solidFill>
                <a:effectLst/>
                <a:latin typeface="Helvetica Neue"/>
              </a:rPr>
              <a:t>爱尔兰　　８４％</a:t>
            </a:r>
          </a:p>
          <a:p>
            <a:r>
              <a:rPr lang="zh-CN" altLang="en-US" b="0" i="0" dirty="0">
                <a:solidFill>
                  <a:srgbClr val="333333"/>
                </a:solidFill>
                <a:effectLst/>
                <a:latin typeface="Helvetica Neue"/>
              </a:rPr>
              <a:t>斯洛文尼亚　８３％</a:t>
            </a:r>
          </a:p>
          <a:p>
            <a:r>
              <a:rPr lang="zh-CN" altLang="en-US" b="0" i="0" dirty="0">
                <a:solidFill>
                  <a:srgbClr val="333333"/>
                </a:solidFill>
                <a:effectLst/>
                <a:latin typeface="Helvetica Neue"/>
              </a:rPr>
              <a:t>阿根廷　　８３％</a:t>
            </a:r>
          </a:p>
          <a:p>
            <a:r>
              <a:rPr lang="zh-CN" altLang="en-US" b="0" i="0" dirty="0">
                <a:solidFill>
                  <a:srgbClr val="333333"/>
                </a:solidFill>
                <a:effectLst/>
                <a:latin typeface="Helvetica Neue"/>
              </a:rPr>
              <a:t>丹麦　　８３％</a:t>
            </a:r>
          </a:p>
          <a:p>
            <a:r>
              <a:rPr lang="zh-CN" altLang="en-US" b="0" i="0" dirty="0">
                <a:solidFill>
                  <a:srgbClr val="333333"/>
                </a:solidFill>
                <a:effectLst/>
                <a:latin typeface="Helvetica Neue"/>
              </a:rPr>
              <a:t>乌克兰　　８２％</a:t>
            </a:r>
          </a:p>
          <a:p>
            <a:r>
              <a:rPr lang="zh-CN" altLang="en-US" b="0" i="0" dirty="0">
                <a:solidFill>
                  <a:srgbClr val="333333"/>
                </a:solidFill>
                <a:effectLst/>
                <a:latin typeface="Helvetica Neue"/>
              </a:rPr>
              <a:t>奥地利　　８２％</a:t>
            </a:r>
          </a:p>
          <a:p>
            <a:r>
              <a:rPr lang="zh-CN" altLang="en-US" b="0" i="0" dirty="0">
                <a:solidFill>
                  <a:srgbClr val="333333"/>
                </a:solidFill>
                <a:effectLst/>
                <a:latin typeface="Helvetica Neue"/>
              </a:rPr>
              <a:t>冰岛　　８１％</a:t>
            </a:r>
          </a:p>
          <a:p>
            <a:r>
              <a:rPr lang="zh-CN" altLang="en-US" b="0" i="0" dirty="0">
                <a:solidFill>
                  <a:srgbClr val="333333"/>
                </a:solidFill>
                <a:effectLst/>
                <a:latin typeface="Helvetica Neue"/>
              </a:rPr>
              <a:t>俄罗斯　　８０％</a:t>
            </a:r>
          </a:p>
          <a:p>
            <a:r>
              <a:rPr lang="zh-CN" altLang="en-US" b="0" i="0" dirty="0">
                <a:solidFill>
                  <a:srgbClr val="333333"/>
                </a:solidFill>
                <a:effectLst/>
                <a:latin typeface="Helvetica Neue"/>
              </a:rPr>
              <a:t>圣基茨和尼维斯　　８０％</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2053578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GIGA</a:t>
            </a:r>
            <a:r>
              <a:rPr lang="ja-JP" altLang="en-US" dirty="0"/>
              <a:t>スクールの</a:t>
            </a:r>
            <a:r>
              <a:rPr lang="en-US" altLang="ja-JP" dirty="0"/>
              <a:t>IT</a:t>
            </a:r>
            <a:r>
              <a:rPr lang="ja-JP" altLang="en-US" dirty="0"/>
              <a:t>設備のリース</a:t>
            </a:r>
            <a:endParaRPr lang="en-US" altLang="ja-JP" dirty="0"/>
          </a:p>
          <a:p>
            <a:endParaRPr lang="en-US" altLang="zh-CN" dirty="0"/>
          </a:p>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、職員育成環境など；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err="1"/>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職員教育、講義製本の量は多いなので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組織内部に作成できる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組織内部开发优先，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組織内部开发优先选择，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22</a:t>
            </a:fld>
            <a:endParaRPr lang="zh-CN" altLang="en-US"/>
          </a:p>
        </p:txBody>
      </p:sp>
    </p:spTree>
    <p:extLst>
      <p:ext uri="{BB962C8B-B14F-4D97-AF65-F5344CB8AC3E}">
        <p14:creationId xmlns:p14="http://schemas.microsoft.com/office/powerpoint/2010/main" val="1869254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722933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4237935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31</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32</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1279759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35</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36</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38</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デジタル社会の形成に関する内閣の事務を内閣官房と共に助け、その行政事務の迅速かつ重点的な遂行を図ることを目的として内閣に設置される</a:t>
            </a:r>
            <a:r>
              <a:rPr kumimoji="1" lang="en-US" altLang="ja-JP" dirty="0"/>
              <a:t>[19]</a:t>
            </a:r>
            <a:r>
              <a:rPr kumimoji="1" lang="ja-JP" altLang="en-US" dirty="0"/>
              <a:t>。復興庁と同様に国家行政組織法の適用が除外されており、必要な事項はデジタル庁設置法に規定されている。</a:t>
            </a:r>
          </a:p>
          <a:p>
            <a:endParaRPr kumimoji="1" lang="ja-JP" altLang="en-US" dirty="0"/>
          </a:p>
          <a:p>
            <a:r>
              <a:rPr kumimoji="1" lang="ja-JP" altLang="en-US" dirty="0"/>
              <a:t>国・地方行政の</a:t>
            </a:r>
            <a:r>
              <a:rPr kumimoji="1" lang="en-US" altLang="ja-JP" dirty="0"/>
              <a:t>IT</a:t>
            </a:r>
            <a:r>
              <a:rPr kumimoji="1" lang="ja-JP" altLang="en-US" dirty="0"/>
              <a:t>化や</a:t>
            </a:r>
            <a:r>
              <a:rPr kumimoji="1" lang="en-US" altLang="ja-JP" dirty="0"/>
              <a:t>DX</a:t>
            </a:r>
            <a:r>
              <a:rPr kumimoji="1" lang="ja-JP" altLang="en-US" dirty="0"/>
              <a:t>（デジタルトランスフォーメーション）の推進を目的として</a:t>
            </a:r>
            <a:r>
              <a:rPr kumimoji="1" lang="en-US" altLang="ja-JP" dirty="0"/>
              <a:t>IT</a:t>
            </a:r>
            <a:r>
              <a:rPr kumimoji="1" lang="ja-JP" altLang="en-US" dirty="0"/>
              <a:t>分野を担当する。また、発足時における職員約</a:t>
            </a:r>
            <a:r>
              <a:rPr kumimoji="1" lang="en-US" altLang="ja-JP" dirty="0"/>
              <a:t>600</a:t>
            </a:r>
            <a:r>
              <a:rPr kumimoji="1" lang="ja-JP" altLang="en-US" dirty="0"/>
              <a:t>人のうち約</a:t>
            </a:r>
            <a:r>
              <a:rPr kumimoji="1" lang="en-US" altLang="ja-JP" dirty="0"/>
              <a:t>200</a:t>
            </a:r>
            <a:r>
              <a:rPr kumimoji="1" lang="ja-JP" altLang="en-US" dirty="0"/>
              <a:t>人は、</a:t>
            </a:r>
            <a:r>
              <a:rPr kumimoji="1" lang="en-US" altLang="ja-JP" dirty="0"/>
              <a:t>IT</a:t>
            </a:r>
            <a:r>
              <a:rPr kumimoji="1" lang="ja-JP" altLang="en-US" dirty="0"/>
              <a:t>企業など民間から起用している。</a:t>
            </a:r>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trike="noStrike" dirty="0">
                <a:solidFill>
                  <a:srgbClr val="333333"/>
                </a:solidFill>
                <a:effectLst/>
                <a:latin typeface="Noto Sans" panose="020B0502040204020203" pitchFamily="34" charset="0"/>
              </a:rPr>
              <a:t>Chief Architect</a:t>
            </a:r>
            <a:r>
              <a:rPr lang="ja-JP" altLang="en-US" b="0" i="0" u="none" strike="noStrike" dirty="0">
                <a:solidFill>
                  <a:srgbClr val="333333"/>
                </a:solidFill>
                <a:effectLst/>
                <a:latin typeface="Noto Sans" panose="020B0502040204020203" pitchFamily="34" charset="0"/>
              </a:rPr>
              <a:t>　　　</a:t>
            </a:r>
            <a:r>
              <a:rPr kumimoji="1" lang="ja-JP" altLang="en-US" dirty="0"/>
              <a:t>江崎浩　　えさき ひろし　　　＊＊大規模システム実務経験は　いくら？？</a:t>
            </a:r>
            <a:endParaRPr kumimoji="1" lang="en-US" altLang="ja-JP" dirty="0"/>
          </a:p>
          <a:p>
            <a:r>
              <a:rPr kumimoji="1" lang="ja-JP" altLang="en-US" dirty="0"/>
              <a:t>本籍は筑後市大字長崎。</a:t>
            </a:r>
            <a:r>
              <a:rPr kumimoji="1" lang="en-US" altLang="ja-JP" dirty="0"/>
              <a:t>1975</a:t>
            </a:r>
            <a:r>
              <a:rPr kumimoji="1" lang="ja-JP" altLang="en-US" dirty="0"/>
              <a:t>年筑後市立二川小学校卒業。</a:t>
            </a:r>
            <a:r>
              <a:rPr kumimoji="1" lang="en-US" altLang="ja-JP" dirty="0"/>
              <a:t>1978</a:t>
            </a:r>
            <a:r>
              <a:rPr kumimoji="1" lang="ja-JP" altLang="en-US" dirty="0"/>
              <a:t>年筑後市立筑後中学校卒業。</a:t>
            </a:r>
            <a:r>
              <a:rPr kumimoji="1" lang="en-US" altLang="ja-JP" dirty="0"/>
              <a:t>1981</a:t>
            </a:r>
            <a:r>
              <a:rPr kumimoji="1" lang="ja-JP" altLang="en-US" dirty="0"/>
              <a:t>年福岡県立八女高等学校卒業。</a:t>
            </a:r>
            <a:r>
              <a:rPr kumimoji="1" lang="en-US" altLang="ja-JP" dirty="0"/>
              <a:t>1985</a:t>
            </a:r>
            <a:r>
              <a:rPr kumimoji="1" lang="ja-JP" altLang="en-US" dirty="0"/>
              <a:t>年九州大学工学部電子工学科卒業。</a:t>
            </a:r>
            <a:r>
              <a:rPr kumimoji="1" lang="en-US" altLang="ja-JP" dirty="0"/>
              <a:t>1987</a:t>
            </a:r>
            <a:r>
              <a:rPr kumimoji="1" lang="ja-JP" altLang="en-US" dirty="0"/>
              <a:t>年九州大学大学院工学研究科電子工学専攻修士課程修了、東芝入社、総合研究所通信機器研究所入所。</a:t>
            </a:r>
            <a:r>
              <a:rPr kumimoji="1" lang="en-US" altLang="ja-JP" dirty="0"/>
              <a:t>1990</a:t>
            </a:r>
            <a:r>
              <a:rPr kumimoji="1" lang="ja-JP" altLang="en-US" dirty="0"/>
              <a:t>年ベルコア客員研究員。</a:t>
            </a:r>
            <a:r>
              <a:rPr kumimoji="1" lang="en-US" altLang="ja-JP" dirty="0"/>
              <a:t>1994</a:t>
            </a:r>
            <a:r>
              <a:rPr kumimoji="1" lang="ja-JP" altLang="en-US" dirty="0"/>
              <a:t>年コロンビア大学電気通信研究所客員研究員。</a:t>
            </a:r>
            <a:r>
              <a:rPr kumimoji="1" lang="en-US" altLang="ja-JP" dirty="0"/>
              <a:t>1997</a:t>
            </a:r>
            <a:r>
              <a:rPr kumimoji="1" lang="ja-JP" altLang="en-US" dirty="0"/>
              <a:t>年東芝コンピュータネットワークプロダクト事業部に異動。</a:t>
            </a:r>
            <a:r>
              <a:rPr kumimoji="1" lang="en-US" altLang="ja-JP" dirty="0"/>
              <a:t>1998</a:t>
            </a:r>
            <a:r>
              <a:rPr kumimoji="1" lang="ja-JP" altLang="en-US" dirty="0"/>
              <a:t>年東京大学大型計算機センター研究開発部助教授、</a:t>
            </a:r>
            <a:r>
              <a:rPr kumimoji="1" lang="en-US" altLang="ja-JP" dirty="0"/>
              <a:t>WIDE</a:t>
            </a:r>
            <a:r>
              <a:rPr kumimoji="1" lang="ja-JP" altLang="en-US" dirty="0"/>
              <a:t>プロジェクト運営協議会委員、博士（工学）。</a:t>
            </a:r>
            <a:r>
              <a:rPr kumimoji="1" lang="en-US" altLang="ja-JP" dirty="0"/>
              <a:t>1999</a:t>
            </a:r>
            <a:r>
              <a:rPr kumimoji="1" lang="ja-JP" altLang="en-US" dirty="0"/>
              <a:t>年東京大学情報基盤センタ研究開発部助教授。</a:t>
            </a:r>
            <a:r>
              <a:rPr kumimoji="1" lang="en-US" altLang="ja-JP" dirty="0"/>
              <a:t>1999</a:t>
            </a:r>
            <a:r>
              <a:rPr kumimoji="1" lang="ja-JP" altLang="en-US" dirty="0"/>
              <a:t>年ワイドリサーチ取締役、アヴァブネットジャパン取締役。</a:t>
            </a:r>
            <a:r>
              <a:rPr kumimoji="1" lang="en-US" altLang="ja-JP" dirty="0"/>
              <a:t>2001</a:t>
            </a:r>
            <a:r>
              <a:rPr kumimoji="1" lang="ja-JP" altLang="en-US" dirty="0"/>
              <a:t>年東京大学大学院情報理工学系研究科電子情報学専攻助教授。</a:t>
            </a:r>
            <a:r>
              <a:rPr kumimoji="1" lang="en-US" altLang="ja-JP" dirty="0"/>
              <a:t>2004</a:t>
            </a:r>
            <a:r>
              <a:rPr kumimoji="1" lang="ja-JP" altLang="en-US" dirty="0"/>
              <a:t>年</a:t>
            </a:r>
            <a:r>
              <a:rPr kumimoji="1" lang="en-US" altLang="ja-JP" dirty="0"/>
              <a:t>IRI</a:t>
            </a:r>
            <a:r>
              <a:rPr kumimoji="1" lang="ja-JP" altLang="en-US" dirty="0"/>
              <a:t>ユビテック取締役。</a:t>
            </a:r>
            <a:r>
              <a:rPr kumimoji="1" lang="en-US" altLang="ja-JP" dirty="0"/>
              <a:t>2005</a:t>
            </a:r>
            <a:r>
              <a:rPr kumimoji="1" lang="ja-JP" altLang="en-US" dirty="0"/>
              <a:t>年東京大学大学院情報理工学系研究科電子情報学専攻教授。</a:t>
            </a:r>
            <a:r>
              <a:rPr kumimoji="1" lang="en-US" altLang="ja-JP" dirty="0"/>
              <a:t>2021</a:t>
            </a:r>
            <a:r>
              <a:rPr kumimoji="1" lang="ja-JP" altLang="en-US" dirty="0"/>
              <a:t>年デジタル庁</a:t>
            </a:r>
            <a:r>
              <a:rPr kumimoji="1" lang="en-US" altLang="ja-JP" dirty="0"/>
              <a:t>Chief Architect</a:t>
            </a:r>
            <a:r>
              <a:rPr kumimoji="1" lang="ja-JP" altLang="en-US" dirty="0"/>
              <a:t>。</a:t>
            </a:r>
            <a:r>
              <a:rPr kumimoji="1" lang="en-US" altLang="ja-JP" dirty="0"/>
              <a:t>WIDE</a:t>
            </a:r>
            <a:r>
              <a:rPr kumimoji="1" lang="ja-JP" altLang="en-US" dirty="0"/>
              <a:t>プロジェクト代表、日本ネットワークインフォメーションセンター副理事長。</a:t>
            </a:r>
            <a:endParaRPr kumimoji="1" lang="en-US" altLang="ja-JP" dirty="0"/>
          </a:p>
          <a:p>
            <a:endParaRPr kumimoji="1" lang="en-US" altLang="ja-JP" dirty="0"/>
          </a:p>
          <a:p>
            <a:endParaRPr kumimoji="1" lang="en-US" altLang="ja-JP" dirty="0"/>
          </a:p>
          <a:p>
            <a:r>
              <a:rPr kumimoji="1" lang="en-US" altLang="ja-JP" dirty="0"/>
              <a:t>Chief Design Officer</a:t>
            </a:r>
            <a:r>
              <a:rPr kumimoji="1" lang="ja-JP" altLang="en-US" dirty="0"/>
              <a:t>　浅沼 尚　　あさぬま たかし　　　</a:t>
            </a:r>
            <a:endParaRPr kumimoji="1" lang="en-US" altLang="ja-JP" dirty="0"/>
          </a:p>
          <a:p>
            <a:endParaRPr kumimoji="1" lang="en-US" altLang="ja-JP" dirty="0"/>
          </a:p>
          <a:p>
            <a:r>
              <a:rPr kumimoji="1" lang="en-US" altLang="ja-JP" dirty="0"/>
              <a:t>1976</a:t>
            </a:r>
            <a:r>
              <a:rPr kumimoji="1" lang="ja-JP" altLang="en-US" dirty="0"/>
              <a:t>年生まれ　東京都出身。慶應義塾大学理工学部機械工学科卒業、同大学大学院総合デザイン工学専攻 修士課程修了。</a:t>
            </a:r>
            <a:r>
              <a:rPr kumimoji="1" lang="en-US" altLang="ja-JP" dirty="0"/>
              <a:t>2001</a:t>
            </a:r>
            <a:r>
              <a:rPr kumimoji="1" lang="ja-JP" altLang="en-US" dirty="0"/>
              <a:t>年に株式会社東芝に入社。映像機器や生活家電部門においてインダストリアルデザイナーとして経験を積み、</a:t>
            </a:r>
            <a:r>
              <a:rPr kumimoji="1" lang="en-US" altLang="ja-JP" dirty="0"/>
              <a:t>2013</a:t>
            </a:r>
            <a:r>
              <a:rPr kumimoji="1" lang="ja-JP" altLang="en-US" dirty="0"/>
              <a:t>年にデザインディレクターとして北米の東芝グループ会社に赴任。その後、デザイン部門の戦略立案やコーポレートブランディング業務に従事。</a:t>
            </a:r>
            <a:r>
              <a:rPr kumimoji="1" lang="en-US" altLang="ja-JP" dirty="0"/>
              <a:t>2017</a:t>
            </a:r>
            <a:r>
              <a:rPr kumimoji="1" lang="ja-JP" altLang="en-US" dirty="0"/>
              <a:t>年に世界</a:t>
            </a:r>
            <a:r>
              <a:rPr kumimoji="1" lang="en-US" altLang="ja-JP" dirty="0"/>
              <a:t>10</a:t>
            </a:r>
            <a:r>
              <a:rPr kumimoji="1" lang="ja-JP" altLang="en-US" dirty="0"/>
              <a:t>拠点で</a:t>
            </a:r>
            <a:r>
              <a:rPr kumimoji="1" lang="en-US" altLang="ja-JP" dirty="0"/>
              <a:t>IT</a:t>
            </a:r>
            <a:r>
              <a:rPr kumimoji="1" lang="ja-JP" altLang="en-US" dirty="0"/>
              <a:t>サービスを展開する</a:t>
            </a:r>
            <a:r>
              <a:rPr kumimoji="1" lang="en-US" altLang="ja-JP" dirty="0" err="1"/>
              <a:t>Tigerspike</a:t>
            </a:r>
            <a:r>
              <a:rPr kumimoji="1" lang="ja-JP" altLang="en-US" dirty="0"/>
              <a:t>株式会社（以降</a:t>
            </a:r>
            <a:r>
              <a:rPr kumimoji="1" lang="en-US" altLang="ja-JP" dirty="0" err="1"/>
              <a:t>Tigerspike</a:t>
            </a:r>
            <a:r>
              <a:rPr kumimoji="1" lang="ja-JP" altLang="en-US" dirty="0"/>
              <a:t>）へ転職。金融、保険、小売、航空業界等の大手企業の</a:t>
            </a:r>
            <a:r>
              <a:rPr kumimoji="1" lang="en-US" altLang="ja-JP" dirty="0"/>
              <a:t>UX</a:t>
            </a:r>
            <a:r>
              <a:rPr kumimoji="1" lang="ja-JP" altLang="en-US" dirty="0"/>
              <a:t>デザインコンサルティングを担当。</a:t>
            </a:r>
            <a:r>
              <a:rPr kumimoji="1" lang="en-US" altLang="ja-JP" dirty="0"/>
              <a:t>UX Lead</a:t>
            </a:r>
            <a:r>
              <a:rPr kumimoji="1" lang="ja-JP" altLang="en-US" dirty="0"/>
              <a:t>としてデジタルサービスにおける体験デザイン戦略の立案やサービスコンセプトの開発を主導。</a:t>
            </a:r>
            <a:r>
              <a:rPr kumimoji="1" lang="en-US" altLang="ja-JP" dirty="0"/>
              <a:t>2018</a:t>
            </a:r>
            <a:r>
              <a:rPr kumimoji="1" lang="ja-JP" altLang="en-US" dirty="0"/>
              <a:t>年</a:t>
            </a:r>
            <a:r>
              <a:rPr kumimoji="1" lang="en-US" altLang="ja-JP" dirty="0"/>
              <a:t>5</a:t>
            </a:r>
            <a:r>
              <a:rPr kumimoji="1" lang="ja-JP" altLang="en-US" dirty="0"/>
              <a:t>月から</a:t>
            </a:r>
            <a:r>
              <a:rPr kumimoji="1" lang="en-US" altLang="ja-JP" dirty="0"/>
              <a:t>Japan Digital Design</a:t>
            </a:r>
            <a:r>
              <a:rPr kumimoji="1" lang="ja-JP" altLang="en-US" dirty="0"/>
              <a:t>株式会社（以降</a:t>
            </a:r>
            <a:r>
              <a:rPr kumimoji="1" lang="en-US" altLang="ja-JP" dirty="0"/>
              <a:t>JDD</a:t>
            </a:r>
            <a:r>
              <a:rPr kumimoji="1" lang="ja-JP" altLang="en-US" dirty="0"/>
              <a:t>）で同社における体験デザインのプロセス整備とデザインチームの立ち上げを行い、同年</a:t>
            </a:r>
            <a:r>
              <a:rPr kumimoji="1" lang="en-US" altLang="ja-JP" dirty="0"/>
              <a:t>9</a:t>
            </a:r>
            <a:r>
              <a:rPr kumimoji="1" lang="ja-JP" altLang="en-US" dirty="0"/>
              <a:t>月から</a:t>
            </a:r>
            <a:r>
              <a:rPr kumimoji="1" lang="en-US" altLang="ja-JP" dirty="0"/>
              <a:t>Chief Experience Officer</a:t>
            </a:r>
            <a:r>
              <a:rPr kumimoji="1" lang="ja-JP" altLang="en-US" dirty="0"/>
              <a:t>に就任。慶應義塾大学大学院総合デザイン工学専攻博士課程修了。博士（工学）。</a:t>
            </a:r>
            <a:endParaRPr kumimoji="1" lang="en-US" altLang="ja-JP" dirty="0"/>
          </a:p>
          <a:p>
            <a:endParaRPr kumimoji="1" lang="en-US" altLang="ja-JP" dirty="0"/>
          </a:p>
          <a:p>
            <a:r>
              <a:rPr kumimoji="1" lang="en-US" altLang="ja-JP" dirty="0"/>
              <a:t>Chief Information Security Officer</a:t>
            </a:r>
            <a:r>
              <a:rPr kumimoji="1" lang="ja-JP" altLang="en-US" dirty="0"/>
              <a:t>　　　坂 明　　さか あきら</a:t>
            </a:r>
            <a:endParaRPr kumimoji="1" lang="en-US" altLang="ja-JP" dirty="0"/>
          </a:p>
          <a:p>
            <a:r>
              <a:rPr kumimoji="1" lang="en-US" altLang="ja-JP" dirty="0"/>
              <a:t>1981</a:t>
            </a:r>
            <a:r>
              <a:rPr kumimoji="1" lang="ja-JP" altLang="en-US" dirty="0"/>
              <a:t>年、警察庁に入庁。目黒警察署長、通商産業省（現経済産業省）通商政策局中南米室長、兵庫県警察本部長、国土交通省大臣官房審議官（自動車局担当）等を務めたほか、生活安全局セキュリティシステム対策室長、情報技術犯罪対策課長として勤務し、サイバー犯罪対策に従事。</a:t>
            </a:r>
          </a:p>
          <a:p>
            <a:r>
              <a:rPr kumimoji="1" lang="en-US" altLang="ja-JP" dirty="0"/>
              <a:t>2002</a:t>
            </a:r>
            <a:r>
              <a:rPr kumimoji="1" lang="ja-JP" altLang="en-US" dirty="0"/>
              <a:t>年にはハーバード大学国際問題研究所（</a:t>
            </a:r>
            <a:r>
              <a:rPr kumimoji="1" lang="en-US" altLang="ja-JP" dirty="0"/>
              <a:t>WCFIA</a:t>
            </a:r>
            <a:r>
              <a:rPr kumimoji="1" lang="ja-JP" altLang="en-US" dirty="0"/>
              <a:t>）客員研究員としてサイバーテロの研究に従事し、</a:t>
            </a:r>
            <a:r>
              <a:rPr kumimoji="1" lang="en-US" altLang="ja-JP" dirty="0"/>
              <a:t>2008</a:t>
            </a:r>
            <a:r>
              <a:rPr kumimoji="1" lang="ja-JP" altLang="en-US" dirty="0"/>
              <a:t>年から</a:t>
            </a:r>
            <a:r>
              <a:rPr kumimoji="1" lang="en-US" altLang="ja-JP" dirty="0"/>
              <a:t>2</a:t>
            </a:r>
            <a:r>
              <a:rPr kumimoji="1" lang="ja-JP" altLang="en-US" dirty="0"/>
              <a:t>年間は慶應義塾大学大学院政策・メディア研究科教授。</a:t>
            </a:r>
          </a:p>
          <a:p>
            <a:r>
              <a:rPr kumimoji="1" lang="ja-JP" altLang="en-US" dirty="0"/>
              <a:t>また、原子力規制委員会核セキュリティに関する検討会委員、国土交通省</a:t>
            </a:r>
            <a:r>
              <a:rPr kumimoji="1" lang="en-US" altLang="ja-JP" dirty="0"/>
              <a:t>IT</a:t>
            </a:r>
            <a:r>
              <a:rPr kumimoji="1" lang="ja-JP" altLang="en-US" dirty="0"/>
              <a:t>政策検討会委員、観光庁旅行業情報流出事案検討会委員、警察庁サイバーセキュリティ政策会議委員、国土交通省自動車検査証の電子化に関する検討会委員も務めた。本年開催された東京オリンピック・パラリンピック競技大会では、同組織委員会</a:t>
            </a:r>
            <a:r>
              <a:rPr kumimoji="1" lang="en-US" altLang="ja-JP" dirty="0"/>
              <a:t>CISO</a:t>
            </a:r>
            <a:r>
              <a:rPr kumimoji="1" lang="ja-JP" altLang="en-US" dirty="0"/>
              <a:t>を務めた。</a:t>
            </a:r>
          </a:p>
          <a:p>
            <a:r>
              <a:rPr kumimoji="1" lang="ja-JP" altLang="en-US" dirty="0"/>
              <a:t>現在は、デジタル庁</a:t>
            </a:r>
            <a:r>
              <a:rPr kumimoji="1" lang="en-US" altLang="ja-JP" dirty="0"/>
              <a:t>CISO</a:t>
            </a:r>
            <a:r>
              <a:rPr kumimoji="1" lang="ja-JP" altLang="en-US" dirty="0"/>
              <a:t>のほか、公益財団法人公共政策調査会（</a:t>
            </a:r>
            <a:r>
              <a:rPr kumimoji="1" lang="en-US" altLang="ja-JP" dirty="0"/>
              <a:t>CPP</a:t>
            </a:r>
            <a:r>
              <a:rPr kumimoji="1" lang="ja-JP" altLang="en-US" dirty="0"/>
              <a:t>）専務理事、日本サイバー犯罪対策センター（</a:t>
            </a:r>
            <a:r>
              <a:rPr kumimoji="1" lang="en-US" altLang="ja-JP" dirty="0"/>
              <a:t>JC3</a:t>
            </a:r>
            <a:r>
              <a:rPr kumimoji="1" lang="ja-JP" altLang="en-US" dirty="0"/>
              <a:t>）理事を務める。</a:t>
            </a:r>
            <a:endParaRPr kumimoji="1" lang="en-US" altLang="ja-JP" dirty="0"/>
          </a:p>
          <a:p>
            <a:endParaRPr kumimoji="1" lang="en-US" altLang="ja-JP" dirty="0"/>
          </a:p>
          <a:p>
            <a:r>
              <a:rPr kumimoji="1" lang="en-US" altLang="ja-JP" dirty="0"/>
              <a:t>Chief Product Officer</a:t>
            </a:r>
            <a:r>
              <a:rPr kumimoji="1" lang="ja-JP" altLang="en-US" dirty="0"/>
              <a:t>　　水島 壮太　みずしま そうた</a:t>
            </a:r>
            <a:endParaRPr kumimoji="1" lang="en-US" altLang="ja-JP" dirty="0"/>
          </a:p>
          <a:p>
            <a:r>
              <a:rPr kumimoji="1" lang="ja-JP" altLang="en-US" dirty="0"/>
              <a:t>日本</a:t>
            </a:r>
            <a:r>
              <a:rPr kumimoji="1" lang="en-US" altLang="ja-JP" dirty="0"/>
              <a:t>CPO</a:t>
            </a:r>
            <a:r>
              <a:rPr kumimoji="1" lang="ja-JP" altLang="en-US" dirty="0"/>
              <a:t>協会 理事 </a:t>
            </a:r>
            <a:r>
              <a:rPr kumimoji="1" lang="en-US" altLang="ja-JP" dirty="0"/>
              <a:t>/</a:t>
            </a:r>
            <a:r>
              <a:rPr kumimoji="1" lang="ja-JP" altLang="en-US" dirty="0"/>
              <a:t>デジタル庁 </a:t>
            </a:r>
            <a:r>
              <a:rPr kumimoji="1" lang="en-US" altLang="ja-JP" dirty="0"/>
              <a:t>CPO / </a:t>
            </a:r>
            <a:r>
              <a:rPr kumimoji="1" lang="ja-JP" altLang="en-US" dirty="0"/>
              <a:t>ラクスル株式会社 執行役員 </a:t>
            </a:r>
            <a:r>
              <a:rPr kumimoji="1" lang="en-US" altLang="ja-JP" dirty="0"/>
              <a:t>CPO</a:t>
            </a:r>
          </a:p>
          <a:p>
            <a:r>
              <a:rPr kumimoji="1" lang="ja-JP" altLang="en-US" dirty="0"/>
              <a:t>慶應義塾大学院 政策・メディア研究科卒。新卒で日本</a:t>
            </a:r>
            <a:r>
              <a:rPr kumimoji="1" lang="en-US" altLang="ja-JP" dirty="0"/>
              <a:t>IBM</a:t>
            </a:r>
            <a:r>
              <a:rPr kumimoji="1" lang="ja-JP" altLang="en-US" dirty="0"/>
              <a:t>に入社し、アーキテクトとして金融系システム開発などでキャリアを積んだ後、</a:t>
            </a:r>
            <a:r>
              <a:rPr kumimoji="1" lang="en-US" altLang="ja-JP" dirty="0" err="1"/>
              <a:t>DeNA</a:t>
            </a:r>
            <a:r>
              <a:rPr kumimoji="1" lang="ja-JP" altLang="en-US" dirty="0"/>
              <a:t>に転職。ソーシャルゲームプラットフォームのグローバル技術コンサルティング部門の立ち上げや</a:t>
            </a:r>
            <a:r>
              <a:rPr kumimoji="1" lang="en-US" altLang="ja-JP" dirty="0"/>
              <a:t>BaaS</a:t>
            </a:r>
            <a:r>
              <a:rPr kumimoji="1" lang="ja-JP" altLang="en-US" dirty="0"/>
              <a:t>の開発、展開した後に買収した子会社にて女性向けキュレーションメディアのアプリ開発をリード。</a:t>
            </a:r>
            <a:r>
              <a:rPr kumimoji="1" lang="en-US" altLang="ja-JP" dirty="0"/>
              <a:t>2017</a:t>
            </a:r>
            <a:r>
              <a:rPr kumimoji="1" lang="ja-JP" altLang="en-US" dirty="0"/>
              <a:t>年</a:t>
            </a:r>
            <a:r>
              <a:rPr kumimoji="1" lang="en-US" altLang="ja-JP" dirty="0"/>
              <a:t>10</a:t>
            </a:r>
            <a:r>
              <a:rPr kumimoji="1" lang="ja-JP" altLang="en-US" dirty="0"/>
              <a:t>月より、ラクスル株式会社で執行役員</a:t>
            </a:r>
            <a:r>
              <a:rPr kumimoji="1" lang="en-US" altLang="ja-JP" dirty="0"/>
              <a:t>CPO</a:t>
            </a:r>
            <a:r>
              <a:rPr kumimoji="1" lang="ja-JP" altLang="en-US" dirty="0"/>
              <a:t>兼印刷事業のプロダクトオーナーとして開発組織を指揮。</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000000"/>
                </a:solidFill>
                <a:effectLst/>
                <a:latin typeface="Arial" panose="020B0604020202020204" pitchFamily="34" charset="0"/>
              </a:rPr>
              <a:t>Chief Technology Officer</a:t>
            </a:r>
            <a:r>
              <a:rPr lang="ja-JP" altLang="en-US" b="0" i="0" dirty="0">
                <a:solidFill>
                  <a:srgbClr val="000000"/>
                </a:solidFill>
                <a:effectLst/>
                <a:latin typeface="Arial" panose="020B0604020202020204" pitchFamily="34" charset="0"/>
              </a:rPr>
              <a:t>　　　　藤本真樹　</a:t>
            </a:r>
            <a:r>
              <a:rPr lang="ja-JP" altLang="en-US" b="0" i="0" dirty="0">
                <a:solidFill>
                  <a:srgbClr val="222222"/>
                </a:solidFill>
                <a:effectLst/>
                <a:latin typeface="Noto Sans" panose="020B0502040504020204" pitchFamily="34" charset="0"/>
              </a:rPr>
              <a:t>ふじもと まさき　　</a:t>
            </a:r>
            <a:r>
              <a:rPr kumimoji="1" lang="ja-JP" altLang="en-US" dirty="0"/>
              <a:t>＊＊大規模システム実務経験は　いくら？？</a:t>
            </a:r>
            <a:endParaRPr kumimoji="1" lang="en-US" altLang="ja-JP" dirty="0"/>
          </a:p>
          <a:p>
            <a:endParaRPr kumimoji="1" lang="en-US" altLang="ja-JP" dirty="0"/>
          </a:p>
          <a:p>
            <a:r>
              <a:rPr kumimoji="1" lang="en-US" altLang="ja-JP" dirty="0"/>
              <a:t>1997</a:t>
            </a:r>
            <a:r>
              <a:rPr kumimoji="1" lang="ja-JP" altLang="en-US" dirty="0"/>
              <a:t>年筑波大学附属駒場高等学校卒業。</a:t>
            </a:r>
            <a:endParaRPr kumimoji="1" lang="en-US" altLang="ja-JP" dirty="0"/>
          </a:p>
          <a:p>
            <a:r>
              <a:rPr kumimoji="1" lang="en-US" altLang="ja-JP" dirty="0"/>
              <a:t>2001</a:t>
            </a:r>
            <a:r>
              <a:rPr kumimoji="1" lang="ja-JP" altLang="en-US" dirty="0"/>
              <a:t>年に上智大学文学部英文米文学科卒業後、アルバイト先だったベンチャー企業のアストラザスタジオに入社。</a:t>
            </a:r>
            <a:endParaRPr kumimoji="1" lang="en-US" altLang="ja-JP" dirty="0"/>
          </a:p>
          <a:p>
            <a:r>
              <a:rPr kumimoji="1" lang="en-US" altLang="ja-JP" dirty="0"/>
              <a:t>2003</a:t>
            </a:r>
            <a:r>
              <a:rPr kumimoji="1" lang="ja-JP" altLang="en-US" dirty="0"/>
              <a:t>年テューンビズに入社。取引先の楽天のプロデューサーだった田中良和と出会い、</a:t>
            </a:r>
            <a:r>
              <a:rPr kumimoji="1" lang="en-US" altLang="ja-JP" dirty="0"/>
              <a:t>2005</a:t>
            </a:r>
            <a:r>
              <a:rPr kumimoji="1" lang="ja-JP" altLang="en-US" dirty="0"/>
              <a:t>年グリー取締役。</a:t>
            </a:r>
            <a:endParaRPr kumimoji="1" lang="en-US" altLang="ja-JP" dirty="0"/>
          </a:p>
          <a:p>
            <a:r>
              <a:rPr kumimoji="1" lang="en-US" altLang="ja-JP" dirty="0"/>
              <a:t>2010</a:t>
            </a:r>
            <a:r>
              <a:rPr kumimoji="1" lang="ja-JP" altLang="en-US" dirty="0"/>
              <a:t>年グリー取締役執行役員最高技術責任者プラットフォーム開発本部長。</a:t>
            </a:r>
            <a:endParaRPr kumimoji="1" lang="en-US" altLang="ja-JP" dirty="0"/>
          </a:p>
          <a:p>
            <a:r>
              <a:rPr kumimoji="1" lang="en-US" altLang="ja-JP" dirty="0"/>
              <a:t>2011</a:t>
            </a:r>
            <a:r>
              <a:rPr kumimoji="1" lang="ja-JP" altLang="en-US" dirty="0"/>
              <a:t>年グリー取締役執行役員最高技術責任者開発本部長。</a:t>
            </a:r>
            <a:endParaRPr kumimoji="1" lang="en-US" altLang="ja-JP" dirty="0"/>
          </a:p>
          <a:p>
            <a:r>
              <a:rPr kumimoji="1" lang="en-US" altLang="ja-JP" dirty="0"/>
              <a:t>2012</a:t>
            </a:r>
            <a:r>
              <a:rPr kumimoji="1" lang="ja-JP" altLang="en-US" dirty="0"/>
              <a:t>年グリー取締役執行役員常務最高技術責任者開発本部長。</a:t>
            </a:r>
            <a:endParaRPr kumimoji="1" lang="en-US" altLang="ja-JP" dirty="0"/>
          </a:p>
          <a:p>
            <a:r>
              <a:rPr kumimoji="1" lang="en-US" altLang="ja-JP" dirty="0"/>
              <a:t>2013</a:t>
            </a:r>
            <a:r>
              <a:rPr kumimoji="1" lang="ja-JP" altLang="en-US" dirty="0"/>
              <a:t>年グリー取締役執行役員常務最高技術責任者開発統括本部長。</a:t>
            </a:r>
            <a:endParaRPr kumimoji="1" lang="en-US" altLang="ja-JP" dirty="0"/>
          </a:p>
          <a:p>
            <a:r>
              <a:rPr kumimoji="1" lang="en-US" altLang="ja-JP" dirty="0"/>
              <a:t>2015</a:t>
            </a:r>
            <a:r>
              <a:rPr kumimoji="1" lang="ja-JP" altLang="en-US" dirty="0"/>
              <a:t>年グリー取締役執行役員常務最高技術責任者開発統括。</a:t>
            </a:r>
            <a:endParaRPr kumimoji="1" lang="en-US" altLang="ja-JP" dirty="0"/>
          </a:p>
          <a:p>
            <a:r>
              <a:rPr kumimoji="1" lang="en-US" altLang="ja-JP" dirty="0"/>
              <a:t>2016</a:t>
            </a:r>
            <a:r>
              <a:rPr kumimoji="1" lang="ja-JP" altLang="en-US" dirty="0"/>
              <a:t>年グリー取締役執行役員常務最高技術責任者開発・人事統括。</a:t>
            </a:r>
            <a:endParaRPr kumimoji="1" lang="en-US" altLang="ja-JP" dirty="0"/>
          </a:p>
          <a:p>
            <a:r>
              <a:rPr kumimoji="1" lang="en-US" altLang="ja-JP" dirty="0"/>
              <a:t>2017</a:t>
            </a:r>
            <a:r>
              <a:rPr kumimoji="1" lang="ja-JP" altLang="en-US" dirty="0"/>
              <a:t>年グリー取締役上級執行役員最高技術責任者開発・人事統括、ファンプレックス取締役。</a:t>
            </a:r>
            <a:endParaRPr kumimoji="1" lang="en-US" altLang="ja-JP" dirty="0"/>
          </a:p>
          <a:p>
            <a:r>
              <a:rPr kumimoji="1" lang="en-US" altLang="ja-JP" dirty="0"/>
              <a:t>2019</a:t>
            </a:r>
            <a:r>
              <a:rPr kumimoji="1" lang="ja-JP" altLang="en-US" dirty="0"/>
              <a:t>年グリー取締役上級執行役員最高技術責任者開発管掌。</a:t>
            </a:r>
            <a:endParaRPr kumimoji="1" lang="en-US" altLang="ja-JP" dirty="0"/>
          </a:p>
          <a:p>
            <a:r>
              <a:rPr kumimoji="1" lang="en-US" altLang="ja-JP" dirty="0"/>
              <a:t>2021</a:t>
            </a:r>
            <a:r>
              <a:rPr kumimoji="1" lang="ja-JP" altLang="en-US" dirty="0"/>
              <a:t>年デジタル庁</a:t>
            </a:r>
            <a:r>
              <a:rPr kumimoji="1" lang="en-US" altLang="ja-JP" dirty="0"/>
              <a:t>Chief Technology Officer</a:t>
            </a:r>
            <a:r>
              <a:rPr kumimoji="1" lang="ja-JP" altLang="en-US" dirty="0"/>
              <a:t>。</a:t>
            </a:r>
            <a:endParaRPr kumimoji="1" lang="en-US" altLang="ja-JP" dirty="0"/>
          </a:p>
          <a:p>
            <a:endParaRPr kumimoji="1" lang="en-US" altLang="ja-JP" dirty="0"/>
          </a:p>
          <a:p>
            <a:r>
              <a:rPr kumimoji="1" lang="ja-JP" altLang="en-US" dirty="0"/>
              <a:t>グリー株式会社（英名：</a:t>
            </a:r>
            <a:r>
              <a:rPr kumimoji="1" lang="en-US" altLang="ja-JP" dirty="0"/>
              <a:t>GREE, Inc.</a:t>
            </a:r>
            <a:r>
              <a:rPr kumimoji="1" lang="ja-JP" altLang="en-US" dirty="0"/>
              <a:t>）</a:t>
            </a:r>
            <a:endParaRPr kumimoji="1" lang="en-US" altLang="ja-JP" dirty="0"/>
          </a:p>
          <a:p>
            <a:pPr algn="l" fontAlgn="base">
              <a:buFont typeface="Arial" panose="020B0604020202020204" pitchFamily="34" charset="0"/>
              <a:buChar char="•"/>
            </a:pPr>
            <a:r>
              <a:rPr lang="ja-JP" altLang="en-US" b="0" i="0" dirty="0">
                <a:solidFill>
                  <a:srgbClr val="445566"/>
                </a:solidFill>
                <a:effectLst/>
                <a:latin typeface="游ゴシック体"/>
              </a:rPr>
              <a:t>ゲーム事業</a:t>
            </a:r>
          </a:p>
          <a:p>
            <a:pPr algn="l" fontAlgn="base">
              <a:buFont typeface="Arial" panose="020B0604020202020204" pitchFamily="34" charset="0"/>
              <a:buChar char="•"/>
            </a:pPr>
            <a:r>
              <a:rPr lang="ja-JP" altLang="en-US" b="0" i="0" dirty="0">
                <a:solidFill>
                  <a:srgbClr val="445566"/>
                </a:solidFill>
                <a:effectLst/>
                <a:latin typeface="游ゴシック体"/>
              </a:rPr>
              <a:t>メタバース事業</a:t>
            </a:r>
          </a:p>
          <a:p>
            <a:pPr algn="l" fontAlgn="base">
              <a:buFont typeface="Arial" panose="020B0604020202020204" pitchFamily="34" charset="0"/>
              <a:buChar char="•"/>
            </a:pPr>
            <a:r>
              <a:rPr lang="ja-JP" altLang="en-US" b="0" i="0" dirty="0">
                <a:solidFill>
                  <a:srgbClr val="445566"/>
                </a:solidFill>
                <a:effectLst/>
                <a:latin typeface="游ゴシック体"/>
              </a:rPr>
              <a:t>メディア事業</a:t>
            </a:r>
          </a:p>
          <a:p>
            <a:pPr algn="l" fontAlgn="base">
              <a:buFont typeface="Arial" panose="020B0604020202020204" pitchFamily="34" charset="0"/>
              <a:buChar char="•"/>
            </a:pPr>
            <a:r>
              <a:rPr lang="ja-JP" altLang="en-US" b="0" i="0" dirty="0">
                <a:solidFill>
                  <a:srgbClr val="445566"/>
                </a:solidFill>
                <a:effectLst/>
                <a:latin typeface="游ゴシック体"/>
              </a:rPr>
              <a:t>広告事業</a:t>
            </a:r>
          </a:p>
          <a:p>
            <a:pPr algn="l" fontAlgn="base">
              <a:buFont typeface="Arial" panose="020B0604020202020204" pitchFamily="34" charset="0"/>
              <a:buChar char="•"/>
            </a:pPr>
            <a:r>
              <a:rPr lang="ja-JP" altLang="en-US" b="0" i="0" dirty="0">
                <a:solidFill>
                  <a:srgbClr val="445566"/>
                </a:solidFill>
                <a:effectLst/>
                <a:latin typeface="游ゴシック体"/>
              </a:rPr>
              <a:t>投資・インキュベーション事業</a:t>
            </a:r>
          </a:p>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39</a:t>
            </a:fld>
            <a:endParaRPr lang="zh-CN" altLang="en-US"/>
          </a:p>
        </p:txBody>
      </p:sp>
    </p:spTree>
    <p:extLst>
      <p:ext uri="{BB962C8B-B14F-4D97-AF65-F5344CB8AC3E}">
        <p14:creationId xmlns:p14="http://schemas.microsoft.com/office/powerpoint/2010/main" val="18662671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637679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a:t>
            </a: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・求職者様、弊社職員共にマスク着用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職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職員のコンディションを可視化する、新機能パルスサーベイのリリース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職員インタビュー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■組織内部外のステークホルダーと円滑に調整を進めてきた経験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正職員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名（契約職員含む）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2770967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・アジャイル組織とは</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a:t>
            </a:r>
            <a:r>
              <a:rPr lang="ja-JP" altLang="en-US" b="0" i="0" dirty="0">
                <a:solidFill>
                  <a:srgbClr val="000000"/>
                </a:solidFill>
                <a:effectLst/>
                <a:latin typeface="Arial" panose="020B0604020202020204" pitchFamily="34" charset="0"/>
              </a:rPr>
              <a:t>柔軟性や俊敏性の高い</a:t>
            </a:r>
            <a:r>
              <a:rPr lang="ja-JP" altLang="en-US" b="1" i="0" dirty="0">
                <a:solidFill>
                  <a:srgbClr val="000000"/>
                </a:solidFill>
                <a:effectLst/>
                <a:latin typeface="Arial" panose="020B0604020202020204" pitchFamily="34" charset="0"/>
              </a:rPr>
              <a:t>組織</a:t>
            </a:r>
            <a:r>
              <a:rPr lang="ja-JP" altLang="en-US" b="0" i="0" dirty="0">
                <a:solidFill>
                  <a:srgbClr val="000000"/>
                </a:solidFill>
                <a:effectLst/>
                <a:latin typeface="Arial" panose="020B0604020202020204" pitchFamily="34" charset="0"/>
              </a:rPr>
              <a:t>構造で、計画重視でなく、実行しながら改善を加えていく点に特徴があります。 改善を前提としているため意思決定のスピードが早く、そのためトップダウンでなく現場に一定の権限を与えます。</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・組織構成</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行政運営：厚生労働省、文部科学省など</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社会課題：デジタル庁など</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参考資料：</a:t>
            </a:r>
            <a:endParaRPr lang="en-US" altLang="zh-CN"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行政機構図　　　</a:t>
            </a:r>
            <a:r>
              <a:rPr lang="en-US" altLang="zh-CN" dirty="0"/>
              <a:t>https://www.cas.go.jp/jp/gaiyou/jimu/jinjikyoku/satei_01_05.html</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50</a:t>
            </a:fld>
            <a:endParaRPr lang="zh-CN" altLang="en-US"/>
          </a:p>
        </p:txBody>
      </p:sp>
    </p:spTree>
    <p:extLst>
      <p:ext uri="{BB962C8B-B14F-4D97-AF65-F5344CB8AC3E}">
        <p14:creationId xmlns:p14="http://schemas.microsoft.com/office/powerpoint/2010/main" val="2414606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17288827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39012817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27840695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27240576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5229576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34299199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a:t>
            </a:r>
            <a:endParaRPr lang="en-US" altLang="zh-CN" dirty="0"/>
          </a:p>
          <a:p>
            <a:r>
              <a:rPr lang="ja-JP" altLang="en-US" dirty="0"/>
              <a:t>給料の旧新転換</a:t>
            </a:r>
            <a:endParaRPr lang="en-US" altLang="ja-JP" dirty="0"/>
          </a:p>
          <a:p>
            <a:r>
              <a:rPr lang="ja-JP" altLang="en-US" dirty="0"/>
              <a:t>６０％以上の職員は　新制度になったの場合　全職員は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今まで在籍の職員は自己選択します。但し　一回選択だけだ</a:t>
            </a:r>
            <a:endParaRPr lang="en-US" altLang="ja-JP" dirty="0"/>
          </a:p>
          <a:p>
            <a:endParaRPr lang="en-US" altLang="zh-CN" dirty="0"/>
          </a:p>
          <a:p>
            <a:r>
              <a:rPr lang="ja-JP" altLang="en-US" dirty="0"/>
              <a:t>例外：待機職員は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endParaRPr lang="en-US" altLang="ja-JP" dirty="0"/>
          </a:p>
          <a:p>
            <a:r>
              <a:rPr lang="ja-JP" altLang="en-US" dirty="0"/>
              <a:t>割合を削除する</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37215316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30890738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1678526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22876895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2520928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22526926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28753369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32584011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28924074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8039682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28629005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13591309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39152467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2862228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4913286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2816592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9786574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439137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86</a:t>
            </a:fld>
            <a:endParaRPr lang="zh-CN" altLang="en-US"/>
          </a:p>
        </p:txBody>
      </p:sp>
    </p:spTree>
    <p:extLst>
      <p:ext uri="{BB962C8B-B14F-4D97-AF65-F5344CB8AC3E}">
        <p14:creationId xmlns:p14="http://schemas.microsoft.com/office/powerpoint/2010/main" val="12635693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87</a:t>
            </a:fld>
            <a:endParaRPr lang="zh-CN" altLang="en-US"/>
          </a:p>
        </p:txBody>
      </p:sp>
    </p:spTree>
    <p:extLst>
      <p:ext uri="{BB962C8B-B14F-4D97-AF65-F5344CB8AC3E}">
        <p14:creationId xmlns:p14="http://schemas.microsoft.com/office/powerpoint/2010/main" val="3441487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88</a:t>
            </a:fld>
            <a:endParaRPr lang="zh-CN" altLang="en-US"/>
          </a:p>
        </p:txBody>
      </p:sp>
    </p:spTree>
    <p:extLst>
      <p:ext uri="{BB962C8B-B14F-4D97-AF65-F5344CB8AC3E}">
        <p14:creationId xmlns:p14="http://schemas.microsoft.com/office/powerpoint/2010/main" val="34826773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89</a:t>
            </a:fld>
            <a:endParaRPr lang="zh-CN" altLang="en-US"/>
          </a:p>
        </p:txBody>
      </p:sp>
    </p:spTree>
    <p:extLst>
      <p:ext uri="{BB962C8B-B14F-4D97-AF65-F5344CB8AC3E}">
        <p14:creationId xmlns:p14="http://schemas.microsoft.com/office/powerpoint/2010/main" val="577619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34104786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90</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91</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022EDF39-69DC-476E-ABD1-3BF2AF58AEBD}"/>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37AAD37E-4FA1-47FC-896D-5D2E4ADFA53B}"/>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13608496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96</a:t>
            </a:fld>
            <a:endParaRPr lang="zh-CN" altLang="en-US"/>
          </a:p>
        </p:txBody>
      </p:sp>
    </p:spTree>
    <p:extLst>
      <p:ext uri="{BB962C8B-B14F-4D97-AF65-F5344CB8AC3E}">
        <p14:creationId xmlns:p14="http://schemas.microsoft.com/office/powerpoint/2010/main" val="1168490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97</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98</a:t>
            </a:fld>
            <a:endParaRPr lang="zh-CN" altLang="en-US"/>
          </a:p>
        </p:txBody>
      </p:sp>
    </p:spTree>
    <p:extLst>
      <p:ext uri="{BB962C8B-B14F-4D97-AF65-F5344CB8AC3E}">
        <p14:creationId xmlns:p14="http://schemas.microsoft.com/office/powerpoint/2010/main" val="103287955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99</a:t>
            </a:fld>
            <a:endParaRPr lang="zh-CN" altLang="en-US"/>
          </a:p>
        </p:txBody>
      </p:sp>
    </p:spTree>
    <p:extLst>
      <p:ext uri="{BB962C8B-B14F-4D97-AF65-F5344CB8AC3E}">
        <p14:creationId xmlns:p14="http://schemas.microsoft.com/office/powerpoint/2010/main" val="122260506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100</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101</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102</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9</a:t>
            </a:fld>
            <a:endParaRPr lang="zh-CN" altLang="en-US"/>
          </a:p>
        </p:txBody>
      </p:sp>
    </p:spTree>
    <p:extLst>
      <p:ext uri="{BB962C8B-B14F-4D97-AF65-F5344CB8AC3E}">
        <p14:creationId xmlns:p14="http://schemas.microsoft.com/office/powerpoint/2010/main" val="27724205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103</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104</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105</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106</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107</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108</a:t>
            </a:fld>
            <a:endParaRPr lang="zh-CN" altLang="en-US"/>
          </a:p>
        </p:txBody>
      </p:sp>
    </p:spTree>
    <p:extLst>
      <p:ext uri="{BB962C8B-B14F-4D97-AF65-F5344CB8AC3E}">
        <p14:creationId xmlns:p14="http://schemas.microsoft.com/office/powerpoint/2010/main" val="115912020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112</a:t>
            </a:fld>
            <a:endParaRPr lang="zh-CN" altLang="en-US"/>
          </a:p>
        </p:txBody>
      </p:sp>
    </p:spTree>
    <p:extLst>
      <p:ext uri="{BB962C8B-B14F-4D97-AF65-F5344CB8AC3E}">
        <p14:creationId xmlns:p14="http://schemas.microsoft.com/office/powerpoint/2010/main" val="319194457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113</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114</a:t>
            </a:fld>
            <a:endParaRPr lang="zh-CN" altLang="en-US"/>
          </a:p>
        </p:txBody>
      </p:sp>
    </p:spTree>
    <p:extLst>
      <p:ext uri="{BB962C8B-B14F-4D97-AF65-F5344CB8AC3E}">
        <p14:creationId xmlns:p14="http://schemas.microsoft.com/office/powerpoint/2010/main" val="206085495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115</a:t>
            </a:fld>
            <a:endParaRPr lang="zh-CN" altLang="en-US"/>
          </a:p>
        </p:txBody>
      </p:sp>
    </p:spTree>
    <p:extLst>
      <p:ext uri="{BB962C8B-B14F-4D97-AF65-F5344CB8AC3E}">
        <p14:creationId xmlns:p14="http://schemas.microsoft.com/office/powerpoint/2010/main" val="1176396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419043120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116</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117</a:t>
            </a:fld>
            <a:endParaRPr lang="zh-CN" altLang="en-US"/>
          </a:p>
        </p:txBody>
      </p:sp>
    </p:spTree>
    <p:extLst>
      <p:ext uri="{BB962C8B-B14F-4D97-AF65-F5344CB8AC3E}">
        <p14:creationId xmlns:p14="http://schemas.microsoft.com/office/powerpoint/2010/main" val="252109460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118</a:t>
            </a:fld>
            <a:endParaRPr lang="zh-CN" altLang="en-US"/>
          </a:p>
        </p:txBody>
      </p:sp>
    </p:spTree>
    <p:extLst>
      <p:ext uri="{BB962C8B-B14F-4D97-AF65-F5344CB8AC3E}">
        <p14:creationId xmlns:p14="http://schemas.microsoft.com/office/powerpoint/2010/main" val="427283486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ja-JP" altLang="en-US" dirty="0"/>
              <a:t>）</a:t>
            </a:r>
            <a:endParaRPr lang="en-US" altLang="ja-JP"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120</a:t>
            </a:fld>
            <a:endParaRPr lang="zh-CN" altLang="en-US"/>
          </a:p>
        </p:txBody>
      </p:sp>
    </p:spTree>
    <p:extLst>
      <p:ext uri="{BB962C8B-B14F-4D97-AF65-F5344CB8AC3E}">
        <p14:creationId xmlns:p14="http://schemas.microsoft.com/office/powerpoint/2010/main" val="102210960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a:t>
            </a:r>
          </a:p>
        </p:txBody>
      </p:sp>
      <p:sp>
        <p:nvSpPr>
          <p:cNvPr id="4" name="页眉占位符 3"/>
          <p:cNvSpPr>
            <a:spLocks noGrp="1"/>
          </p:cNvSpPr>
          <p:nvPr>
            <p:ph type="hdr" sz="quarter"/>
          </p:nvPr>
        </p:nvSpPr>
        <p:spPr/>
        <p:txBody>
          <a:bodyPr/>
          <a:lstStyle/>
          <a:p>
            <a:pPr>
              <a:defRPr/>
            </a:pPr>
            <a:r>
              <a:rPr lang="zh-CN" altLang="en-US"/>
              <a:t>基于人工智能的人力资源解决方案</a:t>
            </a:r>
          </a:p>
        </p:txBody>
      </p:sp>
      <p:sp>
        <p:nvSpPr>
          <p:cNvPr id="5" name="页脚占位符 4"/>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灯片编号占位符 5"/>
          <p:cNvSpPr>
            <a:spLocks noGrp="1"/>
          </p:cNvSpPr>
          <p:nvPr>
            <p:ph type="sldNum" sz="quarter" idx="5"/>
          </p:nvPr>
        </p:nvSpPr>
        <p:spPr/>
        <p:txBody>
          <a:bodyPr/>
          <a:lstStyle/>
          <a:p>
            <a:fld id="{8B803157-88B9-41D5-B0E8-83471B12A46A}" type="slidenum">
              <a:rPr lang="en-US" altLang="zh-CN" smtClean="0"/>
              <a:pPr/>
              <a:t>121</a:t>
            </a:fld>
            <a:endParaRPr lang="zh-CN" altLang="zh-CN"/>
          </a:p>
        </p:txBody>
      </p:sp>
    </p:spTree>
    <p:extLst>
      <p:ext uri="{BB962C8B-B14F-4D97-AF65-F5344CB8AC3E}">
        <p14:creationId xmlns:p14="http://schemas.microsoft.com/office/powerpoint/2010/main" val="247595710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ja-JP" altLang="en-US" dirty="0"/>
          </a:p>
        </p:txBody>
      </p:sp>
      <p:sp>
        <p:nvSpPr>
          <p:cNvPr id="5" name="页脚占位符 4">
            <a:extLst>
              <a:ext uri="{FF2B5EF4-FFF2-40B4-BE49-F238E27FC236}">
                <a16:creationId xmlns:a16="http://schemas.microsoft.com/office/drawing/2014/main" id="{5A5B8BD0-FFC4-46A3-BD22-385D0E0AE055}"/>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0EE33C44-613A-4A29-9350-58DE7BC006AF}"/>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3979602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123</a:t>
            </a:fld>
            <a:endParaRPr lang="zh-CN" altLang="en-US"/>
          </a:p>
        </p:txBody>
      </p:sp>
    </p:spTree>
    <p:extLst>
      <p:ext uri="{BB962C8B-B14F-4D97-AF65-F5344CB8AC3E}">
        <p14:creationId xmlns:p14="http://schemas.microsoft.com/office/powerpoint/2010/main" val="133641094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124</a:t>
            </a:fld>
            <a:endParaRPr lang="zh-CN" altLang="en-US"/>
          </a:p>
        </p:txBody>
      </p:sp>
    </p:spTree>
    <p:extLst>
      <p:ext uri="{BB962C8B-B14F-4D97-AF65-F5344CB8AC3E}">
        <p14:creationId xmlns:p14="http://schemas.microsoft.com/office/powerpoint/2010/main" val="155397920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125</a:t>
            </a:fld>
            <a:endParaRPr lang="zh-CN" altLang="en-US"/>
          </a:p>
        </p:txBody>
      </p:sp>
    </p:spTree>
    <p:extLst>
      <p:ext uri="{BB962C8B-B14F-4D97-AF65-F5344CB8AC3E}">
        <p14:creationId xmlns:p14="http://schemas.microsoft.com/office/powerpoint/2010/main" val="399450515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126</a:t>
            </a:fld>
            <a:endParaRPr lang="zh-CN" altLang="en-US"/>
          </a:p>
        </p:txBody>
      </p:sp>
    </p:spTree>
    <p:extLst>
      <p:ext uri="{BB962C8B-B14F-4D97-AF65-F5344CB8AC3E}">
        <p14:creationId xmlns:p14="http://schemas.microsoft.com/office/powerpoint/2010/main" val="70632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218351355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127</a:t>
            </a:fld>
            <a:endParaRPr lang="zh-CN" altLang="en-US"/>
          </a:p>
        </p:txBody>
      </p:sp>
    </p:spTree>
    <p:extLst>
      <p:ext uri="{BB962C8B-B14F-4D97-AF65-F5344CB8AC3E}">
        <p14:creationId xmlns:p14="http://schemas.microsoft.com/office/powerpoint/2010/main" val="255595387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129</a:t>
            </a:fld>
            <a:endParaRPr lang="zh-CN" altLang="en-US"/>
          </a:p>
        </p:txBody>
      </p:sp>
    </p:spTree>
    <p:extLst>
      <p:ext uri="{BB962C8B-B14F-4D97-AF65-F5344CB8AC3E}">
        <p14:creationId xmlns:p14="http://schemas.microsoft.com/office/powerpoint/2010/main" val="200670816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130</a:t>
            </a:fld>
            <a:endParaRPr lang="zh-CN" altLang="en-US"/>
          </a:p>
        </p:txBody>
      </p:sp>
    </p:spTree>
    <p:extLst>
      <p:ext uri="{BB962C8B-B14F-4D97-AF65-F5344CB8AC3E}">
        <p14:creationId xmlns:p14="http://schemas.microsoft.com/office/powerpoint/2010/main" val="407530360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138</a:t>
            </a:fld>
            <a:endParaRPr lang="zh-CN" altLang="en-US"/>
          </a:p>
        </p:txBody>
      </p:sp>
    </p:spTree>
    <p:extLst>
      <p:ext uri="{BB962C8B-B14F-4D97-AF65-F5344CB8AC3E}">
        <p14:creationId xmlns:p14="http://schemas.microsoft.com/office/powerpoint/2010/main" val="261877040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139</a:t>
            </a:fld>
            <a:endParaRPr lang="zh-CN" altLang="en-US"/>
          </a:p>
        </p:txBody>
      </p:sp>
    </p:spTree>
    <p:extLst>
      <p:ext uri="{BB962C8B-B14F-4D97-AF65-F5344CB8AC3E}">
        <p14:creationId xmlns:p14="http://schemas.microsoft.com/office/powerpoint/2010/main" val="33788741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148</a:t>
            </a:fld>
            <a:endParaRPr lang="zh-CN" altLang="en-US"/>
          </a:p>
        </p:txBody>
      </p:sp>
    </p:spTree>
    <p:extLst>
      <p:ext uri="{BB962C8B-B14F-4D97-AF65-F5344CB8AC3E}">
        <p14:creationId xmlns:p14="http://schemas.microsoft.com/office/powerpoint/2010/main" val="1165131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2022/8/16</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2022/8/16</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2022/8/16</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2022/8/16</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2022/8/16</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2022/8/16</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2022/8/16</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368F3-721F-46E8-9C49-A35C9B928DC4}"/>
              </a:ext>
            </a:extLst>
          </p:cNvPr>
          <p:cNvSpPr>
            <a:spLocks noGrp="1"/>
          </p:cNvSpPr>
          <p:nvPr>
            <p:ph type="title"/>
          </p:nvPr>
        </p:nvSpPr>
        <p:spPr>
          <a:xfrm>
            <a:off x="609600" y="95252"/>
            <a:ext cx="10972800" cy="514348"/>
          </a:xfrm>
          <a:prstGeom prst="rect">
            <a:avLst/>
          </a:prstGeom>
        </p:spPr>
        <p:txBody>
          <a:bodyPr anchor="ctr"/>
          <a:lstStyle>
            <a:lvl1pPr>
              <a:defRPr sz="3200">
                <a:solidFill>
                  <a:schemeClr val="tx1"/>
                </a:solidFill>
              </a:defRPr>
            </a:lvl1pPr>
          </a:lstStyle>
          <a:p>
            <a:r>
              <a:rPr lang="zh-CN" altLang="en-US" dirty="0"/>
              <a:t>单击此处编辑母版标题样式</a:t>
            </a:r>
          </a:p>
        </p:txBody>
      </p:sp>
      <p:sp>
        <p:nvSpPr>
          <p:cNvPr id="4" name="内容占位符 3">
            <a:extLst>
              <a:ext uri="{FF2B5EF4-FFF2-40B4-BE49-F238E27FC236}">
                <a16:creationId xmlns:a16="http://schemas.microsoft.com/office/drawing/2014/main" id="{00F34783-9212-4D95-B1C5-2CB5FCC3CA1E}"/>
              </a:ext>
            </a:extLst>
          </p:cNvPr>
          <p:cNvSpPr>
            <a:spLocks noGrp="1"/>
          </p:cNvSpPr>
          <p:nvPr>
            <p:ph sz="quarter" idx="12"/>
          </p:nvPr>
        </p:nvSpPr>
        <p:spPr>
          <a:xfrm>
            <a:off x="609600" y="779610"/>
            <a:ext cx="10972800" cy="5468790"/>
          </a:xfrm>
        </p:spPr>
        <p:txBody>
          <a:bodyPr/>
          <a:lstStyle>
            <a:lvl1pPr>
              <a:defRPr>
                <a:solidFill>
                  <a:schemeClr val="tx1"/>
                </a:solidFill>
                <a:latin typeface="+mj-ea"/>
                <a:ea typeface="+mj-ea"/>
              </a:defRPr>
            </a:lvl1pPr>
            <a:lvl2pPr>
              <a:defRPr>
                <a:solidFill>
                  <a:schemeClr val="tx1"/>
                </a:solidFill>
                <a:latin typeface="+mj-ea"/>
                <a:ea typeface="+mj-ea"/>
              </a:defRPr>
            </a:lvl2pPr>
            <a:lvl3pPr>
              <a:defRPr>
                <a:solidFill>
                  <a:schemeClr val="tx1"/>
                </a:solidFill>
                <a:latin typeface="+mj-ea"/>
                <a:ea typeface="+mj-ea"/>
              </a:defRPr>
            </a:lvl3pPr>
            <a:lvl4pPr>
              <a:defRPr>
                <a:solidFill>
                  <a:schemeClr val="tx1"/>
                </a:solidFill>
                <a:latin typeface="+mj-ea"/>
                <a:ea typeface="+mj-ea"/>
              </a:defRPr>
            </a:lvl4pPr>
            <a:lvl5pPr>
              <a:defRPr>
                <a:solidFill>
                  <a:schemeClr val="tx1"/>
                </a:solidFill>
                <a:latin typeface="+mj-ea"/>
                <a:ea typeface="+mj-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Straight Connector 28">
            <a:extLst>
              <a:ext uri="{FF2B5EF4-FFF2-40B4-BE49-F238E27FC236}">
                <a16:creationId xmlns:a16="http://schemas.microsoft.com/office/drawing/2014/main" id="{D2CDFF7F-18BC-4527-AAAC-ECD8C09143EE}"/>
              </a:ext>
            </a:extLst>
          </p:cNvPr>
          <p:cNvSpPr>
            <a:spLocks noChangeShapeType="1"/>
          </p:cNvSpPr>
          <p:nvPr userDrawn="1">
            <p:custDataLst>
              <p:tags r:id="rId1"/>
            </p:custDataLst>
          </p:nvPr>
        </p:nvSpPr>
        <p:spPr bwMode="auto">
          <a:xfrm>
            <a:off x="609600" y="6858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25327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8" name="Straight Connector 4">
            <a:extLst>
              <a:ext uri="{FF2B5EF4-FFF2-40B4-BE49-F238E27FC236}">
                <a16:creationId xmlns:a16="http://schemas.microsoft.com/office/drawing/2014/main" id="{230A7FD1-04B1-450F-AF22-313ECAE85E2C}"/>
              </a:ext>
            </a:extLst>
          </p:cNvPr>
          <p:cNvSpPr>
            <a:spLocks noChangeShapeType="1"/>
          </p:cNvSpPr>
          <p:nvPr userDrawn="1"/>
        </p:nvSpPr>
        <p:spPr bwMode="auto">
          <a:xfrm>
            <a:off x="617398" y="57545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标题 2">
            <a:extLst>
              <a:ext uri="{FF2B5EF4-FFF2-40B4-BE49-F238E27FC236}">
                <a16:creationId xmlns:a16="http://schemas.microsoft.com/office/drawing/2014/main" id="{E81BFBC5-4574-4A22-ADAA-DFA5DC8D2B77}"/>
              </a:ext>
            </a:extLst>
          </p:cNvPr>
          <p:cNvSpPr>
            <a:spLocks noGrp="1"/>
          </p:cNvSpPr>
          <p:nvPr>
            <p:ph type="title"/>
          </p:nvPr>
        </p:nvSpPr>
        <p:spPr>
          <a:xfrm>
            <a:off x="617398" y="4951"/>
            <a:ext cx="10972800" cy="531076"/>
          </a:xfrm>
          <a:prstGeom prst="rect">
            <a:avLst/>
          </a:prstGeom>
        </p:spPr>
        <p:txBody>
          <a:bodyPr/>
          <a:lstStyle>
            <a:lvl1pPr>
              <a:defRPr sz="3200" b="1"/>
            </a:lvl1pPr>
          </a:lstStyle>
          <a:p>
            <a:r>
              <a:rPr lang="zh-CN" altLang="en-US" dirty="0"/>
              <a:t>单击此处编辑母版标题样式</a:t>
            </a:r>
          </a:p>
        </p:txBody>
      </p:sp>
      <p:sp>
        <p:nvSpPr>
          <p:cNvPr id="10" name="Shape 5">
            <a:extLst>
              <a:ext uri="{FF2B5EF4-FFF2-40B4-BE49-F238E27FC236}">
                <a16:creationId xmlns:a16="http://schemas.microsoft.com/office/drawing/2014/main" id="{43F62A4F-4E50-43D0-BB30-400FBF9947CC}"/>
              </a:ext>
            </a:extLst>
          </p:cNvPr>
          <p:cNvSpPr>
            <a:spLocks noGrp="1"/>
          </p:cNvSpPr>
          <p:nvPr>
            <p:ph type="sldNum" sz="quarter" idx="11"/>
            <p:custDataLst>
              <p:tags r:id="rId1"/>
            </p:custDataLst>
          </p:nvPr>
        </p:nvSpPr>
        <p:spPr>
          <a:xfrm>
            <a:off x="838200" y="6441436"/>
            <a:ext cx="2027767" cy="366713"/>
          </a:xfrm>
          <a:prstGeom prst="rect">
            <a:avLst/>
          </a:prstGeom>
        </p:spPr>
        <p:txBody>
          <a:bodyPr/>
          <a:lstStyle>
            <a:lvl1pPr>
              <a:defRPr b="0">
                <a:solidFill>
                  <a:schemeClr val="tx1"/>
                </a:solidFill>
                <a:latin typeface="宋体" panose="02010600030101010101" pitchFamily="2" charset="-122"/>
                <a:ea typeface="宋体" panose="02010600030101010101" pitchFamily="2" charset="-122"/>
              </a:defRPr>
            </a:lvl1pPr>
          </a:lstStyle>
          <a:p>
            <a:r>
              <a:rPr lang="zh-CN" altLang="en-US"/>
              <a:t>第</a:t>
            </a:r>
            <a:fld id="{013907DE-7433-469B-952A-942E92E3B273}" type="slidenum">
              <a:rPr lang="en-US" altLang="zh-CN" smtClean="0"/>
              <a:pPr/>
              <a:t>‹#›</a:t>
            </a:fld>
            <a:r>
              <a:rPr lang="zh-CN" altLang="en-US"/>
              <a:t>页</a:t>
            </a:r>
            <a:endParaRPr lang="zh-CN"/>
          </a:p>
        </p:txBody>
      </p:sp>
    </p:spTree>
    <p:extLst>
      <p:ext uri="{BB962C8B-B14F-4D97-AF65-F5344CB8AC3E}">
        <p14:creationId xmlns:p14="http://schemas.microsoft.com/office/powerpoint/2010/main" val="602865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1"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2"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2022/8/16</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0.xml.rels><?xml version="1.0" encoding="UTF-8" standalone="yes"?>
<Relationships xmlns="http://schemas.openxmlformats.org/package/2006/relationships"><Relationship Id="rId3" Type="http://schemas.openxmlformats.org/officeDocument/2006/relationships/slide" Target="slide1410.xml"/><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3" Type="http://schemas.openxmlformats.org/officeDocument/2006/relationships/slide" Target="slide1410.xml"/><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4.xml"/><Relationship Id="rId5" Type="http://schemas.openxmlformats.org/officeDocument/2006/relationships/image" Target="../media/image7.emf"/><Relationship Id="rId4" Type="http://schemas.openxmlformats.org/officeDocument/2006/relationships/package" Target="../embeddings/Microsoft_Excel_Worksheet.xlsx"/></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0.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9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1.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2586633"/>
            <a:ext cx="10073390" cy="923330"/>
          </a:xfrm>
        </p:spPr>
        <p:txBody>
          <a:bodyPr/>
          <a:lstStyle/>
          <a:p>
            <a:r>
              <a:rPr lang="ja-JP" altLang="en-US" dirty="0">
                <a:latin typeface="MS Mincho" panose="02020609040205080304" pitchFamily="49" charset="-128"/>
                <a:ea typeface="MS Mincho" panose="02020609040205080304" pitchFamily="49" charset="-128"/>
              </a:rPr>
              <a:t>政務のイノベーション</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公益通報：刑事告発</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pPr marL="800100" lvl="1" indent="-342900">
              <a:buFont typeface="Wingdings" panose="05000000000000000000" pitchFamily="2" charset="2"/>
              <a:buChar char="l"/>
            </a:pPr>
            <a:r>
              <a:rPr kumimoji="1" lang="zh-TW" altLang="en-US" dirty="0">
                <a:latin typeface="MS Mincho" panose="02020609040205080304" pitchFamily="49" charset="-128"/>
                <a:ea typeface="MS Mincho" panose="02020609040205080304" pitchFamily="49" charset="-128"/>
              </a:rPr>
              <a:t>法務局人権擁護</a:t>
            </a:r>
            <a:r>
              <a:rPr kumimoji="1" lang="ja-JP" altLang="en-US" dirty="0">
                <a:latin typeface="MS Mincho" panose="02020609040205080304" pitchFamily="49" charset="-128"/>
                <a:ea typeface="MS Mincho" panose="02020609040205080304" pitchFamily="49" charset="-128"/>
              </a:rPr>
              <a:t>部署の公務員は　他人の人権を侵犯すること</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外国人在留支援センター（東京四谷タワー）の　東京法務局人権擁護部　　課長佐藤　要は在日外国人人権侵犯相談の時、違法者を保護するために　不受理の決定を決めて　</a:t>
            </a:r>
            <a:r>
              <a:rPr kumimoji="1" lang="en-US" altLang="ja-JP" dirty="0">
                <a:latin typeface="MS Mincho" panose="02020609040205080304" pitchFamily="49" charset="-128"/>
                <a:ea typeface="MS Mincho" panose="02020609040205080304" pitchFamily="49" charset="-128"/>
              </a:rPr>
              <a:t>110</a:t>
            </a:r>
            <a:r>
              <a:rPr kumimoji="1" lang="ja-JP" altLang="en-US" dirty="0">
                <a:latin typeface="MS Mincho" panose="02020609040205080304" pitchFamily="49" charset="-128"/>
                <a:ea typeface="MS Mincho" panose="02020609040205080304" pitchFamily="49" charset="-128"/>
              </a:rPr>
              <a:t>番へ通報して　警察官に虚偽告訴をやった。</a:t>
            </a:r>
            <a:endParaRPr kumimoji="1" lang="en-US" altLang="ja-JP" dirty="0">
              <a:latin typeface="MS Mincho" panose="02020609040205080304" pitchFamily="49" charset="-128"/>
              <a:ea typeface="MS Mincho" panose="02020609040205080304" pitchFamily="49" charset="-128"/>
            </a:endParaRPr>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6" name="灯片编号占位符 31">
            <a:extLst>
              <a:ext uri="{FF2B5EF4-FFF2-40B4-BE49-F238E27FC236}">
                <a16:creationId xmlns:a16="http://schemas.microsoft.com/office/drawing/2014/main" id="{1B7A963E-F89A-4C78-82C9-4D41693CD1A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a:t>
            </a:fld>
            <a:r>
              <a:rPr lang="ja-JP" altLang="en-US" spc="-45" dirty="0"/>
              <a:t>　</a:t>
            </a:r>
            <a:r>
              <a:rPr spc="-5" dirty="0"/>
              <a:t>-</a:t>
            </a:r>
          </a:p>
        </p:txBody>
      </p:sp>
    </p:spTree>
    <p:extLst>
      <p:ext uri="{BB962C8B-B14F-4D97-AF65-F5344CB8AC3E}">
        <p14:creationId xmlns:p14="http://schemas.microsoft.com/office/powerpoint/2010/main" val="82121067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2024</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067306029"/>
              </p:ext>
            </p:extLst>
          </p:nvPr>
        </p:nvGraphicFramePr>
        <p:xfrm>
          <a:off x="315152" y="533381"/>
          <a:ext cx="11561696" cy="1559560"/>
        </p:xfrm>
        <a:graphic>
          <a:graphicData uri="http://schemas.openxmlformats.org/drawingml/2006/table">
            <a:tbl>
              <a:tblPr firstRow="1" bandRow="1">
                <a:tableStyleId>{5C22544A-7EE6-4342-B048-85BDC9FD1C3A}</a:tableStyleId>
              </a:tblPr>
              <a:tblGrid>
                <a:gridCol w="1324962">
                  <a:extLst>
                    <a:ext uri="{9D8B030D-6E8A-4147-A177-3AD203B41FA5}">
                      <a16:colId xmlns:a16="http://schemas.microsoft.com/office/drawing/2014/main" val="782438192"/>
                    </a:ext>
                  </a:extLst>
                </a:gridCol>
                <a:gridCol w="8679543">
                  <a:extLst>
                    <a:ext uri="{9D8B030D-6E8A-4147-A177-3AD203B41FA5}">
                      <a16:colId xmlns:a16="http://schemas.microsoft.com/office/drawing/2014/main" val="3720409621"/>
                    </a:ext>
                  </a:extLst>
                </a:gridCol>
                <a:gridCol w="1557191">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登記情報システム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年度）までに更改が予定される次期システムにおいては、システム構</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成の見直し等を行い、効率的な運用を図ることを目指すほか、所有者不明土地問題等の社会的要請への対応に配慮しつつ、引き続き、運用等経費の削減を目指す。</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P90</a:t>
                      </a: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100</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2022/8/16</a:t>
            </a:fld>
            <a:endParaRPr lang="en-US"/>
          </a:p>
        </p:txBody>
      </p:sp>
      <p:sp>
        <p:nvSpPr>
          <p:cNvPr id="7" name="对话气泡: 圆角矩形 6">
            <a:extLst>
              <a:ext uri="{FF2B5EF4-FFF2-40B4-BE49-F238E27FC236}">
                <a16:creationId xmlns:a16="http://schemas.microsoft.com/office/drawing/2014/main" id="{5E2F487C-F6DB-883A-FB37-4B3F9D7D9264}"/>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4987772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a:t>
            </a:r>
            <a:r>
              <a:rPr lang="ja-JP" altLang="en-US" dirty="0"/>
              <a:t>５年度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234568758"/>
              </p:ext>
            </p:extLst>
          </p:nvPr>
        </p:nvGraphicFramePr>
        <p:xfrm>
          <a:off x="315152" y="533381"/>
          <a:ext cx="11561696" cy="1010920"/>
        </p:xfrm>
        <a:graphic>
          <a:graphicData uri="http://schemas.openxmlformats.org/drawingml/2006/table">
            <a:tbl>
              <a:tblPr firstRow="1" bandRow="1">
                <a:tableStyleId>{5C22544A-7EE6-4342-B048-85BDC9FD1C3A}</a:tableStyleId>
              </a:tblPr>
              <a:tblGrid>
                <a:gridCol w="1266905">
                  <a:extLst>
                    <a:ext uri="{9D8B030D-6E8A-4147-A177-3AD203B41FA5}">
                      <a16:colId xmlns:a16="http://schemas.microsoft.com/office/drawing/2014/main" val="782438192"/>
                    </a:ext>
                  </a:extLst>
                </a:gridCol>
                <a:gridCol w="7561943">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101</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2022/8/16</a:t>
            </a:fld>
            <a:endParaRPr lang="en-US"/>
          </a:p>
        </p:txBody>
      </p:sp>
      <p:sp>
        <p:nvSpPr>
          <p:cNvPr id="6" name="对话气泡: 圆角矩形 5">
            <a:extLst>
              <a:ext uri="{FF2B5EF4-FFF2-40B4-BE49-F238E27FC236}">
                <a16:creationId xmlns:a16="http://schemas.microsoft.com/office/drawing/2014/main" id="{76298EF4-E710-59C7-E8D5-34B91D6BBC65}"/>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02461469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６年度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102</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2022/8/16</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366135878"/>
              </p:ext>
            </p:extLst>
          </p:nvPr>
        </p:nvGraphicFramePr>
        <p:xfrm>
          <a:off x="386107" y="492443"/>
          <a:ext cx="11561696" cy="1010920"/>
        </p:xfrm>
        <a:graphic>
          <a:graphicData uri="http://schemas.openxmlformats.org/drawingml/2006/table">
            <a:tbl>
              <a:tblPr firstRow="1" bandRow="1">
                <a:tableStyleId>{5C22544A-7EE6-4342-B048-85BDC9FD1C3A}</a:tableStyleId>
              </a:tblPr>
              <a:tblGrid>
                <a:gridCol w="1368048">
                  <a:extLst>
                    <a:ext uri="{9D8B030D-6E8A-4147-A177-3AD203B41FA5}">
                      <a16:colId xmlns:a16="http://schemas.microsoft.com/office/drawing/2014/main" val="782438192"/>
                    </a:ext>
                  </a:extLst>
                </a:gridCol>
                <a:gridCol w="8416212">
                  <a:extLst>
                    <a:ext uri="{9D8B030D-6E8A-4147-A177-3AD203B41FA5}">
                      <a16:colId xmlns:a16="http://schemas.microsoft.com/office/drawing/2014/main" val="3720409621"/>
                    </a:ext>
                  </a:extLst>
                </a:gridCol>
                <a:gridCol w="1777436">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遺失物管理システム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令和４年度（</a:t>
                      </a:r>
                      <a:r>
                        <a:rPr lang="en-US" altLang="ja-JP" dirty="0">
                          <a:latin typeface="+mn-ea"/>
                          <a:ea typeface="+mn-ea"/>
                        </a:rPr>
                        <a:t>2022 </a:t>
                      </a:r>
                      <a:r>
                        <a:rPr lang="ja-JP" altLang="en-US" dirty="0">
                          <a:latin typeface="+mn-ea"/>
                          <a:ea typeface="+mn-ea"/>
                        </a:rPr>
                        <a:t>年度）末から警察共通基盤上で運用を開始し、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令和８年度（</a:t>
                      </a:r>
                      <a:r>
                        <a:rPr lang="en-US" altLang="ja-JP" dirty="0">
                          <a:latin typeface="+mn-ea"/>
                          <a:ea typeface="+mn-ea"/>
                        </a:rPr>
                        <a:t>2026 </a:t>
                      </a:r>
                      <a:r>
                        <a:rPr lang="ja-JP" altLang="en-US" dirty="0">
                          <a:latin typeface="+mn-ea"/>
                          <a:ea typeface="+mn-ea"/>
                        </a:rPr>
                        <a:t>年度）末までには全都道府県警察において運用を開始する。</a:t>
                      </a:r>
                      <a:endParaRPr lang="en-US" altLang="zh-CN" dirty="0">
                        <a:latin typeface="+mn-ea"/>
                        <a:ea typeface="+mn-ea"/>
                      </a:endParaRPr>
                    </a:p>
                  </a:txBody>
                  <a:tcPr/>
                </a:tc>
                <a:tc>
                  <a:txBody>
                    <a:bodyPr/>
                    <a:lstStyle/>
                    <a:p>
                      <a:r>
                        <a:rPr lang="en-US" altLang="ja-JP" dirty="0">
                          <a:latin typeface="+mn-ea"/>
                          <a:ea typeface="+mn-ea"/>
                        </a:rPr>
                        <a:t>P93</a:t>
                      </a:r>
                    </a:p>
                  </a:txBody>
                  <a:tcPr/>
                </a:tc>
                <a:extLst>
                  <a:ext uri="{0D108BD9-81ED-4DB2-BD59-A6C34878D82A}">
                    <a16:rowId xmlns:a16="http://schemas.microsoft.com/office/drawing/2014/main" val="2054128941"/>
                  </a:ext>
                </a:extLst>
              </a:tr>
            </a:tbl>
          </a:graphicData>
        </a:graphic>
      </p:graphicFrame>
      <p:sp>
        <p:nvSpPr>
          <p:cNvPr id="7" name="对话气泡: 圆角矩形 6">
            <a:extLst>
              <a:ext uri="{FF2B5EF4-FFF2-40B4-BE49-F238E27FC236}">
                <a16:creationId xmlns:a16="http://schemas.microsoft.com/office/drawing/2014/main" id="{489C4C62-0221-CD3A-D3ED-2A2577B60B5B}"/>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79468568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７年度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103</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2022/8/16</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12697141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7" name="对话气泡: 圆角矩形 6">
            <a:extLst>
              <a:ext uri="{FF2B5EF4-FFF2-40B4-BE49-F238E27FC236}">
                <a16:creationId xmlns:a16="http://schemas.microsoft.com/office/drawing/2014/main" id="{DF7037CA-A081-60AF-C9F1-F9915D730DAB}"/>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21681352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８年度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104</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2022/8/16</a:t>
            </a:fld>
            <a:endParaRPr lang="en-US"/>
          </a:p>
        </p:txBody>
      </p:sp>
      <p:graphicFrame>
        <p:nvGraphicFramePr>
          <p:cNvPr id="7" name="表格 5">
            <a:extLst>
              <a:ext uri="{FF2B5EF4-FFF2-40B4-BE49-F238E27FC236}">
                <a16:creationId xmlns:a16="http://schemas.microsoft.com/office/drawing/2014/main" id="{6357801D-8DB0-29DF-D6CE-C0B0AC153A2F}"/>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6" name="对话气泡: 圆角矩形 5">
            <a:extLst>
              <a:ext uri="{FF2B5EF4-FFF2-40B4-BE49-F238E27FC236}">
                <a16:creationId xmlns:a16="http://schemas.microsoft.com/office/drawing/2014/main" id="{85D1CEE8-7648-4FD6-ADF7-6130828ACAE2}"/>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06124686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９年度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105</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2022/8/16</a:t>
            </a:fld>
            <a:endParaRPr lang="en-US"/>
          </a:p>
        </p:txBody>
      </p:sp>
      <p:graphicFrame>
        <p:nvGraphicFramePr>
          <p:cNvPr id="7" name="表格 5">
            <a:extLst>
              <a:ext uri="{FF2B5EF4-FFF2-40B4-BE49-F238E27FC236}">
                <a16:creationId xmlns:a16="http://schemas.microsoft.com/office/drawing/2014/main" id="{2AF7A591-B0A8-5164-E8F6-EA609430D76D}"/>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6" name="对话气泡: 圆角矩形 5">
            <a:extLst>
              <a:ext uri="{FF2B5EF4-FFF2-40B4-BE49-F238E27FC236}">
                <a16:creationId xmlns:a16="http://schemas.microsoft.com/office/drawing/2014/main" id="{8D2A2DE5-4F8C-E1B8-BE76-5D31B1327B43}"/>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2455938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a:t>
            </a:r>
            <a:r>
              <a:rPr lang="ja-JP" altLang="en-US" dirty="0"/>
              <a:t>３０年度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106</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2022/8/16</a:t>
            </a:fld>
            <a:endParaRPr lang="en-US"/>
          </a:p>
        </p:txBody>
      </p:sp>
      <p:graphicFrame>
        <p:nvGraphicFramePr>
          <p:cNvPr id="7" name="表格 5">
            <a:extLst>
              <a:ext uri="{FF2B5EF4-FFF2-40B4-BE49-F238E27FC236}">
                <a16:creationId xmlns:a16="http://schemas.microsoft.com/office/drawing/2014/main" id="{321996D0-EB93-5AA4-CA65-03AC89AB17DA}"/>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6" name="对话气泡: 圆角矩形 5">
            <a:extLst>
              <a:ext uri="{FF2B5EF4-FFF2-40B4-BE49-F238E27FC236}">
                <a16:creationId xmlns:a16="http://schemas.microsoft.com/office/drawing/2014/main" id="{8C2A7CDC-DC45-F9DF-6023-E2897E135F4E}"/>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52906935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進捗プラン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107</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3067238707"/>
              </p:ext>
            </p:extLst>
          </p:nvPr>
        </p:nvGraphicFramePr>
        <p:xfrm>
          <a:off x="315152" y="856142"/>
          <a:ext cx="11572050" cy="1112520"/>
        </p:xfrm>
        <a:graphic>
          <a:graphicData uri="http://schemas.openxmlformats.org/drawingml/2006/table">
            <a:tbl>
              <a:tblPr firstRow="1" bandRow="1">
                <a:tableStyleId>{5C22544A-7EE6-4342-B048-85BDC9FD1C3A}</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
        <p:nvSpPr>
          <p:cNvPr id="6" name="对话气泡: 圆角矩形 5">
            <a:extLst>
              <a:ext uri="{FF2B5EF4-FFF2-40B4-BE49-F238E27FC236}">
                <a16:creationId xmlns:a16="http://schemas.microsoft.com/office/drawing/2014/main" id="{0211FFC6-1435-ACFB-A4B1-9A9EB8F32A70}"/>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52679329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6314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基本インフラ</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ü"/>
            </a:pPr>
            <a:r>
              <a:rPr lang="ja-JP" altLang="en-US" sz="2400" dirty="0">
                <a:latin typeface="MS Mincho" panose="02020609040205080304" pitchFamily="49" charset="-128"/>
                <a:ea typeface="MS Mincho" panose="02020609040205080304" pitchFamily="49" charset="-128"/>
              </a:rPr>
              <a:t>コアテクノロジー</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チップセット（コンピュータ）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オペレーティングシステム</a:t>
            </a:r>
            <a:r>
              <a:rPr lang="en-US" altLang="ja-JP" sz="2200" dirty="0">
                <a:latin typeface="MS Mincho" panose="02020609040205080304" pitchFamily="49" charset="-128"/>
                <a:ea typeface="MS Mincho" panose="02020609040205080304" pitchFamily="49" charset="-128"/>
              </a:rPr>
              <a:t>【operating system】</a:t>
            </a: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データセンター</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セキュリティ</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政務専用ネットワーク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教育・研究専用ネットワーク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医療・介護ネットワーク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2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108</a:t>
            </a:fld>
            <a:r>
              <a:rPr lang="ja-JP" altLang="en-US" spc="-45" dirty="0"/>
              <a:t>　</a:t>
            </a:r>
            <a:r>
              <a:rPr spc="-5" dirty="0"/>
              <a:t>-</a:t>
            </a:r>
          </a:p>
        </p:txBody>
      </p:sp>
    </p:spTree>
    <p:extLst>
      <p:ext uri="{BB962C8B-B14F-4D97-AF65-F5344CB8AC3E}">
        <p14:creationId xmlns:p14="http://schemas.microsoft.com/office/powerpoint/2010/main" val="131499269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2B378A-FBC0-DB2F-F99D-18A92396F589}"/>
              </a:ext>
            </a:extLst>
          </p:cNvPr>
          <p:cNvSpPr>
            <a:spLocks noGrp="1"/>
          </p:cNvSpPr>
          <p:nvPr>
            <p:ph type="title"/>
          </p:nvPr>
        </p:nvSpPr>
        <p:spPr/>
        <p:txBody>
          <a:bodyPr/>
          <a:lstStyle/>
          <a:p>
            <a:r>
              <a:rPr lang="ja-JP" altLang="en-US" sz="3200" dirty="0">
                <a:latin typeface="MS Mincho" panose="02020609040205080304" pitchFamily="49" charset="-128"/>
                <a:ea typeface="MS Mincho" panose="02020609040205080304" pitchFamily="49" charset="-128"/>
              </a:rPr>
              <a:t>インフラ投資：チップセット</a:t>
            </a:r>
            <a:endParaRPr kumimoji="1" lang="ja-JP" altLang="en-US" dirty="0"/>
          </a:p>
        </p:txBody>
      </p:sp>
      <p:sp>
        <p:nvSpPr>
          <p:cNvPr id="5" name="テキスト プレースホルダー 4">
            <a:extLst>
              <a:ext uri="{FF2B5EF4-FFF2-40B4-BE49-F238E27FC236}">
                <a16:creationId xmlns:a16="http://schemas.microsoft.com/office/drawing/2014/main" id="{59A18AEF-418E-57FD-571F-EF4C356AD4F4}"/>
              </a:ext>
            </a:extLst>
          </p:cNvPr>
          <p:cNvSpPr>
            <a:spLocks noGrp="1"/>
          </p:cNvSpPr>
          <p:nvPr>
            <p:ph type="body" idx="1"/>
          </p:nvPr>
        </p:nvSpPr>
        <p:spPr/>
        <p:txBody>
          <a:bodyPr/>
          <a:lstStyle/>
          <a:p>
            <a:endParaRPr lang="ja-JP" altLang="en-US"/>
          </a:p>
        </p:txBody>
      </p:sp>
      <p:sp>
        <p:nvSpPr>
          <p:cNvPr id="3" name="日付プレースホルダー 2">
            <a:extLst>
              <a:ext uri="{FF2B5EF4-FFF2-40B4-BE49-F238E27FC236}">
                <a16:creationId xmlns:a16="http://schemas.microsoft.com/office/drawing/2014/main" id="{A2F55EF5-0F47-94BB-BB02-DAF988E3CD40}"/>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スライド番号プレースホルダー 3">
            <a:extLst>
              <a:ext uri="{FF2B5EF4-FFF2-40B4-BE49-F238E27FC236}">
                <a16:creationId xmlns:a16="http://schemas.microsoft.com/office/drawing/2014/main" id="{191BADEE-2234-5C6D-666C-520544E7C67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109</a:t>
            </a:fld>
            <a:r>
              <a:rPr spc="-45"/>
              <a:t> </a:t>
            </a:r>
            <a:r>
              <a:rPr spc="-5"/>
              <a:t>-</a:t>
            </a:r>
            <a:endParaRPr spc="-5" dirty="0"/>
          </a:p>
        </p:txBody>
      </p:sp>
    </p:spTree>
    <p:extLst>
      <p:ext uri="{BB962C8B-B14F-4D97-AF65-F5344CB8AC3E}">
        <p14:creationId xmlns:p14="http://schemas.microsoft.com/office/powerpoint/2010/main" val="2398326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631EF-82A7-4074-83DB-267A3C640459}"/>
              </a:ext>
            </a:extLst>
          </p:cNvPr>
          <p:cNvSpPr>
            <a:spLocks noGrp="1"/>
          </p:cNvSpPr>
          <p:nvPr>
            <p:ph type="title"/>
          </p:nvPr>
        </p:nvSpPr>
        <p:spPr>
          <a:xfrm>
            <a:off x="316983" y="-16805"/>
            <a:ext cx="11540249" cy="492443"/>
          </a:xfrm>
        </p:spPr>
        <p:txBody>
          <a:bodyPr/>
          <a:lstStyle/>
          <a:p>
            <a:r>
              <a:rPr kumimoji="1" lang="ja-JP" altLang="en-US" dirty="0"/>
              <a:t>公益通報：人事院</a:t>
            </a:r>
          </a:p>
        </p:txBody>
      </p:sp>
      <p:sp>
        <p:nvSpPr>
          <p:cNvPr id="3" name="テキスト プレースホルダー 2">
            <a:extLst>
              <a:ext uri="{FF2B5EF4-FFF2-40B4-BE49-F238E27FC236}">
                <a16:creationId xmlns:a16="http://schemas.microsoft.com/office/drawing/2014/main" id="{10A589B7-89D9-4DA2-B84D-C120A275F13F}"/>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8E0DFE3-8A86-4DB3-9B26-00544CA76832}"/>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6" name="灯片编号占位符 31">
            <a:extLst>
              <a:ext uri="{FF2B5EF4-FFF2-40B4-BE49-F238E27FC236}">
                <a16:creationId xmlns:a16="http://schemas.microsoft.com/office/drawing/2014/main" id="{A8C910A4-BCCD-4D49-9843-668C4F4D04DE}"/>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a:t>
            </a:fld>
            <a:r>
              <a:rPr lang="ja-JP" altLang="en-US" spc="-45" dirty="0"/>
              <a:t>　</a:t>
            </a:r>
            <a:r>
              <a:rPr spc="-5" dirty="0"/>
              <a:t>-</a:t>
            </a:r>
          </a:p>
        </p:txBody>
      </p:sp>
    </p:spTree>
    <p:extLst>
      <p:ext uri="{BB962C8B-B14F-4D97-AF65-F5344CB8AC3E}">
        <p14:creationId xmlns:p14="http://schemas.microsoft.com/office/powerpoint/2010/main" val="366855904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E0AB4-6599-439C-B494-BF39B90963DF}"/>
              </a:ext>
            </a:extLst>
          </p:cNvPr>
          <p:cNvSpPr>
            <a:spLocks noGrp="1"/>
          </p:cNvSpPr>
          <p:nvPr>
            <p:ph type="title"/>
          </p:nvPr>
        </p:nvSpPr>
        <p:spPr/>
        <p:txBody>
          <a:bodyPr/>
          <a:lstStyle/>
          <a:p>
            <a:r>
              <a:rPr kumimoji="1" lang="ja-JP" altLang="en-US" dirty="0"/>
              <a:t>データセンター</a:t>
            </a:r>
          </a:p>
        </p:txBody>
      </p:sp>
      <p:sp>
        <p:nvSpPr>
          <p:cNvPr id="3" name="日付プレースホルダー 2">
            <a:extLst>
              <a:ext uri="{FF2B5EF4-FFF2-40B4-BE49-F238E27FC236}">
                <a16:creationId xmlns:a16="http://schemas.microsoft.com/office/drawing/2014/main" id="{6DFDFCD6-E3D1-4C58-809D-F89781E3A448}"/>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スライド番号プレースホルダー 3">
            <a:extLst>
              <a:ext uri="{FF2B5EF4-FFF2-40B4-BE49-F238E27FC236}">
                <a16:creationId xmlns:a16="http://schemas.microsoft.com/office/drawing/2014/main" id="{18912D0A-7F8C-4234-AE6A-666574B074A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110</a:t>
            </a:fld>
            <a:r>
              <a:rPr spc="-45"/>
              <a:t> </a:t>
            </a:r>
            <a:r>
              <a:rPr spc="-5"/>
              <a:t>-</a:t>
            </a:r>
            <a:endParaRPr spc="-5" dirty="0"/>
          </a:p>
        </p:txBody>
      </p:sp>
    </p:spTree>
    <p:extLst>
      <p:ext uri="{BB962C8B-B14F-4D97-AF65-F5344CB8AC3E}">
        <p14:creationId xmlns:p14="http://schemas.microsoft.com/office/powerpoint/2010/main" val="350375687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A30544-82F4-3749-71A2-CAF5E577ACA9}"/>
              </a:ext>
            </a:extLst>
          </p:cNvPr>
          <p:cNvSpPr>
            <a:spLocks noGrp="1"/>
          </p:cNvSpPr>
          <p:nvPr>
            <p:ph type="title"/>
          </p:nvPr>
        </p:nvSpPr>
        <p:spPr>
          <a:xfrm>
            <a:off x="316983" y="-16805"/>
            <a:ext cx="11540249" cy="492443"/>
          </a:xfrm>
        </p:spPr>
        <p:txBody>
          <a:bodyPr/>
          <a:lstStyle/>
          <a:p>
            <a:r>
              <a:rPr lang="ja-JP" altLang="en-US" sz="3200" dirty="0">
                <a:latin typeface="MS Mincho" panose="02020609040205080304" pitchFamily="49" charset="-128"/>
                <a:ea typeface="MS Mincho" panose="02020609040205080304" pitchFamily="49" charset="-128"/>
              </a:rPr>
              <a:t>インフラ投資：</a:t>
            </a:r>
            <a:r>
              <a:rPr kumimoji="1" lang="en-US" altLang="ja-JP" dirty="0"/>
              <a:t>OS</a:t>
            </a:r>
            <a:endParaRPr kumimoji="1" lang="ja-JP" altLang="en-US" dirty="0"/>
          </a:p>
        </p:txBody>
      </p:sp>
      <p:sp>
        <p:nvSpPr>
          <p:cNvPr id="5" name="テキスト プレースホルダー 4">
            <a:extLst>
              <a:ext uri="{FF2B5EF4-FFF2-40B4-BE49-F238E27FC236}">
                <a16:creationId xmlns:a16="http://schemas.microsoft.com/office/drawing/2014/main" id="{19B600C4-69D9-1124-058A-D85901E976FC}"/>
              </a:ext>
            </a:extLst>
          </p:cNvPr>
          <p:cNvSpPr>
            <a:spLocks noGrp="1"/>
          </p:cNvSpPr>
          <p:nvPr>
            <p:ph type="body" idx="1"/>
          </p:nvPr>
        </p:nvSpPr>
        <p:spPr/>
        <p:txBody>
          <a:bodyPr/>
          <a:lstStyle/>
          <a:p>
            <a:endParaRPr lang="ja-JP" altLang="en-US"/>
          </a:p>
        </p:txBody>
      </p:sp>
      <p:sp>
        <p:nvSpPr>
          <p:cNvPr id="3" name="日付プレースホルダー 2">
            <a:extLst>
              <a:ext uri="{FF2B5EF4-FFF2-40B4-BE49-F238E27FC236}">
                <a16:creationId xmlns:a16="http://schemas.microsoft.com/office/drawing/2014/main" id="{7B795502-80FC-1AC7-758E-281F76481B7F}"/>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スライド番号プレースホルダー 3">
            <a:extLst>
              <a:ext uri="{FF2B5EF4-FFF2-40B4-BE49-F238E27FC236}">
                <a16:creationId xmlns:a16="http://schemas.microsoft.com/office/drawing/2014/main" id="{E5F60EA7-96B5-2E3D-E03D-0DDB02FA78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111</a:t>
            </a:fld>
            <a:r>
              <a:rPr spc="-45"/>
              <a:t> </a:t>
            </a:r>
            <a:r>
              <a:rPr spc="-5"/>
              <a:t>-</a:t>
            </a:r>
            <a:endParaRPr spc="-5" dirty="0"/>
          </a:p>
        </p:txBody>
      </p:sp>
    </p:spTree>
    <p:extLst>
      <p:ext uri="{BB962C8B-B14F-4D97-AF65-F5344CB8AC3E}">
        <p14:creationId xmlns:p14="http://schemas.microsoft.com/office/powerpoint/2010/main" val="152504052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593773"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a:t>
            </a:r>
            <a:r>
              <a:rPr lang="en-US" altLang="ja-JP" b="1" dirty="0">
                <a:latin typeface="MS Mincho" panose="02020609040205080304" pitchFamily="49" charset="-128"/>
                <a:ea typeface="MS Mincho" panose="02020609040205080304" pitchFamily="49" charset="-128"/>
              </a:rPr>
              <a:t>One”</a:t>
            </a:r>
            <a:r>
              <a:rPr lang="ja-JP" altLang="en-US" b="1" dirty="0">
                <a:latin typeface="MS Mincho" panose="02020609040205080304" pitchFamily="49" charset="-128"/>
                <a:ea typeface="MS Mincho" panose="02020609040205080304" pitchFamily="49" charset="-128"/>
              </a:rPr>
              <a:t>プラットフォームアーキテクチャ</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”ポータル（</a:t>
            </a: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窓口”（官民コミュニケーション）</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ジャパン 通貨＆決済</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異常検知（</a:t>
            </a:r>
            <a:r>
              <a:rPr lang="en-US" altLang="ja-JP" sz="2000" dirty="0">
                <a:latin typeface="MS Mincho" panose="02020609040205080304" pitchFamily="49" charset="-128"/>
                <a:ea typeface="MS Mincho" panose="02020609040205080304" pitchFamily="49" charset="-128"/>
              </a:rPr>
              <a:t>AI</a:t>
            </a:r>
            <a:r>
              <a:rPr lang="ja-JP" altLang="en-US" sz="2000" dirty="0">
                <a:latin typeface="MS Mincho" panose="02020609040205080304" pitchFamily="49" charset="-128"/>
                <a:ea typeface="MS Mincho" panose="02020609040205080304" pitchFamily="49" charset="-128"/>
              </a:rPr>
              <a:t>で行政・司法を監察）</a:t>
            </a:r>
            <a:endParaRPr lang="en-US" altLang="ja-JP" sz="2000" dirty="0">
              <a:latin typeface="MS Mincho" panose="02020609040205080304" pitchFamily="49" charset="-128"/>
              <a:ea typeface="MS Mincho" panose="02020609040205080304" pitchFamily="49" charset="-128"/>
            </a:endParaRPr>
          </a:p>
          <a:p>
            <a:pPr marL="342900" indent="-342900" algn="l">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共通アプリ</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a:latin typeface="MS Mincho" panose="02020609040205080304" pitchFamily="49" charset="-128"/>
                <a:ea typeface="MS Mincho" panose="02020609040205080304" pitchFamily="49" charset="-128"/>
              </a:rPr>
              <a:t>Office</a:t>
            </a:r>
            <a:r>
              <a:rPr lang="ja-JP" altLang="en-US" sz="2000" dirty="0">
                <a:latin typeface="MS Mincho" panose="02020609040205080304" pitchFamily="49" charset="-128"/>
                <a:ea typeface="MS Mincho" panose="02020609040205080304" pitchFamily="49" charset="-128"/>
              </a:rPr>
              <a:t>ソフトウエア（文書、表計算、スライドなど）</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チームワーク（チャット、視聴）</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プロフィール（</a:t>
            </a:r>
            <a:r>
              <a:rPr lang="en-US" altLang="ja-JP" sz="2000" dirty="0">
                <a:latin typeface="MS Mincho" panose="02020609040205080304" pitchFamily="49" charset="-128"/>
                <a:ea typeface="MS Mincho" panose="02020609040205080304" pitchFamily="49" charset="-128"/>
              </a:rPr>
              <a:t>Homepage</a:t>
            </a:r>
            <a:r>
              <a:rPr lang="ja-JP" altLang="en-US" sz="2000" dirty="0">
                <a:latin typeface="MS Mincho" panose="02020609040205080304" pitchFamily="49" charset="-128"/>
                <a:ea typeface="MS Mincho" panose="02020609040205080304" pitchFamily="49" charset="-128"/>
              </a:rPr>
              <a:t>）</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モバイル辞書</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モバイル手帳</a:t>
            </a:r>
            <a:endParaRPr lang="en-US" altLang="ja-JP" sz="20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デジタル図書館、博物館</a:t>
            </a:r>
            <a:endParaRPr lang="en-US" altLang="ja-JP" sz="20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金融決済サービス</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0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112</a:t>
            </a:fld>
            <a:r>
              <a:rPr lang="ja-JP" altLang="en-US" spc="-45" dirty="0"/>
              <a:t>　</a:t>
            </a:r>
            <a:r>
              <a:rPr spc="-5" dirty="0"/>
              <a:t>-</a:t>
            </a:r>
          </a:p>
        </p:txBody>
      </p:sp>
    </p:spTree>
    <p:extLst>
      <p:ext uri="{BB962C8B-B14F-4D97-AF65-F5344CB8AC3E}">
        <p14:creationId xmlns:p14="http://schemas.microsoft.com/office/powerpoint/2010/main" val="318416574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sz="3200">
                <a:latin typeface="MS Mincho" panose="02020609040205080304" pitchFamily="49" charset="-128"/>
                <a:ea typeface="MS Mincho" panose="02020609040205080304" pitchFamily="49" charset="-128"/>
              </a:rPr>
              <a:t>インフラ投資：基本</a:t>
            </a:r>
            <a:r>
              <a:rPr lang="ja-JP" altLang="en-US"/>
              <a:t>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5816977"/>
          </a:xfrm>
        </p:spPr>
        <p:txBody>
          <a:bodyPr/>
          <a:lstStyle/>
          <a:p>
            <a:r>
              <a:rPr lang="en-US" altLang="ja-JP" dirty="0"/>
              <a:t>Gov</a:t>
            </a:r>
            <a:r>
              <a:rPr lang="ja-JP" altLang="en-US" dirty="0"/>
              <a:t>ネットワーク：政務、教育・研究、健康・医療</a:t>
            </a:r>
            <a:endParaRPr lang="en-US" altLang="ja-JP" dirty="0"/>
          </a:p>
          <a:p>
            <a:endParaRPr lang="en-US" altLang="ja-JP" dirty="0"/>
          </a:p>
          <a:p>
            <a:r>
              <a:rPr lang="en-US" altLang="ja-JP" dirty="0"/>
              <a:t>Gov</a:t>
            </a:r>
            <a:r>
              <a:rPr lang="ja-JP" altLang="en-US" dirty="0"/>
              <a:t>クラウド（</a:t>
            </a:r>
            <a:r>
              <a:rPr lang="ja-JP" altLang="en-US" dirty="0">
                <a:solidFill>
                  <a:srgbClr val="FF0000"/>
                </a:solidFill>
              </a:rPr>
              <a:t>ハイブリッド </a:t>
            </a:r>
            <a:r>
              <a:rPr lang="ja-JP" altLang="en-US" dirty="0"/>
              <a:t>）</a:t>
            </a:r>
            <a:endParaRPr lang="en-US" altLang="ja-JP" dirty="0"/>
          </a:p>
          <a:p>
            <a:endParaRPr lang="en-US" altLang="ja-JP" dirty="0"/>
          </a:p>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dirty="0"/>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113</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2022/8/16</a:t>
            </a:fld>
            <a:endParaRPr lang="en-US"/>
          </a:p>
        </p:txBody>
      </p:sp>
    </p:spTree>
    <p:extLst>
      <p:ext uri="{BB962C8B-B14F-4D97-AF65-F5344CB8AC3E}">
        <p14:creationId xmlns:p14="http://schemas.microsoft.com/office/powerpoint/2010/main" val="144426350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金融決済サービス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114</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38FF7E52-C435-4206-A714-A2F933AAD523}"/>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165135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5298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政務サービス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省庁</a:t>
            </a:r>
            <a:endParaRPr lang="en-US" altLang="ja-JP" sz="24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en-US" altLang="ja-JP" sz="22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地方自治体</a:t>
            </a:r>
            <a:endParaRPr lang="en-US" altLang="ja-JP" sz="22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115</a:t>
            </a:fld>
            <a:r>
              <a:rPr lang="ja-JP" altLang="en-US" spc="-45" dirty="0"/>
              <a:t>　</a:t>
            </a:r>
            <a:r>
              <a:rPr spc="-5" dirty="0"/>
              <a:t>-</a:t>
            </a:r>
          </a:p>
        </p:txBody>
      </p:sp>
    </p:spTree>
    <p:extLst>
      <p:ext uri="{BB962C8B-B14F-4D97-AF65-F5344CB8AC3E}">
        <p14:creationId xmlns:p14="http://schemas.microsoft.com/office/powerpoint/2010/main" val="60828002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政務</a:t>
            </a:r>
            <a:r>
              <a:rPr lang="en-US" altLang="ja-JP" dirty="0"/>
              <a:t>SaaS</a:t>
            </a:r>
            <a:endParaRPr lang="zh-CN" altLang="en-US"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2022/8/16</a:t>
            </a:fld>
            <a:endParaRPr lang="en-US"/>
          </a:p>
        </p:txBody>
      </p:sp>
      <p:graphicFrame>
        <p:nvGraphicFramePr>
          <p:cNvPr id="11" name="表 10">
            <a:extLst>
              <a:ext uri="{FF2B5EF4-FFF2-40B4-BE49-F238E27FC236}">
                <a16:creationId xmlns:a16="http://schemas.microsoft.com/office/drawing/2014/main" id="{3A48C04F-8FEA-4501-B379-772D04D6787F}"/>
              </a:ext>
            </a:extLst>
          </p:cNvPr>
          <p:cNvGraphicFramePr>
            <a:graphicFrameLocks noGrp="1"/>
          </p:cNvGraphicFramePr>
          <p:nvPr>
            <p:extLst>
              <p:ext uri="{D42A27DB-BD31-4B8C-83A1-F6EECF244321}">
                <p14:modId xmlns:p14="http://schemas.microsoft.com/office/powerpoint/2010/main" val="555024916"/>
              </p:ext>
            </p:extLst>
          </p:nvPr>
        </p:nvGraphicFramePr>
        <p:xfrm>
          <a:off x="338325" y="534059"/>
          <a:ext cx="11518907" cy="5839982"/>
        </p:xfrm>
        <a:graphic>
          <a:graphicData uri="http://schemas.openxmlformats.org/drawingml/2006/table">
            <a:tbl>
              <a:tblPr>
                <a:tableStyleId>{5C22544A-7EE6-4342-B048-85BDC9FD1C3A}</a:tableStyleId>
              </a:tblPr>
              <a:tblGrid>
                <a:gridCol w="2521956">
                  <a:extLst>
                    <a:ext uri="{9D8B030D-6E8A-4147-A177-3AD203B41FA5}">
                      <a16:colId xmlns:a16="http://schemas.microsoft.com/office/drawing/2014/main" val="4152197590"/>
                    </a:ext>
                  </a:extLst>
                </a:gridCol>
                <a:gridCol w="8996951">
                  <a:extLst>
                    <a:ext uri="{9D8B030D-6E8A-4147-A177-3AD203B41FA5}">
                      <a16:colId xmlns:a16="http://schemas.microsoft.com/office/drawing/2014/main" val="2187828690"/>
                    </a:ext>
                  </a:extLst>
                </a:gridCol>
              </a:tblGrid>
              <a:tr h="261647">
                <a:tc>
                  <a:txBody>
                    <a:bodyPr/>
                    <a:lstStyle/>
                    <a:p>
                      <a:pPr algn="ctr" fontAlgn="ctr"/>
                      <a:r>
                        <a:rPr lang="ja-JP" altLang="en-US" sz="1800" u="none" strike="noStrike" dirty="0">
                          <a:effectLst/>
                          <a:latin typeface="MS Mincho" panose="02020609040205080304" pitchFamily="49" charset="-128"/>
                          <a:ea typeface="MS Mincho" panose="02020609040205080304" pitchFamily="49" charset="-128"/>
                        </a:rPr>
                        <a:t>基本サービス</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04" marR="404" marT="404" marB="0" anchor="ctr"/>
                </a:tc>
                <a:tc>
                  <a:txBody>
                    <a:bodyPr/>
                    <a:lstStyle/>
                    <a:p>
                      <a:pPr algn="ctr" fontAlgn="ctr"/>
                      <a:r>
                        <a:rPr lang="ja-JP" altLang="en-US" sz="1800" u="none" strike="noStrike" dirty="0">
                          <a:effectLst/>
                          <a:latin typeface="MS Mincho" panose="02020609040205080304" pitchFamily="49" charset="-128"/>
                          <a:ea typeface="MS Mincho" panose="02020609040205080304" pitchFamily="49" charset="-128"/>
                        </a:rPr>
                        <a:t>サービス概要</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04" marR="404" marT="404" marB="0" anchor="ctr"/>
                </a:tc>
                <a:extLst>
                  <a:ext uri="{0D108BD9-81ED-4DB2-BD59-A6C34878D82A}">
                    <a16:rowId xmlns:a16="http://schemas.microsoft.com/office/drawing/2014/main" val="961285879"/>
                  </a:ext>
                </a:extLst>
              </a:tr>
              <a:tr h="313158">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住民記録</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異動（転入・転出など）、住基ネットワーク連携、統計処理、証明書発行</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822342026"/>
                  </a:ext>
                </a:extLst>
              </a:tr>
              <a:tr h="261647">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印鑑登録</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印鑑登録、廃止、統計処理、証明書発行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956951711"/>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選挙管理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名簿管理、投票所管理、定時登録、例月処理、統計処理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90553637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個人住民税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当初課税処理、対象者情報管理、課税資料管理、賦課更正、統計処理、証明書発行</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927581164"/>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固定資産税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共有管理、土地情報管理、家屋情報管理、償却資産管理、当初処理、統計処理、証明書発行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125854786"/>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軽自動車税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車両台帳管理（登録・廃車、非課税減免など）、統計処理、証明書発行</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515984400"/>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法人住民税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基本台帳管理、課税台帳管理、申告管理、統計処理、証明書発行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083478146"/>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事業所税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基本台帳管理、課税台帳管理、申告管理、統計処理</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436257192"/>
                  </a:ext>
                </a:extLst>
              </a:tr>
              <a:tr h="261647">
                <a:tc>
                  <a:txBody>
                    <a:bodyPr/>
                    <a:lstStyle/>
                    <a:p>
                      <a:pPr algn="l" fontAlgn="ctr"/>
                      <a:r>
                        <a:rPr lang="zh-CN" altLang="en-US" sz="1800" u="none" strike="noStrike">
                          <a:effectLst/>
                          <a:latin typeface="MS Mincho" panose="02020609040205080304" pitchFamily="49" charset="-128"/>
                          <a:ea typeface="MS Mincho" panose="02020609040205080304" pitchFamily="49" charset="-128"/>
                        </a:rPr>
                        <a:t>国民健康保険</a:t>
                      </a:r>
                      <a:endParaRPr lang="zh-CN"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資格管理、賦課管理、給付管理、統計処理、証明書発行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4199075168"/>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国民年金</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資格管理、付加管理、免除管理、給付管理、統計処理、証明書発行</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08432907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介護保険</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資格管理、賦課管理、受給者管理、給付管理、統計処理、証明書発行 </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414734377"/>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宛名管理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送付先管理、口座管理、混合世帯管理、</a:t>
                      </a:r>
                      <a:r>
                        <a:rPr lang="en-US" altLang="ja-JP" sz="1800" u="none" strike="noStrike">
                          <a:effectLst/>
                          <a:latin typeface="MS Mincho" panose="02020609040205080304" pitchFamily="49" charset="-128"/>
                          <a:ea typeface="MS Mincho" panose="02020609040205080304" pitchFamily="49" charset="-128"/>
                        </a:rPr>
                        <a:t>DV</a:t>
                      </a:r>
                      <a:r>
                        <a:rPr lang="ja-JP" altLang="en-US" sz="1800" u="none" strike="noStrike">
                          <a:effectLst/>
                          <a:latin typeface="MS Mincho" panose="02020609040205080304" pitchFamily="49" charset="-128"/>
                          <a:ea typeface="MS Mincho" panose="02020609040205080304" pitchFamily="49" charset="-128"/>
                        </a:rPr>
                        <a:t>・ストーカー管理、統計管理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06363018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収納管理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収納情報管理、消込、還付充当、督促状、コンビニ収納、統計処理、証明書発行</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4246315679"/>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滞納管理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未納情報管理、滞納引継、催告、猶予、分納、時効、統計管理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564553896"/>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後期高齢</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資格管理、賦課管理、広域連携</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323957572"/>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戸籍</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戸籍事務管理、附票管理、除籍管理、民刑管理、記載不要届出情報管理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955582055"/>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コンビニ交付</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コンビニ交付、業務システム連携</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56634905"/>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共通基盤</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職員認証、システム連携、統合運用 </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633020192"/>
                  </a:ext>
                </a:extLst>
              </a:tr>
            </a:tbl>
          </a:graphicData>
        </a:graphic>
      </p:graphicFrame>
      <p:sp>
        <p:nvSpPr>
          <p:cNvPr id="6" name="灯片编号占位符 31">
            <a:extLst>
              <a:ext uri="{FF2B5EF4-FFF2-40B4-BE49-F238E27FC236}">
                <a16:creationId xmlns:a16="http://schemas.microsoft.com/office/drawing/2014/main" id="{AF6016A0-30E0-4DA2-89D9-EE5CBD8D23A9}"/>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116</a:t>
            </a:fld>
            <a:r>
              <a:rPr lang="ja-JP" altLang="en-US" spc="-45" dirty="0"/>
              <a:t>　</a:t>
            </a:r>
            <a:r>
              <a:rPr spc="-5" dirty="0"/>
              <a:t>-</a:t>
            </a:r>
          </a:p>
        </p:txBody>
      </p:sp>
    </p:spTree>
    <p:extLst>
      <p:ext uri="{BB962C8B-B14F-4D97-AF65-F5344CB8AC3E}">
        <p14:creationId xmlns:p14="http://schemas.microsoft.com/office/powerpoint/2010/main" val="26026634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8"/>
            <a:ext cx="5452984" cy="5696602"/>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国民ポータル（年金）</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教育</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全日本学力評価ダッシュボード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校務管理</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授業ツール（バーチャルスクール）</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400" dirty="0">
                <a:latin typeface="MS Mincho" panose="02020609040205080304" pitchFamily="49" charset="-128"/>
                <a:ea typeface="MS Mincho" panose="02020609040205080304" pitchFamily="49" charset="-128"/>
              </a:rPr>
              <a:t>LMS</a:t>
            </a:r>
            <a:r>
              <a:rPr lang="ja-JP" altLang="en-US" sz="2400" dirty="0">
                <a:latin typeface="MS Mincho" panose="02020609040205080304" pitchFamily="49" charset="-128"/>
                <a:ea typeface="MS Mincho" panose="02020609040205080304" pitchFamily="49" charset="-128"/>
              </a:rPr>
              <a:t>（ライニング管理）</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探究型ケーススタディ</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ニュース（教育）</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就職</a:t>
            </a:r>
            <a:endParaRPr lang="en-US" altLang="ja-JP" sz="24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人材・就職評価</a:t>
            </a:r>
            <a:r>
              <a:rPr lang="ja-JP" altLang="en-US" sz="2400" i="0" dirty="0">
                <a:solidFill>
                  <a:srgbClr val="4E4E4E"/>
                </a:solidFill>
                <a:effectLst/>
                <a:latin typeface="MS Mincho" panose="02020609040205080304" pitchFamily="49" charset="-128"/>
                <a:ea typeface="MS Mincho" panose="02020609040205080304" pitchFamily="49" charset="-128"/>
              </a:rPr>
              <a:t>ダッシュボード</a:t>
            </a:r>
          </a:p>
          <a:p>
            <a:pPr marL="800100" lvl="1" indent="-342900">
              <a:buFont typeface="Wingdings" panose="05000000000000000000" pitchFamily="2" charset="2"/>
              <a:buChar char="p"/>
            </a:pPr>
            <a:endParaRPr lang="en-US" altLang="ja-JP" sz="22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117</a:t>
            </a:fld>
            <a:r>
              <a:rPr lang="ja-JP" altLang="en-US" spc="-45" dirty="0"/>
              <a:t>　</a:t>
            </a:r>
            <a:r>
              <a:rPr spc="-5" dirty="0"/>
              <a:t>-</a:t>
            </a:r>
          </a:p>
        </p:txBody>
      </p:sp>
    </p:spTree>
    <p:extLst>
      <p:ext uri="{BB962C8B-B14F-4D97-AF65-F5344CB8AC3E}">
        <p14:creationId xmlns:p14="http://schemas.microsoft.com/office/powerpoint/2010/main" val="21683953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latin typeface="MS Mincho" panose="02020609040205080304" pitchFamily="49" charset="-128"/>
                <a:ea typeface="MS Mincho" panose="02020609040205080304" pitchFamily="49" charset="-128"/>
              </a:rPr>
              <a:t>スクール</a:t>
            </a:r>
            <a:r>
              <a:rPr lang="en-US" altLang="ja-JP" dirty="0">
                <a:latin typeface="MS Mincho" panose="02020609040205080304" pitchFamily="49" charset="-128"/>
                <a:ea typeface="MS Mincho" panose="02020609040205080304" pitchFamily="49" charset="-128"/>
              </a:rPr>
              <a:t>SaaS</a:t>
            </a:r>
            <a:r>
              <a:rPr lang="ja-JP" altLang="en-US" dirty="0">
                <a:latin typeface="MS Mincho" panose="02020609040205080304" pitchFamily="49" charset="-128"/>
                <a:ea typeface="MS Mincho" panose="02020609040205080304" pitchFamily="49" charset="-128"/>
              </a:rPr>
              <a:t>：学力分析サービス</a:t>
            </a:r>
            <a:endParaRPr lang="zh-CN" altLang="en-US" dirty="0">
              <a:latin typeface="MS Mincho" panose="02020609040205080304" pitchFamily="49" charset="-128"/>
              <a:ea typeface="MS Mincho" panose="02020609040205080304" pitchFamily="49" charset="-128"/>
            </a:endParaRPr>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118</a:t>
            </a:fld>
            <a:r>
              <a:rPr spc="-45" dirty="0"/>
              <a:t> </a:t>
            </a:r>
            <a:r>
              <a:rPr spc="-5" dirty="0"/>
              <a:t>-</a:t>
            </a:r>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2116620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a:extLst>
              <a:ext uri="{FF2B5EF4-FFF2-40B4-BE49-F238E27FC236}">
                <a16:creationId xmlns:a16="http://schemas.microsoft.com/office/drawing/2014/main" id="{536456C9-1DD8-4E1A-95A2-5DCADD46069B}"/>
              </a:ext>
            </a:extLst>
          </p:cNvPr>
          <p:cNvSpPr>
            <a:spLocks noChangeAspect="1"/>
          </p:cNvSpPr>
          <p:nvPr/>
        </p:nvSpPr>
        <p:spPr>
          <a:xfrm>
            <a:off x="8977364" y="3544360"/>
            <a:ext cx="1299272" cy="1299872"/>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rPr>
              <a:t>A</a:t>
            </a:r>
            <a:endParaRPr lang="zh-CN" altLang="en-US" sz="3600" dirty="0">
              <a:solidFill>
                <a:schemeClr val="tx1"/>
              </a:solidFill>
            </a:endParaRPr>
          </a:p>
        </p:txBody>
      </p:sp>
      <p:sp>
        <p:nvSpPr>
          <p:cNvPr id="24" name="椭圆 23">
            <a:extLst>
              <a:ext uri="{FF2B5EF4-FFF2-40B4-BE49-F238E27FC236}">
                <a16:creationId xmlns:a16="http://schemas.microsoft.com/office/drawing/2014/main" id="{2735E8F5-D2B4-4E00-8E8C-4B30932384D8}"/>
              </a:ext>
            </a:extLst>
          </p:cNvPr>
          <p:cNvSpPr>
            <a:spLocks noChangeAspect="1"/>
          </p:cNvSpPr>
          <p:nvPr/>
        </p:nvSpPr>
        <p:spPr>
          <a:xfrm>
            <a:off x="7693537" y="5162433"/>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B</a:t>
            </a:r>
          </a:p>
        </p:txBody>
      </p:sp>
      <p:sp>
        <p:nvSpPr>
          <p:cNvPr id="25" name="椭圆 24">
            <a:extLst>
              <a:ext uri="{FF2B5EF4-FFF2-40B4-BE49-F238E27FC236}">
                <a16:creationId xmlns:a16="http://schemas.microsoft.com/office/drawing/2014/main" id="{64BED2DB-0D9A-4DD5-AD20-BF3C0363B496}"/>
              </a:ext>
            </a:extLst>
          </p:cNvPr>
          <p:cNvSpPr>
            <a:spLocks noChangeAspect="1"/>
          </p:cNvSpPr>
          <p:nvPr/>
        </p:nvSpPr>
        <p:spPr>
          <a:xfrm>
            <a:off x="9131130" y="1966705"/>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D</a:t>
            </a:r>
          </a:p>
        </p:txBody>
      </p:sp>
      <p:cxnSp>
        <p:nvCxnSpPr>
          <p:cNvPr id="26" name="直接箭头连接符 25">
            <a:extLst>
              <a:ext uri="{FF2B5EF4-FFF2-40B4-BE49-F238E27FC236}">
                <a16:creationId xmlns:a16="http://schemas.microsoft.com/office/drawing/2014/main" id="{61244F47-F40E-48DE-BA23-299008C1FA39}"/>
              </a:ext>
            </a:extLst>
          </p:cNvPr>
          <p:cNvCxnSpPr>
            <a:cxnSpLocks/>
            <a:stCxn id="25" idx="4"/>
            <a:endCxn id="22" idx="0"/>
          </p:cNvCxnSpPr>
          <p:nvPr/>
        </p:nvCxnSpPr>
        <p:spPr>
          <a:xfrm flipH="1">
            <a:off x="9627000" y="2970329"/>
            <a:ext cx="5709" cy="574031"/>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7" name="直接箭头连接符 26">
            <a:extLst>
              <a:ext uri="{FF2B5EF4-FFF2-40B4-BE49-F238E27FC236}">
                <a16:creationId xmlns:a16="http://schemas.microsoft.com/office/drawing/2014/main" id="{A9EC7006-A528-4EB2-AA55-0D2CFCBBD9ED}"/>
              </a:ext>
            </a:extLst>
          </p:cNvPr>
          <p:cNvCxnSpPr>
            <a:cxnSpLocks/>
            <a:stCxn id="24" idx="7"/>
            <a:endCxn id="22" idx="3"/>
          </p:cNvCxnSpPr>
          <p:nvPr/>
        </p:nvCxnSpPr>
        <p:spPr>
          <a:xfrm flipV="1">
            <a:off x="8549786" y="4653870"/>
            <a:ext cx="617852" cy="65554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89ED71E3-27C0-4071-97A7-B61DAB25BEE7}"/>
              </a:ext>
            </a:extLst>
          </p:cNvPr>
          <p:cNvCxnSpPr>
            <a:cxnSpLocks/>
            <a:stCxn id="23" idx="6"/>
            <a:endCxn id="22" idx="2"/>
          </p:cNvCxnSpPr>
          <p:nvPr/>
        </p:nvCxnSpPr>
        <p:spPr>
          <a:xfrm>
            <a:off x="6409710" y="3632959"/>
            <a:ext cx="2567654" cy="56133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29" name="椭圆 28">
            <a:extLst>
              <a:ext uri="{FF2B5EF4-FFF2-40B4-BE49-F238E27FC236}">
                <a16:creationId xmlns:a16="http://schemas.microsoft.com/office/drawing/2014/main" id="{34FB431B-A0E4-4387-9258-985F23A71A44}"/>
              </a:ext>
            </a:extLst>
          </p:cNvPr>
          <p:cNvSpPr>
            <a:spLocks noChangeAspect="1"/>
          </p:cNvSpPr>
          <p:nvPr/>
        </p:nvSpPr>
        <p:spPr>
          <a:xfrm>
            <a:off x="5358055" y="5077920"/>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C3</a:t>
            </a:r>
          </a:p>
        </p:txBody>
      </p:sp>
      <p:sp>
        <p:nvSpPr>
          <p:cNvPr id="30" name="椭圆 29">
            <a:extLst>
              <a:ext uri="{FF2B5EF4-FFF2-40B4-BE49-F238E27FC236}">
                <a16:creationId xmlns:a16="http://schemas.microsoft.com/office/drawing/2014/main" id="{29224B44-CFA3-4351-8B0F-39F1567D7645}"/>
              </a:ext>
            </a:extLst>
          </p:cNvPr>
          <p:cNvSpPr>
            <a:spLocks noChangeAspect="1"/>
          </p:cNvSpPr>
          <p:nvPr/>
        </p:nvSpPr>
        <p:spPr>
          <a:xfrm>
            <a:off x="5401992" y="1825243"/>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C2</a:t>
            </a:r>
          </a:p>
        </p:txBody>
      </p:sp>
      <p:sp>
        <p:nvSpPr>
          <p:cNvPr id="31" name="椭圆 30">
            <a:extLst>
              <a:ext uri="{FF2B5EF4-FFF2-40B4-BE49-F238E27FC236}">
                <a16:creationId xmlns:a16="http://schemas.microsoft.com/office/drawing/2014/main" id="{80338070-1B39-43D5-985E-9C0DE30FD47C}"/>
              </a:ext>
            </a:extLst>
          </p:cNvPr>
          <p:cNvSpPr>
            <a:spLocks noChangeAspect="1"/>
          </p:cNvSpPr>
          <p:nvPr/>
        </p:nvSpPr>
        <p:spPr>
          <a:xfrm>
            <a:off x="3026196" y="2993961"/>
            <a:ext cx="911962" cy="91238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C1</a:t>
            </a:r>
          </a:p>
        </p:txBody>
      </p:sp>
      <p:sp>
        <p:nvSpPr>
          <p:cNvPr id="32" name="椭圆 31">
            <a:extLst>
              <a:ext uri="{FF2B5EF4-FFF2-40B4-BE49-F238E27FC236}">
                <a16:creationId xmlns:a16="http://schemas.microsoft.com/office/drawing/2014/main" id="{350B7C05-0335-47A4-B085-5F0055335529}"/>
              </a:ext>
            </a:extLst>
          </p:cNvPr>
          <p:cNvSpPr>
            <a:spLocks noChangeAspect="1"/>
          </p:cNvSpPr>
          <p:nvPr/>
        </p:nvSpPr>
        <p:spPr>
          <a:xfrm>
            <a:off x="2088604" y="1544138"/>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D2</a:t>
            </a:r>
          </a:p>
        </p:txBody>
      </p:sp>
      <p:cxnSp>
        <p:nvCxnSpPr>
          <p:cNvPr id="33" name="直接箭头连接符 32">
            <a:extLst>
              <a:ext uri="{FF2B5EF4-FFF2-40B4-BE49-F238E27FC236}">
                <a16:creationId xmlns:a16="http://schemas.microsoft.com/office/drawing/2014/main" id="{2E885DA6-C709-42A3-9AAF-8AD30E71FF25}"/>
              </a:ext>
            </a:extLst>
          </p:cNvPr>
          <p:cNvCxnSpPr>
            <a:cxnSpLocks/>
            <a:stCxn id="30" idx="4"/>
            <a:endCxn id="23" idx="0"/>
          </p:cNvCxnSpPr>
          <p:nvPr/>
        </p:nvCxnSpPr>
        <p:spPr>
          <a:xfrm>
            <a:off x="5857973" y="2737628"/>
            <a:ext cx="0" cy="34333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4" name="直接箭头连接符 33">
            <a:extLst>
              <a:ext uri="{FF2B5EF4-FFF2-40B4-BE49-F238E27FC236}">
                <a16:creationId xmlns:a16="http://schemas.microsoft.com/office/drawing/2014/main" id="{0D54601D-D413-4C85-B04B-30AFB8925068}"/>
              </a:ext>
            </a:extLst>
          </p:cNvPr>
          <p:cNvCxnSpPr>
            <a:cxnSpLocks/>
            <a:stCxn id="29" idx="0"/>
            <a:endCxn id="23" idx="4"/>
          </p:cNvCxnSpPr>
          <p:nvPr/>
        </p:nvCxnSpPr>
        <p:spPr>
          <a:xfrm flipV="1">
            <a:off x="5814036" y="4184952"/>
            <a:ext cx="43937" cy="89296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C4751580-765C-49CC-8586-53CF64046BAF}"/>
              </a:ext>
            </a:extLst>
          </p:cNvPr>
          <p:cNvCxnSpPr>
            <a:cxnSpLocks/>
            <a:stCxn id="31" idx="6"/>
            <a:endCxn id="23" idx="2"/>
          </p:cNvCxnSpPr>
          <p:nvPr/>
        </p:nvCxnSpPr>
        <p:spPr>
          <a:xfrm>
            <a:off x="3938158" y="3450154"/>
            <a:ext cx="1368078" cy="182805"/>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36" name="椭圆 35">
            <a:extLst>
              <a:ext uri="{FF2B5EF4-FFF2-40B4-BE49-F238E27FC236}">
                <a16:creationId xmlns:a16="http://schemas.microsoft.com/office/drawing/2014/main" id="{F112A28C-EA6B-4D60-9BE1-D582F78F96B0}"/>
              </a:ext>
            </a:extLst>
          </p:cNvPr>
          <p:cNvSpPr>
            <a:spLocks noChangeAspect="1"/>
          </p:cNvSpPr>
          <p:nvPr/>
        </p:nvSpPr>
        <p:spPr>
          <a:xfrm>
            <a:off x="624243" y="3060446"/>
            <a:ext cx="829056" cy="82944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D1</a:t>
            </a:r>
          </a:p>
        </p:txBody>
      </p:sp>
      <p:sp>
        <p:nvSpPr>
          <p:cNvPr id="37" name="椭圆 36">
            <a:extLst>
              <a:ext uri="{FF2B5EF4-FFF2-40B4-BE49-F238E27FC236}">
                <a16:creationId xmlns:a16="http://schemas.microsoft.com/office/drawing/2014/main" id="{F9F6DDF0-C67F-43D1-AB0F-9C641585F330}"/>
              </a:ext>
            </a:extLst>
          </p:cNvPr>
          <p:cNvSpPr>
            <a:spLocks noChangeAspect="1"/>
          </p:cNvSpPr>
          <p:nvPr/>
        </p:nvSpPr>
        <p:spPr>
          <a:xfrm>
            <a:off x="1722766" y="4332571"/>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D3</a:t>
            </a:r>
          </a:p>
        </p:txBody>
      </p:sp>
      <p:cxnSp>
        <p:nvCxnSpPr>
          <p:cNvPr id="38" name="直接箭头连接符 37">
            <a:extLst>
              <a:ext uri="{FF2B5EF4-FFF2-40B4-BE49-F238E27FC236}">
                <a16:creationId xmlns:a16="http://schemas.microsoft.com/office/drawing/2014/main" id="{093EC28E-78AF-48DE-823E-C1557B78401B}"/>
              </a:ext>
            </a:extLst>
          </p:cNvPr>
          <p:cNvCxnSpPr>
            <a:cxnSpLocks/>
            <a:stCxn id="37" idx="7"/>
            <a:endCxn id="31" idx="3"/>
          </p:cNvCxnSpPr>
          <p:nvPr/>
        </p:nvCxnSpPr>
        <p:spPr>
          <a:xfrm flipV="1">
            <a:off x="2430410" y="3772730"/>
            <a:ext cx="729340" cy="68131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82AEB984-69FF-43C1-9D97-BE361320FEEF}"/>
              </a:ext>
            </a:extLst>
          </p:cNvPr>
          <p:cNvCxnSpPr>
            <a:cxnSpLocks/>
            <a:stCxn id="32" idx="5"/>
            <a:endCxn id="31" idx="1"/>
          </p:cNvCxnSpPr>
          <p:nvPr/>
        </p:nvCxnSpPr>
        <p:spPr>
          <a:xfrm>
            <a:off x="2796248" y="2252110"/>
            <a:ext cx="363502" cy="87546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0" name="直接箭头连接符 39">
            <a:extLst>
              <a:ext uri="{FF2B5EF4-FFF2-40B4-BE49-F238E27FC236}">
                <a16:creationId xmlns:a16="http://schemas.microsoft.com/office/drawing/2014/main" id="{2C5E770C-C073-49D0-82C9-CF6F83E1E385}"/>
              </a:ext>
            </a:extLst>
          </p:cNvPr>
          <p:cNvCxnSpPr>
            <a:cxnSpLocks/>
            <a:stCxn id="36" idx="6"/>
            <a:endCxn id="31" idx="2"/>
          </p:cNvCxnSpPr>
          <p:nvPr/>
        </p:nvCxnSpPr>
        <p:spPr>
          <a:xfrm flipV="1">
            <a:off x="1453299" y="3450154"/>
            <a:ext cx="1572897" cy="25013"/>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41" name="椭圆 40">
            <a:extLst>
              <a:ext uri="{FF2B5EF4-FFF2-40B4-BE49-F238E27FC236}">
                <a16:creationId xmlns:a16="http://schemas.microsoft.com/office/drawing/2014/main" id="{D3A2B9E7-65F9-4BD6-A62F-19218F751CEB}"/>
              </a:ext>
            </a:extLst>
          </p:cNvPr>
          <p:cNvSpPr>
            <a:spLocks noChangeAspect="1"/>
          </p:cNvSpPr>
          <p:nvPr/>
        </p:nvSpPr>
        <p:spPr>
          <a:xfrm>
            <a:off x="4405744" y="80760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E1</a:t>
            </a:r>
          </a:p>
        </p:txBody>
      </p:sp>
      <p:sp>
        <p:nvSpPr>
          <p:cNvPr id="42" name="椭圆 41">
            <a:extLst>
              <a:ext uri="{FF2B5EF4-FFF2-40B4-BE49-F238E27FC236}">
                <a16:creationId xmlns:a16="http://schemas.microsoft.com/office/drawing/2014/main" id="{F7B96017-6052-491A-9EA2-A543FBB14F49}"/>
              </a:ext>
            </a:extLst>
          </p:cNvPr>
          <p:cNvSpPr>
            <a:spLocks noChangeAspect="1"/>
          </p:cNvSpPr>
          <p:nvPr/>
        </p:nvSpPr>
        <p:spPr>
          <a:xfrm>
            <a:off x="6516545" y="80361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E2</a:t>
            </a:r>
          </a:p>
        </p:txBody>
      </p:sp>
      <p:cxnSp>
        <p:nvCxnSpPr>
          <p:cNvPr id="43" name="直接箭头连接符 42">
            <a:extLst>
              <a:ext uri="{FF2B5EF4-FFF2-40B4-BE49-F238E27FC236}">
                <a16:creationId xmlns:a16="http://schemas.microsoft.com/office/drawing/2014/main" id="{D8F6078E-6C30-41EE-8C42-BD2F61EFF6E0}"/>
              </a:ext>
            </a:extLst>
          </p:cNvPr>
          <p:cNvCxnSpPr>
            <a:cxnSpLocks/>
            <a:stCxn id="41" idx="5"/>
            <a:endCxn id="30" idx="1"/>
          </p:cNvCxnSpPr>
          <p:nvPr/>
        </p:nvCxnSpPr>
        <p:spPr>
          <a:xfrm>
            <a:off x="5049056" y="1451217"/>
            <a:ext cx="486490" cy="50764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4" name="直接箭头连接符 43">
            <a:extLst>
              <a:ext uri="{FF2B5EF4-FFF2-40B4-BE49-F238E27FC236}">
                <a16:creationId xmlns:a16="http://schemas.microsoft.com/office/drawing/2014/main" id="{997506B1-74B2-406E-8D00-AA5486BC1812}"/>
              </a:ext>
            </a:extLst>
          </p:cNvPr>
          <p:cNvCxnSpPr>
            <a:cxnSpLocks/>
            <a:stCxn id="42" idx="3"/>
            <a:endCxn id="30" idx="7"/>
          </p:cNvCxnSpPr>
          <p:nvPr/>
        </p:nvCxnSpPr>
        <p:spPr>
          <a:xfrm flipH="1">
            <a:off x="6180400" y="1447227"/>
            <a:ext cx="446520" cy="51163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45" name="椭圆 44">
            <a:extLst>
              <a:ext uri="{FF2B5EF4-FFF2-40B4-BE49-F238E27FC236}">
                <a16:creationId xmlns:a16="http://schemas.microsoft.com/office/drawing/2014/main" id="{C343BA05-8349-47EE-A9F6-BC65832724A1}"/>
              </a:ext>
            </a:extLst>
          </p:cNvPr>
          <p:cNvSpPr>
            <a:spLocks noChangeAspect="1"/>
          </p:cNvSpPr>
          <p:nvPr/>
        </p:nvSpPr>
        <p:spPr>
          <a:xfrm>
            <a:off x="7969046" y="981881"/>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H1</a:t>
            </a:r>
          </a:p>
        </p:txBody>
      </p:sp>
      <p:sp>
        <p:nvSpPr>
          <p:cNvPr id="46" name="椭圆 45">
            <a:extLst>
              <a:ext uri="{FF2B5EF4-FFF2-40B4-BE49-F238E27FC236}">
                <a16:creationId xmlns:a16="http://schemas.microsoft.com/office/drawing/2014/main" id="{E50DD0B9-D6EC-48AF-9DA3-4B99DA76BA77}"/>
              </a:ext>
            </a:extLst>
          </p:cNvPr>
          <p:cNvSpPr>
            <a:spLocks noChangeAspect="1"/>
          </p:cNvSpPr>
          <p:nvPr/>
        </p:nvSpPr>
        <p:spPr>
          <a:xfrm>
            <a:off x="10568099" y="943810"/>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H2</a:t>
            </a:r>
          </a:p>
        </p:txBody>
      </p:sp>
      <p:cxnSp>
        <p:nvCxnSpPr>
          <p:cNvPr id="47" name="直接箭头连接符 46">
            <a:extLst>
              <a:ext uri="{FF2B5EF4-FFF2-40B4-BE49-F238E27FC236}">
                <a16:creationId xmlns:a16="http://schemas.microsoft.com/office/drawing/2014/main" id="{8CD59419-F2B7-45B2-B8C6-F410DE6104B1}"/>
              </a:ext>
            </a:extLst>
          </p:cNvPr>
          <p:cNvCxnSpPr>
            <a:cxnSpLocks/>
            <a:stCxn id="45" idx="5"/>
            <a:endCxn id="25" idx="1"/>
          </p:cNvCxnSpPr>
          <p:nvPr/>
        </p:nvCxnSpPr>
        <p:spPr>
          <a:xfrm>
            <a:off x="8676690" y="1689853"/>
            <a:ext cx="601349" cy="423829"/>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8" name="直接箭头连接符 47">
            <a:extLst>
              <a:ext uri="{FF2B5EF4-FFF2-40B4-BE49-F238E27FC236}">
                <a16:creationId xmlns:a16="http://schemas.microsoft.com/office/drawing/2014/main" id="{9AB084D1-76C4-40A0-873E-C0C4FE042A53}"/>
              </a:ext>
            </a:extLst>
          </p:cNvPr>
          <p:cNvCxnSpPr>
            <a:cxnSpLocks/>
            <a:stCxn id="46" idx="3"/>
            <a:endCxn id="25" idx="7"/>
          </p:cNvCxnSpPr>
          <p:nvPr/>
        </p:nvCxnSpPr>
        <p:spPr>
          <a:xfrm flipH="1">
            <a:off x="9987379" y="1651782"/>
            <a:ext cx="702132" cy="46190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6" name="タイトル 5">
            <a:extLst>
              <a:ext uri="{FF2B5EF4-FFF2-40B4-BE49-F238E27FC236}">
                <a16:creationId xmlns:a16="http://schemas.microsoft.com/office/drawing/2014/main" id="{69C706CC-AB56-B621-E1DB-48F2E3153EE2}"/>
              </a:ext>
            </a:extLst>
          </p:cNvPr>
          <p:cNvSpPr>
            <a:spLocks noGrp="1"/>
          </p:cNvSpPr>
          <p:nvPr>
            <p:ph type="title"/>
          </p:nvPr>
        </p:nvSpPr>
        <p:spPr>
          <a:xfrm>
            <a:off x="271609" y="-72050"/>
            <a:ext cx="11394838" cy="492443"/>
          </a:xfrm>
        </p:spPr>
        <p:txBody>
          <a:bodyPr/>
          <a:lstStyle/>
          <a:p>
            <a:r>
              <a:rPr lang="ja-JP" altLang="en-US" dirty="0">
                <a:latin typeface="MS Mincho" panose="02020609040205080304" pitchFamily="49" charset="-128"/>
                <a:ea typeface="MS Mincho" panose="02020609040205080304" pitchFamily="49" charset="-128"/>
              </a:rPr>
              <a:t>スクール</a:t>
            </a:r>
            <a:r>
              <a:rPr lang="en-US" altLang="ja-JP" dirty="0">
                <a:latin typeface="MS Mincho" panose="02020609040205080304" pitchFamily="49" charset="-128"/>
                <a:ea typeface="MS Mincho" panose="02020609040205080304" pitchFamily="49" charset="-128"/>
              </a:rPr>
              <a:t>SaaS</a:t>
            </a:r>
            <a:r>
              <a:rPr lang="ja-JP" altLang="en-US" dirty="0">
                <a:latin typeface="MS Mincho" panose="02020609040205080304" pitchFamily="49" charset="-128"/>
                <a:ea typeface="MS Mincho" panose="02020609040205080304" pitchFamily="49" charset="-128"/>
              </a:rPr>
              <a:t>：</a:t>
            </a:r>
            <a:r>
              <a:rPr lang="zh-TW" altLang="en-US" dirty="0">
                <a:latin typeface="MS Mincho" panose="02020609040205080304" pitchFamily="49" charset="-128"/>
                <a:ea typeface="MS Mincho" panose="02020609040205080304" pitchFamily="49" charset="-128"/>
              </a:rPr>
              <a:t>個別最適化教</a:t>
            </a:r>
            <a:r>
              <a:rPr lang="ja-JP" altLang="en-US" dirty="0">
                <a:latin typeface="MS Mincho" panose="02020609040205080304" pitchFamily="49" charset="-128"/>
                <a:ea typeface="MS Mincho" panose="02020609040205080304" pitchFamily="49" charset="-128"/>
              </a:rPr>
              <a:t>育（意思決定システム）</a:t>
            </a:r>
          </a:p>
        </p:txBody>
      </p:sp>
      <p:sp>
        <p:nvSpPr>
          <p:cNvPr id="49" name="灯片编号占位符 1">
            <a:extLst>
              <a:ext uri="{FF2B5EF4-FFF2-40B4-BE49-F238E27FC236}">
                <a16:creationId xmlns:a16="http://schemas.microsoft.com/office/drawing/2014/main" id="{F9D75D25-A030-B8D3-DC67-90EE8136380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119</a:t>
            </a:fld>
            <a:r>
              <a:rPr spc="-45" dirty="0"/>
              <a:t> </a:t>
            </a:r>
            <a:r>
              <a:rPr spc="-5" dirty="0"/>
              <a:t>-</a:t>
            </a:r>
          </a:p>
        </p:txBody>
      </p:sp>
      <p:sp>
        <p:nvSpPr>
          <p:cNvPr id="23" name="椭圆 22">
            <a:extLst>
              <a:ext uri="{FF2B5EF4-FFF2-40B4-BE49-F238E27FC236}">
                <a16:creationId xmlns:a16="http://schemas.microsoft.com/office/drawing/2014/main" id="{96667507-20D9-45F7-8130-D899986EF40D}"/>
              </a:ext>
            </a:extLst>
          </p:cNvPr>
          <p:cNvSpPr>
            <a:spLocks noChangeAspect="1"/>
          </p:cNvSpPr>
          <p:nvPr/>
        </p:nvSpPr>
        <p:spPr>
          <a:xfrm>
            <a:off x="5306236" y="3080966"/>
            <a:ext cx="1103474" cy="110398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a:t>
            </a:r>
          </a:p>
        </p:txBody>
      </p:sp>
    </p:spTree>
    <p:extLst>
      <p:ext uri="{BB962C8B-B14F-4D97-AF65-F5344CB8AC3E}">
        <p14:creationId xmlns:p14="http://schemas.microsoft.com/office/powerpoint/2010/main" val="2810432492"/>
      </p:ext>
    </p:extLst>
  </p:cSld>
  <p:clrMapOvr>
    <a:masterClrMapping/>
  </p:clrMapOvr>
  <mc:AlternateContent xmlns:mc="http://schemas.openxmlformats.org/markup-compatibility/2006" xmlns:p14="http://schemas.microsoft.com/office/powerpoint/2010/main">
    <mc:Choice Requires="p14">
      <p:transition spd="slow" p14:dur="2000" advTm="60000"/>
    </mc:Choice>
    <mc:Fallback xmlns="">
      <p:transition spd="slow" advTm="6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500"/>
                                  </p:stCondLst>
                                  <p:childTnLst>
                                    <p:set>
                                      <p:cBhvr>
                                        <p:cTn id="15" dur="1" fill="hold">
                                          <p:stCondLst>
                                            <p:cond delay="0"/>
                                          </p:stCondLst>
                                        </p:cTn>
                                        <p:tgtEl>
                                          <p:spTgt spid="3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500"/>
                                  </p:stCondLst>
                                  <p:childTnLst>
                                    <p:set>
                                      <p:cBhvr>
                                        <p:cTn id="22" dur="1" fill="hold">
                                          <p:stCondLst>
                                            <p:cond delay="0"/>
                                          </p:stCondLst>
                                        </p:cTn>
                                        <p:tgtEl>
                                          <p:spTgt spid="32"/>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500"/>
                                  </p:stCondLst>
                                  <p:childTnLst>
                                    <p:set>
                                      <p:cBhvr>
                                        <p:cTn id="25" dur="1" fill="hold">
                                          <p:stCondLst>
                                            <p:cond delay="0"/>
                                          </p:stCondLst>
                                        </p:cTn>
                                        <p:tgtEl>
                                          <p:spTgt spid="38"/>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50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500"/>
                                  </p:stCondLst>
                                  <p:childTnLst>
                                    <p:set>
                                      <p:cBhvr>
                                        <p:cTn id="35" dur="1" fill="hold">
                                          <p:stCondLst>
                                            <p:cond delay="0"/>
                                          </p:stCondLst>
                                        </p:cTn>
                                        <p:tgtEl>
                                          <p:spTgt spid="23"/>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500"/>
                                  </p:stCondLst>
                                  <p:childTnLst>
                                    <p:set>
                                      <p:cBhvr>
                                        <p:cTn id="38" dur="1" fill="hold">
                                          <p:stCondLst>
                                            <p:cond delay="0"/>
                                          </p:stCondLst>
                                        </p:cTn>
                                        <p:tgtEl>
                                          <p:spTgt spid="33"/>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grpId="0" nodeType="afterEffect">
                                  <p:stCondLst>
                                    <p:cond delay="500"/>
                                  </p:stCondLst>
                                  <p:childTnLst>
                                    <p:set>
                                      <p:cBhvr>
                                        <p:cTn id="41" dur="1" fill="hold">
                                          <p:stCondLst>
                                            <p:cond delay="0"/>
                                          </p:stCondLst>
                                        </p:cTn>
                                        <p:tgtEl>
                                          <p:spTgt spid="30"/>
                                        </p:tgtEl>
                                        <p:attrNameLst>
                                          <p:attrName>style.visibility</p:attrName>
                                        </p:attrNameLst>
                                      </p:cBhvr>
                                      <p:to>
                                        <p:strVal val="visible"/>
                                      </p:to>
                                    </p:set>
                                  </p:childTnLst>
                                </p:cTn>
                              </p:par>
                            </p:childTnLst>
                          </p:cTn>
                        </p:par>
                        <p:par>
                          <p:cTn id="42" fill="hold">
                            <p:stCondLst>
                              <p:cond delay="1500"/>
                            </p:stCondLst>
                            <p:childTnLst>
                              <p:par>
                                <p:cTn id="43" presetID="1" presetClass="entr" presetSubtype="0" fill="hold" nodeType="after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par>
                          <p:cTn id="45" fill="hold">
                            <p:stCondLst>
                              <p:cond delay="1500"/>
                            </p:stCondLst>
                            <p:childTnLst>
                              <p:par>
                                <p:cTn id="46" presetID="1" presetClass="entr" presetSubtype="0"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childTnLst>
                                </p:cTn>
                              </p:par>
                            </p:childTnLst>
                          </p:cTn>
                        </p:par>
                        <p:par>
                          <p:cTn id="48" fill="hold">
                            <p:stCondLst>
                              <p:cond delay="1500"/>
                            </p:stCondLst>
                            <p:childTnLst>
                              <p:par>
                                <p:cTn id="49" presetID="1" presetClass="entr" presetSubtype="0" fill="hold" grpId="0" nodeType="after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childTnLst>
                                </p:cTn>
                              </p:par>
                            </p:childTnLst>
                          </p:cTn>
                        </p:par>
                        <p:par>
                          <p:cTn id="54" fill="hold">
                            <p:stCondLst>
                              <p:cond delay="1500"/>
                            </p:stCondLst>
                            <p:childTnLst>
                              <p:par>
                                <p:cTn id="55" presetID="1" presetClass="entr" presetSubtype="0" fill="hold" nodeType="afterEffect">
                                  <p:stCondLst>
                                    <p:cond delay="500"/>
                                  </p:stCondLst>
                                  <p:childTnLst>
                                    <p:set>
                                      <p:cBhvr>
                                        <p:cTn id="56" dur="1" fill="hold">
                                          <p:stCondLst>
                                            <p:cond delay="0"/>
                                          </p:stCondLst>
                                        </p:cTn>
                                        <p:tgtEl>
                                          <p:spTgt spid="34"/>
                                        </p:tgtEl>
                                        <p:attrNameLst>
                                          <p:attrName>style.visibility</p:attrName>
                                        </p:attrNameLst>
                                      </p:cBhvr>
                                      <p:to>
                                        <p:strVal val="visible"/>
                                      </p:to>
                                    </p:set>
                                  </p:childTnLst>
                                </p:cTn>
                              </p:par>
                            </p:childTnLst>
                          </p:cTn>
                        </p:par>
                        <p:par>
                          <p:cTn id="57" fill="hold">
                            <p:stCondLst>
                              <p:cond delay="2000"/>
                            </p:stCondLst>
                            <p:childTnLst>
                              <p:par>
                                <p:cTn id="58" presetID="1" presetClass="entr" presetSubtype="0" fill="hold" grpId="0" nodeType="afterEffect">
                                  <p:stCondLst>
                                    <p:cond delay="500"/>
                                  </p:stCondLst>
                                  <p:childTnLst>
                                    <p:set>
                                      <p:cBhvr>
                                        <p:cTn id="59" dur="1" fill="hold">
                                          <p:stCondLst>
                                            <p:cond delay="0"/>
                                          </p:stCondLst>
                                        </p:cTn>
                                        <p:tgtEl>
                                          <p:spTgt spid="2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8"/>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500"/>
                                  </p:stCondLst>
                                  <p:childTnLst>
                                    <p:set>
                                      <p:cBhvr>
                                        <p:cTn id="66" dur="1" fill="hold">
                                          <p:stCondLst>
                                            <p:cond delay="0"/>
                                          </p:stCondLst>
                                        </p:cTn>
                                        <p:tgtEl>
                                          <p:spTgt spid="22"/>
                                        </p:tgtEl>
                                        <p:attrNameLst>
                                          <p:attrName>style.visibility</p:attrName>
                                        </p:attrNameLst>
                                      </p:cBhvr>
                                      <p:to>
                                        <p:strVal val="visible"/>
                                      </p:to>
                                    </p:set>
                                  </p:childTnLst>
                                </p:cTn>
                              </p:par>
                            </p:childTnLst>
                          </p:cTn>
                        </p:par>
                        <p:par>
                          <p:cTn id="67" fill="hold">
                            <p:stCondLst>
                              <p:cond delay="500"/>
                            </p:stCondLst>
                            <p:childTnLst>
                              <p:par>
                                <p:cTn id="68" presetID="1" presetClass="entr" presetSubtype="0" fill="hold" nodeType="afterEffect">
                                  <p:stCondLst>
                                    <p:cond delay="500"/>
                                  </p:stCondLst>
                                  <p:childTnLst>
                                    <p:set>
                                      <p:cBhvr>
                                        <p:cTn id="69" dur="1" fill="hold">
                                          <p:stCondLst>
                                            <p:cond delay="0"/>
                                          </p:stCondLst>
                                        </p:cTn>
                                        <p:tgtEl>
                                          <p:spTgt spid="27"/>
                                        </p:tgtEl>
                                        <p:attrNameLst>
                                          <p:attrName>style.visibility</p:attrName>
                                        </p:attrNameLst>
                                      </p:cBhvr>
                                      <p:to>
                                        <p:strVal val="visible"/>
                                      </p:to>
                                    </p:set>
                                  </p:childTnLst>
                                </p:cTn>
                              </p:par>
                            </p:childTnLst>
                          </p:cTn>
                        </p:par>
                        <p:par>
                          <p:cTn id="70" fill="hold">
                            <p:stCondLst>
                              <p:cond delay="1000"/>
                            </p:stCondLst>
                            <p:childTnLst>
                              <p:par>
                                <p:cTn id="71" presetID="1" presetClass="entr" presetSubtype="0" fill="hold" nodeType="afterEffect">
                                  <p:stCondLst>
                                    <p:cond delay="500"/>
                                  </p:stCondLst>
                                  <p:childTnLst>
                                    <p:set>
                                      <p:cBhvr>
                                        <p:cTn id="72" dur="1" fill="hold">
                                          <p:stCondLst>
                                            <p:cond delay="0"/>
                                          </p:stCondLst>
                                        </p:cTn>
                                        <p:tgtEl>
                                          <p:spTgt spid="26"/>
                                        </p:tgtEl>
                                        <p:attrNameLst>
                                          <p:attrName>style.visibility</p:attrName>
                                        </p:attrNameLst>
                                      </p:cBhvr>
                                      <p:to>
                                        <p:strVal val="visible"/>
                                      </p:to>
                                    </p:set>
                                  </p:childTnLst>
                                </p:cTn>
                              </p:par>
                            </p:childTnLst>
                          </p:cTn>
                        </p:par>
                        <p:par>
                          <p:cTn id="73" fill="hold">
                            <p:stCondLst>
                              <p:cond delay="1500"/>
                            </p:stCondLst>
                            <p:childTnLst>
                              <p:par>
                                <p:cTn id="74" presetID="1" presetClass="entr" presetSubtype="0" fill="hold" grpId="0" nodeType="afterEffect">
                                  <p:stCondLst>
                                    <p:cond delay="500"/>
                                  </p:stCondLst>
                                  <p:childTnLst>
                                    <p:set>
                                      <p:cBhvr>
                                        <p:cTn id="75" dur="1" fill="hold">
                                          <p:stCondLst>
                                            <p:cond delay="0"/>
                                          </p:stCondLst>
                                        </p:cTn>
                                        <p:tgtEl>
                                          <p:spTgt spid="25"/>
                                        </p:tgtEl>
                                        <p:attrNameLst>
                                          <p:attrName>style.visibility</p:attrName>
                                        </p:attrNameLst>
                                      </p:cBhvr>
                                      <p:to>
                                        <p:strVal val="visible"/>
                                      </p:to>
                                    </p:set>
                                  </p:childTnLst>
                                </p:cTn>
                              </p:par>
                            </p:childTnLst>
                          </p:cTn>
                        </p:par>
                        <p:par>
                          <p:cTn id="76" fill="hold">
                            <p:stCondLst>
                              <p:cond delay="2000"/>
                            </p:stCondLst>
                            <p:childTnLst>
                              <p:par>
                                <p:cTn id="77" presetID="1" presetClass="entr" presetSubtype="0" fill="hold" grpId="0" nodeType="afterEffect">
                                  <p:stCondLst>
                                    <p:cond delay="500"/>
                                  </p:stCondLst>
                                  <p:childTnLst>
                                    <p:set>
                                      <p:cBhvr>
                                        <p:cTn id="78" dur="1" fill="hold">
                                          <p:stCondLst>
                                            <p:cond delay="0"/>
                                          </p:stCondLst>
                                        </p:cTn>
                                        <p:tgtEl>
                                          <p:spTgt spid="24"/>
                                        </p:tgtEl>
                                        <p:attrNameLst>
                                          <p:attrName>style.visibility</p:attrName>
                                        </p:attrNameLst>
                                      </p:cBhvr>
                                      <p:to>
                                        <p:strVal val="visible"/>
                                      </p:to>
                                    </p:set>
                                  </p:childTnLst>
                                </p:cTn>
                              </p:par>
                            </p:childTnLst>
                          </p:cTn>
                        </p:par>
                        <p:par>
                          <p:cTn id="79" fill="hold">
                            <p:stCondLst>
                              <p:cond delay="2500"/>
                            </p:stCondLst>
                            <p:childTnLst>
                              <p:par>
                                <p:cTn id="80" presetID="1" presetClass="entr" presetSubtype="0" fill="hold" nodeType="afterEffect">
                                  <p:stCondLst>
                                    <p:cond delay="500"/>
                                  </p:stCondLst>
                                  <p:childTnLst>
                                    <p:set>
                                      <p:cBhvr>
                                        <p:cTn id="81" dur="1" fill="hold">
                                          <p:stCondLst>
                                            <p:cond delay="0"/>
                                          </p:stCondLst>
                                        </p:cTn>
                                        <p:tgtEl>
                                          <p:spTgt spid="48"/>
                                        </p:tgtEl>
                                        <p:attrNameLst>
                                          <p:attrName>style.visibility</p:attrName>
                                        </p:attrNameLst>
                                      </p:cBhvr>
                                      <p:to>
                                        <p:strVal val="visible"/>
                                      </p:to>
                                    </p:set>
                                  </p:childTnLst>
                                </p:cTn>
                              </p:par>
                            </p:childTnLst>
                          </p:cTn>
                        </p:par>
                        <p:par>
                          <p:cTn id="82" fill="hold">
                            <p:stCondLst>
                              <p:cond delay="3000"/>
                            </p:stCondLst>
                            <p:childTnLst>
                              <p:par>
                                <p:cTn id="83" presetID="1" presetClass="entr" presetSubtype="0" fill="hold" nodeType="afterEffect">
                                  <p:stCondLst>
                                    <p:cond delay="500"/>
                                  </p:stCondLst>
                                  <p:childTnLst>
                                    <p:set>
                                      <p:cBhvr>
                                        <p:cTn id="84" dur="1" fill="hold">
                                          <p:stCondLst>
                                            <p:cond delay="0"/>
                                          </p:stCondLst>
                                        </p:cTn>
                                        <p:tgtEl>
                                          <p:spTgt spid="47"/>
                                        </p:tgtEl>
                                        <p:attrNameLst>
                                          <p:attrName>style.visibility</p:attrName>
                                        </p:attrNameLst>
                                      </p:cBhvr>
                                      <p:to>
                                        <p:strVal val="visible"/>
                                      </p:to>
                                    </p:set>
                                  </p:childTnLst>
                                </p:cTn>
                              </p:par>
                            </p:childTnLst>
                          </p:cTn>
                        </p:par>
                        <p:par>
                          <p:cTn id="85" fill="hold">
                            <p:stCondLst>
                              <p:cond delay="3500"/>
                            </p:stCondLst>
                            <p:childTnLst>
                              <p:par>
                                <p:cTn id="86" presetID="1" presetClass="entr" presetSubtype="0" fill="hold" grpId="0" nodeType="afterEffect">
                                  <p:stCondLst>
                                    <p:cond delay="500"/>
                                  </p:stCondLst>
                                  <p:childTnLst>
                                    <p:set>
                                      <p:cBhvr>
                                        <p:cTn id="87" dur="1" fill="hold">
                                          <p:stCondLst>
                                            <p:cond delay="0"/>
                                          </p:stCondLst>
                                        </p:cTn>
                                        <p:tgtEl>
                                          <p:spTgt spid="45"/>
                                        </p:tgtEl>
                                        <p:attrNameLst>
                                          <p:attrName>style.visibility</p:attrName>
                                        </p:attrNameLst>
                                      </p:cBhvr>
                                      <p:to>
                                        <p:strVal val="visible"/>
                                      </p:to>
                                    </p:set>
                                  </p:childTnLst>
                                </p:cTn>
                              </p:par>
                            </p:childTnLst>
                          </p:cTn>
                        </p:par>
                        <p:par>
                          <p:cTn id="88" fill="hold">
                            <p:stCondLst>
                              <p:cond delay="4000"/>
                            </p:stCondLst>
                            <p:childTnLst>
                              <p:par>
                                <p:cTn id="89" presetID="1" presetClass="entr" presetSubtype="0" fill="hold" grpId="0" nodeType="afterEffect">
                                  <p:stCondLst>
                                    <p:cond delay="500"/>
                                  </p:stCondLst>
                                  <p:childTnLst>
                                    <p:set>
                                      <p:cBhvr>
                                        <p:cTn id="90" dur="1" fill="hold">
                                          <p:stCondLst>
                                            <p:cond delay="0"/>
                                          </p:stCondLst>
                                        </p:cTn>
                                        <p:tgtEl>
                                          <p:spTgt spid="4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6" presetClass="emph" presetSubtype="0" fill="hold" grpId="1" nodeType="clickEffect">
                                  <p:stCondLst>
                                    <p:cond delay="0"/>
                                  </p:stCondLst>
                                  <p:childTnLst>
                                    <p:animScale>
                                      <p:cBhvr>
                                        <p:cTn id="94" dur="2000" fill="hold"/>
                                        <p:tgtEl>
                                          <p:spTgt spid="2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29" grpId="0" animBg="1"/>
      <p:bldP spid="30" grpId="0" animBg="1"/>
      <p:bldP spid="31" grpId="0" animBg="1"/>
      <p:bldP spid="32" grpId="0" animBg="1"/>
      <p:bldP spid="36" grpId="0" animBg="1"/>
      <p:bldP spid="37" grpId="0" animBg="1"/>
      <p:bldP spid="41" grpId="0" animBg="1"/>
      <p:bldP spid="42" grpId="0" animBg="1"/>
      <p:bldP spid="45" grpId="0" animBg="1"/>
      <p:bldP spid="46" grpId="0" animBg="1"/>
      <p:bldP spid="23" grpId="0" animBg="1"/>
      <p:bldP spid="2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被害通報：警察庁、警視庁、警察署</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6" name="灯片编号占位符 31">
            <a:extLst>
              <a:ext uri="{FF2B5EF4-FFF2-40B4-BE49-F238E27FC236}">
                <a16:creationId xmlns:a16="http://schemas.microsoft.com/office/drawing/2014/main" id="{90F9526F-1F69-4B76-AFA6-9924F619637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a:t>
            </a:fld>
            <a:r>
              <a:rPr lang="ja-JP" altLang="en-US" spc="-45" dirty="0"/>
              <a:t>　</a:t>
            </a:r>
            <a:r>
              <a:rPr spc="-5" dirty="0"/>
              <a:t>-</a:t>
            </a:r>
          </a:p>
        </p:txBody>
      </p:sp>
    </p:spTree>
    <p:extLst>
      <p:ext uri="{BB962C8B-B14F-4D97-AF65-F5344CB8AC3E}">
        <p14:creationId xmlns:p14="http://schemas.microsoft.com/office/powerpoint/2010/main" val="294989804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就職支援サービス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120</a:t>
            </a:fld>
            <a:r>
              <a:rPr spc="-45" dirty="0"/>
              <a:t> </a:t>
            </a:r>
            <a:r>
              <a:rPr spc="-5" dirty="0"/>
              <a:t>-</a:t>
            </a:r>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11924368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CF561-5893-4496-B6B5-BD79977C6CEE}"/>
              </a:ext>
            </a:extLst>
          </p:cNvPr>
          <p:cNvSpPr>
            <a:spLocks noGrp="1"/>
          </p:cNvSpPr>
          <p:nvPr>
            <p:ph type="title"/>
          </p:nvPr>
        </p:nvSpPr>
        <p:spPr/>
        <p:txBody>
          <a:bodyPr/>
          <a:lstStyle/>
          <a:p>
            <a:r>
              <a:rPr lang="ja-JP" altLang="en-US" dirty="0"/>
              <a:t>就職支援サービス：</a:t>
            </a:r>
            <a:r>
              <a:rPr lang="en-US" altLang="ja-JP" dirty="0"/>
              <a:t>HRTech</a:t>
            </a:r>
            <a:endParaRPr lang="zh-CN" altLang="en-US" dirty="0"/>
          </a:p>
        </p:txBody>
      </p:sp>
      <p:sp>
        <p:nvSpPr>
          <p:cNvPr id="5" name="流程图: 多文档 4">
            <a:extLst>
              <a:ext uri="{FF2B5EF4-FFF2-40B4-BE49-F238E27FC236}">
                <a16:creationId xmlns:a16="http://schemas.microsoft.com/office/drawing/2014/main" id="{605DF0A2-2761-4987-B7D1-527E5B319AB6}"/>
              </a:ext>
            </a:extLst>
          </p:cNvPr>
          <p:cNvSpPr/>
          <p:nvPr/>
        </p:nvSpPr>
        <p:spPr>
          <a:xfrm>
            <a:off x="4956396" y="1291453"/>
            <a:ext cx="2172128" cy="1371600"/>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能力フレームワーク</a:t>
            </a:r>
            <a:endParaRPr lang="zh-CN" altLang="en-US" sz="2400" dirty="0">
              <a:solidFill>
                <a:schemeClr val="tx1"/>
              </a:solidFill>
              <a:latin typeface="+mj-ea"/>
              <a:ea typeface="+mj-ea"/>
            </a:endParaRPr>
          </a:p>
        </p:txBody>
      </p:sp>
      <p:sp>
        <p:nvSpPr>
          <p:cNvPr id="8" name="文本框 7">
            <a:extLst>
              <a:ext uri="{FF2B5EF4-FFF2-40B4-BE49-F238E27FC236}">
                <a16:creationId xmlns:a16="http://schemas.microsoft.com/office/drawing/2014/main" id="{90EC268D-EE7E-4FEB-A05B-4127B87E5243}"/>
              </a:ext>
            </a:extLst>
          </p:cNvPr>
          <p:cNvSpPr txBox="1"/>
          <p:nvPr/>
        </p:nvSpPr>
        <p:spPr>
          <a:xfrm>
            <a:off x="609600" y="83557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個人</a:t>
            </a:r>
            <a:endParaRPr lang="zh-CN" altLang="en-US"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CCC07410-B885-4D43-BE72-E3789C5C52DC}"/>
              </a:ext>
            </a:extLst>
          </p:cNvPr>
          <p:cNvSpPr txBox="1"/>
          <p:nvPr/>
        </p:nvSpPr>
        <p:spPr>
          <a:xfrm>
            <a:off x="10972800" y="80010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企業</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2" name="直接箭头连接符 11">
            <a:extLst>
              <a:ext uri="{FF2B5EF4-FFF2-40B4-BE49-F238E27FC236}">
                <a16:creationId xmlns:a16="http://schemas.microsoft.com/office/drawing/2014/main" id="{5646C8D2-76C6-44B8-B022-764E92FEDF6C}"/>
              </a:ext>
            </a:extLst>
          </p:cNvPr>
          <p:cNvCxnSpPr>
            <a:cxnSpLocks/>
            <a:stCxn id="5" idx="3"/>
            <a:endCxn id="49" idx="1"/>
          </p:cNvCxnSpPr>
          <p:nvPr/>
        </p:nvCxnSpPr>
        <p:spPr>
          <a:xfrm flipV="1">
            <a:off x="7128524" y="1960050"/>
            <a:ext cx="1354295" cy="172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461F2F86-27F3-4368-B435-54DD706CE571}"/>
              </a:ext>
            </a:extLst>
          </p:cNvPr>
          <p:cNvCxnSpPr>
            <a:cxnSpLocks/>
            <a:stCxn id="5" idx="1"/>
            <a:endCxn id="27" idx="3"/>
          </p:cNvCxnSpPr>
          <p:nvPr/>
        </p:nvCxnSpPr>
        <p:spPr>
          <a:xfrm flipH="1">
            <a:off x="4036903" y="1977253"/>
            <a:ext cx="919493" cy="1156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434206-8C7F-452B-85D4-FF0171DC6585}"/>
              </a:ext>
            </a:extLst>
          </p:cNvPr>
          <p:cNvCxnSpPr>
            <a:cxnSpLocks/>
            <a:stCxn id="27" idx="2"/>
            <a:endCxn id="40" idx="0"/>
          </p:cNvCxnSpPr>
          <p:nvPr/>
        </p:nvCxnSpPr>
        <p:spPr>
          <a:xfrm>
            <a:off x="2977493" y="3177540"/>
            <a:ext cx="8674" cy="3815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流程图: 决策 21">
            <a:extLst>
              <a:ext uri="{FF2B5EF4-FFF2-40B4-BE49-F238E27FC236}">
                <a16:creationId xmlns:a16="http://schemas.microsoft.com/office/drawing/2014/main" id="{0EB025EE-29B3-4D38-944E-E63483C60FA6}"/>
              </a:ext>
            </a:extLst>
          </p:cNvPr>
          <p:cNvSpPr/>
          <p:nvPr/>
        </p:nvSpPr>
        <p:spPr>
          <a:xfrm>
            <a:off x="4654493" y="4023371"/>
            <a:ext cx="2947065" cy="1219193"/>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F0000"/>
                </a:solidFill>
                <a:latin typeface="+mj-ea"/>
                <a:ea typeface="+mj-ea"/>
              </a:rPr>
              <a:t>AI</a:t>
            </a:r>
            <a:endParaRPr lang="zh-CN" altLang="en-US" sz="2400" dirty="0">
              <a:solidFill>
                <a:srgbClr val="FF0000"/>
              </a:solidFill>
              <a:latin typeface="+mj-ea"/>
              <a:ea typeface="+mj-ea"/>
            </a:endParaRPr>
          </a:p>
        </p:txBody>
      </p:sp>
      <p:cxnSp>
        <p:nvCxnSpPr>
          <p:cNvPr id="24" name="直接箭头连接符 23">
            <a:extLst>
              <a:ext uri="{FF2B5EF4-FFF2-40B4-BE49-F238E27FC236}">
                <a16:creationId xmlns:a16="http://schemas.microsoft.com/office/drawing/2014/main" id="{24340D4D-14CD-41C6-9C31-11768CC52997}"/>
              </a:ext>
            </a:extLst>
          </p:cNvPr>
          <p:cNvCxnSpPr>
            <a:cxnSpLocks/>
            <a:stCxn id="40" idx="3"/>
            <a:endCxn id="22" idx="1"/>
          </p:cNvCxnSpPr>
          <p:nvPr/>
        </p:nvCxnSpPr>
        <p:spPr>
          <a:xfrm>
            <a:off x="3901711" y="4624877"/>
            <a:ext cx="752782" cy="8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接箭头连接符 25">
            <a:extLst>
              <a:ext uri="{FF2B5EF4-FFF2-40B4-BE49-F238E27FC236}">
                <a16:creationId xmlns:a16="http://schemas.microsoft.com/office/drawing/2014/main" id="{81BCAAD1-68AD-4AA9-A9AB-EF1BE88CB789}"/>
              </a:ext>
            </a:extLst>
          </p:cNvPr>
          <p:cNvCxnSpPr>
            <a:cxnSpLocks/>
            <a:stCxn id="48" idx="1"/>
            <a:endCxn id="22" idx="3"/>
          </p:cNvCxnSpPr>
          <p:nvPr/>
        </p:nvCxnSpPr>
        <p:spPr>
          <a:xfrm flipH="1">
            <a:off x="7601558" y="4605127"/>
            <a:ext cx="770187" cy="27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E7771275-9364-4225-BB97-885E67B3CD89}"/>
              </a:ext>
            </a:extLst>
          </p:cNvPr>
          <p:cNvCxnSpPr>
            <a:cxnSpLocks/>
            <a:endCxn id="49" idx="3"/>
          </p:cNvCxnSpPr>
          <p:nvPr/>
        </p:nvCxnSpPr>
        <p:spPr>
          <a:xfrm flipH="1">
            <a:off x="9883979" y="1960050"/>
            <a:ext cx="108882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6F3648B3-6260-4705-AC78-C383BE612C14}"/>
              </a:ext>
            </a:extLst>
          </p:cNvPr>
          <p:cNvCxnSpPr>
            <a:cxnSpLocks/>
            <a:endCxn id="27" idx="1"/>
          </p:cNvCxnSpPr>
          <p:nvPr/>
        </p:nvCxnSpPr>
        <p:spPr>
          <a:xfrm>
            <a:off x="1219200" y="1988820"/>
            <a:ext cx="6988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文本框 33">
            <a:extLst>
              <a:ext uri="{FF2B5EF4-FFF2-40B4-BE49-F238E27FC236}">
                <a16:creationId xmlns:a16="http://schemas.microsoft.com/office/drawing/2014/main" id="{B3ACF57B-CD9C-4B10-BC64-6B484BD9F3C4}"/>
              </a:ext>
            </a:extLst>
          </p:cNvPr>
          <p:cNvSpPr txBox="1"/>
          <p:nvPr/>
        </p:nvSpPr>
        <p:spPr>
          <a:xfrm>
            <a:off x="4727028" y="5643057"/>
            <a:ext cx="2819400" cy="5334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紹介リスト</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36" name="直接箭头连接符 35">
            <a:extLst>
              <a:ext uri="{FF2B5EF4-FFF2-40B4-BE49-F238E27FC236}">
                <a16:creationId xmlns:a16="http://schemas.microsoft.com/office/drawing/2014/main" id="{6F88EF76-BB6A-4390-91FC-45275B001FF7}"/>
              </a:ext>
            </a:extLst>
          </p:cNvPr>
          <p:cNvCxnSpPr>
            <a:stCxn id="22" idx="2"/>
            <a:endCxn id="34" idx="0"/>
          </p:cNvCxnSpPr>
          <p:nvPr/>
        </p:nvCxnSpPr>
        <p:spPr>
          <a:xfrm>
            <a:off x="6128026" y="5242564"/>
            <a:ext cx="8702" cy="400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DAAC0C52-FC82-43B6-9744-C81ED869FAE7}"/>
              </a:ext>
            </a:extLst>
          </p:cNvPr>
          <p:cNvCxnSpPr>
            <a:stCxn id="34" idx="3"/>
          </p:cNvCxnSpPr>
          <p:nvPr/>
        </p:nvCxnSpPr>
        <p:spPr>
          <a:xfrm>
            <a:off x="7546428" y="5909757"/>
            <a:ext cx="3426372"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6E0328C2-47AA-4035-91E1-08EFBFC938E4}"/>
              </a:ext>
            </a:extLst>
          </p:cNvPr>
          <p:cNvCxnSpPr>
            <a:cxnSpLocks/>
            <a:stCxn id="34" idx="1"/>
          </p:cNvCxnSpPr>
          <p:nvPr/>
        </p:nvCxnSpPr>
        <p:spPr>
          <a:xfrm flipH="1">
            <a:off x="1219200" y="5909757"/>
            <a:ext cx="350782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graphicFrame>
        <p:nvGraphicFramePr>
          <p:cNvPr id="27" name="表格 5">
            <a:extLst>
              <a:ext uri="{FF2B5EF4-FFF2-40B4-BE49-F238E27FC236}">
                <a16:creationId xmlns:a16="http://schemas.microsoft.com/office/drawing/2014/main" id="{B58C6C35-6D14-4C08-9E1F-F4F509987397}"/>
              </a:ext>
            </a:extLst>
          </p:cNvPr>
          <p:cNvGraphicFramePr>
            <a:graphicFrameLocks noGrp="1"/>
          </p:cNvGraphicFramePr>
          <p:nvPr>
            <p:extLst>
              <p:ext uri="{D42A27DB-BD31-4B8C-83A1-F6EECF244321}">
                <p14:modId xmlns:p14="http://schemas.microsoft.com/office/powerpoint/2010/main" val="4007338338"/>
              </p:ext>
            </p:extLst>
          </p:nvPr>
        </p:nvGraphicFramePr>
        <p:xfrm>
          <a:off x="1918083" y="800100"/>
          <a:ext cx="2118820" cy="2377440"/>
        </p:xfrm>
        <a:graphic>
          <a:graphicData uri="http://schemas.openxmlformats.org/drawingml/2006/table">
            <a:tbl>
              <a:tblPr firstRow="1" bandRow="1">
                <a:tableStyleId>{5C22544A-7EE6-4342-B048-85BDC9FD1C3A}</a:tableStyleId>
              </a:tblPr>
              <a:tblGrid>
                <a:gridCol w="2118820">
                  <a:extLst>
                    <a:ext uri="{9D8B030D-6E8A-4147-A177-3AD203B41FA5}">
                      <a16:colId xmlns:a16="http://schemas.microsoft.com/office/drawing/2014/main" val="3170074802"/>
                    </a:ext>
                  </a:extLst>
                </a:gridCol>
              </a:tblGrid>
              <a:tr h="309270">
                <a:tc>
                  <a:txBody>
                    <a:bodyPr/>
                    <a:lstStyle/>
                    <a:p>
                      <a:pPr algn="ctr"/>
                      <a:r>
                        <a:rPr lang="ja-JP" altLang="en-US" sz="1800" dirty="0"/>
                        <a:t>学習ログ</a:t>
                      </a:r>
                      <a:endParaRPr lang="zh-CN" altLang="en-US" sz="1800" dirty="0">
                        <a:latin typeface="+mj-ea"/>
                        <a:ea typeface="+mj-ea"/>
                      </a:endParaRPr>
                    </a:p>
                  </a:txBody>
                  <a:tcPr/>
                </a:tc>
                <a:extLst>
                  <a:ext uri="{0D108BD9-81ED-4DB2-BD59-A6C34878D82A}">
                    <a16:rowId xmlns:a16="http://schemas.microsoft.com/office/drawing/2014/main" val="1334803490"/>
                  </a:ext>
                </a:extLst>
              </a:tr>
              <a:tr h="283498">
                <a:tc>
                  <a:txBody>
                    <a:bodyPr/>
                    <a:lstStyle/>
                    <a:p>
                      <a:pPr algn="ctr"/>
                      <a:r>
                        <a:rPr lang="ja-JP" altLang="en-US" sz="1600" dirty="0"/>
                        <a:t>英語</a:t>
                      </a:r>
                      <a:endParaRPr lang="zh-CN" altLang="en-US" sz="1600" dirty="0">
                        <a:latin typeface="+mj-ea"/>
                        <a:ea typeface="+mj-ea"/>
                      </a:endParaRPr>
                    </a:p>
                  </a:txBody>
                  <a:tcPr/>
                </a:tc>
                <a:extLst>
                  <a:ext uri="{0D108BD9-81ED-4DB2-BD59-A6C34878D82A}">
                    <a16:rowId xmlns:a16="http://schemas.microsoft.com/office/drawing/2014/main" val="1532286603"/>
                  </a:ext>
                </a:extLst>
              </a:tr>
              <a:tr h="283498">
                <a:tc>
                  <a:txBody>
                    <a:bodyPr/>
                    <a:lstStyle/>
                    <a:p>
                      <a:pPr algn="ctr"/>
                      <a:r>
                        <a:rPr lang="ja-JP" altLang="en-US" sz="1600" dirty="0"/>
                        <a:t>コミュニケーション</a:t>
                      </a:r>
                      <a:endParaRPr lang="zh-CN" altLang="en-US" sz="1600" dirty="0">
                        <a:latin typeface="+mj-ea"/>
                        <a:ea typeface="+mj-ea"/>
                      </a:endParaRPr>
                    </a:p>
                  </a:txBody>
                  <a:tcPr/>
                </a:tc>
                <a:extLst>
                  <a:ext uri="{0D108BD9-81ED-4DB2-BD59-A6C34878D82A}">
                    <a16:rowId xmlns:a16="http://schemas.microsoft.com/office/drawing/2014/main" val="893108435"/>
                  </a:ext>
                </a:extLst>
              </a:tr>
              <a:tr h="283498">
                <a:tc>
                  <a:txBody>
                    <a:bodyPr/>
                    <a:lstStyle/>
                    <a:p>
                      <a:pPr algn="ctr"/>
                      <a:r>
                        <a:rPr lang="ja-JP" altLang="en-US" sz="1600" dirty="0"/>
                        <a:t>プログラミング</a:t>
                      </a:r>
                      <a:endParaRPr lang="zh-CN" altLang="en-US" sz="1600" dirty="0">
                        <a:latin typeface="+mj-ea"/>
                        <a:ea typeface="+mj-ea"/>
                      </a:endParaRPr>
                    </a:p>
                  </a:txBody>
                  <a:tcPr/>
                </a:tc>
                <a:extLst>
                  <a:ext uri="{0D108BD9-81ED-4DB2-BD59-A6C34878D82A}">
                    <a16:rowId xmlns:a16="http://schemas.microsoft.com/office/drawing/2014/main" val="3451944132"/>
                  </a:ext>
                </a:extLst>
              </a:tr>
              <a:tr h="283498">
                <a:tc>
                  <a:txBody>
                    <a:bodyPr/>
                    <a:lstStyle/>
                    <a:p>
                      <a:pPr algn="ctr"/>
                      <a:r>
                        <a:rPr lang="ja-JP" altLang="en-US" sz="1600" dirty="0"/>
                        <a:t>データベース</a:t>
                      </a:r>
                      <a:endParaRPr lang="zh-CN" altLang="en-US" sz="1600" dirty="0">
                        <a:latin typeface="+mj-ea"/>
                        <a:ea typeface="+mj-ea"/>
                      </a:endParaRPr>
                    </a:p>
                  </a:txBody>
                  <a:tcPr/>
                </a:tc>
                <a:extLst>
                  <a:ext uri="{0D108BD9-81ED-4DB2-BD59-A6C34878D82A}">
                    <a16:rowId xmlns:a16="http://schemas.microsoft.com/office/drawing/2014/main" val="2459590408"/>
                  </a:ext>
                </a:extLst>
              </a:tr>
              <a:tr h="283498">
                <a:tc>
                  <a:txBody>
                    <a:bodyPr/>
                    <a:lstStyle/>
                    <a:p>
                      <a:pPr algn="ctr"/>
                      <a:endParaRPr lang="zh-CN" altLang="en-US" sz="1600" dirty="0">
                        <a:latin typeface="+mj-ea"/>
                        <a:ea typeface="+mj-ea"/>
                      </a:endParaRPr>
                    </a:p>
                  </a:txBody>
                  <a:tcPr/>
                </a:tc>
                <a:extLst>
                  <a:ext uri="{0D108BD9-81ED-4DB2-BD59-A6C34878D82A}">
                    <a16:rowId xmlns:a16="http://schemas.microsoft.com/office/drawing/2014/main" val="3227167566"/>
                  </a:ext>
                </a:extLst>
              </a:tr>
              <a:tr h="283498">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0" name="表格 5">
            <a:extLst>
              <a:ext uri="{FF2B5EF4-FFF2-40B4-BE49-F238E27FC236}">
                <a16:creationId xmlns:a16="http://schemas.microsoft.com/office/drawing/2014/main" id="{8EF55653-345A-483D-B153-E0412ACB396A}"/>
              </a:ext>
            </a:extLst>
          </p:cNvPr>
          <p:cNvGraphicFramePr>
            <a:graphicFrameLocks noGrp="1"/>
          </p:cNvGraphicFramePr>
          <p:nvPr>
            <p:extLst>
              <p:ext uri="{D42A27DB-BD31-4B8C-83A1-F6EECF244321}">
                <p14:modId xmlns:p14="http://schemas.microsoft.com/office/powerpoint/2010/main" val="2330206370"/>
              </p:ext>
            </p:extLst>
          </p:nvPr>
        </p:nvGraphicFramePr>
        <p:xfrm>
          <a:off x="2070623" y="3559127"/>
          <a:ext cx="1831088" cy="2131500"/>
        </p:xfrm>
        <a:graphic>
          <a:graphicData uri="http://schemas.openxmlformats.org/drawingml/2006/table">
            <a:tbl>
              <a:tblPr firstRow="1" bandRow="1">
                <a:tableStyleId>{5C22544A-7EE6-4342-B048-85BDC9FD1C3A}</a:tableStyleId>
              </a:tblPr>
              <a:tblGrid>
                <a:gridCol w="1831088">
                  <a:extLst>
                    <a:ext uri="{9D8B030D-6E8A-4147-A177-3AD203B41FA5}">
                      <a16:colId xmlns:a16="http://schemas.microsoft.com/office/drawing/2014/main" val="3170074802"/>
                    </a:ext>
                  </a:extLst>
                </a:gridCol>
              </a:tblGrid>
              <a:tr h="355250">
                <a:tc>
                  <a:txBody>
                    <a:bodyPr/>
                    <a:lstStyle/>
                    <a:p>
                      <a:pPr algn="ctr"/>
                      <a:r>
                        <a:rPr lang="ja-JP" altLang="en-US" sz="1600" dirty="0"/>
                        <a:t>個人能力</a:t>
                      </a:r>
                      <a:endParaRPr lang="zh-CN" altLang="en-US" sz="1600" dirty="0">
                        <a:latin typeface="+mj-ea"/>
                        <a:ea typeface="+mj-ea"/>
                      </a:endParaRPr>
                    </a:p>
                  </a:txBody>
                  <a:tcPr/>
                </a:tc>
                <a:extLst>
                  <a:ext uri="{0D108BD9-81ED-4DB2-BD59-A6C34878D82A}">
                    <a16:rowId xmlns:a16="http://schemas.microsoft.com/office/drawing/2014/main" val="1334803490"/>
                  </a:ext>
                </a:extLst>
              </a:tr>
              <a:tr h="355250">
                <a:tc>
                  <a:txBody>
                    <a:bodyPr/>
                    <a:lstStyle/>
                    <a:p>
                      <a:pPr algn="ctr"/>
                      <a:r>
                        <a:rPr lang="ja-JP" altLang="en-US" sz="1600" dirty="0"/>
                        <a:t>基本情報</a:t>
                      </a:r>
                      <a:endParaRPr lang="zh-CN" altLang="en-US" sz="1600" dirty="0">
                        <a:latin typeface="+mj-ea"/>
                        <a:ea typeface="+mj-ea"/>
                      </a:endParaRPr>
                    </a:p>
                  </a:txBody>
                  <a:tcPr/>
                </a:tc>
                <a:extLst>
                  <a:ext uri="{0D108BD9-81ED-4DB2-BD59-A6C34878D82A}">
                    <a16:rowId xmlns:a16="http://schemas.microsoft.com/office/drawing/2014/main" val="1532286603"/>
                  </a:ext>
                </a:extLst>
              </a:tr>
              <a:tr h="355250">
                <a:tc>
                  <a:txBody>
                    <a:bodyPr/>
                    <a:lstStyle/>
                    <a:p>
                      <a:pPr algn="ctr"/>
                      <a:r>
                        <a:rPr lang="ja-JP" altLang="en-US" sz="1600" dirty="0"/>
                        <a:t>基本技能</a:t>
                      </a:r>
                      <a:endParaRPr lang="zh-CN" altLang="en-US" sz="1600" dirty="0">
                        <a:latin typeface="+mj-ea"/>
                        <a:ea typeface="+mj-ea"/>
                      </a:endParaRPr>
                    </a:p>
                  </a:txBody>
                  <a:tcPr/>
                </a:tc>
                <a:extLst>
                  <a:ext uri="{0D108BD9-81ED-4DB2-BD59-A6C34878D82A}">
                    <a16:rowId xmlns:a16="http://schemas.microsoft.com/office/drawing/2014/main" val="3536318003"/>
                  </a:ext>
                </a:extLst>
              </a:tr>
              <a:tr h="355250">
                <a:tc>
                  <a:txBody>
                    <a:bodyPr/>
                    <a:lstStyle/>
                    <a:p>
                      <a:pPr algn="ctr"/>
                      <a:r>
                        <a:rPr lang="ja-JP" altLang="en-US" sz="1600" dirty="0"/>
                        <a:t>マネジメント能力</a:t>
                      </a:r>
                      <a:endParaRPr lang="en-US" altLang="ja-JP" sz="1600" dirty="0">
                        <a:latin typeface="+mj-ea"/>
                        <a:ea typeface="+mj-ea"/>
                      </a:endParaRPr>
                    </a:p>
                  </a:txBody>
                  <a:tcPr/>
                </a:tc>
                <a:extLst>
                  <a:ext uri="{0D108BD9-81ED-4DB2-BD59-A6C34878D82A}">
                    <a16:rowId xmlns:a16="http://schemas.microsoft.com/office/drawing/2014/main" val="2969734619"/>
                  </a:ext>
                </a:extLst>
              </a:tr>
              <a:tr h="35525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5525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8" name="表格 5">
            <a:extLst>
              <a:ext uri="{FF2B5EF4-FFF2-40B4-BE49-F238E27FC236}">
                <a16:creationId xmlns:a16="http://schemas.microsoft.com/office/drawing/2014/main" id="{414A8735-E15A-4404-90E6-6C52FB3D0DB4}"/>
              </a:ext>
            </a:extLst>
          </p:cNvPr>
          <p:cNvGraphicFramePr>
            <a:graphicFrameLocks noGrp="1"/>
          </p:cNvGraphicFramePr>
          <p:nvPr>
            <p:extLst>
              <p:ext uri="{D42A27DB-BD31-4B8C-83A1-F6EECF244321}">
                <p14:modId xmlns:p14="http://schemas.microsoft.com/office/powerpoint/2010/main" val="2231382533"/>
              </p:ext>
            </p:extLst>
          </p:nvPr>
        </p:nvGraphicFramePr>
        <p:xfrm>
          <a:off x="8371745" y="3492607"/>
          <a:ext cx="1619915" cy="2225040"/>
        </p:xfrm>
        <a:graphic>
          <a:graphicData uri="http://schemas.openxmlformats.org/drawingml/2006/table">
            <a:tbl>
              <a:tblPr firstRow="1" bandRow="1">
                <a:tableStyleId>{5C22544A-7EE6-4342-B048-85BDC9FD1C3A}</a:tableStyleId>
              </a:tblPr>
              <a:tblGrid>
                <a:gridCol w="1619915">
                  <a:extLst>
                    <a:ext uri="{9D8B030D-6E8A-4147-A177-3AD203B41FA5}">
                      <a16:colId xmlns:a16="http://schemas.microsoft.com/office/drawing/2014/main" val="3170074802"/>
                    </a:ext>
                  </a:extLst>
                </a:gridCol>
              </a:tblGrid>
              <a:tr h="370840">
                <a:tc>
                  <a:txBody>
                    <a:bodyPr/>
                    <a:lstStyle/>
                    <a:p>
                      <a:pPr algn="ctr"/>
                      <a:r>
                        <a:rPr lang="ja-JP" altLang="en-US" sz="1600" dirty="0"/>
                        <a:t>職位能力</a:t>
                      </a:r>
                      <a:endParaRPr lang="zh-CN" altLang="en-US" sz="1600" dirty="0">
                        <a:latin typeface="+mj-ea"/>
                        <a:ea typeface="+mj-ea"/>
                      </a:endParaRPr>
                    </a:p>
                  </a:txBody>
                  <a:tcPr/>
                </a:tc>
                <a:extLst>
                  <a:ext uri="{0D108BD9-81ED-4DB2-BD59-A6C34878D82A}">
                    <a16:rowId xmlns:a16="http://schemas.microsoft.com/office/drawing/2014/main" val="1334803490"/>
                  </a:ext>
                </a:extLst>
              </a:tr>
              <a:tr h="370840">
                <a:tc>
                  <a:txBody>
                    <a:bodyPr/>
                    <a:lstStyle/>
                    <a:p>
                      <a:pPr algn="ctr"/>
                      <a:r>
                        <a:rPr lang="ja-JP" altLang="en-US" sz="1600" dirty="0"/>
                        <a:t>必要技能</a:t>
                      </a:r>
                      <a:endParaRPr lang="zh-CN" altLang="en-US" sz="1600" dirty="0">
                        <a:latin typeface="+mj-ea"/>
                        <a:ea typeface="+mj-ea"/>
                      </a:endParaRPr>
                    </a:p>
                  </a:txBody>
                  <a:tcPr/>
                </a:tc>
                <a:extLst>
                  <a:ext uri="{0D108BD9-81ED-4DB2-BD59-A6C34878D82A}">
                    <a16:rowId xmlns:a16="http://schemas.microsoft.com/office/drawing/2014/main" val="1532286603"/>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2342905839"/>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1984582365"/>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7084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sp>
        <p:nvSpPr>
          <p:cNvPr id="49" name="流程图: 文档 48">
            <a:extLst>
              <a:ext uri="{FF2B5EF4-FFF2-40B4-BE49-F238E27FC236}">
                <a16:creationId xmlns:a16="http://schemas.microsoft.com/office/drawing/2014/main" id="{530A2A3E-BEFB-4BE1-9B4E-441C468E0CE0}"/>
              </a:ext>
            </a:extLst>
          </p:cNvPr>
          <p:cNvSpPr/>
          <p:nvPr/>
        </p:nvSpPr>
        <p:spPr>
          <a:xfrm>
            <a:off x="8482819" y="1380270"/>
            <a:ext cx="1401160" cy="1159560"/>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職位ニーズ</a:t>
            </a:r>
            <a:endParaRPr lang="zh-CN" altLang="en-US" sz="2400" dirty="0">
              <a:solidFill>
                <a:schemeClr val="tx1"/>
              </a:solidFill>
              <a:latin typeface="+mj-ea"/>
              <a:ea typeface="+mj-ea"/>
            </a:endParaRPr>
          </a:p>
        </p:txBody>
      </p:sp>
      <p:cxnSp>
        <p:nvCxnSpPr>
          <p:cNvPr id="61" name="直接箭头连接符 60">
            <a:extLst>
              <a:ext uri="{FF2B5EF4-FFF2-40B4-BE49-F238E27FC236}">
                <a16:creationId xmlns:a16="http://schemas.microsoft.com/office/drawing/2014/main" id="{E35B9969-366E-4EEC-8147-DD3EB1FD7624}"/>
              </a:ext>
            </a:extLst>
          </p:cNvPr>
          <p:cNvCxnSpPr>
            <a:cxnSpLocks/>
            <a:stCxn id="49" idx="2"/>
            <a:endCxn id="48" idx="0"/>
          </p:cNvCxnSpPr>
          <p:nvPr/>
        </p:nvCxnSpPr>
        <p:spPr>
          <a:xfrm flipH="1">
            <a:off x="9181702" y="2463170"/>
            <a:ext cx="1697" cy="1029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灯片编号占位符 1">
            <a:extLst>
              <a:ext uri="{FF2B5EF4-FFF2-40B4-BE49-F238E27FC236}">
                <a16:creationId xmlns:a16="http://schemas.microsoft.com/office/drawing/2014/main" id="{19B6AB31-4A8B-412C-A73A-30264303479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121</a:t>
            </a:fld>
            <a:r>
              <a:rPr spc="-45" dirty="0"/>
              <a:t> </a:t>
            </a:r>
            <a:r>
              <a:rPr spc="-5" dirty="0"/>
              <a:t>-</a:t>
            </a:r>
          </a:p>
        </p:txBody>
      </p:sp>
    </p:spTree>
    <p:extLst>
      <p:ext uri="{BB962C8B-B14F-4D97-AF65-F5344CB8AC3E}">
        <p14:creationId xmlns:p14="http://schemas.microsoft.com/office/powerpoint/2010/main" val="3668192520"/>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100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5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5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000"/>
                            </p:stCondLst>
                            <p:childTnLst>
                              <p:par>
                                <p:cTn id="29" presetID="1" presetClass="entr" presetSubtype="0" fill="hold"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5500"/>
                            </p:stCondLst>
                            <p:childTnLst>
                              <p:par>
                                <p:cTn id="32" presetID="1" presetClass="entr" presetSubtype="0" fill="hold" grpId="0" nodeType="afterEffect">
                                  <p:stCondLst>
                                    <p:cond delay="50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6000"/>
                            </p:stCondLst>
                            <p:childTnLst>
                              <p:par>
                                <p:cTn id="35" presetID="1" presetClass="entr" presetSubtype="0" fill="hold" nodeType="afterEffect">
                                  <p:stCondLst>
                                    <p:cond delay="10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7000"/>
                            </p:stCondLst>
                            <p:childTnLst>
                              <p:par>
                                <p:cTn id="38" presetID="1" presetClass="entr" presetSubtype="0" fill="hold" nodeType="afterEffect">
                                  <p:stCondLst>
                                    <p:cond delay="500"/>
                                  </p:stCondLst>
                                  <p:childTnLst>
                                    <p:set>
                                      <p:cBhvr>
                                        <p:cTn id="39" dur="1" fill="hold">
                                          <p:stCondLst>
                                            <p:cond delay="0"/>
                                          </p:stCondLst>
                                        </p:cTn>
                                        <p:tgtEl>
                                          <p:spTgt spid="61"/>
                                        </p:tgtEl>
                                        <p:attrNameLst>
                                          <p:attrName>style.visibility</p:attrName>
                                        </p:attrNameLst>
                                      </p:cBhvr>
                                      <p:to>
                                        <p:strVal val="visible"/>
                                      </p:to>
                                    </p:set>
                                  </p:childTnLst>
                                </p:cTn>
                              </p:par>
                            </p:childTnLst>
                          </p:cTn>
                        </p:par>
                        <p:par>
                          <p:cTn id="40" fill="hold">
                            <p:stCondLst>
                              <p:cond delay="7500"/>
                            </p:stCondLst>
                            <p:childTnLst>
                              <p:par>
                                <p:cTn id="41" presetID="1" presetClass="entr" presetSubtype="0" fill="hold" nodeType="afterEffect">
                                  <p:stCondLst>
                                    <p:cond delay="500"/>
                                  </p:stCondLst>
                                  <p:childTnLst>
                                    <p:set>
                                      <p:cBhvr>
                                        <p:cTn id="42" dur="1" fill="hold">
                                          <p:stCondLst>
                                            <p:cond delay="0"/>
                                          </p:stCondLst>
                                        </p:cTn>
                                        <p:tgtEl>
                                          <p:spTgt spid="48"/>
                                        </p:tgtEl>
                                        <p:attrNameLst>
                                          <p:attrName>style.visibility</p:attrName>
                                        </p:attrNameLst>
                                      </p:cBhvr>
                                      <p:to>
                                        <p:strVal val="visible"/>
                                      </p:to>
                                    </p:set>
                                  </p:childTnLst>
                                </p:cTn>
                              </p:par>
                            </p:childTnLst>
                          </p:cTn>
                        </p:par>
                        <p:par>
                          <p:cTn id="43" fill="hold">
                            <p:stCondLst>
                              <p:cond delay="8000"/>
                            </p:stCondLst>
                            <p:childTnLst>
                              <p:par>
                                <p:cTn id="44" presetID="1" presetClass="entr" presetSubtype="0" fill="hold" nodeType="afterEffect">
                                  <p:stCondLst>
                                    <p:cond delay="100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9000"/>
                            </p:stCondLst>
                            <p:childTnLst>
                              <p:par>
                                <p:cTn id="47" presetID="1"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par>
                          <p:cTn id="49" fill="hold">
                            <p:stCondLst>
                              <p:cond delay="9000"/>
                            </p:stCondLst>
                            <p:childTnLst>
                              <p:par>
                                <p:cTn id="50" presetID="1" presetClass="entr" presetSubtype="0" fill="hold" grpId="0" nodeType="afterEffect">
                                  <p:stCondLst>
                                    <p:cond delay="50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9500"/>
                            </p:stCondLst>
                            <p:childTnLst>
                              <p:par>
                                <p:cTn id="53" presetID="1" presetClass="entr" presetSubtype="0" fill="hold" nodeType="afterEffect">
                                  <p:stCondLst>
                                    <p:cond delay="1500"/>
                                  </p:stCondLst>
                                  <p:childTnLst>
                                    <p:set>
                                      <p:cBhvr>
                                        <p:cTn id="54" dur="1" fill="hold">
                                          <p:stCondLst>
                                            <p:cond delay="0"/>
                                          </p:stCondLst>
                                        </p:cTn>
                                        <p:tgtEl>
                                          <p:spTgt spid="36"/>
                                        </p:tgtEl>
                                        <p:attrNameLst>
                                          <p:attrName>style.visibility</p:attrName>
                                        </p:attrNameLst>
                                      </p:cBhvr>
                                      <p:to>
                                        <p:strVal val="visible"/>
                                      </p:to>
                                    </p:set>
                                  </p:childTnLst>
                                </p:cTn>
                              </p:par>
                            </p:childTnLst>
                          </p:cTn>
                        </p:par>
                        <p:par>
                          <p:cTn id="55" fill="hold">
                            <p:stCondLst>
                              <p:cond delay="11000"/>
                            </p:stCondLst>
                            <p:childTnLst>
                              <p:par>
                                <p:cTn id="56" presetID="1" presetClass="entr" presetSubtype="0" fill="hold" grpId="0" nodeType="afterEffect">
                                  <p:stCondLst>
                                    <p:cond delay="500"/>
                                  </p:stCondLst>
                                  <p:childTnLst>
                                    <p:set>
                                      <p:cBhvr>
                                        <p:cTn id="57" dur="1" fill="hold">
                                          <p:stCondLst>
                                            <p:cond delay="0"/>
                                          </p:stCondLst>
                                        </p:cTn>
                                        <p:tgtEl>
                                          <p:spTgt spid="34"/>
                                        </p:tgtEl>
                                        <p:attrNameLst>
                                          <p:attrName>style.visibility</p:attrName>
                                        </p:attrNameLst>
                                      </p:cBhvr>
                                      <p:to>
                                        <p:strVal val="visible"/>
                                      </p:to>
                                    </p:set>
                                  </p:childTnLst>
                                </p:cTn>
                              </p:par>
                            </p:childTnLst>
                          </p:cTn>
                        </p:par>
                        <p:par>
                          <p:cTn id="58" fill="hold">
                            <p:stCondLst>
                              <p:cond delay="11500"/>
                            </p:stCondLst>
                            <p:childTnLst>
                              <p:par>
                                <p:cTn id="59" presetID="1" presetClass="entr" presetSubtype="0" fill="hold" nodeType="afterEffect">
                                  <p:stCondLst>
                                    <p:cond delay="1500"/>
                                  </p:stCondLst>
                                  <p:childTnLst>
                                    <p:set>
                                      <p:cBhvr>
                                        <p:cTn id="60" dur="1" fill="hold">
                                          <p:stCondLst>
                                            <p:cond delay="0"/>
                                          </p:stCondLst>
                                        </p:cTn>
                                        <p:tgtEl>
                                          <p:spTgt spid="39"/>
                                        </p:tgtEl>
                                        <p:attrNameLst>
                                          <p:attrName>style.visibility</p:attrName>
                                        </p:attrNameLst>
                                      </p:cBhvr>
                                      <p:to>
                                        <p:strVal val="visible"/>
                                      </p:to>
                                    </p:set>
                                  </p:childTnLst>
                                </p:cTn>
                              </p:par>
                            </p:childTnLst>
                          </p:cTn>
                        </p:par>
                        <p:par>
                          <p:cTn id="61" fill="hold">
                            <p:stCondLst>
                              <p:cond delay="13000"/>
                            </p:stCondLst>
                            <p:childTnLst>
                              <p:par>
                                <p:cTn id="62" presetID="1" presetClass="entr" presetSubtype="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22" grpId="0" animBg="1"/>
      <p:bldP spid="34" grpId="0" animBg="1"/>
      <p:bldP spid="49"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7">
            <a:extLst>
              <a:ext uri="{FF2B5EF4-FFF2-40B4-BE49-F238E27FC236}">
                <a16:creationId xmlns:a16="http://schemas.microsoft.com/office/drawing/2014/main" id="{45D7BC0B-093E-4A7E-8328-549A6408A8B1}"/>
              </a:ext>
            </a:extLst>
          </p:cNvPr>
          <p:cNvSpPr txBox="1"/>
          <p:nvPr/>
        </p:nvSpPr>
        <p:spPr>
          <a:xfrm>
            <a:off x="4881868" y="3010651"/>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コミュニティー</a:t>
            </a:r>
            <a:endParaRPr lang="zh-CN" altLang="en-US" sz="2400" b="1" dirty="0">
              <a:solidFill>
                <a:srgbClr val="002060"/>
              </a:solidFill>
              <a:latin typeface="+mj-ea"/>
              <a:ea typeface="+mj-ea"/>
            </a:endParaRPr>
          </a:p>
        </p:txBody>
      </p:sp>
      <p:sp>
        <p:nvSpPr>
          <p:cNvPr id="17" name="文本框 16">
            <a:extLst>
              <a:ext uri="{FF2B5EF4-FFF2-40B4-BE49-F238E27FC236}">
                <a16:creationId xmlns:a16="http://schemas.microsoft.com/office/drawing/2014/main" id="{FBAA502A-4A99-4851-9554-2EF94B5EB205}"/>
              </a:ext>
            </a:extLst>
          </p:cNvPr>
          <p:cNvSpPr txBox="1"/>
          <p:nvPr/>
        </p:nvSpPr>
        <p:spPr>
          <a:xfrm>
            <a:off x="4876799" y="866584"/>
            <a:ext cx="2459971" cy="559837"/>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オンライン学習</a:t>
            </a:r>
            <a:endParaRPr lang="zh-CN" altLang="en-US" sz="2400" b="1" dirty="0">
              <a:solidFill>
                <a:srgbClr val="002060"/>
              </a:solidFill>
              <a:latin typeface="+mj-ea"/>
              <a:ea typeface="+mj-ea"/>
            </a:endParaRPr>
          </a:p>
        </p:txBody>
      </p:sp>
      <p:sp>
        <p:nvSpPr>
          <p:cNvPr id="6" name="文本框 5">
            <a:extLst>
              <a:ext uri="{FF2B5EF4-FFF2-40B4-BE49-F238E27FC236}">
                <a16:creationId xmlns:a16="http://schemas.microsoft.com/office/drawing/2014/main" id="{74994AFD-4097-49FA-9FAA-3FF3F70B8FE5}"/>
              </a:ext>
            </a:extLst>
          </p:cNvPr>
          <p:cNvSpPr txBox="1"/>
          <p:nvPr/>
        </p:nvSpPr>
        <p:spPr>
          <a:xfrm>
            <a:off x="622776" y="866583"/>
            <a:ext cx="977423" cy="324820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個人</a:t>
            </a:r>
            <a:endParaRPr lang="en-US" altLang="zh-CN" sz="4800"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4B6C3C7-752D-4F52-A68F-3647B3E502E7}"/>
              </a:ext>
            </a:extLst>
          </p:cNvPr>
          <p:cNvSpPr txBox="1"/>
          <p:nvPr/>
        </p:nvSpPr>
        <p:spPr>
          <a:xfrm>
            <a:off x="10592010" y="866585"/>
            <a:ext cx="977424" cy="324820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企業</a:t>
            </a:r>
            <a:endParaRPr lang="en-US" altLang="ja-JP" sz="4800" b="1" dirty="0">
              <a:solidFill>
                <a:srgbClr val="002060"/>
              </a:solidFill>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E0B73F88-1C7A-4C81-A32D-F777F17FE238}"/>
              </a:ext>
            </a:extLst>
          </p:cNvPr>
          <p:cNvCxnSpPr>
            <a:cxnSpLocks/>
          </p:cNvCxnSpPr>
          <p:nvPr/>
        </p:nvCxnSpPr>
        <p:spPr>
          <a:xfrm>
            <a:off x="1628467" y="1161789"/>
            <a:ext cx="240580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ACA7CB4F-A14D-4A02-B844-21AD1CDE80D3}"/>
              </a:ext>
            </a:extLst>
          </p:cNvPr>
          <p:cNvCxnSpPr>
            <a:cxnSpLocks/>
          </p:cNvCxnSpPr>
          <p:nvPr/>
        </p:nvCxnSpPr>
        <p:spPr>
          <a:xfrm>
            <a:off x="8070722" y="1770356"/>
            <a:ext cx="25212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0F359F8D-211C-4BDD-9BF4-9B9F690C5001}"/>
              </a:ext>
            </a:extLst>
          </p:cNvPr>
          <p:cNvSpPr txBox="1"/>
          <p:nvPr/>
        </p:nvSpPr>
        <p:spPr>
          <a:xfrm>
            <a:off x="2044315" y="805642"/>
            <a:ext cx="1400174" cy="3055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ラーニング</a:t>
            </a:r>
            <a:endParaRPr lang="zh-CN" altLang="en-US" dirty="0">
              <a:solidFill>
                <a:schemeClr val="tx1"/>
              </a:solidFill>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92D26684-C67B-4189-8940-F6AC06ED13C4}"/>
              </a:ext>
            </a:extLst>
          </p:cNvPr>
          <p:cNvSpPr txBox="1"/>
          <p:nvPr/>
        </p:nvSpPr>
        <p:spPr>
          <a:xfrm>
            <a:off x="8358098" y="1374271"/>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能力評価</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F3103B62-0C87-4937-BACD-809A7273B40E}"/>
              </a:ext>
            </a:extLst>
          </p:cNvPr>
          <p:cNvSpPr txBox="1"/>
          <p:nvPr/>
        </p:nvSpPr>
        <p:spPr>
          <a:xfrm>
            <a:off x="599689" y="5445790"/>
            <a:ext cx="10973186" cy="962274"/>
          </a:xfrm>
          <a:prstGeom prst="rect">
            <a:avLst/>
          </a:prstGeom>
          <a:solidFill>
            <a:srgbClr val="0070C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chemeClr val="tx1"/>
                </a:solidFill>
                <a:latin typeface="宋体" panose="02010600030101010101" pitchFamily="2" charset="-122"/>
                <a:ea typeface="宋体" panose="02010600030101010101" pitchFamily="2" charset="-122"/>
              </a:rPr>
              <a:t>ヒューマンリソースビッグデータ</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85A4CDDA-091A-43E4-BDF6-E7AD4C99EFDF}"/>
              </a:ext>
            </a:extLst>
          </p:cNvPr>
          <p:cNvSpPr txBox="1">
            <a:spLocks noChangeAspect="1"/>
          </p:cNvSpPr>
          <p:nvPr/>
        </p:nvSpPr>
        <p:spPr>
          <a:xfrm>
            <a:off x="1003127" y="589738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ナレッジ</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7" name="文本框 36">
            <a:extLst>
              <a:ext uri="{FF2B5EF4-FFF2-40B4-BE49-F238E27FC236}">
                <a16:creationId xmlns:a16="http://schemas.microsoft.com/office/drawing/2014/main" id="{84F500BB-91A8-409D-843D-FDD5B247745F}"/>
              </a:ext>
            </a:extLst>
          </p:cNvPr>
          <p:cNvSpPr txBox="1">
            <a:spLocks noChangeAspect="1"/>
          </p:cNvSpPr>
          <p:nvPr/>
        </p:nvSpPr>
        <p:spPr>
          <a:xfrm>
            <a:off x="2722286" y="5935979"/>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業種</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E7784E29-16A4-408D-BCE4-F7D1597B14D8}"/>
              </a:ext>
            </a:extLst>
          </p:cNvPr>
          <p:cNvSpPr txBox="1">
            <a:spLocks noChangeAspect="1"/>
          </p:cNvSpPr>
          <p:nvPr/>
        </p:nvSpPr>
        <p:spPr>
          <a:xfrm>
            <a:off x="4638184" y="5937664"/>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企業</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9" name="文本框 38">
            <a:extLst>
              <a:ext uri="{FF2B5EF4-FFF2-40B4-BE49-F238E27FC236}">
                <a16:creationId xmlns:a16="http://schemas.microsoft.com/office/drawing/2014/main" id="{CC0FD8B3-D127-4CBE-A618-07763900CD12}"/>
              </a:ext>
            </a:extLst>
          </p:cNvPr>
          <p:cNvSpPr txBox="1">
            <a:spLocks noChangeAspect="1"/>
          </p:cNvSpPr>
          <p:nvPr/>
        </p:nvSpPr>
        <p:spPr>
          <a:xfrm>
            <a:off x="6410234" y="593766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人材</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2C22F1CE-AA92-4DF3-9007-73720BE646D2}"/>
              </a:ext>
            </a:extLst>
          </p:cNvPr>
          <p:cNvSpPr txBox="1">
            <a:spLocks noChangeAspect="1"/>
          </p:cNvSpPr>
          <p:nvPr/>
        </p:nvSpPr>
        <p:spPr>
          <a:xfrm>
            <a:off x="8201151" y="5919185"/>
            <a:ext cx="1374544" cy="356382"/>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mj-ea"/>
                <a:ea typeface="+mj-ea"/>
              </a:rPr>
              <a:t>職位モデル</a:t>
            </a:r>
            <a:endParaRPr lang="zh-CN" altLang="en-US" dirty="0">
              <a:solidFill>
                <a:schemeClr val="tx1"/>
              </a:solidFill>
              <a:latin typeface="宋体" panose="02010600030101010101" pitchFamily="2" charset="-122"/>
              <a:ea typeface="宋体" panose="02010600030101010101" pitchFamily="2" charset="-122"/>
            </a:endParaRPr>
          </a:p>
        </p:txBody>
      </p:sp>
      <p:sp>
        <p:nvSpPr>
          <p:cNvPr id="41" name="文本框 40">
            <a:extLst>
              <a:ext uri="{FF2B5EF4-FFF2-40B4-BE49-F238E27FC236}">
                <a16:creationId xmlns:a16="http://schemas.microsoft.com/office/drawing/2014/main" id="{26D5C9A2-2AFC-4650-980E-95641A792299}"/>
              </a:ext>
            </a:extLst>
          </p:cNvPr>
          <p:cNvSpPr txBox="1">
            <a:spLocks noChangeAspect="1"/>
          </p:cNvSpPr>
          <p:nvPr/>
        </p:nvSpPr>
        <p:spPr>
          <a:xfrm>
            <a:off x="9999530" y="5919185"/>
            <a:ext cx="1374545" cy="376874"/>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ソーシャル</a:t>
            </a:r>
            <a:endParaRPr lang="zh-CN" altLang="en-US" b="1" dirty="0">
              <a:solidFill>
                <a:schemeClr val="tx1"/>
              </a:solidFill>
              <a:latin typeface="宋体" panose="02010600030101010101" pitchFamily="2" charset="-122"/>
              <a:ea typeface="宋体" panose="02010600030101010101" pitchFamily="2" charset="-122"/>
            </a:endParaRPr>
          </a:p>
        </p:txBody>
      </p:sp>
      <p:cxnSp>
        <p:nvCxnSpPr>
          <p:cNvPr id="42" name="直接箭头连接符 41">
            <a:extLst>
              <a:ext uri="{FF2B5EF4-FFF2-40B4-BE49-F238E27FC236}">
                <a16:creationId xmlns:a16="http://schemas.microsoft.com/office/drawing/2014/main" id="{D505F868-8FB9-44FC-A848-4DA1C42F2299}"/>
              </a:ext>
            </a:extLst>
          </p:cNvPr>
          <p:cNvCxnSpPr>
            <a:cxnSpLocks/>
            <a:endCxn id="6" idx="3"/>
          </p:cNvCxnSpPr>
          <p:nvPr/>
        </p:nvCxnSpPr>
        <p:spPr>
          <a:xfrm flipH="1" flipV="1">
            <a:off x="1600199" y="2490686"/>
            <a:ext cx="2524841" cy="3"/>
          </a:xfrm>
          <a:prstGeom prst="straightConnector1">
            <a:avLst/>
          </a:prstGeom>
          <a:ln w="25400">
            <a:headEnd type="triangle"/>
            <a:tailEnd type="triangle"/>
          </a:ln>
        </p:spPr>
        <p:style>
          <a:lnRef idx="2">
            <a:schemeClr val="dk1"/>
          </a:lnRef>
          <a:fillRef idx="0">
            <a:schemeClr val="dk1"/>
          </a:fillRef>
          <a:effectRef idx="1">
            <a:schemeClr val="dk1"/>
          </a:effectRef>
          <a:fontRef idx="minor">
            <a:schemeClr val="tx1"/>
          </a:fontRef>
        </p:style>
      </p:cxnSp>
      <p:sp>
        <p:nvSpPr>
          <p:cNvPr id="43" name="文本框 42">
            <a:extLst>
              <a:ext uri="{FF2B5EF4-FFF2-40B4-BE49-F238E27FC236}">
                <a16:creationId xmlns:a16="http://schemas.microsoft.com/office/drawing/2014/main" id="{912BA20F-3D20-4BE7-AA8C-BD551FB979DA}"/>
              </a:ext>
            </a:extLst>
          </p:cNvPr>
          <p:cNvSpPr txBox="1"/>
          <p:nvPr/>
        </p:nvSpPr>
        <p:spPr>
          <a:xfrm>
            <a:off x="2092345" y="2098657"/>
            <a:ext cx="1289017" cy="302021"/>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rtlCol="0" anchor="ctr">
            <a:noAutofit/>
          </a:bodyPr>
          <a:lstStyle/>
          <a:p>
            <a:pPr algn="ctr"/>
            <a:r>
              <a:rPr kumimoji="1" lang="ja-JP" altLang="en-US" dirty="0">
                <a:solidFill>
                  <a:schemeClr val="tx1"/>
                </a:solidFill>
                <a:latin typeface="宋体" panose="02010600030101010101" pitchFamily="2" charset="-122"/>
                <a:ea typeface="宋体" panose="02010600030101010101" pitchFamily="2" charset="-122"/>
              </a:rPr>
              <a:t>就職</a:t>
            </a:r>
          </a:p>
        </p:txBody>
      </p:sp>
      <p:cxnSp>
        <p:nvCxnSpPr>
          <p:cNvPr id="45" name="直接箭头连接符 44">
            <a:extLst>
              <a:ext uri="{FF2B5EF4-FFF2-40B4-BE49-F238E27FC236}">
                <a16:creationId xmlns:a16="http://schemas.microsoft.com/office/drawing/2014/main" id="{0F58FC3D-FEB6-4AE7-A484-EC61B67C957B}"/>
              </a:ext>
            </a:extLst>
          </p:cNvPr>
          <p:cNvCxnSpPr>
            <a:cxnSpLocks/>
          </p:cNvCxnSpPr>
          <p:nvPr/>
        </p:nvCxnSpPr>
        <p:spPr>
          <a:xfrm>
            <a:off x="4477874" y="4010622"/>
            <a:ext cx="5080" cy="1440828"/>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14EBCC45-E2E2-404C-A63E-20470B1E0FA1}"/>
              </a:ext>
            </a:extLst>
          </p:cNvPr>
          <p:cNvSpPr txBox="1"/>
          <p:nvPr/>
        </p:nvSpPr>
        <p:spPr>
          <a:xfrm>
            <a:off x="4050200" y="3979305"/>
            <a:ext cx="352421" cy="1297217"/>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51" name="直接箭头连接符 50">
            <a:extLst>
              <a:ext uri="{FF2B5EF4-FFF2-40B4-BE49-F238E27FC236}">
                <a16:creationId xmlns:a16="http://schemas.microsoft.com/office/drawing/2014/main" id="{12913943-8867-4545-A105-92B3368650E9}"/>
              </a:ext>
            </a:extLst>
          </p:cNvPr>
          <p:cNvCxnSpPr>
            <a:cxnSpLocks/>
          </p:cNvCxnSpPr>
          <p:nvPr/>
        </p:nvCxnSpPr>
        <p:spPr>
          <a:xfrm>
            <a:off x="8070722" y="3453714"/>
            <a:ext cx="2566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文本框 52">
            <a:extLst>
              <a:ext uri="{FF2B5EF4-FFF2-40B4-BE49-F238E27FC236}">
                <a16:creationId xmlns:a16="http://schemas.microsoft.com/office/drawing/2014/main" id="{570B5291-87D5-4E19-808E-FE226EC8A839}"/>
              </a:ext>
            </a:extLst>
          </p:cNvPr>
          <p:cNvSpPr txBox="1"/>
          <p:nvPr/>
        </p:nvSpPr>
        <p:spPr>
          <a:xfrm>
            <a:off x="8390466" y="3106313"/>
            <a:ext cx="2006943" cy="25191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離職予防</a:t>
            </a:r>
            <a:endParaRPr lang="zh-CN" altLang="en-US" dirty="0">
              <a:solidFill>
                <a:schemeClr val="tx1"/>
              </a:solidFill>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BE736CCB-6B15-4B74-AB5C-4DE9402A6156}"/>
              </a:ext>
            </a:extLst>
          </p:cNvPr>
          <p:cNvSpPr txBox="1"/>
          <p:nvPr/>
        </p:nvSpPr>
        <p:spPr>
          <a:xfrm>
            <a:off x="4874981" y="1948895"/>
            <a:ext cx="2461789"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リクルート</a:t>
            </a:r>
            <a:endParaRPr lang="zh-CN" altLang="en-US" sz="2400" b="1" dirty="0">
              <a:solidFill>
                <a:srgbClr val="002060"/>
              </a:solidFill>
              <a:latin typeface="+mj-ea"/>
              <a:ea typeface="+mj-ea"/>
            </a:endParaRPr>
          </a:p>
        </p:txBody>
      </p:sp>
      <p:sp>
        <p:nvSpPr>
          <p:cNvPr id="4" name="文本框 3">
            <a:extLst>
              <a:ext uri="{FF2B5EF4-FFF2-40B4-BE49-F238E27FC236}">
                <a16:creationId xmlns:a16="http://schemas.microsoft.com/office/drawing/2014/main" id="{D3098286-8BA4-4C89-B873-A417C3322A6B}"/>
              </a:ext>
            </a:extLst>
          </p:cNvPr>
          <p:cNvSpPr txBox="1"/>
          <p:nvPr/>
        </p:nvSpPr>
        <p:spPr>
          <a:xfrm>
            <a:off x="4866691" y="1426421"/>
            <a:ext cx="2470080" cy="49824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労務管理</a:t>
            </a:r>
            <a:endParaRPr lang="zh-CN" altLang="en-US" sz="2400" b="1" dirty="0">
              <a:solidFill>
                <a:srgbClr val="002060"/>
              </a:solidFill>
              <a:latin typeface="+mj-ea"/>
              <a:ea typeface="+mj-ea"/>
            </a:endParaRPr>
          </a:p>
        </p:txBody>
      </p:sp>
      <p:sp>
        <p:nvSpPr>
          <p:cNvPr id="5" name="文本框 4">
            <a:extLst>
              <a:ext uri="{FF2B5EF4-FFF2-40B4-BE49-F238E27FC236}">
                <a16:creationId xmlns:a16="http://schemas.microsoft.com/office/drawing/2014/main" id="{C3A7AB4C-30B8-4F75-807E-72F5BD53B9F6}"/>
              </a:ext>
            </a:extLst>
          </p:cNvPr>
          <p:cNvSpPr txBox="1"/>
          <p:nvPr/>
        </p:nvSpPr>
        <p:spPr>
          <a:xfrm>
            <a:off x="4125424" y="1175210"/>
            <a:ext cx="729808" cy="2265550"/>
          </a:xfrm>
          <a:prstGeom prst="rect">
            <a:avLst/>
          </a:prstGeom>
          <a:solidFill>
            <a:srgbClr val="00B050"/>
          </a:solidFill>
          <a:ln w="508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zh-CN" altLang="en-US" sz="3600" b="1" dirty="0">
                <a:solidFill>
                  <a:srgbClr val="002060"/>
                </a:solidFill>
                <a:latin typeface="+mj-ea"/>
                <a:ea typeface="+mj-ea"/>
              </a:rPr>
              <a:t>数据分析</a:t>
            </a:r>
          </a:p>
        </p:txBody>
      </p:sp>
      <p:sp>
        <p:nvSpPr>
          <p:cNvPr id="8" name="文本框 7">
            <a:extLst>
              <a:ext uri="{FF2B5EF4-FFF2-40B4-BE49-F238E27FC236}">
                <a16:creationId xmlns:a16="http://schemas.microsoft.com/office/drawing/2014/main" id="{F47D6BEE-8319-4666-8A3F-169D14D66DD7}"/>
              </a:ext>
            </a:extLst>
          </p:cNvPr>
          <p:cNvSpPr txBox="1"/>
          <p:nvPr/>
        </p:nvSpPr>
        <p:spPr>
          <a:xfrm>
            <a:off x="7340914" y="866585"/>
            <a:ext cx="729808" cy="3154153"/>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cxnSp>
        <p:nvCxnSpPr>
          <p:cNvPr id="34" name="直接箭头连接符 33">
            <a:extLst>
              <a:ext uri="{FF2B5EF4-FFF2-40B4-BE49-F238E27FC236}">
                <a16:creationId xmlns:a16="http://schemas.microsoft.com/office/drawing/2014/main" id="{07BCE1DF-D173-43C1-BC6E-52D7ED40FBFB}"/>
              </a:ext>
            </a:extLst>
          </p:cNvPr>
          <p:cNvCxnSpPr>
            <a:cxnSpLocks/>
          </p:cNvCxnSpPr>
          <p:nvPr/>
        </p:nvCxnSpPr>
        <p:spPr>
          <a:xfrm>
            <a:off x="8070722" y="1161789"/>
            <a:ext cx="251881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文本框 9">
            <a:extLst>
              <a:ext uri="{FF2B5EF4-FFF2-40B4-BE49-F238E27FC236}">
                <a16:creationId xmlns:a16="http://schemas.microsoft.com/office/drawing/2014/main" id="{34DD8007-21A7-42CB-93E2-F569D710080F}"/>
              </a:ext>
            </a:extLst>
          </p:cNvPr>
          <p:cNvSpPr txBox="1"/>
          <p:nvPr/>
        </p:nvSpPr>
        <p:spPr>
          <a:xfrm>
            <a:off x="8358098" y="778768"/>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職員教育</a:t>
            </a:r>
            <a:endParaRPr lang="zh-CN" altLang="en-US" dirty="0">
              <a:solidFill>
                <a:schemeClr val="tx1"/>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5DF2FCF-DADD-46B2-8EF1-C0ACDE80A084}"/>
              </a:ext>
            </a:extLst>
          </p:cNvPr>
          <p:cNvSpPr txBox="1"/>
          <p:nvPr/>
        </p:nvSpPr>
        <p:spPr>
          <a:xfrm>
            <a:off x="4849331" y="2481285"/>
            <a:ext cx="2459971"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業績評価</a:t>
            </a:r>
            <a:endParaRPr lang="zh-CN" altLang="en-US" sz="2400" b="1" dirty="0">
              <a:solidFill>
                <a:srgbClr val="002060"/>
              </a:solidFill>
              <a:latin typeface="+mj-ea"/>
              <a:ea typeface="+mj-ea"/>
            </a:endParaRPr>
          </a:p>
        </p:txBody>
      </p:sp>
      <p:cxnSp>
        <p:nvCxnSpPr>
          <p:cNvPr id="56" name="直接箭头连接符 55">
            <a:extLst>
              <a:ext uri="{FF2B5EF4-FFF2-40B4-BE49-F238E27FC236}">
                <a16:creationId xmlns:a16="http://schemas.microsoft.com/office/drawing/2014/main" id="{71C61AE7-D984-44E4-9F46-C42B00B6EF79}"/>
              </a:ext>
            </a:extLst>
          </p:cNvPr>
          <p:cNvCxnSpPr>
            <a:cxnSpLocks/>
            <a:stCxn id="8" idx="2"/>
          </p:cNvCxnSpPr>
          <p:nvPr/>
        </p:nvCxnSpPr>
        <p:spPr>
          <a:xfrm flipH="1">
            <a:off x="7682788" y="4020738"/>
            <a:ext cx="23030" cy="1420596"/>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57" name="文本框 56">
            <a:extLst>
              <a:ext uri="{FF2B5EF4-FFF2-40B4-BE49-F238E27FC236}">
                <a16:creationId xmlns:a16="http://schemas.microsoft.com/office/drawing/2014/main" id="{B61EBDCC-4DE8-4F77-8CA8-06FFA62E6548}"/>
              </a:ext>
            </a:extLst>
          </p:cNvPr>
          <p:cNvSpPr txBox="1"/>
          <p:nvPr/>
        </p:nvSpPr>
        <p:spPr>
          <a:xfrm>
            <a:off x="4125040" y="866585"/>
            <a:ext cx="729808" cy="3112720"/>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sp>
        <p:nvSpPr>
          <p:cNvPr id="58" name="文本框 57">
            <a:extLst>
              <a:ext uri="{FF2B5EF4-FFF2-40B4-BE49-F238E27FC236}">
                <a16:creationId xmlns:a16="http://schemas.microsoft.com/office/drawing/2014/main" id="{777CD7D9-BA37-4B1C-8960-1B07A472515D}"/>
              </a:ext>
            </a:extLst>
          </p:cNvPr>
          <p:cNvSpPr txBox="1"/>
          <p:nvPr/>
        </p:nvSpPr>
        <p:spPr>
          <a:xfrm>
            <a:off x="4866691" y="3513934"/>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キャリア支援</a:t>
            </a:r>
            <a:endParaRPr lang="zh-CN" altLang="en-US" sz="2400" b="1" dirty="0">
              <a:solidFill>
                <a:srgbClr val="002060"/>
              </a:solidFill>
              <a:latin typeface="+mj-ea"/>
              <a:ea typeface="+mj-ea"/>
            </a:endParaRPr>
          </a:p>
        </p:txBody>
      </p:sp>
      <p:sp>
        <p:nvSpPr>
          <p:cNvPr id="7" name="文本框 6">
            <a:extLst>
              <a:ext uri="{FF2B5EF4-FFF2-40B4-BE49-F238E27FC236}">
                <a16:creationId xmlns:a16="http://schemas.microsoft.com/office/drawing/2014/main" id="{309F7DE8-3E6B-4645-903D-6EFC680AC824}"/>
              </a:ext>
            </a:extLst>
          </p:cNvPr>
          <p:cNvSpPr txBox="1"/>
          <p:nvPr/>
        </p:nvSpPr>
        <p:spPr>
          <a:xfrm>
            <a:off x="7789692" y="4020738"/>
            <a:ext cx="352421" cy="1372841"/>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dirty="0">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48" name="直接箭头连接符 47">
            <a:extLst>
              <a:ext uri="{FF2B5EF4-FFF2-40B4-BE49-F238E27FC236}">
                <a16:creationId xmlns:a16="http://schemas.microsoft.com/office/drawing/2014/main" id="{4D961AC9-EA2B-43ED-995F-620F8D28634B}"/>
              </a:ext>
            </a:extLst>
          </p:cNvPr>
          <p:cNvCxnSpPr>
            <a:cxnSpLocks/>
            <a:stCxn id="8" idx="3"/>
            <a:endCxn id="9" idx="1"/>
          </p:cNvCxnSpPr>
          <p:nvPr/>
        </p:nvCxnSpPr>
        <p:spPr>
          <a:xfrm>
            <a:off x="8070722" y="2443662"/>
            <a:ext cx="2521288" cy="470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723B7860-7551-4092-A08B-45ED6F9C7CC5}"/>
              </a:ext>
            </a:extLst>
          </p:cNvPr>
          <p:cNvSpPr txBox="1"/>
          <p:nvPr/>
        </p:nvSpPr>
        <p:spPr>
          <a:xfrm>
            <a:off x="8358098" y="2047577"/>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人材募集</a:t>
            </a:r>
            <a:endParaRPr lang="zh-CN" altLang="en-US" dirty="0">
              <a:solidFill>
                <a:schemeClr val="tx1"/>
              </a:solidFill>
              <a:latin typeface="宋体" panose="02010600030101010101" pitchFamily="2" charset="-122"/>
              <a:ea typeface="宋体" panose="02010600030101010101" pitchFamily="2" charset="-122"/>
            </a:endParaRPr>
          </a:p>
        </p:txBody>
      </p:sp>
      <p:sp>
        <p:nvSpPr>
          <p:cNvPr id="3" name="流程图: 接点 2">
            <a:extLst>
              <a:ext uri="{FF2B5EF4-FFF2-40B4-BE49-F238E27FC236}">
                <a16:creationId xmlns:a16="http://schemas.microsoft.com/office/drawing/2014/main" id="{3EA27FE5-8E30-45F2-9F14-1C5E8C1CDCEF}"/>
              </a:ext>
            </a:extLst>
          </p:cNvPr>
          <p:cNvSpPr/>
          <p:nvPr/>
        </p:nvSpPr>
        <p:spPr>
          <a:xfrm>
            <a:off x="365688" y="740757"/>
            <a:ext cx="4860000" cy="4047387"/>
          </a:xfrm>
          <a:prstGeom prst="flowChartConnector">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EdTech</a:t>
            </a:r>
            <a:endParaRPr lang="zh-CN" altLang="en-US" sz="2400" dirty="0">
              <a:solidFill>
                <a:srgbClr val="FF0000"/>
              </a:solidFill>
            </a:endParaRPr>
          </a:p>
        </p:txBody>
      </p:sp>
      <p:sp>
        <p:nvSpPr>
          <p:cNvPr id="15" name="流程图: 接点 14">
            <a:extLst>
              <a:ext uri="{FF2B5EF4-FFF2-40B4-BE49-F238E27FC236}">
                <a16:creationId xmlns:a16="http://schemas.microsoft.com/office/drawing/2014/main" id="{B89F9BF8-3542-4AF7-9121-AD5325DA8016}"/>
              </a:ext>
            </a:extLst>
          </p:cNvPr>
          <p:cNvSpPr/>
          <p:nvPr/>
        </p:nvSpPr>
        <p:spPr>
          <a:xfrm>
            <a:off x="6923909" y="732468"/>
            <a:ext cx="4860000" cy="4006727"/>
          </a:xfrm>
          <a:prstGeom prst="flowChartConnector">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HRTech</a:t>
            </a:r>
            <a:endParaRPr lang="zh-CN" altLang="en-US" sz="2400" dirty="0">
              <a:solidFill>
                <a:srgbClr val="FF0000"/>
              </a:solidFill>
            </a:endParaRPr>
          </a:p>
        </p:txBody>
      </p:sp>
      <p:sp>
        <p:nvSpPr>
          <p:cNvPr id="14" name="タイトル 13">
            <a:extLst>
              <a:ext uri="{FF2B5EF4-FFF2-40B4-BE49-F238E27FC236}">
                <a16:creationId xmlns:a16="http://schemas.microsoft.com/office/drawing/2014/main" id="{40507990-E7CE-48AE-AC9C-50191265379E}"/>
              </a:ext>
            </a:extLst>
          </p:cNvPr>
          <p:cNvSpPr>
            <a:spLocks noGrp="1"/>
          </p:cNvSpPr>
          <p:nvPr>
            <p:ph type="title"/>
          </p:nvPr>
        </p:nvSpPr>
        <p:spPr/>
        <p:txBody>
          <a:bodyPr/>
          <a:lstStyle/>
          <a:p>
            <a:r>
              <a:rPr lang="en-US" altLang="ja-JP" dirty="0"/>
              <a:t>EdTech</a:t>
            </a:r>
            <a:r>
              <a:rPr lang="ja-JP" altLang="en-US" dirty="0"/>
              <a:t>と</a:t>
            </a:r>
            <a:r>
              <a:rPr lang="en-US" altLang="ja-JP" dirty="0"/>
              <a:t>HRTech</a:t>
            </a:r>
            <a:r>
              <a:rPr lang="ja-JP" altLang="en-US" dirty="0"/>
              <a:t>の新事業ビジネスモデル</a:t>
            </a:r>
          </a:p>
        </p:txBody>
      </p:sp>
      <p:sp>
        <p:nvSpPr>
          <p:cNvPr id="23" name="流程图: 接点 22">
            <a:extLst>
              <a:ext uri="{FF2B5EF4-FFF2-40B4-BE49-F238E27FC236}">
                <a16:creationId xmlns:a16="http://schemas.microsoft.com/office/drawing/2014/main" id="{D82B21B7-8E72-4483-AD89-68E9152A2D4E}"/>
              </a:ext>
            </a:extLst>
          </p:cNvPr>
          <p:cNvSpPr>
            <a:spLocks noChangeAspect="1"/>
          </p:cNvSpPr>
          <p:nvPr/>
        </p:nvSpPr>
        <p:spPr>
          <a:xfrm>
            <a:off x="3298420" y="730009"/>
            <a:ext cx="5484609" cy="5025954"/>
          </a:xfrm>
          <a:prstGeom prst="flowChartConnector">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知的意思決定支援システム</a:t>
            </a:r>
            <a:endParaRPr lang="zh-CN" altLang="en-US" sz="2400" dirty="0">
              <a:solidFill>
                <a:srgbClr val="FF0000"/>
              </a:solidFill>
            </a:endParaRPr>
          </a:p>
        </p:txBody>
      </p:sp>
      <p:sp>
        <p:nvSpPr>
          <p:cNvPr id="44" name="灯片编号占位符 1">
            <a:extLst>
              <a:ext uri="{FF2B5EF4-FFF2-40B4-BE49-F238E27FC236}">
                <a16:creationId xmlns:a16="http://schemas.microsoft.com/office/drawing/2014/main" id="{71FD38D1-0250-C6E8-F088-0B5E0EBCE31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122</a:t>
            </a:fld>
            <a:r>
              <a:rPr spc="-45" dirty="0"/>
              <a:t> </a:t>
            </a:r>
            <a:r>
              <a:rPr spc="-5" dirty="0"/>
              <a:t>-</a:t>
            </a:r>
          </a:p>
        </p:txBody>
      </p:sp>
    </p:spTree>
    <p:extLst>
      <p:ext uri="{BB962C8B-B14F-4D97-AF65-F5344CB8AC3E}">
        <p14:creationId xmlns:p14="http://schemas.microsoft.com/office/powerpoint/2010/main" val="224280171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18298" cy="557668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国民ポータル（健康保険・安全評価アプリ）</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医療診断（病院支援アプリ）</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生活支援コミュニティ</a:t>
            </a:r>
            <a:endParaRPr lang="en-US" altLang="ja-JP" sz="24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在宅介護支援</a:t>
            </a:r>
            <a:endParaRPr lang="en-US" altLang="ja-JP" sz="22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子供一時看護</a:t>
            </a:r>
            <a:endParaRPr lang="en-US" altLang="ja-JP" sz="22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自習室など</a:t>
            </a: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7" name="灯片编号占位符 31">
            <a:extLst>
              <a:ext uri="{FF2B5EF4-FFF2-40B4-BE49-F238E27FC236}">
                <a16:creationId xmlns:a16="http://schemas.microsoft.com/office/drawing/2014/main" id="{4B1003FD-3B47-4A39-9D12-9E4E50814ADC}"/>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123</a:t>
            </a:fld>
            <a:r>
              <a:rPr lang="ja-JP" altLang="en-US" spc="-45" dirty="0"/>
              <a:t>　</a:t>
            </a:r>
            <a:r>
              <a:rPr spc="-5" dirty="0"/>
              <a:t>-</a:t>
            </a:r>
          </a:p>
        </p:txBody>
      </p:sp>
    </p:spTree>
    <p:extLst>
      <p:ext uri="{BB962C8B-B14F-4D97-AF65-F5344CB8AC3E}">
        <p14:creationId xmlns:p14="http://schemas.microsoft.com/office/powerpoint/2010/main" val="136227541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健康分析サービス（ヘルスケアソリューション）</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124</a:t>
            </a:fld>
            <a:r>
              <a:rPr spc="-45"/>
              <a:t> </a:t>
            </a:r>
            <a:r>
              <a:rPr spc="-5"/>
              <a:t>-</a:t>
            </a:r>
            <a:endParaRPr spc="-5" dirty="0"/>
          </a:p>
        </p:txBody>
      </p:sp>
      <p:sp>
        <p:nvSpPr>
          <p:cNvPr id="5" name="吹き出し: 角を丸めた四角形 4">
            <a:extLst>
              <a:ext uri="{FF2B5EF4-FFF2-40B4-BE49-F238E27FC236}">
                <a16:creationId xmlns:a16="http://schemas.microsoft.com/office/drawing/2014/main" id="{E61CF014-2577-46E1-90D1-2747F0771390}"/>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7450406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8"/>
            <a:ext cx="5439921" cy="5546700"/>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分野サービス：経済</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ビジネスマップ</a:t>
            </a:r>
            <a:endParaRPr lang="en-US" altLang="ja-JP" sz="24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経済評価</a:t>
            </a:r>
            <a:r>
              <a:rPr lang="ja-JP" altLang="en-US" sz="2400" i="0" dirty="0">
                <a:solidFill>
                  <a:srgbClr val="4E4E4E"/>
                </a:solidFill>
                <a:effectLst/>
                <a:latin typeface="MS Mincho" panose="02020609040205080304" pitchFamily="49" charset="-128"/>
                <a:ea typeface="MS Mincho" panose="02020609040205080304" pitchFamily="49" charset="-128"/>
              </a:rPr>
              <a:t>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産業分析ダッシュボード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信用評価レポート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8" name="灯片编号占位符 31">
            <a:extLst>
              <a:ext uri="{FF2B5EF4-FFF2-40B4-BE49-F238E27FC236}">
                <a16:creationId xmlns:a16="http://schemas.microsoft.com/office/drawing/2014/main" id="{D8D447B2-81E0-4939-B748-01A8B01BBCB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125</a:t>
            </a:fld>
            <a:r>
              <a:rPr lang="ja-JP" altLang="en-US" spc="-45" dirty="0"/>
              <a:t>　</a:t>
            </a:r>
            <a:r>
              <a:rPr spc="-5" dirty="0"/>
              <a:t>-</a:t>
            </a:r>
          </a:p>
        </p:txBody>
      </p:sp>
    </p:spTree>
    <p:extLst>
      <p:ext uri="{BB962C8B-B14F-4D97-AF65-F5344CB8AC3E}">
        <p14:creationId xmlns:p14="http://schemas.microsoft.com/office/powerpoint/2010/main" val="53646795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経済分析サービス（ビジネスマップ）</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126</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AA7038EE-0935-4F6A-9EA5-F39C7BDC90F6}"/>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8693642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05236"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a:t>
            </a:r>
            <a:r>
              <a:rPr lang="en-US" altLang="ja-JP" sz="2400" dirty="0">
                <a:highlight>
                  <a:srgbClr val="00FF00"/>
                </a:highlight>
                <a:latin typeface="MS Mincho" panose="02020609040205080304" pitchFamily="49" charset="-128"/>
                <a:ea typeface="MS Mincho" panose="02020609040205080304" pitchFamily="49" charset="-128"/>
              </a:rPr>
              <a:t>SDG</a:t>
            </a:r>
            <a:r>
              <a:rPr lang="ja-JP" altLang="en-US" sz="2400" dirty="0">
                <a:highlight>
                  <a:srgbClr val="00FF00"/>
                </a:highlight>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グリーン</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シェア自転車</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都市</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都市計画</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土地区画整理</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農業</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観光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en-US" altLang="ja-JP" sz="2200"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7" name="灯片编号占位符 31">
            <a:extLst>
              <a:ext uri="{FF2B5EF4-FFF2-40B4-BE49-F238E27FC236}">
                <a16:creationId xmlns:a16="http://schemas.microsoft.com/office/drawing/2014/main" id="{8236BB32-C5F1-4F37-B9A1-3E4D16E7FCF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127</a:t>
            </a:fld>
            <a:r>
              <a:rPr lang="ja-JP" altLang="en-US" spc="-45" dirty="0"/>
              <a:t>　</a:t>
            </a:r>
            <a:r>
              <a:rPr spc="-5" dirty="0"/>
              <a:t>-</a:t>
            </a:r>
          </a:p>
        </p:txBody>
      </p:sp>
    </p:spTree>
    <p:extLst>
      <p:ext uri="{BB962C8B-B14F-4D97-AF65-F5344CB8AC3E}">
        <p14:creationId xmlns:p14="http://schemas.microsoft.com/office/powerpoint/2010/main" val="10125695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F99977-5229-42E7-A4F3-6B520EB9AA9C}"/>
              </a:ext>
            </a:extLst>
          </p:cNvPr>
          <p:cNvSpPr>
            <a:spLocks noGrp="1"/>
          </p:cNvSpPr>
          <p:nvPr>
            <p:ph type="title"/>
          </p:nvPr>
        </p:nvSpPr>
        <p:spPr/>
        <p:txBody>
          <a:bodyPr/>
          <a:lstStyle/>
          <a:p>
            <a:r>
              <a:rPr kumimoji="1" lang="en-US" altLang="ja-JP" dirty="0"/>
              <a:t>SDG</a:t>
            </a:r>
            <a:r>
              <a:rPr kumimoji="1" lang="ja-JP" altLang="en-US" dirty="0"/>
              <a:t>ｓ事業：シェア自転車</a:t>
            </a:r>
          </a:p>
        </p:txBody>
      </p:sp>
      <p:sp>
        <p:nvSpPr>
          <p:cNvPr id="3" name="日付プレースホルダー 2">
            <a:extLst>
              <a:ext uri="{FF2B5EF4-FFF2-40B4-BE49-F238E27FC236}">
                <a16:creationId xmlns:a16="http://schemas.microsoft.com/office/drawing/2014/main" id="{381C7003-E7EA-4278-AC2F-A8B7D6C7828E}"/>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スライド番号プレースホルダー 3">
            <a:extLst>
              <a:ext uri="{FF2B5EF4-FFF2-40B4-BE49-F238E27FC236}">
                <a16:creationId xmlns:a16="http://schemas.microsoft.com/office/drawing/2014/main" id="{FDC6EAEA-EFEE-42D2-A74E-972FAB7857C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128</a:t>
            </a:fld>
            <a:r>
              <a:rPr spc="-45"/>
              <a:t> </a:t>
            </a:r>
            <a:r>
              <a:rPr spc="-5"/>
              <a:t>-</a:t>
            </a:r>
            <a:endParaRPr spc="-5" dirty="0"/>
          </a:p>
        </p:txBody>
      </p:sp>
      <p:sp>
        <p:nvSpPr>
          <p:cNvPr id="5" name="吹き出し: 角を丸めた四角形 4">
            <a:extLst>
              <a:ext uri="{FF2B5EF4-FFF2-40B4-BE49-F238E27FC236}">
                <a16:creationId xmlns:a16="http://schemas.microsoft.com/office/drawing/2014/main" id="{7DF3E8C2-AD6D-4648-B991-0CAF7DAF2547}"/>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7858449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79110"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施策成果評価（</a:t>
            </a:r>
            <a:r>
              <a:rPr lang="en-US" altLang="ja-JP" sz="2400" dirty="0">
                <a:highlight>
                  <a:srgbClr val="00FF00"/>
                </a:highlight>
                <a:latin typeface="MS Mincho" panose="02020609040205080304" pitchFamily="49" charset="-128"/>
                <a:ea typeface="MS Mincho" panose="02020609040205080304" pitchFamily="49" charset="-128"/>
              </a:rPr>
              <a:t>Key Results</a:t>
            </a:r>
            <a:r>
              <a:rPr lang="ja-JP" altLang="en-US" sz="2400" dirty="0">
                <a:highlight>
                  <a:srgbClr val="00FF00"/>
                </a:highlight>
                <a:latin typeface="MS Mincho" panose="02020609040205080304" pitchFamily="49" charset="-128"/>
                <a:ea typeface="MS Mincho" panose="02020609040205080304" pitchFamily="49" charset="-128"/>
              </a:rPr>
              <a:t>）</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80699"/>
            <a:ext cx="5709886" cy="5696601"/>
          </a:xfrm>
        </p:spPr>
        <p:txBody>
          <a:bodyPr/>
          <a:lstStyle/>
          <a:p>
            <a:pPr marL="342900" indent="-342900">
              <a:buFont typeface="Wingdings" panose="05000000000000000000" pitchFamily="2" charset="2"/>
              <a:buChar char="p"/>
            </a:pPr>
            <a:r>
              <a:rPr lang="en-US" altLang="ja-JP" sz="2400" b="1" dirty="0">
                <a:latin typeface="MS Mincho" panose="02020609040205080304" pitchFamily="49" charset="-128"/>
                <a:ea typeface="MS Mincho" panose="02020609040205080304" pitchFamily="49" charset="-128"/>
              </a:rPr>
              <a:t>XXXX</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7" name="灯片编号占位符 31">
            <a:extLst>
              <a:ext uri="{FF2B5EF4-FFF2-40B4-BE49-F238E27FC236}">
                <a16:creationId xmlns:a16="http://schemas.microsoft.com/office/drawing/2014/main" id="{6305E48C-3906-4451-AB5D-E2499EEAB35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129</a:t>
            </a:fld>
            <a:r>
              <a:rPr lang="ja-JP" altLang="en-US" spc="-45" dirty="0"/>
              <a:t>　</a:t>
            </a:r>
            <a:r>
              <a:rPr spc="-5" dirty="0"/>
              <a:t>-</a:t>
            </a:r>
          </a:p>
        </p:txBody>
      </p:sp>
    </p:spTree>
    <p:extLst>
      <p:ext uri="{BB962C8B-B14F-4D97-AF65-F5344CB8AC3E}">
        <p14:creationId xmlns:p14="http://schemas.microsoft.com/office/powerpoint/2010/main" val="3229033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社会文明・信用</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2022/8/16</a:t>
            </a:fld>
            <a:endParaRPr lang="en-US"/>
          </a:p>
        </p:txBody>
      </p:sp>
      <p:sp>
        <p:nvSpPr>
          <p:cNvPr id="8" name="灯片编号占位符 31">
            <a:extLst>
              <a:ext uri="{FF2B5EF4-FFF2-40B4-BE49-F238E27FC236}">
                <a16:creationId xmlns:a16="http://schemas.microsoft.com/office/drawing/2014/main" id="{6026B074-7685-46CB-A666-690A1CA30CB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13</a:t>
            </a:fld>
            <a:r>
              <a:rPr lang="ja-JP" altLang="en-US" spc="-45" dirty="0"/>
              <a:t>　</a:t>
            </a:r>
            <a:r>
              <a:rPr spc="-5" dirty="0"/>
              <a:t>-</a:t>
            </a:r>
          </a:p>
        </p:txBody>
      </p:sp>
    </p:spTree>
    <p:extLst>
      <p:ext uri="{BB962C8B-B14F-4D97-AF65-F5344CB8AC3E}">
        <p14:creationId xmlns:p14="http://schemas.microsoft.com/office/powerpoint/2010/main" val="169184092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13796"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付録</a:t>
            </a:r>
            <a:endParaRPr lang="en-US" altLang="ja-JP" sz="2400" dirty="0">
              <a:highlight>
                <a:srgbClr val="00FF00"/>
              </a:highlight>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日本政府省庁の公開資料</a:t>
            </a:r>
            <a:endParaRPr lang="en-US" altLang="ja-JP" sz="24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dirty="0"/>
          </a:p>
        </p:txBody>
      </p:sp>
      <p:sp>
        <p:nvSpPr>
          <p:cNvPr id="7" name="灯片编号占位符 31">
            <a:extLst>
              <a:ext uri="{FF2B5EF4-FFF2-40B4-BE49-F238E27FC236}">
                <a16:creationId xmlns:a16="http://schemas.microsoft.com/office/drawing/2014/main" id="{108A015C-7934-4DAB-87DC-F3232710EB5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130</a:t>
            </a:fld>
            <a:r>
              <a:rPr lang="ja-JP" altLang="en-US" spc="-45" dirty="0"/>
              <a:t>　</a:t>
            </a:r>
            <a:r>
              <a:rPr spc="-5" dirty="0"/>
              <a:t>-</a:t>
            </a:r>
          </a:p>
        </p:txBody>
      </p:sp>
    </p:spTree>
    <p:extLst>
      <p:ext uri="{BB962C8B-B14F-4D97-AF65-F5344CB8AC3E}">
        <p14:creationId xmlns:p14="http://schemas.microsoft.com/office/powerpoint/2010/main" val="185298926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131</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132</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133</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134</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135</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136</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既存システム</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1107996"/>
          </a:xfrm>
        </p:spPr>
        <p:txBody>
          <a:bodyPr/>
          <a:lstStyle/>
          <a:p>
            <a:r>
              <a:rPr kumimoji="1" lang="ja-JP" altLang="en-US" dirty="0"/>
              <a:t>、住民基本台帳ネットワークシステム</a:t>
            </a:r>
            <a:endParaRPr kumimoji="1" lang="en-US" altLang="ja-JP" dirty="0"/>
          </a:p>
          <a:p>
            <a:r>
              <a:rPr kumimoji="1" lang="ja-JP" altLang="en-US" dirty="0"/>
              <a:t>、</a:t>
            </a:r>
            <a:r>
              <a:rPr kumimoji="1" lang="en-US" altLang="ja-JP" dirty="0"/>
              <a:t>G </a:t>
            </a:r>
            <a:r>
              <a:rPr kumimoji="1" lang="ja-JP" altLang="en-US" dirty="0"/>
              <a:t>ビズ</a:t>
            </a:r>
            <a:r>
              <a:rPr kumimoji="1" lang="en-US" altLang="ja-JP" dirty="0"/>
              <a:t>ID</a:t>
            </a:r>
          </a:p>
          <a:p>
            <a:r>
              <a:rPr kumimoji="1" lang="ja-JP" altLang="en-US" dirty="0"/>
              <a:t>登記情報システム</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137</a:t>
            </a:fld>
            <a:r>
              <a:rPr spc="-45"/>
              <a:t> </a:t>
            </a:r>
            <a:r>
              <a:rPr spc="-5"/>
              <a:t>-</a:t>
            </a:r>
            <a:endParaRPr spc="-5" dirty="0"/>
          </a:p>
        </p:txBody>
      </p:sp>
    </p:spTree>
    <p:extLst>
      <p:ext uri="{BB962C8B-B14F-4D97-AF65-F5344CB8AC3E}">
        <p14:creationId xmlns:p14="http://schemas.microsoft.com/office/powerpoint/2010/main" val="265420407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参考文献：組織管理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138</a:t>
            </a:fld>
            <a:r>
              <a:rPr spc="-45"/>
              <a:t> </a:t>
            </a:r>
            <a:r>
              <a:rPr spc="-5"/>
              <a:t>-</a:t>
            </a:r>
            <a:endParaRPr spc="-5" dirty="0"/>
          </a:p>
        </p:txBody>
      </p:sp>
      <p:graphicFrame>
        <p:nvGraphicFramePr>
          <p:cNvPr id="7" name="表 7">
            <a:extLst>
              <a:ext uri="{FF2B5EF4-FFF2-40B4-BE49-F238E27FC236}">
                <a16:creationId xmlns:a16="http://schemas.microsoft.com/office/drawing/2014/main" id="{5F076E37-AF74-5623-BB4E-7D7C1E6EF70F}"/>
              </a:ext>
            </a:extLst>
          </p:cNvPr>
          <p:cNvGraphicFramePr>
            <a:graphicFrameLocks noGrp="1"/>
          </p:cNvGraphicFramePr>
          <p:nvPr/>
        </p:nvGraphicFramePr>
        <p:xfrm>
          <a:off x="315152" y="492443"/>
          <a:ext cx="11515350" cy="4165360"/>
        </p:xfrm>
        <a:graphic>
          <a:graphicData uri="http://schemas.openxmlformats.org/drawingml/2006/table">
            <a:tbl>
              <a:tblPr firstRow="1" bandRow="1">
                <a:tableStyleId>{5C22544A-7EE6-4342-B048-85BDC9FD1C3A}</a:tableStyleId>
              </a:tblPr>
              <a:tblGrid>
                <a:gridCol w="7281675">
                  <a:extLst>
                    <a:ext uri="{9D8B030D-6E8A-4147-A177-3AD203B41FA5}">
                      <a16:colId xmlns:a16="http://schemas.microsoft.com/office/drawing/2014/main" val="3009719232"/>
                    </a:ext>
                  </a:extLst>
                </a:gridCol>
                <a:gridCol w="4233675">
                  <a:extLst>
                    <a:ext uri="{9D8B030D-6E8A-4147-A177-3AD203B41FA5}">
                      <a16:colId xmlns:a16="http://schemas.microsoft.com/office/drawing/2014/main" val="2065136250"/>
                    </a:ext>
                  </a:extLst>
                </a:gridCol>
              </a:tblGrid>
              <a:tr h="416536">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354985658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社会学</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276060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心理学</a:t>
                      </a:r>
                      <a:endParaRPr lang="zh-CN" altLang="en-US"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3713206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会計学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733203025"/>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金融学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324444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稲盛和夫の実践　アメーバ経営</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497972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2392267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目標管理フレームワークＯＫＲ基本と実践がよくわかる本</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45065859"/>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人材育成・人事の教科書</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93198408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828998370"/>
                  </a:ext>
                </a:extLst>
              </a:tr>
            </a:tbl>
          </a:graphicData>
        </a:graphic>
      </p:graphicFrame>
    </p:spTree>
    <p:extLst>
      <p:ext uri="{BB962C8B-B14F-4D97-AF65-F5344CB8AC3E}">
        <p14:creationId xmlns:p14="http://schemas.microsoft.com/office/powerpoint/2010/main" val="102330487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参考文献：行政管理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139</a:t>
            </a:fld>
            <a:r>
              <a:rPr spc="-45"/>
              <a:t> </a:t>
            </a:r>
            <a:r>
              <a:rPr spc="-5"/>
              <a:t>-</a:t>
            </a:r>
            <a:endParaRPr spc="-5" dirty="0"/>
          </a:p>
        </p:txBody>
      </p:sp>
      <p:graphicFrame>
        <p:nvGraphicFramePr>
          <p:cNvPr id="6" name="表 6">
            <a:extLst>
              <a:ext uri="{FF2B5EF4-FFF2-40B4-BE49-F238E27FC236}">
                <a16:creationId xmlns:a16="http://schemas.microsoft.com/office/drawing/2014/main" id="{F46F9FCD-EE33-08DE-5599-FEB62E1DD7F4}"/>
              </a:ext>
            </a:extLst>
          </p:cNvPr>
          <p:cNvGraphicFramePr>
            <a:graphicFrameLocks noGrp="1"/>
          </p:cNvGraphicFramePr>
          <p:nvPr/>
        </p:nvGraphicFramePr>
        <p:xfrm>
          <a:off x="334768" y="475638"/>
          <a:ext cx="11522464" cy="2595880"/>
        </p:xfrm>
        <a:graphic>
          <a:graphicData uri="http://schemas.openxmlformats.org/drawingml/2006/table">
            <a:tbl>
              <a:tblPr firstRow="1" bandRow="1">
                <a:tableStyleId>{5C22544A-7EE6-4342-B048-85BDC9FD1C3A}</a:tableStyleId>
              </a:tblPr>
              <a:tblGrid>
                <a:gridCol w="5761232">
                  <a:extLst>
                    <a:ext uri="{9D8B030D-6E8A-4147-A177-3AD203B41FA5}">
                      <a16:colId xmlns:a16="http://schemas.microsoft.com/office/drawing/2014/main" val="2092609558"/>
                    </a:ext>
                  </a:extLst>
                </a:gridCol>
                <a:gridCol w="5761232">
                  <a:extLst>
                    <a:ext uri="{9D8B030D-6E8A-4147-A177-3AD203B41FA5}">
                      <a16:colId xmlns:a16="http://schemas.microsoft.com/office/drawing/2014/main" val="3239361574"/>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12212849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3692370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30287111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7687501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行政不服審査法の実務と書式</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第２版</a:t>
                      </a:r>
                      <a:r>
                        <a:rPr lang="en-US" altLang="ja-JP" dirty="0">
                          <a:latin typeface="MS Mincho" panose="02020609040205080304" pitchFamily="49" charset="-128"/>
                          <a:ea typeface="MS Mincho" panose="02020609040205080304" pitchFamily="49" charset="-128"/>
                        </a:rPr>
                        <a:t>]</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6470924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460412895"/>
                  </a:ext>
                </a:extLst>
              </a:tr>
              <a:tr h="370840">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26908480"/>
                  </a:ext>
                </a:extLst>
              </a:tr>
            </a:tbl>
          </a:graphicData>
        </a:graphic>
      </p:graphicFrame>
    </p:spTree>
    <p:extLst>
      <p:ext uri="{BB962C8B-B14F-4D97-AF65-F5344CB8AC3E}">
        <p14:creationId xmlns:p14="http://schemas.microsoft.com/office/powerpoint/2010/main" val="1661337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公務員職権濫用</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国税と地方税の徴収</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Tree>
    <p:extLst>
      <p:ext uri="{BB962C8B-B14F-4D97-AF65-F5344CB8AC3E}">
        <p14:creationId xmlns:p14="http://schemas.microsoft.com/office/powerpoint/2010/main" val="136659390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12FE96-90F7-4B89-BCDA-8766722B1DB4}"/>
              </a:ext>
            </a:extLst>
          </p:cNvPr>
          <p:cNvSpPr>
            <a:spLocks noGrp="1"/>
          </p:cNvSpPr>
          <p:nvPr>
            <p:ph type="title"/>
          </p:nvPr>
        </p:nvSpPr>
        <p:spPr/>
        <p:txBody>
          <a:bodyPr/>
          <a:lstStyle/>
          <a:p>
            <a:r>
              <a:rPr lang="ja-JP" altLang="en-US" dirty="0"/>
              <a:t>参考文献：司法</a:t>
            </a:r>
          </a:p>
        </p:txBody>
      </p:sp>
      <p:sp>
        <p:nvSpPr>
          <p:cNvPr id="4" name="日付プレースホルダー 3">
            <a:extLst>
              <a:ext uri="{FF2B5EF4-FFF2-40B4-BE49-F238E27FC236}">
                <a16:creationId xmlns:a16="http://schemas.microsoft.com/office/drawing/2014/main" id="{C1CAFBF9-85ED-4228-9764-9884127D9340}"/>
              </a:ext>
            </a:extLst>
          </p:cNvPr>
          <p:cNvSpPr>
            <a:spLocks noGrp="1"/>
          </p:cNvSpPr>
          <p:nvPr>
            <p:ph type="dt" sz="half" idx="6"/>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D2A5074B-0C1C-4C1E-BC51-679BFF34F2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140</a:t>
            </a:fld>
            <a:r>
              <a:rPr spc="-45"/>
              <a:t> </a:t>
            </a:r>
            <a:r>
              <a:rPr spc="-5"/>
              <a:t>-</a:t>
            </a:r>
            <a:endParaRPr spc="-5" dirty="0"/>
          </a:p>
        </p:txBody>
      </p:sp>
      <p:graphicFrame>
        <p:nvGraphicFramePr>
          <p:cNvPr id="2" name="表 2">
            <a:extLst>
              <a:ext uri="{FF2B5EF4-FFF2-40B4-BE49-F238E27FC236}">
                <a16:creationId xmlns:a16="http://schemas.microsoft.com/office/drawing/2014/main" id="{F174B5AD-2763-0B7E-A8ED-527C9828B24B}"/>
              </a:ext>
            </a:extLst>
          </p:cNvPr>
          <p:cNvGraphicFramePr>
            <a:graphicFrameLocks noGrp="1"/>
          </p:cNvGraphicFramePr>
          <p:nvPr/>
        </p:nvGraphicFramePr>
        <p:xfrm>
          <a:off x="316983" y="475638"/>
          <a:ext cx="11558034" cy="2225040"/>
        </p:xfrm>
        <a:graphic>
          <a:graphicData uri="http://schemas.openxmlformats.org/drawingml/2006/table">
            <a:tbl>
              <a:tblPr firstRow="1" bandRow="1">
                <a:tableStyleId>{5C22544A-7EE6-4342-B048-85BDC9FD1C3A}</a:tableStyleId>
              </a:tblPr>
              <a:tblGrid>
                <a:gridCol w="5779017">
                  <a:extLst>
                    <a:ext uri="{9D8B030D-6E8A-4147-A177-3AD203B41FA5}">
                      <a16:colId xmlns:a16="http://schemas.microsoft.com/office/drawing/2014/main" val="2819469556"/>
                    </a:ext>
                  </a:extLst>
                </a:gridCol>
                <a:gridCol w="5779017">
                  <a:extLst>
                    <a:ext uri="{9D8B030D-6E8A-4147-A177-3AD203B41FA5}">
                      <a16:colId xmlns:a16="http://schemas.microsoft.com/office/drawing/2014/main" val="2254924188"/>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10086173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外国人法律相談</a:t>
                      </a:r>
                      <a:r>
                        <a:rPr lang="en-US" altLang="zh-TW" dirty="0">
                          <a:latin typeface="MS Mincho" panose="02020609040205080304" pitchFamily="49" charset="-128"/>
                          <a:ea typeface="MS Mincho" panose="02020609040205080304" pitchFamily="49" charset="-128"/>
                        </a:rPr>
                        <a:t>Q</a:t>
                      </a:r>
                      <a:r>
                        <a:rPr lang="zh-TW" altLang="en-US" dirty="0">
                          <a:latin typeface="MS Mincho" panose="02020609040205080304" pitchFamily="49" charset="-128"/>
                          <a:ea typeface="MS Mincho" panose="02020609040205080304" pitchFamily="49" charset="-128"/>
                        </a:rPr>
                        <a:t>＆</a:t>
                      </a:r>
                      <a:r>
                        <a:rPr lang="en-US" altLang="zh-TW" dirty="0">
                          <a:latin typeface="MS Mincho" panose="02020609040205080304" pitchFamily="49" charset="-128"/>
                          <a:ea typeface="MS Mincho" panose="02020609040205080304" pitchFamily="49" charset="-128"/>
                        </a:rPr>
                        <a:t>A</a:t>
                      </a:r>
                      <a:r>
                        <a:rPr lang="zh-TW" altLang="en-US" dirty="0">
                          <a:latin typeface="MS Mincho" panose="02020609040205080304" pitchFamily="49" charset="-128"/>
                          <a:ea typeface="MS Mincho" panose="02020609040205080304" pitchFamily="49" charset="-128"/>
                        </a:rPr>
                        <a:t>第四次改訂版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9646603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人権保障と行政救済法</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496446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裁判例の要点からつかむ「権利濫用」の主張立証</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632249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13369704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325682127"/>
                  </a:ext>
                </a:extLst>
              </a:tr>
            </a:tbl>
          </a:graphicData>
        </a:graphic>
      </p:graphicFrame>
    </p:spTree>
    <p:extLst>
      <p:ext uri="{BB962C8B-B14F-4D97-AF65-F5344CB8AC3E}">
        <p14:creationId xmlns:p14="http://schemas.microsoft.com/office/powerpoint/2010/main" val="28799935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p:txBody>
          <a:bodyPr/>
          <a:lstStyle/>
          <a:p>
            <a:r>
              <a:rPr lang="ja-JP" altLang="en-US" dirty="0"/>
              <a:t>参考文献：</a:t>
            </a:r>
            <a:r>
              <a:rPr kumimoji="1" lang="ja-JP" altLang="en-US" dirty="0"/>
              <a:t>経済</a:t>
            </a:r>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141</a:t>
            </a:fld>
            <a:r>
              <a:rPr spc="-45"/>
              <a:t> </a:t>
            </a:r>
            <a:r>
              <a:rPr spc="-5"/>
              <a:t>-</a:t>
            </a:r>
            <a:endParaRPr spc="-5" dirty="0"/>
          </a:p>
        </p:txBody>
      </p:sp>
      <p:graphicFrame>
        <p:nvGraphicFramePr>
          <p:cNvPr id="6" name="表 6">
            <a:extLst>
              <a:ext uri="{FF2B5EF4-FFF2-40B4-BE49-F238E27FC236}">
                <a16:creationId xmlns:a16="http://schemas.microsoft.com/office/drawing/2014/main" id="{E9999F24-6F26-19CC-EC73-7BEBE9A5CF0D}"/>
              </a:ext>
            </a:extLst>
          </p:cNvPr>
          <p:cNvGraphicFramePr>
            <a:graphicFrameLocks noGrp="1"/>
          </p:cNvGraphicFramePr>
          <p:nvPr/>
        </p:nvGraphicFramePr>
        <p:xfrm>
          <a:off x="316982" y="563880"/>
          <a:ext cx="11561592" cy="2595880"/>
        </p:xfrm>
        <a:graphic>
          <a:graphicData uri="http://schemas.openxmlformats.org/drawingml/2006/table">
            <a:tbl>
              <a:tblPr firstRow="1" bandRow="1">
                <a:tableStyleId>{5C22544A-7EE6-4342-B048-85BDC9FD1C3A}</a:tableStyleId>
              </a:tblPr>
              <a:tblGrid>
                <a:gridCol w="7622332">
                  <a:extLst>
                    <a:ext uri="{9D8B030D-6E8A-4147-A177-3AD203B41FA5}">
                      <a16:colId xmlns:a16="http://schemas.microsoft.com/office/drawing/2014/main" val="69243817"/>
                    </a:ext>
                  </a:extLst>
                </a:gridCol>
                <a:gridCol w="3939260">
                  <a:extLst>
                    <a:ext uri="{9D8B030D-6E8A-4147-A177-3AD203B41FA5}">
                      <a16:colId xmlns:a16="http://schemas.microsoft.com/office/drawing/2014/main" val="2109282343"/>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221743295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6139865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日本経済の長期停滞 </a:t>
                      </a:r>
                    </a:p>
                  </a:txBody>
                  <a:tcPr/>
                </a:tc>
                <a:tc>
                  <a:txBody>
                    <a:bodyPr/>
                    <a:lstStyle/>
                    <a:p>
                      <a:endParaRPr kumimoji="1" lang="ja-JP" altLang="en-US"/>
                    </a:p>
                  </a:txBody>
                  <a:tcPr/>
                </a:tc>
                <a:extLst>
                  <a:ext uri="{0D108BD9-81ED-4DB2-BD59-A6C34878D82A}">
                    <a16:rowId xmlns:a16="http://schemas.microsoft.com/office/drawing/2014/main" val="352147414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9482463"/>
                  </a:ext>
                </a:extLst>
              </a:tr>
              <a:tr h="370840">
                <a:tc>
                  <a:txBody>
                    <a:bodyPr/>
                    <a:lstStyle/>
                    <a:p>
                      <a:r>
                        <a:rPr kumimoji="1" lang="ja-JP" altLang="en-US" dirty="0"/>
                        <a:t>ナラティブ経済学</a:t>
                      </a:r>
                    </a:p>
                  </a:txBody>
                  <a:tcPr/>
                </a:tc>
                <a:tc>
                  <a:txBody>
                    <a:bodyPr/>
                    <a:lstStyle/>
                    <a:p>
                      <a:r>
                        <a:rPr kumimoji="1" lang="ja-JP" altLang="en-US"/>
                        <a:t>経済予測</a:t>
                      </a:r>
                    </a:p>
                  </a:txBody>
                  <a:tcPr/>
                </a:tc>
                <a:extLst>
                  <a:ext uri="{0D108BD9-81ED-4DB2-BD59-A6C34878D82A}">
                    <a16:rowId xmlns:a16="http://schemas.microsoft.com/office/drawing/2014/main" val="203626503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7642808"/>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934167290"/>
                  </a:ext>
                </a:extLst>
              </a:tr>
            </a:tbl>
          </a:graphicData>
        </a:graphic>
      </p:graphicFrame>
    </p:spTree>
    <p:extLst>
      <p:ext uri="{BB962C8B-B14F-4D97-AF65-F5344CB8AC3E}">
        <p14:creationId xmlns:p14="http://schemas.microsoft.com/office/powerpoint/2010/main" val="1138668868"/>
      </p:ext>
    </p:extLst>
  </p:cSld>
  <p:clrMapOvr>
    <a:masterClrMapping/>
  </p:clrMapOvr>
</p:sld>
</file>

<file path=ppt/slides/slide1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参考文献：セキュリティ</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2022/6/16</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extLst>
              <p:ext uri="{D42A27DB-BD31-4B8C-83A1-F6EECF244321}">
                <p14:modId xmlns:p14="http://schemas.microsoft.com/office/powerpoint/2010/main" val="2031569344"/>
              </p:ext>
            </p:extLst>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図解入門　よくわかる最新情報セキュリティの技術と対策</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r>
                        <a:rPr kumimoji="1" lang="ja-JP" altLang="en-US" dirty="0"/>
                        <a:t>クラウドネイティブセキュリティ入門</a:t>
                      </a:r>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mc:AlternateContent xmlns:mc="http://schemas.openxmlformats.org/markup-compatibility/2006" xmlns:pslz="http://schemas.microsoft.com/office/powerpoint/2016/slidezoom">
        <mc:Choice Requires="pslz">
          <p:graphicFrame>
            <p:nvGraphicFramePr>
              <p:cNvPr id="7" name="スライド ズーム 6">
                <a:extLst>
                  <a:ext uri="{FF2B5EF4-FFF2-40B4-BE49-F238E27FC236}">
                    <a16:creationId xmlns:a16="http://schemas.microsoft.com/office/drawing/2014/main" id="{3AAE2A39-FF51-D4DE-BCB3-07F7CB7A5243}"/>
                  </a:ext>
                </a:extLst>
              </p:cNvPr>
              <p:cNvGraphicFramePr>
                <a:graphicFrameLocks noChangeAspect="1"/>
              </p:cNvGraphicFramePr>
              <p:nvPr>
                <p:extLst>
                  <p:ext uri="{D42A27DB-BD31-4B8C-83A1-F6EECF244321}">
                    <p14:modId xmlns:p14="http://schemas.microsoft.com/office/powerpoint/2010/main" val="1271898038"/>
                  </p:ext>
                </p:extLst>
              </p:nvPr>
            </p:nvGraphicFramePr>
            <p:xfrm>
              <a:off x="-3120571" y="5638276"/>
              <a:ext cx="3048000" cy="1714500"/>
            </p:xfrm>
            <a:graphic>
              <a:graphicData uri="http://schemas.microsoft.com/office/powerpoint/2016/slidezoom">
                <pslz:sldZm>
                  <pslz:sldZmObj sldId="775" cId="283345210">
                    <pslz:zmPr id="{47BD59D2-791F-453A-B688-FE7DFCBD5A3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スライド ズーム 6">
                <a:hlinkClick r:id="rId3" action="ppaction://hlinksldjump"/>
                <a:extLst>
                  <a:ext uri="{FF2B5EF4-FFF2-40B4-BE49-F238E27FC236}">
                    <a16:creationId xmlns:a16="http://schemas.microsoft.com/office/drawing/2014/main" id="{3AAE2A39-FF51-D4DE-BCB3-07F7CB7A5243}"/>
                  </a:ext>
                </a:extLst>
              </p:cNvPr>
              <p:cNvPicPr>
                <a:picLocks noGrp="1" noRot="1" noChangeAspect="1" noMove="1" noResize="1" noEditPoints="1" noAdjustHandles="1" noChangeArrowheads="1" noChangeShapeType="1"/>
              </p:cNvPicPr>
              <p:nvPr/>
            </p:nvPicPr>
            <p:blipFill>
              <a:blip r:embed="rId4"/>
              <a:stretch>
                <a:fillRect/>
              </a:stretch>
            </p:blipFill>
            <p:spPr>
              <a:xfrm>
                <a:off x="-3120571" y="5638276"/>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8334521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EFC1F-132A-45E0-B343-C63C85706949}"/>
              </a:ext>
            </a:extLst>
          </p:cNvPr>
          <p:cNvSpPr>
            <a:spLocks noGrp="1"/>
          </p:cNvSpPr>
          <p:nvPr>
            <p:ph type="title"/>
          </p:nvPr>
        </p:nvSpPr>
        <p:spPr/>
        <p:txBody>
          <a:bodyPr/>
          <a:lstStyle/>
          <a:p>
            <a:r>
              <a:rPr lang="ja-JP" altLang="en-US" dirty="0"/>
              <a:t>参考文献：</a:t>
            </a:r>
            <a:r>
              <a:rPr kumimoji="1" lang="ja-JP" altLang="en-US" dirty="0"/>
              <a:t>教育学・教育技術</a:t>
            </a:r>
          </a:p>
        </p:txBody>
      </p:sp>
      <p:sp>
        <p:nvSpPr>
          <p:cNvPr id="4" name="日付プレースホルダー 3">
            <a:extLst>
              <a:ext uri="{FF2B5EF4-FFF2-40B4-BE49-F238E27FC236}">
                <a16:creationId xmlns:a16="http://schemas.microsoft.com/office/drawing/2014/main" id="{4EF4D6B2-8C79-4F96-9826-6FC535CC30E7}"/>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A10EC36A-8B24-414F-8C6B-8065899D9C6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142</a:t>
            </a:fld>
            <a:r>
              <a:rPr spc="-45"/>
              <a:t> </a:t>
            </a:r>
            <a:r>
              <a:rPr spc="-5"/>
              <a:t>-</a:t>
            </a:r>
            <a:endParaRPr spc="-5" dirty="0"/>
          </a:p>
        </p:txBody>
      </p:sp>
      <p:graphicFrame>
        <p:nvGraphicFramePr>
          <p:cNvPr id="6" name="表 6">
            <a:extLst>
              <a:ext uri="{FF2B5EF4-FFF2-40B4-BE49-F238E27FC236}">
                <a16:creationId xmlns:a16="http://schemas.microsoft.com/office/drawing/2014/main" id="{2D50E529-E0FE-9659-C53A-4115A0CCA8C1}"/>
              </a:ext>
            </a:extLst>
          </p:cNvPr>
          <p:cNvGraphicFramePr>
            <a:graphicFrameLocks noGrp="1"/>
          </p:cNvGraphicFramePr>
          <p:nvPr/>
        </p:nvGraphicFramePr>
        <p:xfrm>
          <a:off x="338324" y="606137"/>
          <a:ext cx="11518908" cy="2225040"/>
        </p:xfrm>
        <a:graphic>
          <a:graphicData uri="http://schemas.openxmlformats.org/drawingml/2006/table">
            <a:tbl>
              <a:tblPr firstRow="1" bandRow="1">
                <a:tableStyleId>{5C22544A-7EE6-4342-B048-85BDC9FD1C3A}</a:tableStyleId>
              </a:tblPr>
              <a:tblGrid>
                <a:gridCol w="5759454">
                  <a:extLst>
                    <a:ext uri="{9D8B030D-6E8A-4147-A177-3AD203B41FA5}">
                      <a16:colId xmlns:a16="http://schemas.microsoft.com/office/drawing/2014/main" val="3507586811"/>
                    </a:ext>
                  </a:extLst>
                </a:gridCol>
                <a:gridCol w="5759454">
                  <a:extLst>
                    <a:ext uri="{9D8B030D-6E8A-4147-A177-3AD203B41FA5}">
                      <a16:colId xmlns:a16="http://schemas.microsoft.com/office/drawing/2014/main" val="3905424838"/>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856003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第四次産業革命と教育の未来</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109934561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アクティブラーニング</a:t>
                      </a:r>
                      <a:r>
                        <a:rPr kumimoji="1" lang="en-US" altLang="ja-JP" dirty="0"/>
                        <a:t>KP</a:t>
                      </a:r>
                      <a:r>
                        <a:rPr kumimoji="1" lang="ja-JP" altLang="en-US" dirty="0"/>
                        <a:t>法実践</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87174522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考えを深めるための教育原理　</a:t>
                      </a:r>
                    </a:p>
                  </a:txBody>
                  <a:tcPr/>
                </a:tc>
                <a:tc>
                  <a:txBody>
                    <a:bodyPr/>
                    <a:lstStyle/>
                    <a:p>
                      <a:endParaRPr kumimoji="1" lang="ja-JP" altLang="en-US"/>
                    </a:p>
                  </a:txBody>
                  <a:tcPr/>
                </a:tc>
                <a:extLst>
                  <a:ext uri="{0D108BD9-81ED-4DB2-BD59-A6C34878D82A}">
                    <a16:rowId xmlns:a16="http://schemas.microsoft.com/office/drawing/2014/main" val="112615075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708158227"/>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684458809"/>
                  </a:ext>
                </a:extLst>
              </a:tr>
            </a:tbl>
          </a:graphicData>
        </a:graphic>
      </p:graphicFrame>
    </p:spTree>
    <p:extLst>
      <p:ext uri="{BB962C8B-B14F-4D97-AF65-F5344CB8AC3E}">
        <p14:creationId xmlns:p14="http://schemas.microsoft.com/office/powerpoint/2010/main" val="271984563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p:txBody>
          <a:bodyPr/>
          <a:lstStyle/>
          <a:p>
            <a:r>
              <a:rPr lang="ja-JP" altLang="en-US" dirty="0"/>
              <a:t>参考文献：</a:t>
            </a:r>
            <a:r>
              <a:rPr kumimoji="1" lang="ja-JP" altLang="en-US" dirty="0"/>
              <a:t>医療・介護</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143</a:t>
            </a:fld>
            <a:r>
              <a:rPr spc="-45"/>
              <a:t> </a:t>
            </a:r>
            <a:r>
              <a:rPr spc="-5"/>
              <a:t>-</a:t>
            </a:r>
            <a:endParaRPr spc="-5" dirty="0"/>
          </a:p>
        </p:txBody>
      </p:sp>
      <p:graphicFrame>
        <p:nvGraphicFramePr>
          <p:cNvPr id="6" name="表 6">
            <a:extLst>
              <a:ext uri="{FF2B5EF4-FFF2-40B4-BE49-F238E27FC236}">
                <a16:creationId xmlns:a16="http://schemas.microsoft.com/office/drawing/2014/main" id="{0B8084C9-695D-F026-A1D4-B42D99CD2945}"/>
              </a:ext>
            </a:extLst>
          </p:cNvPr>
          <p:cNvGraphicFramePr>
            <a:graphicFrameLocks noGrp="1"/>
          </p:cNvGraphicFramePr>
          <p:nvPr/>
        </p:nvGraphicFramePr>
        <p:xfrm>
          <a:off x="315152" y="567372"/>
          <a:ext cx="11541124" cy="2225040"/>
        </p:xfrm>
        <a:graphic>
          <a:graphicData uri="http://schemas.openxmlformats.org/drawingml/2006/table">
            <a:tbl>
              <a:tblPr firstRow="1" bandRow="1">
                <a:tableStyleId>{5C22544A-7EE6-4342-B048-85BDC9FD1C3A}</a:tableStyleId>
              </a:tblPr>
              <a:tblGrid>
                <a:gridCol w="5770562">
                  <a:extLst>
                    <a:ext uri="{9D8B030D-6E8A-4147-A177-3AD203B41FA5}">
                      <a16:colId xmlns:a16="http://schemas.microsoft.com/office/drawing/2014/main" val="528602391"/>
                    </a:ext>
                  </a:extLst>
                </a:gridCol>
                <a:gridCol w="5770562">
                  <a:extLst>
                    <a:ext uri="{9D8B030D-6E8A-4147-A177-3AD203B41FA5}">
                      <a16:colId xmlns:a16="http://schemas.microsoft.com/office/drawing/2014/main" val="297823308"/>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235803887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病院</a:t>
                      </a:r>
                      <a:r>
                        <a:rPr kumimoji="1" lang="en-US" altLang="ja-JP" dirty="0"/>
                        <a:t>DX</a:t>
                      </a:r>
                      <a:r>
                        <a:rPr kumimoji="1" lang="ja-JP" altLang="en-US" dirty="0"/>
                        <a:t>　業界標準の指南書</a:t>
                      </a:r>
                    </a:p>
                  </a:txBody>
                  <a:tcPr/>
                </a:tc>
                <a:tc>
                  <a:txBody>
                    <a:bodyPr/>
                    <a:lstStyle/>
                    <a:p>
                      <a:endParaRPr kumimoji="1" lang="ja-JP" altLang="en-US"/>
                    </a:p>
                  </a:txBody>
                  <a:tcPr/>
                </a:tc>
                <a:extLst>
                  <a:ext uri="{0D108BD9-81ED-4DB2-BD59-A6C34878D82A}">
                    <a16:rowId xmlns:a16="http://schemas.microsoft.com/office/drawing/2014/main" val="42411191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21855101"/>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1896128"/>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5107615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938928278"/>
                  </a:ext>
                </a:extLst>
              </a:tr>
            </a:tbl>
          </a:graphicData>
        </a:graphic>
      </p:graphicFrame>
    </p:spTree>
    <p:extLst>
      <p:ext uri="{BB962C8B-B14F-4D97-AF65-F5344CB8AC3E}">
        <p14:creationId xmlns:p14="http://schemas.microsoft.com/office/powerpoint/2010/main" val="22746195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p:txBody>
          <a:bodyPr/>
          <a:lstStyle/>
          <a:p>
            <a:r>
              <a:rPr lang="ja-JP" altLang="en-US" dirty="0"/>
              <a:t>参考文献：</a:t>
            </a:r>
            <a:r>
              <a:rPr kumimoji="1" lang="ja-JP" altLang="en-US" dirty="0"/>
              <a:t>観光</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144</a:t>
            </a:fld>
            <a:r>
              <a:rPr spc="-45"/>
              <a:t> </a:t>
            </a:r>
            <a:r>
              <a:rPr spc="-5"/>
              <a:t>-</a:t>
            </a:r>
            <a:endParaRPr spc="-5" dirty="0"/>
          </a:p>
        </p:txBody>
      </p:sp>
      <p:graphicFrame>
        <p:nvGraphicFramePr>
          <p:cNvPr id="6" name="表 6">
            <a:extLst>
              <a:ext uri="{FF2B5EF4-FFF2-40B4-BE49-F238E27FC236}">
                <a16:creationId xmlns:a16="http://schemas.microsoft.com/office/drawing/2014/main" id="{EE57B208-BDF5-861D-2DFE-510CCEE6F53C}"/>
              </a:ext>
            </a:extLst>
          </p:cNvPr>
          <p:cNvGraphicFramePr>
            <a:graphicFrameLocks noGrp="1"/>
          </p:cNvGraphicFramePr>
          <p:nvPr/>
        </p:nvGraphicFramePr>
        <p:xfrm>
          <a:off x="330114" y="492443"/>
          <a:ext cx="11513990" cy="2225040"/>
        </p:xfrm>
        <a:graphic>
          <a:graphicData uri="http://schemas.openxmlformats.org/drawingml/2006/table">
            <a:tbl>
              <a:tblPr firstRow="1" bandRow="1">
                <a:tableStyleId>{5C22544A-7EE6-4342-B048-85BDC9FD1C3A}</a:tableStyleId>
              </a:tblPr>
              <a:tblGrid>
                <a:gridCol w="5756995">
                  <a:extLst>
                    <a:ext uri="{9D8B030D-6E8A-4147-A177-3AD203B41FA5}">
                      <a16:colId xmlns:a16="http://schemas.microsoft.com/office/drawing/2014/main" val="1211564463"/>
                    </a:ext>
                  </a:extLst>
                </a:gridCol>
                <a:gridCol w="5756995">
                  <a:extLst>
                    <a:ext uri="{9D8B030D-6E8A-4147-A177-3AD203B41FA5}">
                      <a16:colId xmlns:a16="http://schemas.microsoft.com/office/drawing/2014/main" val="1990317122"/>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158613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観光ビジネス未来白書</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3933032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TW" altLang="en-US" dirty="0"/>
                        <a:t>観光情報学入門</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058301688"/>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476661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54729623"/>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557856196"/>
                  </a:ext>
                </a:extLst>
              </a:tr>
            </a:tbl>
          </a:graphicData>
        </a:graphic>
      </p:graphicFrame>
    </p:spTree>
    <p:extLst>
      <p:ext uri="{BB962C8B-B14F-4D97-AF65-F5344CB8AC3E}">
        <p14:creationId xmlns:p14="http://schemas.microsoft.com/office/powerpoint/2010/main" val="93460382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p:txBody>
          <a:bodyPr/>
          <a:lstStyle/>
          <a:p>
            <a:r>
              <a:rPr lang="ja-JP" altLang="en-US" dirty="0"/>
              <a:t>参考文献：</a:t>
            </a:r>
            <a:r>
              <a:rPr kumimoji="1" lang="ja-JP" altLang="en-US" dirty="0"/>
              <a:t>先端技術</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145</a:t>
            </a:fld>
            <a:r>
              <a:rPr spc="-45"/>
              <a:t> </a:t>
            </a:r>
            <a:r>
              <a:rPr spc="-5"/>
              <a:t>-</a:t>
            </a:r>
            <a:endParaRPr spc="-5" dirty="0"/>
          </a:p>
        </p:txBody>
      </p:sp>
      <p:graphicFrame>
        <p:nvGraphicFramePr>
          <p:cNvPr id="6" name="表 6">
            <a:extLst>
              <a:ext uri="{FF2B5EF4-FFF2-40B4-BE49-F238E27FC236}">
                <a16:creationId xmlns:a16="http://schemas.microsoft.com/office/drawing/2014/main" id="{EE57B208-BDF5-861D-2DFE-510CCEE6F53C}"/>
              </a:ext>
            </a:extLst>
          </p:cNvPr>
          <p:cNvGraphicFramePr>
            <a:graphicFrameLocks noGrp="1"/>
          </p:cNvGraphicFramePr>
          <p:nvPr/>
        </p:nvGraphicFramePr>
        <p:xfrm>
          <a:off x="330114" y="492443"/>
          <a:ext cx="11513990" cy="2231163"/>
        </p:xfrm>
        <a:graphic>
          <a:graphicData uri="http://schemas.openxmlformats.org/drawingml/2006/table">
            <a:tbl>
              <a:tblPr firstRow="1" bandRow="1">
                <a:tableStyleId>{5C22544A-7EE6-4342-B048-85BDC9FD1C3A}</a:tableStyleId>
              </a:tblPr>
              <a:tblGrid>
                <a:gridCol w="5756995">
                  <a:extLst>
                    <a:ext uri="{9D8B030D-6E8A-4147-A177-3AD203B41FA5}">
                      <a16:colId xmlns:a16="http://schemas.microsoft.com/office/drawing/2014/main" val="1211564463"/>
                    </a:ext>
                  </a:extLst>
                </a:gridCol>
                <a:gridCol w="5756995">
                  <a:extLst>
                    <a:ext uri="{9D8B030D-6E8A-4147-A177-3AD203B41FA5}">
                      <a16:colId xmlns:a16="http://schemas.microsoft.com/office/drawing/2014/main" val="1990317122"/>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158613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世界最先端８社の大戦略</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3933032597"/>
                  </a:ext>
                </a:extLst>
              </a:tr>
              <a:tr h="376963">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058301688"/>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476661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54729623"/>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557856196"/>
                  </a:ext>
                </a:extLst>
              </a:tr>
            </a:tbl>
          </a:graphicData>
        </a:graphic>
      </p:graphicFrame>
    </p:spTree>
    <p:extLst>
      <p:ext uri="{BB962C8B-B14F-4D97-AF65-F5344CB8AC3E}">
        <p14:creationId xmlns:p14="http://schemas.microsoft.com/office/powerpoint/2010/main" val="348978613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参考文献：クラウド</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146</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グローバル化・デジタル革命のインパクト</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r>
                        <a:rPr kumimoji="1" lang="ja-JP" altLang="en-US" dirty="0"/>
                        <a:t>クラウド時代のネットワーク入門</a:t>
                      </a:r>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p:spTree>
    <p:extLst>
      <p:ext uri="{BB962C8B-B14F-4D97-AF65-F5344CB8AC3E}">
        <p14:creationId xmlns:p14="http://schemas.microsoft.com/office/powerpoint/2010/main" val="2045283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参考文献：セキュリティ</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147</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図解入門　よくわかる最新情報セキュリティの技術と対策</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r>
                        <a:rPr kumimoji="1" lang="ja-JP" altLang="en-US" dirty="0"/>
                        <a:t>クラウドネイティブセキュリティ入門</a:t>
                      </a:r>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mc:AlternateContent xmlns:mc="http://schemas.openxmlformats.org/markup-compatibility/2006" xmlns:pslz="http://schemas.microsoft.com/office/powerpoint/2016/slidezoom">
        <mc:Choice Requires="pslz">
          <p:graphicFrame>
            <p:nvGraphicFramePr>
              <p:cNvPr id="7" name="スライド ズーム 6">
                <a:extLst>
                  <a:ext uri="{FF2B5EF4-FFF2-40B4-BE49-F238E27FC236}">
                    <a16:creationId xmlns:a16="http://schemas.microsoft.com/office/drawing/2014/main" id="{3AAE2A39-FF51-D4DE-BCB3-07F7CB7A5243}"/>
                  </a:ext>
                </a:extLst>
              </p:cNvPr>
              <p:cNvGraphicFramePr>
                <a:graphicFrameLocks noChangeAspect="1"/>
              </p:cNvGraphicFramePr>
              <p:nvPr/>
            </p:nvGraphicFramePr>
            <p:xfrm>
              <a:off x="-3120571" y="5638276"/>
              <a:ext cx="3048000" cy="1714500"/>
            </p:xfrm>
            <a:graphic>
              <a:graphicData uri="http://schemas.microsoft.com/office/powerpoint/2016/slidezoom">
                <pslz:sldZm>
                  <pslz:sldZmObj sldId="775" cId="283345210">
                    <pslz:zmPr id="{47BD59D2-791F-453A-B688-FE7DFCBD5A3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スライド ズーム 6">
                <a:hlinkClick r:id="rId3" action="ppaction://hlinksldjump"/>
                <a:extLst>
                  <a:ext uri="{FF2B5EF4-FFF2-40B4-BE49-F238E27FC236}">
                    <a16:creationId xmlns:a16="http://schemas.microsoft.com/office/drawing/2014/main" id="{3AAE2A39-FF51-D4DE-BCB3-07F7CB7A5243}"/>
                  </a:ext>
                </a:extLst>
              </p:cNvPr>
              <p:cNvPicPr>
                <a:picLocks noGrp="1" noRot="1" noChangeAspect="1" noMove="1" noResize="1" noEditPoints="1" noAdjustHandles="1" noChangeArrowheads="1" noChangeShapeType="1"/>
              </p:cNvPicPr>
              <p:nvPr/>
            </p:nvPicPr>
            <p:blipFill>
              <a:blip r:embed="rId4"/>
              <a:stretch>
                <a:fillRect/>
              </a:stretch>
            </p:blipFill>
            <p:spPr>
              <a:xfrm>
                <a:off x="-3120571" y="5638276"/>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59061747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参考文献：プロダクトマネジメント</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148</a:t>
            </a:fld>
            <a:r>
              <a:rPr spc="-45"/>
              <a:t> </a:t>
            </a:r>
            <a:r>
              <a:rPr spc="-5"/>
              <a:t>-</a:t>
            </a:r>
            <a:endParaRPr spc="-5" dirty="0"/>
          </a:p>
        </p:txBody>
      </p:sp>
      <p:graphicFrame>
        <p:nvGraphicFramePr>
          <p:cNvPr id="6" name="表 6">
            <a:extLst>
              <a:ext uri="{FF2B5EF4-FFF2-40B4-BE49-F238E27FC236}">
                <a16:creationId xmlns:a16="http://schemas.microsoft.com/office/drawing/2014/main" id="{4FC7C99F-2973-4617-FBBF-19DD86585990}"/>
              </a:ext>
            </a:extLst>
          </p:cNvPr>
          <p:cNvGraphicFramePr>
            <a:graphicFrameLocks noGrp="1"/>
          </p:cNvGraphicFramePr>
          <p:nvPr/>
        </p:nvGraphicFramePr>
        <p:xfrm>
          <a:off x="356968" y="577239"/>
          <a:ext cx="11515350" cy="5562600"/>
        </p:xfrm>
        <a:graphic>
          <a:graphicData uri="http://schemas.openxmlformats.org/drawingml/2006/table">
            <a:tbl>
              <a:tblPr firstRow="1" bandRow="1">
                <a:tableStyleId>{5C22544A-7EE6-4342-B048-85BDC9FD1C3A}</a:tableStyleId>
              </a:tblPr>
              <a:tblGrid>
                <a:gridCol w="7412304">
                  <a:extLst>
                    <a:ext uri="{9D8B030D-6E8A-4147-A177-3AD203B41FA5}">
                      <a16:colId xmlns:a16="http://schemas.microsoft.com/office/drawing/2014/main" val="2643208957"/>
                    </a:ext>
                  </a:extLst>
                </a:gridCol>
                <a:gridCol w="4103046">
                  <a:extLst>
                    <a:ext uri="{9D8B030D-6E8A-4147-A177-3AD203B41FA5}">
                      <a16:colId xmlns:a16="http://schemas.microsoft.com/office/drawing/2014/main" val="1628065244"/>
                    </a:ext>
                  </a:extLst>
                </a:gridCol>
              </a:tblGrid>
              <a:tr h="370840">
                <a:tc>
                  <a:txBody>
                    <a:bodyPr/>
                    <a:lstStyle/>
                    <a:p>
                      <a:r>
                        <a:rPr kumimoji="1" lang="ja-JP" altLang="en-US"/>
                        <a:t>書名</a:t>
                      </a:r>
                    </a:p>
                  </a:txBody>
                  <a:tcPr/>
                </a:tc>
                <a:tc>
                  <a:txBody>
                    <a:bodyPr/>
                    <a:lstStyle/>
                    <a:p>
                      <a:endParaRPr kumimoji="1" lang="ja-JP" altLang="en-US"/>
                    </a:p>
                  </a:txBody>
                  <a:tcPr/>
                </a:tc>
                <a:extLst>
                  <a:ext uri="{0D108BD9-81ED-4DB2-BD59-A6C34878D82A}">
                    <a16:rowId xmlns:a16="http://schemas.microsoft.com/office/drawing/2014/main" val="267929789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ユーザーエクスペリエンスの想定</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4206848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ビジネスデザインのための行動経済学ノート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3712758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IT</a:t>
                      </a:r>
                      <a:r>
                        <a:rPr lang="ja-JP" altLang="en-US" dirty="0">
                          <a:latin typeface="MS Mincho" panose="02020609040205080304" pitchFamily="49" charset="-128"/>
                          <a:ea typeface="MS Mincho" panose="02020609040205080304" pitchFamily="49" charset="-128"/>
                        </a:rPr>
                        <a:t>投資の評価手法と効果がこれ１冊でしっかりわかる教科書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79632063"/>
                  </a:ext>
                </a:extLst>
              </a:tr>
              <a:tr h="370840">
                <a:tc>
                  <a:txBody>
                    <a:bodyPr/>
                    <a:lstStyle/>
                    <a:p>
                      <a:r>
                        <a:rPr lang="ja-JP" altLang="en-US" dirty="0">
                          <a:latin typeface="MS Mincho" panose="02020609040205080304" pitchFamily="49" charset="-128"/>
                          <a:ea typeface="MS Mincho" panose="02020609040205080304" pitchFamily="49" charset="-128"/>
                        </a:rPr>
                        <a:t>インフラエンジニア知識と実務がこれ１冊でしっかりわかる教科書</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76074887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情報セキュリティ技術と対策がこれ１冊でしっかりわかる教科書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607817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キャッシュレス決済がこれ１冊でしっかりわかる教科書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2476292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コールセンターのつくり方</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9180447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図解でわかるコールセンターヘルプデスク</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9869371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定位</a:t>
                      </a:r>
                    </a:p>
                  </a:txBody>
                  <a:tcPr/>
                </a:tc>
                <a:tc>
                  <a:txBody>
                    <a:bodyPr/>
                    <a:lstStyle/>
                    <a:p>
                      <a:endParaRPr kumimoji="1" lang="ja-JP" altLang="en-US" dirty="0"/>
                    </a:p>
                  </a:txBody>
                  <a:tcPr/>
                </a:tc>
                <a:extLst>
                  <a:ext uri="{0D108BD9-81ED-4DB2-BD59-A6C34878D82A}">
                    <a16:rowId xmlns:a16="http://schemas.microsoft.com/office/drawing/2014/main" val="900277264"/>
                  </a:ext>
                </a:extLst>
              </a:tr>
              <a:tr h="370840">
                <a:tc>
                  <a:txBody>
                    <a:bodyPr/>
                    <a:lstStyle/>
                    <a:p>
                      <a:r>
                        <a:rPr lang="zh-CN" altLang="en-US" dirty="0">
                          <a:latin typeface="MS Mincho" panose="02020609040205080304" pitchFamily="49" charset="-128"/>
                          <a:ea typeface="MS Mincho" panose="02020609040205080304" pitchFamily="49" charset="-128"/>
                        </a:rPr>
                        <a:t>长尾理论</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26089424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免费</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8251223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众包</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341046616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游戏化思维</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576896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产品游戏化</a:t>
                      </a:r>
                    </a:p>
                  </a:txBody>
                  <a:tcPr/>
                </a:tc>
                <a:tc>
                  <a:txBody>
                    <a:bodyPr/>
                    <a:lstStyle/>
                    <a:p>
                      <a:endParaRPr kumimoji="1" lang="ja-JP" altLang="en-US" dirty="0"/>
                    </a:p>
                  </a:txBody>
                  <a:tcPr/>
                </a:tc>
                <a:extLst>
                  <a:ext uri="{0D108BD9-81ED-4DB2-BD59-A6C34878D82A}">
                    <a16:rowId xmlns:a16="http://schemas.microsoft.com/office/drawing/2014/main" val="2024404359"/>
                  </a:ext>
                </a:extLst>
              </a:tr>
            </a:tbl>
          </a:graphicData>
        </a:graphic>
      </p:graphicFrame>
    </p:spTree>
    <p:extLst>
      <p:ext uri="{BB962C8B-B14F-4D97-AF65-F5344CB8AC3E}">
        <p14:creationId xmlns:p14="http://schemas.microsoft.com/office/powerpoint/2010/main" val="4177942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ビジネス契約詐欺</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みずほ銀行システム開発事件</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Tree>
    <p:extLst>
      <p:ext uri="{BB962C8B-B14F-4D97-AF65-F5344CB8AC3E}">
        <p14:creationId xmlns:p14="http://schemas.microsoft.com/office/powerpoint/2010/main" val="4214963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転職エージェントの詐欺とブラック企業</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
        <p:nvSpPr>
          <p:cNvPr id="6" name="对话气泡: 圆角矩形 5">
            <a:extLst>
              <a:ext uri="{FF2B5EF4-FFF2-40B4-BE49-F238E27FC236}">
                <a16:creationId xmlns:a16="http://schemas.microsoft.com/office/drawing/2014/main" id="{72679369-A4BE-F9B0-51B9-6EA0F578C96F}"/>
              </a:ext>
            </a:extLst>
          </p:cNvPr>
          <p:cNvSpPr/>
          <p:nvPr/>
        </p:nvSpPr>
        <p:spPr>
          <a:xfrm>
            <a:off x="2157413" y="842963"/>
            <a:ext cx="2814637" cy="742950"/>
          </a:xfrm>
          <a:prstGeom prst="wedgeRoundRectCallout">
            <a:avLst>
              <a:gd name="adj1" fmla="val -70579"/>
              <a:gd name="adj2" fmla="val -355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証拠整理中</a:t>
            </a:r>
            <a:endParaRPr lang="zh-CN" altLang="en-US" dirty="0"/>
          </a:p>
        </p:txBody>
      </p:sp>
    </p:spTree>
    <p:extLst>
      <p:ext uri="{BB962C8B-B14F-4D97-AF65-F5344CB8AC3E}">
        <p14:creationId xmlns:p14="http://schemas.microsoft.com/office/powerpoint/2010/main" val="3455971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国債</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Tree>
    <p:extLst>
      <p:ext uri="{BB962C8B-B14F-4D97-AF65-F5344CB8AC3E}">
        <p14:creationId xmlns:p14="http://schemas.microsoft.com/office/powerpoint/2010/main" val="1830482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E813370-0E38-4359-8C8B-4C63CD9AF3AE}"/>
              </a:ext>
            </a:extLst>
          </p:cNvPr>
          <p:cNvSpPr>
            <a:spLocks noGrp="1"/>
          </p:cNvSpPr>
          <p:nvPr>
            <p:ph type="title"/>
          </p:nvPr>
        </p:nvSpPr>
        <p:spPr>
          <a:xfrm>
            <a:off x="831850" y="3639145"/>
            <a:ext cx="10515600" cy="923330"/>
          </a:xfrm>
        </p:spPr>
        <p:txBody>
          <a:bodyPr/>
          <a:lstStyle/>
          <a:p>
            <a:r>
              <a:rPr lang="ja-JP" altLang="en-US" dirty="0"/>
              <a:t>セキュリティ管理</a:t>
            </a:r>
          </a:p>
        </p:txBody>
      </p:sp>
      <p:sp>
        <p:nvSpPr>
          <p:cNvPr id="7" name="テキスト プレースホルダー 6">
            <a:extLst>
              <a:ext uri="{FF2B5EF4-FFF2-40B4-BE49-F238E27FC236}">
                <a16:creationId xmlns:a16="http://schemas.microsoft.com/office/drawing/2014/main" id="{FCFA47A7-E9DB-4CE9-9726-A40CCFF0BA0C}"/>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A23DE190-0A82-47FC-BA32-04A720FCDAB9}"/>
              </a:ext>
            </a:extLst>
          </p:cNvPr>
          <p:cNvSpPr>
            <a:spLocks noGrp="1"/>
          </p:cNvSpPr>
          <p:nvPr>
            <p:ph type="dt" sz="half" idx="10"/>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3817F761-EA23-4770-B109-0527D90F19A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Tree>
    <p:extLst>
      <p:ext uri="{BB962C8B-B14F-4D97-AF65-F5344CB8AC3E}">
        <p14:creationId xmlns:p14="http://schemas.microsoft.com/office/powerpoint/2010/main" val="3952166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AFB4-7D79-421E-BDE5-D2953FF163F5}"/>
              </a:ext>
            </a:extLst>
          </p:cNvPr>
          <p:cNvSpPr>
            <a:spLocks noGrp="1"/>
          </p:cNvSpPr>
          <p:nvPr>
            <p:ph type="title"/>
          </p:nvPr>
        </p:nvSpPr>
        <p:spPr>
          <a:xfrm>
            <a:off x="316983" y="-16805"/>
            <a:ext cx="11540249" cy="492443"/>
          </a:xfrm>
        </p:spPr>
        <p:txBody>
          <a:bodyPr/>
          <a:lstStyle/>
          <a:p>
            <a:r>
              <a:rPr kumimoji="1" lang="ja-JP" altLang="en-US" dirty="0"/>
              <a:t>データ管理</a:t>
            </a:r>
          </a:p>
        </p:txBody>
      </p:sp>
      <p:sp>
        <p:nvSpPr>
          <p:cNvPr id="3" name="テキスト プレースホルダー 2">
            <a:extLst>
              <a:ext uri="{FF2B5EF4-FFF2-40B4-BE49-F238E27FC236}">
                <a16:creationId xmlns:a16="http://schemas.microsoft.com/office/drawing/2014/main" id="{95EDF179-3410-4D49-A612-F50E7C05903D}"/>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政府の各部署は　今</a:t>
            </a:r>
            <a:r>
              <a:rPr kumimoji="1" lang="en-US" altLang="zh-CN" dirty="0">
                <a:latin typeface="MS Mincho" panose="02020609040205080304" pitchFamily="49" charset="-128"/>
                <a:ea typeface="MS Mincho" panose="02020609040205080304" pitchFamily="49" charset="-128"/>
              </a:rPr>
              <a:t>Zoom</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Line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Twitter</a:t>
            </a:r>
            <a:r>
              <a:rPr kumimoji="1" lang="ja-JP" altLang="en-US" dirty="0">
                <a:latin typeface="MS Mincho" panose="02020609040205080304" pitchFamily="49" charset="-128"/>
                <a:ea typeface="MS Mincho" panose="02020609040205080304" pitchFamily="49" charset="-128"/>
              </a:rPr>
              <a:t>、</a:t>
            </a:r>
            <a:r>
              <a:rPr kumimoji="1" lang="en-US" altLang="ja-JP" dirty="0" err="1">
                <a:latin typeface="MS Mincho" panose="02020609040205080304" pitchFamily="49" charset="-128"/>
                <a:ea typeface="MS Mincho" panose="02020609040205080304" pitchFamily="49" charset="-128"/>
              </a:rPr>
              <a:t>Youtube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Note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AWS</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MS-Azure</a:t>
            </a:r>
            <a:r>
              <a:rPr kumimoji="1" lang="ja-JP" altLang="en-US" dirty="0">
                <a:latin typeface="MS Mincho" panose="02020609040205080304" pitchFamily="49" charset="-128"/>
                <a:ea typeface="MS Mincho" panose="02020609040205080304" pitchFamily="49" charset="-128"/>
              </a:rPr>
              <a:t>など　アメリカ、民間企業のアプリ・サービスで　国民に発信している。</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国の施策情報、国民情報などは　不正流出、収集、利用の可能がある。</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92C5ED24-5CD7-4B44-8432-65421DE4B3F0}"/>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CBDD00B6-C31A-444E-AD9B-AAF2397C431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Tree>
    <p:extLst>
      <p:ext uri="{BB962C8B-B14F-4D97-AF65-F5344CB8AC3E}">
        <p14:creationId xmlns:p14="http://schemas.microsoft.com/office/powerpoint/2010/main" val="3226884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1240935110"/>
              </p:ext>
            </p:extLst>
          </p:nvPr>
        </p:nvGraphicFramePr>
        <p:xfrm>
          <a:off x="336546" y="557213"/>
          <a:ext cx="11518908" cy="58318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latin typeface="MS Mincho" panose="02020609040205080304" pitchFamily="49" charset="-128"/>
                          <a:ea typeface="MS Mincho" panose="02020609040205080304" pitchFamily="49" charset="-128"/>
                        </a:rPr>
                        <a:t>略称表記</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ja-JP" altLang="en-US" dirty="0">
                          <a:latin typeface="MS Mincho" panose="02020609040205080304" pitchFamily="49" charset="-128"/>
                          <a:ea typeface="MS Mincho" panose="02020609040205080304" pitchFamily="49" charset="-128"/>
                        </a:rPr>
                        <a:t>人事の三つ柱</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サービスシェアセンター（</a:t>
                      </a:r>
                      <a:r>
                        <a:rPr lang="en-US" altLang="ja-JP" dirty="0">
                          <a:latin typeface="MS Mincho" panose="02020609040205080304" pitchFamily="49" charset="-128"/>
                          <a:ea typeface="MS Mincho" panose="02020609040205080304" pitchFamily="49" charset="-128"/>
                        </a:rPr>
                        <a:t>SSC</a:t>
                      </a:r>
                      <a:r>
                        <a:rPr lang="ja-JP" altLang="en-US" dirty="0">
                          <a:latin typeface="MS Mincho" panose="02020609040205080304" pitchFamily="49" charset="-128"/>
                          <a:ea typeface="MS Mincho" panose="02020609040205080304" pitchFamily="49" charset="-128"/>
                        </a:rPr>
                        <a:t>）、ビジネスパートナー（</a:t>
                      </a:r>
                      <a:r>
                        <a:rPr lang="en-US" altLang="ja-JP" dirty="0">
                          <a:latin typeface="MS Mincho" panose="02020609040205080304" pitchFamily="49" charset="-128"/>
                          <a:ea typeface="MS Mincho" panose="02020609040205080304" pitchFamily="49" charset="-128"/>
                        </a:rPr>
                        <a:t>HRBP</a:t>
                      </a:r>
                      <a:r>
                        <a:rPr lang="ja-JP" altLang="en-US" dirty="0">
                          <a:latin typeface="MS Mincho" panose="02020609040205080304" pitchFamily="49" charset="-128"/>
                          <a:ea typeface="MS Mincho" panose="02020609040205080304" pitchFamily="49" charset="-128"/>
                        </a:rPr>
                        <a:t>）、意思決定支援センター（</a:t>
                      </a:r>
                      <a:r>
                        <a:rPr lang="en-US" altLang="ja-JP" dirty="0">
                          <a:latin typeface="MS Mincho" panose="02020609040205080304" pitchFamily="49" charset="-128"/>
                          <a:ea typeface="MS Mincho" panose="02020609040205080304" pitchFamily="49" charset="-128"/>
                        </a:rPr>
                        <a:t>COE</a:t>
                      </a:r>
                      <a:r>
                        <a:rPr lang="ja-JP" altLang="en-US"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r>
                        <a:rPr lang="en-US" altLang="ja-JP" dirty="0">
                          <a:latin typeface="MS Mincho" panose="02020609040205080304" pitchFamily="49" charset="-128"/>
                          <a:ea typeface="MS Mincho" panose="02020609040205080304" pitchFamily="49" charset="-128"/>
                        </a:rPr>
                        <a:t>SSC</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Shared Service Center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532916652"/>
                  </a:ext>
                </a:extLst>
              </a:tr>
              <a:tr h="370840">
                <a:tc>
                  <a:txBody>
                    <a:bodyPr/>
                    <a:lstStyle/>
                    <a:p>
                      <a:r>
                        <a:rPr lang="en-US" altLang="ja-JP" dirty="0">
                          <a:latin typeface="MS Mincho" panose="02020609040205080304" pitchFamily="49" charset="-128"/>
                          <a:ea typeface="MS Mincho" panose="02020609040205080304" pitchFamily="49" charset="-128"/>
                        </a:rPr>
                        <a:t>HRBP</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Human</a:t>
                      </a:r>
                      <a:r>
                        <a:rPr lang="ja-JP" altLang="en-US" dirty="0">
                          <a:latin typeface="MS Mincho" panose="02020609040205080304" pitchFamily="49" charset="-128"/>
                          <a:ea typeface="MS Mincho" panose="02020609040205080304" pitchFamily="49" charset="-128"/>
                        </a:rPr>
                        <a:t> </a:t>
                      </a:r>
                      <a:r>
                        <a:rPr lang="en-US" altLang="ja-JP" dirty="0">
                          <a:latin typeface="MS Mincho" panose="02020609040205080304" pitchFamily="49" charset="-128"/>
                          <a:ea typeface="MS Mincho" panose="02020609040205080304" pitchFamily="49" charset="-128"/>
                        </a:rPr>
                        <a:t>Resource Business Partner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r>
                        <a:rPr lang="en-US" altLang="zh-CN" dirty="0">
                          <a:latin typeface="MS Mincho" panose="02020609040205080304" pitchFamily="49" charset="-128"/>
                          <a:ea typeface="MS Mincho" panose="02020609040205080304" pitchFamily="49" charset="-128"/>
                        </a:rPr>
                        <a:t>COE</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zh-CN" dirty="0">
                          <a:latin typeface="MS Mincho" panose="02020609040205080304" pitchFamily="49" charset="-128"/>
                          <a:ea typeface="MS Mincho" panose="02020609040205080304" pitchFamily="49" charset="-128"/>
                        </a:rPr>
                        <a:t>Center of Expertise</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r>
                        <a:rPr lang="en-US" altLang="ja-JP" dirty="0">
                          <a:latin typeface="MS Mincho" panose="02020609040205080304" pitchFamily="49" charset="-128"/>
                          <a:ea typeface="MS Mincho" panose="02020609040205080304" pitchFamily="49" charset="-128"/>
                        </a:rPr>
                        <a:t>OS</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Out-Sourcing</a:t>
                      </a:r>
                      <a:r>
                        <a:rPr lang="ja-JP" altLang="en-US" dirty="0">
                          <a:latin typeface="MS Mincho" panose="02020609040205080304" pitchFamily="49" charset="-128"/>
                          <a:ea typeface="MS Mincho" panose="02020609040205080304" pitchFamily="49" charset="-128"/>
                        </a:rPr>
                        <a:t>　アウトソーシング</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dirty="0">
                          <a:latin typeface="MS Mincho" panose="02020609040205080304" pitchFamily="49" charset="-128"/>
                          <a:ea typeface="MS Mincho" panose="02020609040205080304" pitchFamily="49" charset="-128"/>
                        </a:rPr>
                        <a:t>SS</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ソリューションサービス　</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latin typeface="MS Mincho" panose="02020609040205080304" pitchFamily="49" charset="-128"/>
                          <a:ea typeface="MS Mincho" panose="02020609040205080304" pitchFamily="49" charset="-128"/>
                        </a:rPr>
                        <a:t>iLab</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自社研究・新規</a:t>
                      </a:r>
                      <a:r>
                        <a:rPr lang="ja-JP" altLang="en-US">
                          <a:latin typeface="MS Mincho" panose="02020609040205080304" pitchFamily="49" charset="-128"/>
                          <a:ea typeface="MS Mincho" panose="02020609040205080304" pitchFamily="49" charset="-128"/>
                        </a:rPr>
                        <a:t>事業創出チーム</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Client Manager</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MA</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SI</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MS Mincho" panose="02020609040205080304" pitchFamily="49" charset="-128"/>
                          <a:ea typeface="MS Mincho" panose="02020609040205080304" pitchFamily="49" charset="-128"/>
                        </a:rPr>
                        <a:t>S</a:t>
                      </a:r>
                      <a:r>
                        <a:rPr lang="en-US" altLang="ja-JP" b="0" i="0" dirty="0">
                          <a:solidFill>
                            <a:srgbClr val="000000"/>
                          </a:solidFill>
                          <a:effectLst/>
                          <a:latin typeface="MS Mincho" panose="02020609040205080304" pitchFamily="49" charset="-128"/>
                          <a:ea typeface="MS Mincho" panose="02020609040205080304" pitchFamily="49" charset="-128"/>
                        </a:rPr>
                        <a:t>ystem Integration</a:t>
                      </a:r>
                      <a:r>
                        <a:rPr lang="ja-JP" altLang="en-US" b="0" i="0" dirty="0">
                          <a:solidFill>
                            <a:srgbClr val="000000"/>
                          </a:solidFill>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MS Mincho" panose="02020609040205080304" pitchFamily="49" charset="-128"/>
                          <a:ea typeface="MS Mincho" panose="02020609040205080304" pitchFamily="49" charset="-128"/>
                        </a:rPr>
                        <a:t>PdM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dirty="0">
                          <a:effectLst/>
                          <a:latin typeface="MS Mincho" panose="02020609040205080304" pitchFamily="49" charset="-128"/>
                          <a:ea typeface="MS Mincho" panose="02020609040205080304" pitchFamily="49" charset="-128"/>
                        </a:rPr>
                        <a:t>P</a:t>
                      </a:r>
                      <a:r>
                        <a:rPr lang="en-US" altLang="zh-CN" sz="1800" dirty="0">
                          <a:effectLst/>
                          <a:latin typeface="MS Mincho" panose="02020609040205080304" pitchFamily="49" charset="-128"/>
                          <a:ea typeface="MS Mincho" panose="02020609040205080304" pitchFamily="49" charset="-128"/>
                        </a:rPr>
                        <a:t>roduct manager</a:t>
                      </a:r>
                      <a:r>
                        <a:rPr lang="ja-JP" altLang="en-US" sz="1800" dirty="0">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lang="ja-JP" altLang="en-US" spc="-45" dirty="0"/>
              <a:t>　</a:t>
            </a:r>
            <a:r>
              <a:rPr spc="-5" dirty="0"/>
              <a:t>-</a:t>
            </a:r>
          </a:p>
        </p:txBody>
      </p:sp>
    </p:spTree>
    <p:extLst>
      <p:ext uri="{BB962C8B-B14F-4D97-AF65-F5344CB8AC3E}">
        <p14:creationId xmlns:p14="http://schemas.microsoft.com/office/powerpoint/2010/main" val="119409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0ECF308-DA4F-4095-AAB8-1F7F5954CFF1}"/>
              </a:ext>
            </a:extLst>
          </p:cNvPr>
          <p:cNvSpPr>
            <a:spLocks noGrp="1"/>
          </p:cNvSpPr>
          <p:nvPr>
            <p:ph type="title"/>
          </p:nvPr>
        </p:nvSpPr>
        <p:spPr>
          <a:xfrm>
            <a:off x="831850" y="3639145"/>
            <a:ext cx="10515600" cy="923330"/>
          </a:xfrm>
        </p:spPr>
        <p:txBody>
          <a:bodyPr/>
          <a:lstStyle/>
          <a:p>
            <a:r>
              <a:rPr lang="ja-JP" altLang="en-US" dirty="0"/>
              <a:t>教育・就職</a:t>
            </a:r>
          </a:p>
        </p:txBody>
      </p:sp>
      <p:sp>
        <p:nvSpPr>
          <p:cNvPr id="7" name="テキスト プレースホルダー 6">
            <a:extLst>
              <a:ext uri="{FF2B5EF4-FFF2-40B4-BE49-F238E27FC236}">
                <a16:creationId xmlns:a16="http://schemas.microsoft.com/office/drawing/2014/main" id="{B52F1BC0-4501-41C7-A05C-6E8EA0B98959}"/>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7C24E88F-FE58-4158-AFC3-F285653F23D2}"/>
              </a:ext>
            </a:extLst>
          </p:cNvPr>
          <p:cNvSpPr>
            <a:spLocks noGrp="1"/>
          </p:cNvSpPr>
          <p:nvPr>
            <p:ph type="dt" sz="half" idx="10"/>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83983152-3D79-4DE9-84CB-D1C7178F19C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spTree>
    <p:extLst>
      <p:ext uri="{BB962C8B-B14F-4D97-AF65-F5344CB8AC3E}">
        <p14:creationId xmlns:p14="http://schemas.microsoft.com/office/powerpoint/2010/main" val="3876910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FD17E32-FF6E-44E8-97B3-DD57248E1637}"/>
              </a:ext>
            </a:extLst>
          </p:cNvPr>
          <p:cNvSpPr>
            <a:spLocks noGrp="1"/>
          </p:cNvSpPr>
          <p:nvPr>
            <p:ph type="title"/>
          </p:nvPr>
        </p:nvSpPr>
        <p:spPr>
          <a:xfrm>
            <a:off x="316983" y="-16805"/>
            <a:ext cx="11540249" cy="492443"/>
          </a:xfrm>
        </p:spPr>
        <p:txBody>
          <a:bodyPr/>
          <a:lstStyle/>
          <a:p>
            <a:r>
              <a:rPr lang="ja-JP" altLang="en-US" dirty="0"/>
              <a:t>大学進学率</a:t>
            </a:r>
          </a:p>
        </p:txBody>
      </p:sp>
      <p:sp>
        <p:nvSpPr>
          <p:cNvPr id="7" name="テキスト プレースホルダー 6">
            <a:extLst>
              <a:ext uri="{FF2B5EF4-FFF2-40B4-BE49-F238E27FC236}">
                <a16:creationId xmlns:a16="http://schemas.microsoft.com/office/drawing/2014/main" id="{DD8D89E2-B12B-4BA9-891D-E839450C33F6}"/>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日本の大学進学率は　今　５４％だけである。</a:t>
            </a:r>
            <a:endParaRPr kumimoji="1" lang="en-US" altLang="ja-JP" dirty="0"/>
          </a:p>
          <a:p>
            <a:r>
              <a:rPr kumimoji="1" lang="ja-JP" altLang="en-US" dirty="0"/>
              <a:t>先進国より　たいへん低いである。</a:t>
            </a:r>
            <a:endParaRPr kumimoji="1" lang="en-US" altLang="ja-JP" dirty="0"/>
          </a:p>
          <a:p>
            <a:r>
              <a:rPr kumimoji="1" lang="ja-JP" altLang="en-US" dirty="0"/>
              <a:t>世界の第</a:t>
            </a:r>
            <a:r>
              <a:rPr kumimoji="1" lang="en-US" altLang="ja-JP" dirty="0"/>
              <a:t>40</a:t>
            </a:r>
            <a:r>
              <a:rPr kumimoji="1" lang="ja-JP" altLang="en-US" dirty="0"/>
              <a:t>名ぐらいである。</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6199FC4-F4B2-408B-B3B0-D21CCFF8F937}"/>
              </a:ext>
            </a:extLst>
          </p:cNvPr>
          <p:cNvSpPr>
            <a:spLocks noGrp="1"/>
          </p:cNvSpPr>
          <p:nvPr>
            <p:ph type="dt" sz="half" idx="6"/>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CFCF834F-011B-4EBA-8109-8847AE33F98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pic>
        <p:nvPicPr>
          <p:cNvPr id="3" name="图片 2">
            <a:extLst>
              <a:ext uri="{FF2B5EF4-FFF2-40B4-BE49-F238E27FC236}">
                <a16:creationId xmlns:a16="http://schemas.microsoft.com/office/drawing/2014/main" id="{8243836E-7FA3-94F8-62FC-4964B9572C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165" y="557909"/>
            <a:ext cx="4080510" cy="22414230"/>
          </a:xfrm>
          <a:prstGeom prst="rect">
            <a:avLst/>
          </a:prstGeom>
        </p:spPr>
      </p:pic>
    </p:spTree>
    <p:extLst>
      <p:ext uri="{BB962C8B-B14F-4D97-AF65-F5344CB8AC3E}">
        <p14:creationId xmlns:p14="http://schemas.microsoft.com/office/powerpoint/2010/main" val="971255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D7B17-AF14-4262-805C-37383064CDBE}"/>
              </a:ext>
            </a:extLst>
          </p:cNvPr>
          <p:cNvSpPr>
            <a:spLocks noGrp="1"/>
          </p:cNvSpPr>
          <p:nvPr>
            <p:ph type="title"/>
          </p:nvPr>
        </p:nvSpPr>
        <p:spPr>
          <a:xfrm>
            <a:off x="316983" y="-16805"/>
            <a:ext cx="11540249" cy="492443"/>
          </a:xfrm>
        </p:spPr>
        <p:txBody>
          <a:bodyPr/>
          <a:lstStyle/>
          <a:p>
            <a:r>
              <a:rPr kumimoji="1" lang="en-US" altLang="ja-JP" dirty="0"/>
              <a:t>GIGA</a:t>
            </a:r>
            <a:r>
              <a:rPr kumimoji="1" lang="ja-JP" altLang="en-US" dirty="0"/>
              <a:t>スクール</a:t>
            </a:r>
          </a:p>
        </p:txBody>
      </p:sp>
      <p:sp>
        <p:nvSpPr>
          <p:cNvPr id="3" name="テキスト プレースホルダー 2">
            <a:extLst>
              <a:ext uri="{FF2B5EF4-FFF2-40B4-BE49-F238E27FC236}">
                <a16:creationId xmlns:a16="http://schemas.microsoft.com/office/drawing/2014/main" id="{6FBCF541-AF9E-4F3C-A903-3652223F2C53}"/>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各学校は　各自のシステムを構築しています。</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AB3DC3C-10A5-42B8-BC1D-DE1F5F1BE1E6}"/>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DE137FF2-84B3-430E-9AB9-46E96ED1A1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Tree>
    <p:extLst>
      <p:ext uri="{BB962C8B-B14F-4D97-AF65-F5344CB8AC3E}">
        <p14:creationId xmlns:p14="http://schemas.microsoft.com/office/powerpoint/2010/main" val="1693814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97014E-BCE7-AB9C-480B-0B50060C3C35}"/>
              </a:ext>
            </a:extLst>
          </p:cNvPr>
          <p:cNvSpPr>
            <a:spLocks noGrp="1"/>
          </p:cNvSpPr>
          <p:nvPr>
            <p:ph type="title"/>
          </p:nvPr>
        </p:nvSpPr>
        <p:spPr>
          <a:xfrm>
            <a:off x="316983" y="-16805"/>
            <a:ext cx="11540249" cy="492443"/>
          </a:xfrm>
        </p:spPr>
        <p:txBody>
          <a:bodyPr/>
          <a:lstStyle/>
          <a:p>
            <a:r>
              <a:rPr lang="en-US" altLang="ja-JP" dirty="0"/>
              <a:t>ICT</a:t>
            </a:r>
            <a:r>
              <a:rPr lang="ja-JP" altLang="en-US"/>
              <a:t>教育の支援</a:t>
            </a:r>
            <a:endParaRPr lang="zh-CN" altLang="en-US" dirty="0"/>
          </a:p>
        </p:txBody>
      </p:sp>
      <p:sp>
        <p:nvSpPr>
          <p:cNvPr id="3" name="文本占位符 2">
            <a:extLst>
              <a:ext uri="{FF2B5EF4-FFF2-40B4-BE49-F238E27FC236}">
                <a16:creationId xmlns:a16="http://schemas.microsoft.com/office/drawing/2014/main" id="{2363EFF2-C146-2785-902F-12565FB411A8}"/>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85AD25A0-B8E3-D9AB-ED45-58C6F2FFF690}"/>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7CB839A0-77D9-3074-F06D-DC996C4D6B6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Tree>
    <p:extLst>
      <p:ext uri="{BB962C8B-B14F-4D97-AF65-F5344CB8AC3E}">
        <p14:creationId xmlns:p14="http://schemas.microsoft.com/office/powerpoint/2010/main" val="1779046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p:txBody>
          <a:bodyPr/>
          <a:lstStyle/>
          <a:p>
            <a:r>
              <a:rPr lang="ja-JP" altLang="en-US" dirty="0"/>
              <a:t>学生の部活</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909310"/>
          </a:xfrm>
        </p:spPr>
        <p:txBody>
          <a:bodyPr/>
          <a:lstStyle/>
          <a:p>
            <a:r>
              <a:rPr lang="ja-JP" altLang="en-US" dirty="0">
                <a:latin typeface="MS Mincho" panose="02020609040205080304" pitchFamily="49" charset="-128"/>
                <a:ea typeface="MS Mincho" panose="02020609040205080304" pitchFamily="49" charset="-128"/>
              </a:rPr>
              <a:t>現象：</a:t>
            </a:r>
            <a:endParaRPr lang="en-US" altLang="zh-CN" dirty="0">
              <a:latin typeface="MS Mincho" panose="02020609040205080304" pitchFamily="49" charset="-128"/>
              <a:ea typeface="MS Mincho" panose="02020609040205080304" pitchFamily="49" charset="-128"/>
            </a:endParaRPr>
          </a:p>
          <a:p>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対策：社会化運営（カンタン）</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インフラ：</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運営者</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資金調達</a:t>
            </a:r>
            <a:endParaRPr lang="en-US" altLang="ja-JP" dirty="0">
              <a:latin typeface="MS Mincho" panose="02020609040205080304" pitchFamily="49" charset="-128"/>
              <a:ea typeface="MS Mincho" panose="02020609040205080304" pitchFamily="49" charset="-128"/>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2022/8/16</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Tree>
    <p:extLst>
      <p:ext uri="{BB962C8B-B14F-4D97-AF65-F5344CB8AC3E}">
        <p14:creationId xmlns:p14="http://schemas.microsoft.com/office/powerpoint/2010/main" val="2950928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5B019DF-121C-4FD9-9F00-3E5DF685DB97}"/>
              </a:ext>
            </a:extLst>
          </p:cNvPr>
          <p:cNvSpPr>
            <a:spLocks noGrp="1"/>
          </p:cNvSpPr>
          <p:nvPr>
            <p:ph type="title"/>
          </p:nvPr>
        </p:nvSpPr>
        <p:spPr>
          <a:xfrm>
            <a:off x="316983" y="-16805"/>
            <a:ext cx="11540249" cy="492443"/>
          </a:xfrm>
        </p:spPr>
        <p:txBody>
          <a:bodyPr/>
          <a:lstStyle/>
          <a:p>
            <a:r>
              <a:rPr lang="ja-JP" altLang="en-US" dirty="0"/>
              <a:t>ハローワーク改革</a:t>
            </a:r>
          </a:p>
        </p:txBody>
      </p:sp>
      <p:sp>
        <p:nvSpPr>
          <p:cNvPr id="7" name="テキスト プレースホルダー 6">
            <a:extLst>
              <a:ext uri="{FF2B5EF4-FFF2-40B4-BE49-F238E27FC236}">
                <a16:creationId xmlns:a16="http://schemas.microsoft.com/office/drawing/2014/main" id="{AEEFB44B-B39A-407F-8508-D0991C2701EA}"/>
              </a:ext>
            </a:extLst>
          </p:cNvPr>
          <p:cNvSpPr>
            <a:spLocks noGrp="1"/>
          </p:cNvSpPr>
          <p:nvPr>
            <p:ph type="body" idx="1"/>
          </p:nvPr>
        </p:nvSpPr>
        <p:spPr>
          <a:xfrm>
            <a:off x="316983" y="557908"/>
            <a:ext cx="11540249" cy="1477328"/>
          </a:xfrm>
        </p:spPr>
        <p:txBody>
          <a:bodyPr/>
          <a:lstStyle/>
          <a:p>
            <a:r>
              <a:rPr lang="ja-JP" altLang="en-US" dirty="0">
                <a:latin typeface="MS Mincho" panose="02020609040205080304" pitchFamily="49" charset="-128"/>
                <a:ea typeface="MS Mincho" panose="02020609040205080304" pitchFamily="49" charset="-128"/>
              </a:rPr>
              <a:t>現象：</a:t>
            </a:r>
            <a:endParaRPr lang="en-US" altLang="zh-CN"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就職支援職員課題解消意識と能力不足</a:t>
            </a:r>
            <a:endParaRPr lang="en-US" altLang="ja-JP"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職業訓練施設・教員不足</a:t>
            </a:r>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対策：</a:t>
            </a:r>
            <a:endParaRPr lang="en-US" altLang="ja-JP" dirty="0">
              <a:latin typeface="MS Mincho" panose="02020609040205080304" pitchFamily="49" charset="-128"/>
              <a:ea typeface="MS Mincho" panose="02020609040205080304" pitchFamily="49" charset="-128"/>
            </a:endParaRPr>
          </a:p>
        </p:txBody>
      </p:sp>
      <p:sp>
        <p:nvSpPr>
          <p:cNvPr id="4" name="日付プレースホルダー 3">
            <a:extLst>
              <a:ext uri="{FF2B5EF4-FFF2-40B4-BE49-F238E27FC236}">
                <a16:creationId xmlns:a16="http://schemas.microsoft.com/office/drawing/2014/main" id="{0710F1F0-90ED-47E9-913E-CE9C9DF43AFF}"/>
              </a:ext>
            </a:extLst>
          </p:cNvPr>
          <p:cNvSpPr>
            <a:spLocks noGrp="1"/>
          </p:cNvSpPr>
          <p:nvPr>
            <p:ph type="dt" sz="half" idx="6"/>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6B9D4807-1D00-4D43-A111-E77F2981FEE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25</a:t>
            </a:fld>
            <a:r>
              <a:rPr spc="-45"/>
              <a:t> </a:t>
            </a:r>
            <a:r>
              <a:rPr spc="-5"/>
              <a:t>-</a:t>
            </a:r>
            <a:endParaRPr spc="-5" dirty="0"/>
          </a:p>
        </p:txBody>
      </p:sp>
    </p:spTree>
    <p:extLst>
      <p:ext uri="{BB962C8B-B14F-4D97-AF65-F5344CB8AC3E}">
        <p14:creationId xmlns:p14="http://schemas.microsoft.com/office/powerpoint/2010/main" val="1853814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82C5089-CAFB-4252-8FD7-ECBC7756BD27}"/>
              </a:ext>
            </a:extLst>
          </p:cNvPr>
          <p:cNvSpPr>
            <a:spLocks noGrp="1"/>
          </p:cNvSpPr>
          <p:nvPr>
            <p:ph type="title"/>
          </p:nvPr>
        </p:nvSpPr>
        <p:spPr>
          <a:xfrm>
            <a:off x="831850" y="3639145"/>
            <a:ext cx="10515600" cy="923330"/>
          </a:xfrm>
        </p:spPr>
        <p:txBody>
          <a:bodyPr/>
          <a:lstStyle/>
          <a:p>
            <a:r>
              <a:rPr lang="ja-JP" altLang="en-US" dirty="0"/>
              <a:t>医療・介護</a:t>
            </a:r>
          </a:p>
        </p:txBody>
      </p:sp>
      <p:sp>
        <p:nvSpPr>
          <p:cNvPr id="7" name="テキスト プレースホルダー 6">
            <a:extLst>
              <a:ext uri="{FF2B5EF4-FFF2-40B4-BE49-F238E27FC236}">
                <a16:creationId xmlns:a16="http://schemas.microsoft.com/office/drawing/2014/main" id="{EEC3B18B-FF36-4D42-A23A-734855C1D328}"/>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C93CEE10-3819-4977-AF90-2CE795E922A5}"/>
              </a:ext>
            </a:extLst>
          </p:cNvPr>
          <p:cNvSpPr>
            <a:spLocks noGrp="1"/>
          </p:cNvSpPr>
          <p:nvPr>
            <p:ph type="dt" sz="half" idx="10"/>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78AE4496-39DD-457C-8240-FF09B1F5D2D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26</a:t>
            </a:fld>
            <a:r>
              <a:rPr spc="-45"/>
              <a:t> </a:t>
            </a:r>
            <a:r>
              <a:rPr spc="-5"/>
              <a:t>-</a:t>
            </a:r>
            <a:endParaRPr spc="-5" dirty="0"/>
          </a:p>
        </p:txBody>
      </p:sp>
    </p:spTree>
    <p:extLst>
      <p:ext uri="{BB962C8B-B14F-4D97-AF65-F5344CB8AC3E}">
        <p14:creationId xmlns:p14="http://schemas.microsoft.com/office/powerpoint/2010/main" val="3040878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176BACE-85AA-4EF7-8E3B-B6413635B0FC}"/>
              </a:ext>
            </a:extLst>
          </p:cNvPr>
          <p:cNvSpPr>
            <a:spLocks noGrp="1"/>
          </p:cNvSpPr>
          <p:nvPr>
            <p:ph type="title"/>
          </p:nvPr>
        </p:nvSpPr>
        <p:spPr>
          <a:xfrm>
            <a:off x="316983" y="-16805"/>
            <a:ext cx="11540249" cy="492443"/>
          </a:xfrm>
        </p:spPr>
        <p:txBody>
          <a:bodyPr/>
          <a:lstStyle/>
          <a:p>
            <a:r>
              <a:rPr lang="ja-JP" altLang="en-US" dirty="0"/>
              <a:t>国民健康管理</a:t>
            </a:r>
          </a:p>
        </p:txBody>
      </p:sp>
      <p:sp>
        <p:nvSpPr>
          <p:cNvPr id="7" name="テキスト プレースホルダー 6">
            <a:extLst>
              <a:ext uri="{FF2B5EF4-FFF2-40B4-BE49-F238E27FC236}">
                <a16:creationId xmlns:a16="http://schemas.microsoft.com/office/drawing/2014/main" id="{099697B2-CF5A-45CD-A035-363D9059F1CA}"/>
              </a:ext>
            </a:extLst>
          </p:cNvPr>
          <p:cNvSpPr>
            <a:spLocks noGrp="1"/>
          </p:cNvSpPr>
          <p:nvPr>
            <p:ph type="body" idx="1"/>
          </p:nvPr>
        </p:nvSpPr>
        <p:spPr>
          <a:xfrm>
            <a:off x="316983" y="557909"/>
            <a:ext cx="11540249" cy="2954655"/>
          </a:xfrm>
        </p:spPr>
        <p:txBody>
          <a:bodyPr/>
          <a:lstStyle/>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参考：</a:t>
            </a:r>
            <a:r>
              <a:rPr lang="en-US" altLang="ja-JP" dirty="0"/>
              <a:t>AI</a:t>
            </a:r>
            <a:r>
              <a:rPr lang="ja-JP" altLang="en-US" dirty="0"/>
              <a:t>医療</a:t>
            </a:r>
            <a:r>
              <a:rPr lang="en-US" altLang="ja-JP" dirty="0"/>
              <a:t>P</a:t>
            </a:r>
            <a:r>
              <a:rPr lang="ja-JP" altLang="en-US" dirty="0"/>
              <a:t>３０、</a:t>
            </a:r>
            <a:r>
              <a:rPr lang="en-US" altLang="ja-JP" dirty="0"/>
              <a:t>P</a:t>
            </a:r>
            <a:r>
              <a:rPr lang="ja-JP" altLang="en-US" dirty="0"/>
              <a:t>３２、</a:t>
            </a:r>
            <a:r>
              <a:rPr lang="en-US" altLang="ja-JP" dirty="0"/>
              <a:t>P</a:t>
            </a:r>
            <a:r>
              <a:rPr lang="ja-JP" altLang="en-US" dirty="0"/>
              <a:t>４４、</a:t>
            </a:r>
            <a:r>
              <a:rPr lang="en-US" altLang="ja-JP" dirty="0"/>
              <a:t>P</a:t>
            </a:r>
            <a:r>
              <a:rPr lang="ja-JP" altLang="en-US" dirty="0"/>
              <a:t>６４、</a:t>
            </a:r>
            <a:r>
              <a:rPr lang="en-US" altLang="ja-JP" dirty="0"/>
              <a:t>P68</a:t>
            </a:r>
            <a:endParaRPr lang="ja-JP" altLang="en-US" dirty="0"/>
          </a:p>
        </p:txBody>
      </p:sp>
      <p:sp>
        <p:nvSpPr>
          <p:cNvPr id="4" name="日付プレースホルダー 3">
            <a:extLst>
              <a:ext uri="{FF2B5EF4-FFF2-40B4-BE49-F238E27FC236}">
                <a16:creationId xmlns:a16="http://schemas.microsoft.com/office/drawing/2014/main" id="{EC0294C2-B655-42D9-B49F-AF71653F63B8}"/>
              </a:ext>
            </a:extLst>
          </p:cNvPr>
          <p:cNvSpPr>
            <a:spLocks noGrp="1"/>
          </p:cNvSpPr>
          <p:nvPr>
            <p:ph type="dt" sz="half" idx="6"/>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E2031DAC-5EC9-4CF0-B2A3-71BFFFF13FF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spTree>
    <p:extLst>
      <p:ext uri="{BB962C8B-B14F-4D97-AF65-F5344CB8AC3E}">
        <p14:creationId xmlns:p14="http://schemas.microsoft.com/office/powerpoint/2010/main" val="3965668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60160-DF44-40CB-8ECF-DD6B1AA27204}"/>
              </a:ext>
            </a:extLst>
          </p:cNvPr>
          <p:cNvSpPr>
            <a:spLocks noGrp="1"/>
          </p:cNvSpPr>
          <p:nvPr>
            <p:ph type="title"/>
          </p:nvPr>
        </p:nvSpPr>
        <p:spPr>
          <a:xfrm>
            <a:off x="316983" y="-16805"/>
            <a:ext cx="11540249" cy="492443"/>
          </a:xfrm>
        </p:spPr>
        <p:txBody>
          <a:bodyPr/>
          <a:lstStyle/>
          <a:p>
            <a:r>
              <a:rPr kumimoji="1" lang="ja-JP" altLang="en-US" dirty="0"/>
              <a:t>高齢社会のヘルスケア</a:t>
            </a:r>
          </a:p>
        </p:txBody>
      </p:sp>
      <p:sp>
        <p:nvSpPr>
          <p:cNvPr id="3" name="テキスト プレースホルダー 2">
            <a:extLst>
              <a:ext uri="{FF2B5EF4-FFF2-40B4-BE49-F238E27FC236}">
                <a16:creationId xmlns:a16="http://schemas.microsoft.com/office/drawing/2014/main" id="{EBBE0C55-B17E-4AFE-B0EF-690291989250}"/>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a:p>
          <a:p>
            <a:endParaRPr kumimoji="1" lang="ja-JP" altLang="en-US"/>
          </a:p>
        </p:txBody>
      </p:sp>
      <p:sp>
        <p:nvSpPr>
          <p:cNvPr id="4" name="日付プレースホルダー 3">
            <a:extLst>
              <a:ext uri="{FF2B5EF4-FFF2-40B4-BE49-F238E27FC236}">
                <a16:creationId xmlns:a16="http://schemas.microsoft.com/office/drawing/2014/main" id="{D691380D-4BA1-48FF-8127-0C98E4C1B75F}"/>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2237D367-EF8B-42C9-9FB5-44062804D26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spTree>
    <p:extLst>
      <p:ext uri="{BB962C8B-B14F-4D97-AF65-F5344CB8AC3E}">
        <p14:creationId xmlns:p14="http://schemas.microsoft.com/office/powerpoint/2010/main" val="250705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社会インフラの</a:t>
            </a:r>
            <a:r>
              <a:rPr lang="en-US" altLang="ja-JP"/>
              <a:t>DX</a:t>
            </a:r>
            <a:endParaRPr lang="ja-JP" altLang="en-US"/>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Tree>
    <p:extLst>
      <p:ext uri="{BB962C8B-B14F-4D97-AF65-F5344CB8AC3E}">
        <p14:creationId xmlns:p14="http://schemas.microsoft.com/office/powerpoint/2010/main" val="2333543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3516301265"/>
              </p:ext>
            </p:extLst>
          </p:nvPr>
        </p:nvGraphicFramePr>
        <p:xfrm>
          <a:off x="336546" y="557213"/>
          <a:ext cx="11518908" cy="551180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en-US" altLang="ja-JP" sz="2400" dirty="0">
                          <a:latin typeface="MS Mincho" panose="02020609040205080304" pitchFamily="49" charset="-128"/>
                          <a:ea typeface="MS Mincho" panose="02020609040205080304" pitchFamily="49" charset="-128"/>
                        </a:rPr>
                        <a:t>UID</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en-US" altLang="ja-JP" sz="2400" dirty="0">
                          <a:latin typeface="MS Mincho" panose="02020609040205080304" pitchFamily="49" charset="-128"/>
                          <a:ea typeface="MS Mincho" panose="02020609040205080304" pitchFamily="49" charset="-128"/>
                        </a:rPr>
                        <a:t>User</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ID</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Center</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2400" dirty="0">
                          <a:latin typeface="MS Mincho" panose="02020609040205080304" pitchFamily="49" charset="-128"/>
                          <a:ea typeface="MS Mincho" panose="02020609040205080304" pitchFamily="49" charset="-128"/>
                        </a:rPr>
                        <a:t>LGWAN</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dirty="0">
                          <a:latin typeface="MS Mincho" panose="02020609040205080304" pitchFamily="49" charset="-128"/>
                          <a:ea typeface="MS Mincho" panose="02020609040205080304" pitchFamily="49" charset="-128"/>
                        </a:rPr>
                        <a:t>総合行政ネットワーク（</a:t>
                      </a:r>
                      <a:r>
                        <a:rPr lang="en-US" altLang="ja-JP" sz="2400" dirty="0">
                          <a:latin typeface="MS Mincho" panose="02020609040205080304" pitchFamily="49" charset="-128"/>
                          <a:ea typeface="MS Mincho" panose="02020609040205080304" pitchFamily="49" charset="-128"/>
                        </a:rPr>
                        <a:t>Local Government WAN</a:t>
                      </a:r>
                      <a:r>
                        <a:rPr lang="ja-JP" altLang="en-US" sz="2400" dirty="0">
                          <a:latin typeface="MS Mincho" panose="02020609040205080304" pitchFamily="49" charset="-128"/>
                          <a:ea typeface="MS Mincho" panose="02020609040205080304" pitchFamily="49" charset="-128"/>
                        </a:rPr>
                        <a:t>）</a:t>
                      </a:r>
                    </a:p>
                  </a:txBody>
                  <a:tcPr/>
                </a:tc>
                <a:extLst>
                  <a:ext uri="{0D108BD9-81ED-4DB2-BD59-A6C34878D82A}">
                    <a16:rowId xmlns:a16="http://schemas.microsoft.com/office/drawing/2014/main" val="532916652"/>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sz="2400" dirty="0">
                          <a:latin typeface="MS Mincho" panose="02020609040205080304" pitchFamily="49" charset="-128"/>
                          <a:ea typeface="MS Mincho" panose="02020609040205080304" pitchFamily="49" charset="-128"/>
                        </a:rPr>
                        <a:t>OS</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b="0" i="0" dirty="0">
                          <a:solidFill>
                            <a:schemeClr val="dk1"/>
                          </a:solidFill>
                          <a:effectLst/>
                          <a:latin typeface="MS Mincho" panose="02020609040205080304" pitchFamily="49" charset="-128"/>
                          <a:ea typeface="MS Mincho" panose="02020609040205080304" pitchFamily="49" charset="-128"/>
                          <a:cs typeface="+mn-cs"/>
                        </a:rPr>
                        <a:t>オペレーティングシステム</a:t>
                      </a:r>
                      <a:r>
                        <a:rPr lang="en-US" altLang="ja-JP" sz="2400" b="0" i="0" dirty="0">
                          <a:solidFill>
                            <a:schemeClr val="dk1"/>
                          </a:solidFill>
                          <a:effectLst/>
                          <a:latin typeface="MS Mincho" panose="02020609040205080304" pitchFamily="49" charset="-128"/>
                          <a:ea typeface="MS Mincho" panose="02020609040205080304" pitchFamily="49" charset="-128"/>
                          <a:cs typeface="+mn-cs"/>
                        </a:rPr>
                        <a:t>【operating system】</a:t>
                      </a: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lang="ja-JP" altLang="en-US" spc="-45" dirty="0"/>
              <a:t>　</a:t>
            </a:r>
            <a:r>
              <a:rPr spc="-5" dirty="0"/>
              <a:t>-</a:t>
            </a:r>
          </a:p>
        </p:txBody>
      </p:sp>
    </p:spTree>
    <p:extLst>
      <p:ext uri="{BB962C8B-B14F-4D97-AF65-F5344CB8AC3E}">
        <p14:creationId xmlns:p14="http://schemas.microsoft.com/office/powerpoint/2010/main" val="3479331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86FAD-6146-8298-9324-21C870BEF10F}"/>
              </a:ext>
            </a:extLst>
          </p:cNvPr>
          <p:cNvSpPr>
            <a:spLocks noGrp="1"/>
          </p:cNvSpPr>
          <p:nvPr>
            <p:ph type="title"/>
          </p:nvPr>
        </p:nvSpPr>
        <p:spPr>
          <a:xfrm>
            <a:off x="316983" y="-16805"/>
            <a:ext cx="11540249" cy="492443"/>
          </a:xfrm>
        </p:spPr>
        <p:txBody>
          <a:bodyPr/>
          <a:lstStyle/>
          <a:p>
            <a:r>
              <a:rPr lang="ja-JP" altLang="en-US" dirty="0"/>
              <a:t>都市計画・開発</a:t>
            </a:r>
            <a:endParaRPr lang="zh-CN" altLang="en-US" dirty="0"/>
          </a:p>
        </p:txBody>
      </p:sp>
      <p:sp>
        <p:nvSpPr>
          <p:cNvPr id="3" name="文本占位符 2">
            <a:extLst>
              <a:ext uri="{FF2B5EF4-FFF2-40B4-BE49-F238E27FC236}">
                <a16:creationId xmlns:a16="http://schemas.microsoft.com/office/drawing/2014/main" id="{EFD5E69B-979F-A9B3-81C4-9C6AAD636220}"/>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en-US" altLang="ja-JP" dirty="0"/>
              <a:t>XX</a:t>
            </a:r>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lang="en-US" altLang="ja-JP" dirty="0"/>
          </a:p>
          <a:p>
            <a:endParaRPr lang="en-US" altLang="ja-JP" dirty="0"/>
          </a:p>
          <a:p>
            <a:r>
              <a:rPr lang="ja-JP" altLang="en-US" dirty="0"/>
              <a:t>対策検討</a:t>
            </a:r>
            <a:endParaRPr lang="en-US" altLang="ja-JP" dirty="0"/>
          </a:p>
          <a:p>
            <a:r>
              <a:rPr lang="ja-JP" altLang="en-US" dirty="0"/>
              <a:t>土地面積８０㎡不足且つ建物間距離２ｍ不足の物件は再建を絶対な禁止！</a:t>
            </a:r>
            <a:endParaRPr lang="zh-CN" altLang="en-US" dirty="0"/>
          </a:p>
        </p:txBody>
      </p:sp>
      <p:sp>
        <p:nvSpPr>
          <p:cNvPr id="4" name="日期占位符 3">
            <a:extLst>
              <a:ext uri="{FF2B5EF4-FFF2-40B4-BE49-F238E27FC236}">
                <a16:creationId xmlns:a16="http://schemas.microsoft.com/office/drawing/2014/main" id="{9F6EE434-FB9E-3073-47ED-E6632DEDE6EB}"/>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2D8FBCFF-08E1-9DA8-2B7A-DDFF731B5BE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30</a:t>
            </a:fld>
            <a:r>
              <a:rPr spc="-45"/>
              <a:t> </a:t>
            </a:r>
            <a:r>
              <a:rPr spc="-5"/>
              <a:t>-</a:t>
            </a:r>
            <a:endParaRPr spc="-5" dirty="0"/>
          </a:p>
        </p:txBody>
      </p:sp>
    </p:spTree>
    <p:extLst>
      <p:ext uri="{BB962C8B-B14F-4D97-AF65-F5344CB8AC3E}">
        <p14:creationId xmlns:p14="http://schemas.microsoft.com/office/powerpoint/2010/main" val="3157623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en-US" altLang="ja-JP" dirty="0"/>
              <a:t>DX</a:t>
            </a:r>
            <a:r>
              <a:rPr lang="ja-JP" altLang="en-US" dirty="0"/>
              <a:t>は　デジタル化では</a:t>
            </a:r>
            <a:r>
              <a:rPr lang="ja-JP" altLang="en-US"/>
              <a:t>ない！イノベーションです。</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en-US" altLang="ja-JP" dirty="0"/>
          </a:p>
          <a:p>
            <a:endParaRPr lang="en-US" altLang="ja-JP" dirty="0"/>
          </a:p>
          <a:p>
            <a:r>
              <a:rPr lang="ja-JP" altLang="en-US" dirty="0"/>
              <a:t>日本国政府の業務は　日本社会のインフラです。</a:t>
            </a:r>
            <a:endParaRPr lang="en-US" altLang="ja-JP" dirty="0"/>
          </a:p>
          <a:p>
            <a:r>
              <a:rPr lang="ja-JP" altLang="en-US" dirty="0"/>
              <a:t>通常企業のシステム更新は　</a:t>
            </a:r>
            <a:r>
              <a:rPr lang="en-US" altLang="ja-JP" dirty="0"/>
              <a:t>8</a:t>
            </a:r>
            <a:r>
              <a:rPr lang="ja-JP" altLang="en-US" dirty="0"/>
              <a:t>年～</a:t>
            </a:r>
            <a:r>
              <a:rPr lang="en-US" altLang="ja-JP" dirty="0"/>
              <a:t>10</a:t>
            </a:r>
            <a:r>
              <a:rPr lang="ja-JP" altLang="en-US" dirty="0"/>
              <a:t>年ですが、社会インフラ構築は　</a:t>
            </a:r>
            <a:r>
              <a:rPr lang="en-US" altLang="ja-JP" dirty="0"/>
              <a:t>10</a:t>
            </a:r>
            <a:r>
              <a:rPr lang="ja-JP" altLang="en-US" dirty="0"/>
              <a:t>年ではなくて　</a:t>
            </a:r>
            <a:r>
              <a:rPr lang="en-US" altLang="ja-JP" dirty="0"/>
              <a:t>20</a:t>
            </a:r>
            <a:r>
              <a:rPr lang="ja-JP" altLang="en-US" dirty="0"/>
              <a:t>年、</a:t>
            </a:r>
            <a:r>
              <a:rPr lang="en-US" altLang="ja-JP" dirty="0"/>
              <a:t>30</a:t>
            </a:r>
            <a:r>
              <a:rPr lang="ja-JP" altLang="en-US" dirty="0"/>
              <a:t>年以上、</a:t>
            </a:r>
            <a:r>
              <a:rPr lang="en-US" altLang="ja-JP" dirty="0"/>
              <a:t>50</a:t>
            </a:r>
            <a:r>
              <a:rPr lang="ja-JP" altLang="en-US" dirty="0"/>
              <a:t>年の安定更新・保守を工夫して　デザインすることです。</a:t>
            </a:r>
            <a:endParaRPr lang="en-US" altLang="ja-JP" dirty="0"/>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31</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日本国政府のブランド①： “</a:t>
            </a:r>
            <a:r>
              <a:rPr lang="en-US" altLang="ja-JP" dirty="0"/>
              <a:t>One</a:t>
            </a:r>
            <a:r>
              <a:rPr lang="ja-JP" altLang="en-US" dirty="0"/>
              <a:t>”ドメイン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D53EF3A3-DAC4-4535-ACF7-EA6C417FD1D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48579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46CE1FA-DA13-47F1-98CC-6A1FC7E3C731}"/>
              </a:ext>
            </a:extLst>
          </p:cNvPr>
          <p:cNvSpPr>
            <a:spLocks noGrp="1"/>
          </p:cNvSpPr>
          <p:nvPr>
            <p:ph type="title"/>
          </p:nvPr>
        </p:nvSpPr>
        <p:spPr>
          <a:xfrm>
            <a:off x="316983" y="-16805"/>
            <a:ext cx="11540249" cy="492443"/>
          </a:xfrm>
        </p:spPr>
        <p:txBody>
          <a:bodyPr/>
          <a:lstStyle/>
          <a:p>
            <a:r>
              <a:rPr lang="ja-JP" altLang="en-US" dirty="0"/>
              <a:t>日本国政府のブランド②：データセンターとネットワーク</a:t>
            </a:r>
          </a:p>
        </p:txBody>
      </p:sp>
      <p:sp>
        <p:nvSpPr>
          <p:cNvPr id="7" name="テキスト プレースホルダー 6">
            <a:extLst>
              <a:ext uri="{FF2B5EF4-FFF2-40B4-BE49-F238E27FC236}">
                <a16:creationId xmlns:a16="http://schemas.microsoft.com/office/drawing/2014/main" id="{9BDF425E-6AB6-466B-9FA4-05701B1699C1}"/>
              </a:ext>
            </a:extLst>
          </p:cNvPr>
          <p:cNvSpPr>
            <a:spLocks noGrp="1"/>
          </p:cNvSpPr>
          <p:nvPr>
            <p:ph type="body" idx="1"/>
          </p:nvPr>
        </p:nvSpPr>
        <p:spPr>
          <a:xfrm>
            <a:off x="316983" y="557909"/>
            <a:ext cx="11540249" cy="5170646"/>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ガバメントクラウドの整備は複数のクラウドサービスを相互に接続する「マルチクラウド方式」で構築。</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データ流出、緊急事態にコントロール・対応できず</a:t>
            </a:r>
            <a:endParaRPr kumimoji="1" lang="en-US" altLang="ja-JP" dirty="0"/>
          </a:p>
          <a:p>
            <a:endParaRPr lang="en-US" altLang="ja-JP" dirty="0"/>
          </a:p>
          <a:p>
            <a:endParaRPr lang="en-US" altLang="ja-JP" dirty="0"/>
          </a:p>
          <a:p>
            <a:r>
              <a:rPr lang="ja-JP" altLang="en-US" dirty="0"/>
              <a:t>部署：独自な一元化の</a:t>
            </a:r>
            <a:r>
              <a:rPr lang="en-US" altLang="ja-JP" dirty="0"/>
              <a:t>IT</a:t>
            </a:r>
            <a:r>
              <a:rPr lang="ja-JP" altLang="en-US" dirty="0"/>
              <a:t>管理</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b="1" dirty="0">
                <a:solidFill>
                  <a:srgbClr val="FF0000"/>
                </a:solidFill>
              </a:rPr>
              <a:t>山の洞窟</a:t>
            </a:r>
            <a:r>
              <a:rPr lang="ja-JP" altLang="en-US" dirty="0"/>
              <a:t>に独自のデータセンター・プラットフォームを構築すること。</a:t>
            </a:r>
            <a:endParaRPr lang="en-US" altLang="ja-JP" dirty="0"/>
          </a:p>
          <a:p>
            <a:pPr marL="342900" indent="-342900">
              <a:buFont typeface="Wingdings" panose="05000000000000000000" pitchFamily="2" charset="2"/>
              <a:buChar char="ü"/>
            </a:pPr>
            <a:r>
              <a:rPr lang="ja-JP" altLang="en-US" dirty="0"/>
              <a:t>ミサイルでも　安定な運用できる。</a:t>
            </a:r>
            <a:endParaRPr lang="en-US" altLang="ja-JP" dirty="0"/>
          </a:p>
          <a:p>
            <a:pPr marL="342900" indent="-342900">
              <a:buFont typeface="Wingdings" panose="05000000000000000000" pitchFamily="2" charset="2"/>
              <a:buChar char="ü"/>
            </a:pPr>
            <a:r>
              <a:rPr lang="ja-JP" altLang="en-US"/>
              <a:t>データは　暗号化したら　保存している。</a:t>
            </a:r>
            <a:endParaRPr lang="zh-CN" altLang="en-US" dirty="0"/>
          </a:p>
          <a:p>
            <a:endParaRPr lang="ja-JP" altLang="en-US" dirty="0"/>
          </a:p>
        </p:txBody>
      </p:sp>
      <p:sp>
        <p:nvSpPr>
          <p:cNvPr id="4" name="日付プレースホルダー 3">
            <a:extLst>
              <a:ext uri="{FF2B5EF4-FFF2-40B4-BE49-F238E27FC236}">
                <a16:creationId xmlns:a16="http://schemas.microsoft.com/office/drawing/2014/main" id="{EF0A18AB-0EC9-4649-9DFA-6DD010795A1F}"/>
              </a:ext>
            </a:extLst>
          </p:cNvPr>
          <p:cNvSpPr>
            <a:spLocks noGrp="1"/>
          </p:cNvSpPr>
          <p:nvPr>
            <p:ph type="dt" sz="half" idx="6"/>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64BD335D-8112-4647-9FA3-A35C53AE05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33</a:t>
            </a:fld>
            <a:r>
              <a:rPr spc="-45"/>
              <a:t> </a:t>
            </a:r>
            <a:r>
              <a:rPr spc="-5"/>
              <a:t>-</a:t>
            </a:r>
            <a:endParaRPr spc="-5" dirty="0"/>
          </a:p>
        </p:txBody>
      </p:sp>
    </p:spTree>
    <p:extLst>
      <p:ext uri="{BB962C8B-B14F-4D97-AF65-F5344CB8AC3E}">
        <p14:creationId xmlns:p14="http://schemas.microsoft.com/office/powerpoint/2010/main" val="2603381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日本国政府のブランド③：“</a:t>
            </a:r>
            <a:r>
              <a:rPr lang="en-US" altLang="ja-JP" dirty="0"/>
              <a:t>One</a:t>
            </a:r>
            <a:r>
              <a:rPr lang="ja-JP" altLang="en-US" dirty="0"/>
              <a:t>”プラットフォームアーキテクチャ</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5F061FC5-B3EA-4498-85C7-7D33A8CAFF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9678713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日本国政府のブランド④：ホームページ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70F57728-707D-4E22-8CBD-D9429975AA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99622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日本国政府のブランド⑤：イベント及び情報アピールのデータ管理</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5B024128-91E7-442C-BA46-63E2C51B98D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67873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組織管理</a:t>
            </a:r>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Tree>
    <p:extLst>
      <p:ext uri="{BB962C8B-B14F-4D97-AF65-F5344CB8AC3E}">
        <p14:creationId xmlns:p14="http://schemas.microsoft.com/office/powerpoint/2010/main" val="22042964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省・庁・自治体のチームワーク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1E2D2492-7FFA-4BF8-878C-B6E20F90E215}"/>
              </a:ext>
            </a:extLst>
          </p:cNvPr>
          <p:cNvSpPr/>
          <p:nvPr/>
        </p:nvSpPr>
        <p:spPr>
          <a:xfrm>
            <a:off x="2390454" y="4312612"/>
            <a:ext cx="3634740" cy="1760220"/>
          </a:xfrm>
          <a:prstGeom prst="wedgeRoundRectCallout">
            <a:avLst>
              <a:gd name="adj1" fmla="val -50157"/>
              <a:gd name="adj2" fmla="val -969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3203915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7AAC-69F6-431A-A49D-8B724A3E3D27}"/>
              </a:ext>
            </a:extLst>
          </p:cNvPr>
          <p:cNvSpPr>
            <a:spLocks noGrp="1"/>
          </p:cNvSpPr>
          <p:nvPr>
            <p:ph type="title"/>
          </p:nvPr>
        </p:nvSpPr>
        <p:spPr>
          <a:xfrm>
            <a:off x="316983" y="-16805"/>
            <a:ext cx="11540249" cy="492443"/>
          </a:xfrm>
        </p:spPr>
        <p:txBody>
          <a:bodyPr/>
          <a:lstStyle/>
          <a:p>
            <a:r>
              <a:rPr kumimoji="1" lang="ja-JP" altLang="en-US" dirty="0"/>
              <a:t>デジタル庁の人材（マネージャー）</a:t>
            </a:r>
          </a:p>
        </p:txBody>
      </p:sp>
      <p:sp>
        <p:nvSpPr>
          <p:cNvPr id="3" name="テキスト プレースホルダー 2">
            <a:extLst>
              <a:ext uri="{FF2B5EF4-FFF2-40B4-BE49-F238E27FC236}">
                <a16:creationId xmlns:a16="http://schemas.microsoft.com/office/drawing/2014/main" id="{05251D72-1A77-423B-AD57-EBE94B8465EC}"/>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複数名デジタル庁要員は　小さいゲーム会社出身、大規模プロジェクトの経験がない、マイグレーション経験がない。業務知識と先進技術が　少ないだと思います。（</a:t>
            </a:r>
            <a:r>
              <a:rPr kumimoji="1" lang="en-US" altLang="ja-JP" dirty="0" err="1"/>
              <a:t>Youtube</a:t>
            </a:r>
            <a:r>
              <a:rPr kumimoji="1" lang="ja-JP" altLang="en-US" dirty="0"/>
              <a:t>のデジタル庁公開資料により）</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デジタル庁は　日本政府の “ゲーム”庁ではない、日本国の</a:t>
            </a:r>
            <a:r>
              <a:rPr kumimoji="1" lang="en-US" altLang="ja-JP" dirty="0"/>
              <a:t>30</a:t>
            </a:r>
            <a:r>
              <a:rPr kumimoji="1" lang="ja-JP" altLang="en-US" dirty="0"/>
              <a:t>年、</a:t>
            </a:r>
            <a:r>
              <a:rPr kumimoji="1" lang="en-US" altLang="ja-JP" dirty="0"/>
              <a:t>50</a:t>
            </a:r>
            <a:r>
              <a:rPr kumimoji="1" lang="ja-JP" altLang="en-US" dirty="0"/>
              <a:t>年以後の社会のインフラを構築する政府部署です。</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80AFF2D-80D3-4C56-882F-9276981AEBFF}"/>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01984E60-8F33-4BCD-9844-14A8609B8C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Tree>
    <p:extLst>
      <p:ext uri="{BB962C8B-B14F-4D97-AF65-F5344CB8AC3E}">
        <p14:creationId xmlns:p14="http://schemas.microsoft.com/office/powerpoint/2010/main" val="205383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法令</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graphicFrame>
        <p:nvGraphicFramePr>
          <p:cNvPr id="7" name="表 6">
            <a:extLst>
              <a:ext uri="{FF2B5EF4-FFF2-40B4-BE49-F238E27FC236}">
                <a16:creationId xmlns:a16="http://schemas.microsoft.com/office/drawing/2014/main" id="{89637D98-5027-1F94-80E4-FC35AC621AAC}"/>
              </a:ext>
            </a:extLst>
          </p:cNvPr>
          <p:cNvGraphicFramePr>
            <a:graphicFrameLocks noGrp="1"/>
          </p:cNvGraphicFramePr>
          <p:nvPr>
            <p:extLst>
              <p:ext uri="{D42A27DB-BD31-4B8C-83A1-F6EECF244321}">
                <p14:modId xmlns:p14="http://schemas.microsoft.com/office/powerpoint/2010/main" val="3508515032"/>
              </p:ext>
            </p:extLst>
          </p:nvPr>
        </p:nvGraphicFramePr>
        <p:xfrm>
          <a:off x="339757" y="471087"/>
          <a:ext cx="11518908" cy="5457450"/>
        </p:xfrm>
        <a:graphic>
          <a:graphicData uri="http://schemas.openxmlformats.org/drawingml/2006/table">
            <a:tbl>
              <a:tblPr firstRow="1" bandRow="1">
                <a:tableStyleId>{5C22544A-7EE6-4342-B048-85BDC9FD1C3A}</a:tableStyleId>
              </a:tblPr>
              <a:tblGrid>
                <a:gridCol w="2795329">
                  <a:extLst>
                    <a:ext uri="{9D8B030D-6E8A-4147-A177-3AD203B41FA5}">
                      <a16:colId xmlns:a16="http://schemas.microsoft.com/office/drawing/2014/main" val="3549405539"/>
                    </a:ext>
                  </a:extLst>
                </a:gridCol>
                <a:gridCol w="8723579">
                  <a:extLst>
                    <a:ext uri="{9D8B030D-6E8A-4147-A177-3AD203B41FA5}">
                      <a16:colId xmlns:a16="http://schemas.microsoft.com/office/drawing/2014/main" val="1400478059"/>
                    </a:ext>
                  </a:extLst>
                </a:gridCol>
              </a:tblGrid>
              <a:tr h="353588">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r>
                        <a:rPr lang="zh-CN" altLang="en-US" sz="2400" dirty="0">
                          <a:latin typeface="MS Mincho" panose="02020609040205080304" pitchFamily="49" charset="-128"/>
                          <a:ea typeface="MS Mincho" panose="02020609040205080304" pitchFamily="49" charset="-128"/>
                        </a:rPr>
                        <a:t>戸籍法</a:t>
                      </a:r>
                    </a:p>
                  </a:txBody>
                  <a:tcPr/>
                </a:tc>
                <a:extLst>
                  <a:ext uri="{0D108BD9-81ED-4DB2-BD59-A6C34878D82A}">
                    <a16:rowId xmlns:a16="http://schemas.microsoft.com/office/drawing/2014/main" val="532916652"/>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6175">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6175">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6175">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167320207"/>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Tree>
    <p:extLst>
      <p:ext uri="{BB962C8B-B14F-4D97-AF65-F5344CB8AC3E}">
        <p14:creationId xmlns:p14="http://schemas.microsoft.com/office/powerpoint/2010/main" val="3122743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kumimoji="1" lang="ja-JP" altLang="en-US" dirty="0"/>
              <a:t>デジタル庁の人材（職員）</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新卒採用</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数十年安定運用のため</a:t>
            </a:r>
            <a:endParaRPr kumimoji="1"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2022/8/16</a:t>
            </a:fld>
            <a:endParaRPr lang="en-US"/>
          </a:p>
        </p:txBody>
      </p:sp>
    </p:spTree>
    <p:extLst>
      <p:ext uri="{BB962C8B-B14F-4D97-AF65-F5344CB8AC3E}">
        <p14:creationId xmlns:p14="http://schemas.microsoft.com/office/powerpoint/2010/main" val="19783251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現状：組織体制は　古い権力集中モデルなので　内部コミュニケーションと業務連携は難しい。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職員悩みなど投稿専用の社長室メールアドレスを会社ホームページに公開します。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5E98E374-C8A1-4BBF-AD2E-7DA90C29C376}"/>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28311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812530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組織内部</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職員紹介制度を強化して　組織内部イベントを展開します。</a:t>
            </a:r>
            <a:endParaRPr lang="en-US" altLang="ja-JP" dirty="0"/>
          </a:p>
          <a:p>
            <a:pPr marL="342900" indent="-342900">
              <a:buFont typeface="Wingdings" panose="05000000000000000000" pitchFamily="2" charset="2"/>
              <a:buChar char="ü"/>
            </a:pPr>
            <a:r>
              <a:rPr lang="ja-JP" altLang="en-US" dirty="0"/>
              <a:t>人材の組織内部育成を強化します。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D31166FF-57FD-42F5-97DA-B3445D34AA7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8849995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COE:</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1FF18EFD-EA4E-4B40-9B7A-EE66179E88F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1518635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30E79031-CFFE-45C8-A831-774A989618BA}"/>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8283149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デジタル庁の運営コスト：座席指定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dirty="0"/>
              <a:t>個人用ボックスを導入する、座席がフリーになる。</a:t>
            </a:r>
            <a:endParaRPr lang="en-US" altLang="ja-JP" dirty="0"/>
          </a:p>
          <a:p>
            <a:r>
              <a:rPr lang="ja-JP" altLang="en-US" dirty="0"/>
              <a:t>除外：週間</a:t>
            </a:r>
            <a:r>
              <a:rPr lang="en-US" altLang="ja-JP" dirty="0"/>
              <a:t>4</a:t>
            </a:r>
            <a:r>
              <a:rPr lang="ja-JP" altLang="en-US" dirty="0"/>
              <a:t>回以上出勤する職員は座席を指定すること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2022/8/16</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
        <p:nvSpPr>
          <p:cNvPr id="7" name="吹き出し: 角を丸めた四角形 6">
            <a:extLst>
              <a:ext uri="{FF2B5EF4-FFF2-40B4-BE49-F238E27FC236}">
                <a16:creationId xmlns:a16="http://schemas.microsoft.com/office/drawing/2014/main" id="{0AC9C346-BD81-4BDD-8E1B-F48C7DA79DCF}"/>
              </a:ext>
            </a:extLst>
          </p:cNvPr>
          <p:cNvSpPr/>
          <p:nvPr/>
        </p:nvSpPr>
        <p:spPr>
          <a:xfrm>
            <a:off x="5693833" y="3469023"/>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1681258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709887" cy="5803427"/>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課題の解消対策</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latin typeface="MS Mincho" panose="02020609040205080304" pitchFamily="49" charset="-128"/>
                <a:ea typeface="MS Mincho" panose="02020609040205080304" pitchFamily="49" charset="-128"/>
              </a:rPr>
              <a:t>組織改革（チームワーク）</a:t>
            </a: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人事評価・管理</a:t>
            </a: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セキュリティ</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政企学研の協力</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デジタル庁</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行政監察</a:t>
            </a:r>
            <a:endParaRPr lang="ja-JP" altLang="en-US"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7" name="灯片编号占位符 31">
            <a:extLst>
              <a:ext uri="{FF2B5EF4-FFF2-40B4-BE49-F238E27FC236}">
                <a16:creationId xmlns:a16="http://schemas.microsoft.com/office/drawing/2014/main" id="{08A3558F-1117-44D7-B56C-0E2A7355F2D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46</a:t>
            </a:fld>
            <a:r>
              <a:rPr lang="ja-JP" altLang="en-US" spc="-45" dirty="0"/>
              <a:t>　</a:t>
            </a:r>
            <a:r>
              <a:rPr spc="-5" dirty="0"/>
              <a:t>-</a:t>
            </a:r>
          </a:p>
        </p:txBody>
      </p:sp>
    </p:spTree>
    <p:extLst>
      <p:ext uri="{BB962C8B-B14F-4D97-AF65-F5344CB8AC3E}">
        <p14:creationId xmlns:p14="http://schemas.microsoft.com/office/powerpoint/2010/main" val="35892760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組織改革（チームワーク）</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2022/8/16</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spTree>
    <p:extLst>
      <p:ext uri="{BB962C8B-B14F-4D97-AF65-F5344CB8AC3E}">
        <p14:creationId xmlns:p14="http://schemas.microsoft.com/office/powerpoint/2010/main" val="19447101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アジャイル政府構造</a:t>
            </a:r>
            <a:r>
              <a:rPr lang="en-US" altLang="ja-JP" dirty="0"/>
              <a:t>(</a:t>
            </a:r>
            <a:r>
              <a:rPr lang="ja-JP" altLang="en-US" dirty="0"/>
              <a:t>三次元の組織</a:t>
            </a:r>
            <a:r>
              <a:rPr lang="en-US" altLang="ja-JP" dirty="0"/>
              <a:t>)</a:t>
            </a:r>
            <a:r>
              <a:rPr lang="ja-JP" altLang="en-US" dirty="0"/>
              <a:t>（例）</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国民</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55127" y="2733393"/>
            <a:ext cx="8965602" cy="369332"/>
          </a:xfrm>
          <a:prstGeom prst="rect">
            <a:avLst/>
          </a:prstGeom>
          <a:solidFill>
            <a:schemeClr val="bg1"/>
          </a:solidFill>
          <a:ln>
            <a:solidFill>
              <a:schemeClr val="tx1"/>
            </a:solidFill>
          </a:ln>
        </p:spPr>
        <p:txBody>
          <a:bodyPr vert="horz" wrap="square" rtlCol="0">
            <a:spAutoFit/>
          </a:bodyPr>
          <a:lstStyle/>
          <a:p>
            <a:r>
              <a:rPr kumimoji="1" lang="ja-JP" altLang="en-US" dirty="0"/>
              <a:t>厚生労働省</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781194" y="1502705"/>
            <a:ext cx="983579" cy="369332"/>
          </a:xfrm>
          <a:prstGeom prst="rect">
            <a:avLst/>
          </a:prstGeom>
          <a:noFill/>
          <a:ln>
            <a:solidFill>
              <a:schemeClr val="tx1"/>
            </a:solidFill>
          </a:ln>
        </p:spPr>
        <p:txBody>
          <a:bodyPr wrap="square" rtlCol="0">
            <a:spAutoFit/>
          </a:bodyPr>
          <a:lstStyle/>
          <a:p>
            <a:pPr algn="ctr"/>
            <a:r>
              <a:rPr kumimoji="1" lang="ja-JP" altLang="en-US" dirty="0"/>
              <a:t>人事院</a:t>
            </a:r>
          </a:p>
        </p:txBody>
      </p: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flipV="1">
            <a:off x="7682710" y="1051722"/>
            <a:ext cx="1981728" cy="604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55126" y="3889015"/>
            <a:ext cx="8965602" cy="369332"/>
          </a:xfrm>
          <a:prstGeom prst="rect">
            <a:avLst/>
          </a:prstGeom>
          <a:solidFill>
            <a:schemeClr val="bg1"/>
          </a:solidFill>
          <a:ln>
            <a:solidFill>
              <a:schemeClr val="tx1"/>
            </a:solidFill>
          </a:ln>
        </p:spPr>
        <p:txBody>
          <a:bodyPr vert="horz" wrap="square" rtlCol="0">
            <a:spAutoFit/>
          </a:bodyPr>
          <a:lstStyle/>
          <a:p>
            <a:r>
              <a:rPr kumimoji="1" lang="ja-JP" altLang="en-US" dirty="0"/>
              <a:t>法務省</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21470" y="5048920"/>
            <a:ext cx="8999258"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庁</a:t>
            </a:r>
            <a:endParaRPr kumimoji="1" lang="en-US" altLang="ja-JP" dirty="0"/>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108179" y="1281150"/>
            <a:ext cx="1097669" cy="10081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16200000" flipH="1">
            <a:off x="5826713" y="1562615"/>
            <a:ext cx="1104735" cy="45227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未来創造（子供）庁</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294129" y="1508722"/>
            <a:ext cx="1131147" cy="5864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369552" y="1019777"/>
            <a:ext cx="1133705" cy="156692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623172" y="867056"/>
            <a:ext cx="3059538" cy="369332"/>
          </a:xfrm>
          <a:prstGeom prst="rect">
            <a:avLst/>
          </a:prstGeom>
          <a:noFill/>
          <a:ln>
            <a:solidFill>
              <a:schemeClr val="tx1"/>
            </a:solidFill>
          </a:ln>
        </p:spPr>
        <p:txBody>
          <a:bodyPr wrap="square" rtlCol="0">
            <a:spAutoFit/>
          </a:bodyPr>
          <a:lstStyle/>
          <a:p>
            <a:pPr algn="ctr"/>
            <a:r>
              <a:rPr lang="ja-JP" altLang="en-US" dirty="0"/>
              <a:t>内閣</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77" idx="1"/>
            <a:endCxn id="6" idx="1"/>
          </p:cNvCxnSpPr>
          <p:nvPr/>
        </p:nvCxnSpPr>
        <p:spPr>
          <a:xfrm rot="10800000" flipV="1">
            <a:off x="546744" y="1043557"/>
            <a:ext cx="2478090" cy="4188052"/>
          </a:xfrm>
          <a:prstGeom prst="bentConnector3">
            <a:avLst>
              <a:gd name="adj1" fmla="val 1092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77" idx="1"/>
            <a:endCxn id="66" idx="1"/>
          </p:cNvCxnSpPr>
          <p:nvPr/>
        </p:nvCxnSpPr>
        <p:spPr>
          <a:xfrm rot="10800000" flipV="1">
            <a:off x="569678" y="1043557"/>
            <a:ext cx="2455157" cy="1874190"/>
          </a:xfrm>
          <a:prstGeom prst="bentConnector3">
            <a:avLst>
              <a:gd name="adj1" fmla="val 1093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034569" y="1273512"/>
            <a:ext cx="1155496" cy="108124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77" idx="1"/>
            <a:endCxn id="143" idx="1"/>
          </p:cNvCxnSpPr>
          <p:nvPr/>
        </p:nvCxnSpPr>
        <p:spPr>
          <a:xfrm rot="10800000" flipV="1">
            <a:off x="538606" y="1043556"/>
            <a:ext cx="2486229" cy="3023963"/>
          </a:xfrm>
          <a:prstGeom prst="bentConnector3">
            <a:avLst>
              <a:gd name="adj1" fmla="val 10919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24115"/>
            <a:ext cx="2456163" cy="5711630"/>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743131" y="616599"/>
            <a:ext cx="6198830" cy="571163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222647" y="565013"/>
            <a:ext cx="2803002" cy="5763216"/>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4780746" y="1006243"/>
            <a:ext cx="1142050" cy="16023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2022/8/16</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89024" y="1955997"/>
            <a:ext cx="428745" cy="26082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919276" y="1941415"/>
            <a:ext cx="423087" cy="28433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825017" y="2295124"/>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557937" y="1739052"/>
            <a:ext cx="1097668" cy="9234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895670"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426761" y="2918059"/>
            <a:ext cx="428366"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908658"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459356" y="4066691"/>
            <a:ext cx="395770"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888524"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469117" y="5233586"/>
            <a:ext cx="3523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664438" y="873105"/>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10248227" y="2295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744278" y="1534620"/>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10052199" y="1935457"/>
            <a:ext cx="391171" cy="32816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811321" y="1041042"/>
            <a:ext cx="260268" cy="66305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10200725" y="1125417"/>
            <a:ext cx="292183" cy="52622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EF26B1A-F6CC-439D-A1F2-9C674E8114BC}"/>
              </a:ext>
            </a:extLst>
          </p:cNvPr>
          <p:cNvSpPr txBox="1"/>
          <p:nvPr/>
        </p:nvSpPr>
        <p:spPr>
          <a:xfrm>
            <a:off x="3024834" y="858891"/>
            <a:ext cx="1109888" cy="369332"/>
          </a:xfrm>
          <a:prstGeom prst="rect">
            <a:avLst/>
          </a:prstGeom>
          <a:noFill/>
          <a:ln>
            <a:solidFill>
              <a:schemeClr val="tx1"/>
            </a:solidFill>
          </a:ln>
        </p:spPr>
        <p:txBody>
          <a:bodyPr wrap="square" rtlCol="0">
            <a:spAutoFit/>
          </a:bodyPr>
          <a:lstStyle/>
          <a:p>
            <a:pPr algn="ctr"/>
            <a:r>
              <a:rPr kumimoji="1" lang="ja-JP" altLang="en-US" dirty="0"/>
              <a:t>意見聴取</a:t>
            </a:r>
          </a:p>
        </p:txBody>
      </p:sp>
      <p:cxnSp>
        <p:nvCxnSpPr>
          <p:cNvPr id="33" name="直線矢印コネクタ 32">
            <a:extLst>
              <a:ext uri="{FF2B5EF4-FFF2-40B4-BE49-F238E27FC236}">
                <a16:creationId xmlns:a16="http://schemas.microsoft.com/office/drawing/2014/main" id="{DC1C64D5-87AD-4B62-9E61-D436D6128D55}"/>
              </a:ext>
            </a:extLst>
          </p:cNvPr>
          <p:cNvCxnSpPr>
            <a:stCxn id="97" idx="1"/>
            <a:endCxn id="77" idx="3"/>
          </p:cNvCxnSpPr>
          <p:nvPr/>
        </p:nvCxnSpPr>
        <p:spPr>
          <a:xfrm flipH="1" flipV="1">
            <a:off x="4134722" y="1043557"/>
            <a:ext cx="488450" cy="816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C186166C-7DE7-43A6-910C-0574A0C7AC5B}"/>
              </a:ext>
            </a:extLst>
          </p:cNvPr>
          <p:cNvSpPr txBox="1"/>
          <p:nvPr/>
        </p:nvSpPr>
        <p:spPr>
          <a:xfrm>
            <a:off x="8117748" y="235317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デジタル庁</a:t>
            </a:r>
            <a:endParaRPr kumimoji="1" lang="en-US" altLang="ja-JP" dirty="0"/>
          </a:p>
        </p:txBody>
      </p:sp>
      <p:cxnSp>
        <p:nvCxnSpPr>
          <p:cNvPr id="99" name="コネクタ: カギ線 98">
            <a:extLst>
              <a:ext uri="{FF2B5EF4-FFF2-40B4-BE49-F238E27FC236}">
                <a16:creationId xmlns:a16="http://schemas.microsoft.com/office/drawing/2014/main" id="{FC5E7A06-5DF3-4F24-BCA4-9BFF15A7C67D}"/>
              </a:ext>
            </a:extLst>
          </p:cNvPr>
          <p:cNvCxnSpPr>
            <a:cxnSpLocks/>
            <a:stCxn id="97" idx="2"/>
            <a:endCxn id="96" idx="0"/>
          </p:cNvCxnSpPr>
          <p:nvPr/>
        </p:nvCxnSpPr>
        <p:spPr>
          <a:xfrm rot="16200000" flipH="1">
            <a:off x="6658768" y="730561"/>
            <a:ext cx="1116791" cy="21284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3ABAD4-CC85-4CD7-BDCF-7DB5333B09FE}"/>
              </a:ext>
            </a:extLst>
          </p:cNvPr>
          <p:cNvSpPr txBox="1"/>
          <p:nvPr/>
        </p:nvSpPr>
        <p:spPr>
          <a:xfrm>
            <a:off x="9645984" y="2304360"/>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共通業務</a:t>
            </a:r>
            <a:r>
              <a:rPr kumimoji="1" lang="en-US" altLang="ja-JP"/>
              <a:t>SSC</a:t>
            </a:r>
            <a:endParaRPr kumimoji="1" lang="en-US" altLang="ja-JP" dirty="0"/>
          </a:p>
        </p:txBody>
      </p:sp>
      <p:cxnSp>
        <p:nvCxnSpPr>
          <p:cNvPr id="81" name="コネクタ: カギ線 80">
            <a:extLst>
              <a:ext uri="{FF2B5EF4-FFF2-40B4-BE49-F238E27FC236}">
                <a16:creationId xmlns:a16="http://schemas.microsoft.com/office/drawing/2014/main" id="{E5CD8804-6053-478F-8776-E9DB4880A51E}"/>
              </a:ext>
            </a:extLst>
          </p:cNvPr>
          <p:cNvCxnSpPr>
            <a:cxnSpLocks/>
            <a:stCxn id="89" idx="2"/>
            <a:endCxn id="63" idx="0"/>
          </p:cNvCxnSpPr>
          <p:nvPr/>
        </p:nvCxnSpPr>
        <p:spPr>
          <a:xfrm rot="5400000">
            <a:off x="9746459" y="1967115"/>
            <a:ext cx="400408" cy="27408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70171" y="2300782"/>
            <a:ext cx="327273" cy="3282494"/>
          </a:xfrm>
          <a:prstGeom prst="rect">
            <a:avLst/>
          </a:prstGeom>
          <a:solidFill>
            <a:schemeClr val="bg1"/>
          </a:solidFill>
          <a:ln>
            <a:solidFill>
              <a:schemeClr val="tx1"/>
            </a:solidFill>
          </a:ln>
        </p:spPr>
        <p:txBody>
          <a:bodyPr vert="wordArtVertRtl" wrap="square" rtlCol="0" anchor="ctr">
            <a:noAutofit/>
          </a:bodyPr>
          <a:lstStyle/>
          <a:p>
            <a:pPr algn="ctr"/>
            <a:r>
              <a:rPr kumimoji="1" lang="en-US" altLang="ja-JP" dirty="0">
                <a:latin typeface="MS Mincho" panose="02020609040205080304" pitchFamily="49" charset="-128"/>
                <a:ea typeface="MS Mincho" panose="02020609040205080304" pitchFamily="49" charset="-128"/>
              </a:rPr>
              <a:t>HRBP</a:t>
            </a:r>
            <a:endParaRPr kumimoji="1" lang="ja-JP"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7179619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26510-7325-5EAC-7FA1-6399F3B01F4A}"/>
              </a:ext>
            </a:extLst>
          </p:cNvPr>
          <p:cNvSpPr>
            <a:spLocks noGrp="1"/>
          </p:cNvSpPr>
          <p:nvPr>
            <p:ph type="title"/>
          </p:nvPr>
        </p:nvSpPr>
        <p:spPr/>
        <p:txBody>
          <a:bodyPr/>
          <a:lstStyle/>
          <a:p>
            <a:r>
              <a:rPr kumimoji="1" lang="ja-JP" altLang="en-US" dirty="0"/>
              <a:t>“</a:t>
            </a:r>
            <a:r>
              <a:rPr kumimoji="1" lang="en-US" altLang="ja-JP" dirty="0"/>
              <a:t>One</a:t>
            </a:r>
            <a:r>
              <a:rPr kumimoji="1" lang="ja-JP" altLang="en-US" dirty="0"/>
              <a:t>　Ｔｅａｍ”のチーム文化</a:t>
            </a:r>
          </a:p>
        </p:txBody>
      </p:sp>
      <p:sp>
        <p:nvSpPr>
          <p:cNvPr id="5" name="文本占位符 4">
            <a:extLst>
              <a:ext uri="{FF2B5EF4-FFF2-40B4-BE49-F238E27FC236}">
                <a16:creationId xmlns:a16="http://schemas.microsoft.com/office/drawing/2014/main" id="{2AA63B15-78FC-7A6C-B3BA-D3E4276391A0}"/>
              </a:ext>
            </a:extLst>
          </p:cNvPr>
          <p:cNvSpPr>
            <a:spLocks noGrp="1"/>
          </p:cNvSpPr>
          <p:nvPr>
            <p:ph type="body" idx="1"/>
          </p:nvPr>
        </p:nvSpPr>
        <p:spPr>
          <a:xfrm>
            <a:off x="316983" y="557909"/>
            <a:ext cx="11540249" cy="369332"/>
          </a:xfrm>
        </p:spPr>
        <p:txBody>
          <a:bodyPr/>
          <a:lstStyle/>
          <a:p>
            <a:r>
              <a:rPr lang="ja-JP" altLang="en-US" dirty="0"/>
              <a:t>超重要！！！</a:t>
            </a:r>
            <a:endParaRPr lang="zh-CN" altLang="en-US" dirty="0"/>
          </a:p>
        </p:txBody>
      </p:sp>
      <p:sp>
        <p:nvSpPr>
          <p:cNvPr id="3" name="日付プレースホルダー 2">
            <a:extLst>
              <a:ext uri="{FF2B5EF4-FFF2-40B4-BE49-F238E27FC236}">
                <a16:creationId xmlns:a16="http://schemas.microsoft.com/office/drawing/2014/main" id="{FCB0D3BF-DE75-4920-CF95-2EE7DC532370}"/>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スライド番号プレースホルダー 3">
            <a:extLst>
              <a:ext uri="{FF2B5EF4-FFF2-40B4-BE49-F238E27FC236}">
                <a16:creationId xmlns:a16="http://schemas.microsoft.com/office/drawing/2014/main" id="{191ECDE9-54AB-9069-9FC6-89009EFE4F4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Tree>
    <p:extLst>
      <p:ext uri="{BB962C8B-B14F-4D97-AF65-F5344CB8AC3E}">
        <p14:creationId xmlns:p14="http://schemas.microsoft.com/office/powerpoint/2010/main" val="321133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a:t>
            </a:fld>
            <a:r>
              <a:rPr lang="ja-JP" altLang="en-US" spc="-45" dirty="0"/>
              <a:t>　</a:t>
            </a:r>
            <a:r>
              <a:rPr spc="-5" dirty="0"/>
              <a:t>-</a:t>
            </a:r>
          </a:p>
        </p:txBody>
      </p:sp>
    </p:spTree>
    <p:extLst>
      <p:ext uri="{BB962C8B-B14F-4D97-AF65-F5344CB8AC3E}">
        <p14:creationId xmlns:p14="http://schemas.microsoft.com/office/powerpoint/2010/main" val="29846603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8"/>
            <a:ext cx="11540249" cy="5424437"/>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spTree>
    <p:extLst>
      <p:ext uri="{BB962C8B-B14F-4D97-AF65-F5344CB8AC3E}">
        <p14:creationId xmlns:p14="http://schemas.microsoft.com/office/powerpoint/2010/main" val="15399862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人事評価・管理の改革</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2022/8/16</a:t>
            </a:fld>
            <a:endParaRPr lang="en-US"/>
          </a:p>
        </p:txBody>
      </p:sp>
      <p:sp>
        <p:nvSpPr>
          <p:cNvPr id="9" name="灯片编号占位符 31">
            <a:extLst>
              <a:ext uri="{FF2B5EF4-FFF2-40B4-BE49-F238E27FC236}">
                <a16:creationId xmlns:a16="http://schemas.microsoft.com/office/drawing/2014/main" id="{6AAE2464-3374-473A-9C31-32C67AD2D56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51</a:t>
            </a:fld>
            <a:r>
              <a:rPr lang="ja-JP" altLang="en-US" spc="-45" dirty="0"/>
              <a:t>　</a:t>
            </a:r>
            <a:r>
              <a:rPr spc="-5" dirty="0"/>
              <a:t>-</a:t>
            </a:r>
          </a:p>
        </p:txBody>
      </p:sp>
    </p:spTree>
    <p:extLst>
      <p:ext uri="{BB962C8B-B14F-4D97-AF65-F5344CB8AC3E}">
        <p14:creationId xmlns:p14="http://schemas.microsoft.com/office/powerpoint/2010/main" val="574757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52</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2022/8/16</a:t>
            </a:fld>
            <a:endParaRPr lang="en-US"/>
          </a:p>
        </p:txBody>
      </p:sp>
    </p:spTree>
    <p:extLst>
      <p:ext uri="{BB962C8B-B14F-4D97-AF65-F5344CB8AC3E}">
        <p14:creationId xmlns:p14="http://schemas.microsoft.com/office/powerpoint/2010/main" val="36289907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2022/8/16</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3"/>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name="Worksheet" r:id="rId4" imgW="3010023" imgH="1743075" progId="Excel.Sheet.12">
                  <p:embed/>
                </p:oleObj>
              </mc:Choice>
              <mc:Fallback>
                <p:oleObj name="Worksheet" r:id="rId4"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5"/>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42659094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dirty="0"/>
              <a:t>職員へサポート</a:t>
            </a:r>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54</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2022/8/16</a:t>
            </a:fld>
            <a:endParaRPr lang="en-US"/>
          </a:p>
        </p:txBody>
      </p:sp>
    </p:spTree>
    <p:extLst>
      <p:ext uri="{BB962C8B-B14F-4D97-AF65-F5344CB8AC3E}">
        <p14:creationId xmlns:p14="http://schemas.microsoft.com/office/powerpoint/2010/main" val="5362152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技能階層関係図例</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4343856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組織内部講師（時間）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15353732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業績賞与：毎年２回（６月と１２月）、毎回最大３ヶ月基本給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ja-JP" altLang="en-US" dirty="0"/>
                        <a:t>２ヶ月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ja-JP" altLang="en-US" dirty="0"/>
                        <a:t>３ヶ月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2022/8/16</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941674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職位異動例</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と職員は合意したら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チームの新メンバー、職員の新職位を探す方法：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職員のピーポーマネージャに連絡する。プロジェクト退出日まで</a:t>
            </a:r>
            <a:r>
              <a:rPr lang="en-US" altLang="ja-JP" sz="1800" dirty="0"/>
              <a:t>30</a:t>
            </a:r>
            <a:r>
              <a:rPr lang="ja-JP" altLang="en-US" sz="1800" dirty="0"/>
              <a:t>日以内連絡の時、職員の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職員のピーポーマネージャとテクニックマネージャは　職員へサポートする。</a:t>
            </a:r>
            <a:endParaRPr lang="en-US" altLang="ja-JP" sz="1800" dirty="0"/>
          </a:p>
          <a:p>
            <a:pPr marL="342900" indent="-342900" algn="l">
              <a:buFont typeface="Wingdings" panose="05000000000000000000" pitchFamily="2" charset="2"/>
              <a:buChar char="ü"/>
            </a:pPr>
            <a:r>
              <a:rPr lang="ja-JP" altLang="en-US" sz="1800" dirty="0"/>
              <a:t>職員は待機期間、テクニックマネージャの指示により　コミュニティーの組織内部作業を参画する。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2022/8/16</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Tree>
    <p:extLst>
      <p:ext uri="{BB962C8B-B14F-4D97-AF65-F5344CB8AC3E}">
        <p14:creationId xmlns:p14="http://schemas.microsoft.com/office/powerpoint/2010/main" val="11842038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副職について</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3323987"/>
          </a:xfrm>
        </p:spPr>
        <p:txBody>
          <a:bodyPr/>
          <a:lstStyle/>
          <a:p>
            <a:r>
              <a:rPr lang="ja-JP" altLang="en-US" dirty="0"/>
              <a:t>原則：業務のビジネス秘密を守るために　組織外部の副業は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組織内部に幅広い業務の副職チャンスを提供しています。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組織内部イベント「テックショー」に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職員は　組織内部イベント「テックショー」に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2022/8/16</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Tree>
    <p:extLst>
      <p:ext uri="{BB962C8B-B14F-4D97-AF65-F5344CB8AC3E}">
        <p14:creationId xmlns:p14="http://schemas.microsoft.com/office/powerpoint/2010/main" val="1191658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リスク洗出・課題整理・解消対策</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240161" y="599268"/>
            <a:ext cx="5565725" cy="5696601"/>
          </a:xfrm>
        </p:spPr>
        <p:txBody>
          <a:bodyPr/>
          <a:lstStyle/>
          <a:p>
            <a:pPr marL="342900" indent="-342900">
              <a:buFont typeface="Wingdings" panose="05000000000000000000" pitchFamily="2" charset="2"/>
              <a:buChar char="p"/>
            </a:pPr>
            <a:r>
              <a:rPr lang="ja-JP" altLang="en-US" sz="2400" dirty="0"/>
              <a:t>人権（憲法）・司法・被害最小化</a:t>
            </a:r>
            <a:endParaRPr lang="en-US" altLang="ja-JP" sz="2400" dirty="0"/>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社会文明・信用</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セキュリティ</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教育・就職</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社会保障制度</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行政改革</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社会インフラの</a:t>
            </a:r>
            <a:r>
              <a:rPr lang="en-US" altLang="ja-JP" sz="2400" b="1" dirty="0">
                <a:latin typeface="MS Mincho" panose="02020609040205080304" pitchFamily="49" charset="-128"/>
                <a:ea typeface="MS Mincho" panose="02020609040205080304" pitchFamily="49" charset="-128"/>
              </a:rPr>
              <a:t>DX</a:t>
            </a:r>
          </a:p>
          <a:p>
            <a:pPr marL="342900" indent="-342900">
              <a:buFont typeface="Wingdings" panose="05000000000000000000" pitchFamily="2" charset="2"/>
              <a:buChar char="p"/>
            </a:pPr>
            <a:r>
              <a:rPr lang="en-US" altLang="ja-JP" sz="2400" b="1" dirty="0">
                <a:latin typeface="MS Mincho" panose="02020609040205080304" pitchFamily="49" charset="-128"/>
                <a:ea typeface="MS Mincho" panose="02020609040205080304" pitchFamily="49" charset="-128"/>
              </a:rPr>
              <a:t>SDGs</a:t>
            </a:r>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a:t>
            </a:fld>
            <a:r>
              <a:rPr lang="ja-JP" altLang="en-US" spc="-45" dirty="0"/>
              <a:t>　</a:t>
            </a:r>
            <a:r>
              <a:rPr spc="-5" dirty="0"/>
              <a:t>-</a:t>
            </a:r>
          </a:p>
        </p:txBody>
      </p:sp>
    </p:spTree>
    <p:extLst>
      <p:ext uri="{BB962C8B-B14F-4D97-AF65-F5344CB8AC3E}">
        <p14:creationId xmlns:p14="http://schemas.microsoft.com/office/powerpoint/2010/main" val="19044613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2022/8/16</a:t>
            </a:fld>
            <a:endParaRPr lang="en-US"/>
          </a:p>
        </p:txBody>
      </p:sp>
      <p:sp>
        <p:nvSpPr>
          <p:cNvPr id="9" name="灯片编号占位符 31">
            <a:extLst>
              <a:ext uri="{FF2B5EF4-FFF2-40B4-BE49-F238E27FC236}">
                <a16:creationId xmlns:a16="http://schemas.microsoft.com/office/drawing/2014/main" id="{EE259EB9-E9DA-4DB1-8C19-8DB78565BB8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60</a:t>
            </a:fld>
            <a:r>
              <a:rPr lang="ja-JP" altLang="en-US" spc="-45" dirty="0"/>
              <a:t>　</a:t>
            </a:r>
            <a:r>
              <a:rPr spc="-5" dirty="0"/>
              <a:t>-</a:t>
            </a:r>
          </a:p>
        </p:txBody>
      </p:sp>
    </p:spTree>
    <p:extLst>
      <p:ext uri="{BB962C8B-B14F-4D97-AF65-F5344CB8AC3E}">
        <p14:creationId xmlns:p14="http://schemas.microsoft.com/office/powerpoint/2010/main" val="42005313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Tree>
    <p:extLst>
      <p:ext uri="{BB962C8B-B14F-4D97-AF65-F5344CB8AC3E}">
        <p14:creationId xmlns:p14="http://schemas.microsoft.com/office/powerpoint/2010/main" val="41042422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2022/8/16</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Tree>
    <p:extLst>
      <p:ext uri="{BB962C8B-B14F-4D97-AF65-F5344CB8AC3E}">
        <p14:creationId xmlns:p14="http://schemas.microsoft.com/office/powerpoint/2010/main" val="34298242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政企学研の協力</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2022/8/16</a:t>
            </a:fld>
            <a:endParaRPr lang="en-US"/>
          </a:p>
        </p:txBody>
      </p:sp>
      <p:sp>
        <p:nvSpPr>
          <p:cNvPr id="9" name="灯片编号占位符 31">
            <a:extLst>
              <a:ext uri="{FF2B5EF4-FFF2-40B4-BE49-F238E27FC236}">
                <a16:creationId xmlns:a16="http://schemas.microsoft.com/office/drawing/2014/main" id="{0AFBFED8-50C3-4954-B838-D0B33FED354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63</a:t>
            </a:fld>
            <a:r>
              <a:rPr lang="ja-JP" altLang="en-US" spc="-45" dirty="0"/>
              <a:t>　</a:t>
            </a:r>
            <a:r>
              <a:rPr spc="-5" dirty="0"/>
              <a:t>-</a:t>
            </a:r>
          </a:p>
        </p:txBody>
      </p:sp>
    </p:spTree>
    <p:extLst>
      <p:ext uri="{BB962C8B-B14F-4D97-AF65-F5344CB8AC3E}">
        <p14:creationId xmlns:p14="http://schemas.microsoft.com/office/powerpoint/2010/main" val="30885787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教育</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a:xfrm>
            <a:off x="316983" y="557909"/>
            <a:ext cx="11540249" cy="2215991"/>
          </a:xfrm>
        </p:spPr>
        <p:txBody>
          <a:bodyPr/>
          <a:lstStyle/>
          <a:p>
            <a:r>
              <a:rPr lang="ja-JP" altLang="en-US" dirty="0">
                <a:solidFill>
                  <a:srgbClr val="FF0000"/>
                </a:solidFill>
              </a:rPr>
              <a:t>国立・公立</a:t>
            </a:r>
            <a:r>
              <a:rPr lang="ja-JP" altLang="en-US" dirty="0"/>
              <a:t>学校教育は　高校まで　無料化になる</a:t>
            </a:r>
            <a:endParaRPr lang="en-US" altLang="ja-JP" dirty="0"/>
          </a:p>
          <a:p>
            <a:endParaRPr lang="en-US" altLang="zh-CN" dirty="0"/>
          </a:p>
          <a:p>
            <a:r>
              <a:rPr lang="ja-JP" altLang="en-US" dirty="0"/>
              <a:t>高等教育は　教育ローンを支援し　ローンの返済完了まで　就職を支援する。</a:t>
            </a:r>
            <a:endParaRPr lang="en-US" altLang="ja-JP" dirty="0"/>
          </a:p>
          <a:p>
            <a:r>
              <a:rPr lang="ja-JP" altLang="en-US" dirty="0"/>
              <a:t>支援制度：</a:t>
            </a:r>
            <a:endParaRPr lang="en-US" altLang="ja-JP" dirty="0"/>
          </a:p>
          <a:p>
            <a:endParaRPr lang="en-US" altLang="zh-CN"/>
          </a:p>
          <a:p>
            <a:endParaRPr lang="zh-CN" altLang="en-US" dirty="0"/>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2022/8/16</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Tree>
    <p:extLst>
      <p:ext uri="{BB962C8B-B14F-4D97-AF65-F5344CB8AC3E}">
        <p14:creationId xmlns:p14="http://schemas.microsoft.com/office/powerpoint/2010/main" val="2097552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2022/8/16</a:t>
            </a:fld>
            <a:endParaRPr lang="en-US"/>
          </a:p>
        </p:txBody>
      </p:sp>
    </p:spTree>
    <p:extLst>
      <p:ext uri="{BB962C8B-B14F-4D97-AF65-F5344CB8AC3E}">
        <p14:creationId xmlns:p14="http://schemas.microsoft.com/office/powerpoint/2010/main" val="38842773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デジタル庁</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2022/8/16</a:t>
            </a:fld>
            <a:endParaRPr lang="en-US"/>
          </a:p>
        </p:txBody>
      </p:sp>
      <p:sp>
        <p:nvSpPr>
          <p:cNvPr id="9" name="灯片编号占位符 31">
            <a:extLst>
              <a:ext uri="{FF2B5EF4-FFF2-40B4-BE49-F238E27FC236}">
                <a16:creationId xmlns:a16="http://schemas.microsoft.com/office/drawing/2014/main" id="{59E47095-A2EF-4767-AD75-A111412EDF4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66</a:t>
            </a:fld>
            <a:r>
              <a:rPr lang="ja-JP" altLang="en-US" spc="-45" dirty="0"/>
              <a:t>　</a:t>
            </a:r>
            <a:r>
              <a:rPr spc="-5" dirty="0"/>
              <a:t>-</a:t>
            </a:r>
          </a:p>
        </p:txBody>
      </p:sp>
    </p:spTree>
    <p:extLst>
      <p:ext uri="{BB962C8B-B14F-4D97-AF65-F5344CB8AC3E}">
        <p14:creationId xmlns:p14="http://schemas.microsoft.com/office/powerpoint/2010/main" val="37107962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デジタル庁業務推進イメージ（例）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日本デジタル庁</a:t>
            </a:r>
            <a:endParaRPr lang="en-US" altLang="ja-JP" sz="28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a:t>
            </a:r>
            <a:r>
              <a:rPr lang="en-US" altLang="ja-JP" sz="2800" b="1" dirty="0">
                <a:latin typeface="ＭＳ ゴシック" panose="020B0609070205080204" pitchFamily="49" charset="-128"/>
                <a:ea typeface="ＭＳ ゴシック" panose="020B0609070205080204" pitchFamily="49" charset="-128"/>
              </a:rPr>
              <a:t>IT</a:t>
            </a:r>
            <a:r>
              <a:rPr lang="ja-JP" altLang="en-US" sz="2800" b="1" dirty="0">
                <a:latin typeface="ＭＳ ゴシック" panose="020B0609070205080204" pitchFamily="49" charset="-128"/>
                <a:ea typeface="ＭＳ ゴシック" panose="020B0609070205080204" pitchFamily="49" charset="-128"/>
              </a:rPr>
              <a:t>企業</a:t>
            </a:r>
            <a:endParaRPr lang="en-US" altLang="ja-JP" sz="2800" b="1" dirty="0">
              <a:latin typeface="ＭＳ ゴシック" panose="020B0609070205080204" pitchFamily="49" charset="-128"/>
              <a:ea typeface="ＭＳ ゴシック" panose="020B0609070205080204" pitchFamily="49" charset="-128"/>
            </a:endParaRPr>
          </a:p>
          <a:p>
            <a:pPr algn="ctr"/>
            <a:r>
              <a:rPr lang="ja-JP" altLang="en-US" sz="2800" b="1" dirty="0">
                <a:latin typeface="ＭＳ ゴシック" panose="020B0609070205080204" pitchFamily="49" charset="-128"/>
                <a:ea typeface="ＭＳ ゴシック" panose="020B0609070205080204" pitchFamily="49" charset="-128"/>
              </a:rPr>
              <a:t>ニアショア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741765" y="538309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26" name="楕円 25">
            <a:extLst>
              <a:ext uri="{FF2B5EF4-FFF2-40B4-BE49-F238E27FC236}">
                <a16:creationId xmlns:a16="http://schemas.microsoft.com/office/drawing/2014/main" id="{BA4A1E78-A2A8-47F1-85D5-03270FAA96BB}"/>
              </a:ext>
            </a:extLst>
          </p:cNvPr>
          <p:cNvSpPr/>
          <p:nvPr/>
        </p:nvSpPr>
        <p:spPr>
          <a:xfrm>
            <a:off x="10120519" y="535937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3" name="楕円 32">
            <a:extLst>
              <a:ext uri="{FF2B5EF4-FFF2-40B4-BE49-F238E27FC236}">
                <a16:creationId xmlns:a16="http://schemas.microsoft.com/office/drawing/2014/main" id="{790E2782-9D7A-469E-BEE1-359D216AD1F1}"/>
              </a:ext>
            </a:extLst>
          </p:cNvPr>
          <p:cNvSpPr/>
          <p:nvPr/>
        </p:nvSpPr>
        <p:spPr>
          <a:xfrm>
            <a:off x="5791250" y="557112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6324650" y="4523691"/>
            <a:ext cx="775481" cy="1047434"/>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5661282" y="4530898"/>
            <a:ext cx="663368" cy="1040227"/>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157" idx="2"/>
            <a:endCxn id="37" idx="0"/>
          </p:cNvCxnSpPr>
          <p:nvPr/>
        </p:nvCxnSpPr>
        <p:spPr>
          <a:xfrm flipH="1">
            <a:off x="5661282" y="2656522"/>
            <a:ext cx="922502" cy="1188576"/>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63" name="楕円 62">
            <a:extLst>
              <a:ext uri="{FF2B5EF4-FFF2-40B4-BE49-F238E27FC236}">
                <a16:creationId xmlns:a16="http://schemas.microsoft.com/office/drawing/2014/main" id="{7FF20344-291E-406A-B3CD-CEC837BEECC8}"/>
              </a:ext>
            </a:extLst>
          </p:cNvPr>
          <p:cNvSpPr/>
          <p:nvPr/>
        </p:nvSpPr>
        <p:spPr>
          <a:xfrm>
            <a:off x="9632714" y="1506814"/>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78870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517046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デジタル庁</a:t>
            </a:r>
            <a:r>
              <a:rPr lang="en-US" altLang="ja-JP" dirty="0"/>
              <a:t>PJ</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5338399"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研究・投資部</a:t>
            </a:r>
            <a:endParaRPr lang="zh-CN" altLang="en-US" b="1" dirty="0">
              <a:latin typeface="ＭＳ ゴシック" panose="020B0609070205080204" pitchFamily="49" charset="-128"/>
              <a:ea typeface="ＭＳ ゴシック" panose="020B0609070205080204" pitchFamily="49" charset="-128"/>
            </a:endParaRP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529533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872232" y="1849714"/>
            <a:ext cx="1760482" cy="5057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230557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2024145" cy="70391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915295" y="1612751"/>
            <a:ext cx="1717419" cy="2369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2022/8/16</a:t>
            </a:fld>
            <a:endParaRPr lang="en-US"/>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157" idx="2"/>
            <a:endCxn id="75" idx="3"/>
          </p:cNvCxnSpPr>
          <p:nvPr/>
        </p:nvCxnSpPr>
        <p:spPr>
          <a:xfrm flipH="1">
            <a:off x="3153860" y="2656522"/>
            <a:ext cx="3429924" cy="128820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157" idx="2"/>
            <a:endCxn id="35" idx="0"/>
          </p:cNvCxnSpPr>
          <p:nvPr/>
        </p:nvCxnSpPr>
        <p:spPr>
          <a:xfrm>
            <a:off x="6583784" y="2656522"/>
            <a:ext cx="516347" cy="1181369"/>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17" name="直線矢印コネクタ 16">
            <a:extLst>
              <a:ext uri="{FF2B5EF4-FFF2-40B4-BE49-F238E27FC236}">
                <a16:creationId xmlns:a16="http://schemas.microsoft.com/office/drawing/2014/main" id="{016ECC0C-9017-418D-BC5D-177F2B39904E}"/>
              </a:ext>
            </a:extLst>
          </p:cNvPr>
          <p:cNvCxnSpPr>
            <a:cxnSpLocks/>
            <a:stCxn id="157" idx="2"/>
            <a:endCxn id="15" idx="0"/>
          </p:cNvCxnSpPr>
          <p:nvPr/>
        </p:nvCxnSpPr>
        <p:spPr>
          <a:xfrm>
            <a:off x="6583784" y="2656522"/>
            <a:ext cx="2691381" cy="272657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A44ED81E-F892-4A10-92A0-9D85CAD3FBBE}"/>
              </a:ext>
            </a:extLst>
          </p:cNvPr>
          <p:cNvCxnSpPr>
            <a:cxnSpLocks/>
            <a:stCxn id="157" idx="2"/>
            <a:endCxn id="26" idx="0"/>
          </p:cNvCxnSpPr>
          <p:nvPr/>
        </p:nvCxnSpPr>
        <p:spPr>
          <a:xfrm>
            <a:off x="6583784" y="2656522"/>
            <a:ext cx="4070135" cy="2702852"/>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sp>
        <p:nvSpPr>
          <p:cNvPr id="36" name="灯片编号占位符 31">
            <a:extLst>
              <a:ext uri="{FF2B5EF4-FFF2-40B4-BE49-F238E27FC236}">
                <a16:creationId xmlns:a16="http://schemas.microsoft.com/office/drawing/2014/main" id="{2C3C4EE5-AAC7-4651-BA08-7B87896A37F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67</a:t>
            </a:fld>
            <a:r>
              <a:rPr lang="ja-JP" altLang="en-US" spc="-45" dirty="0"/>
              <a:t>　</a:t>
            </a:r>
            <a:r>
              <a:rPr spc="-5" dirty="0"/>
              <a:t>-</a:t>
            </a: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157" idx="1"/>
            <a:endCxn id="64" idx="3"/>
          </p:cNvCxnSpPr>
          <p:nvPr/>
        </p:nvCxnSpPr>
        <p:spPr>
          <a:xfrm flipH="1" flipV="1">
            <a:off x="3314254" y="2316667"/>
            <a:ext cx="1981082" cy="388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657023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2833481" y="5224321"/>
            <a:ext cx="8990660" cy="369332"/>
          </a:xfrm>
          <a:prstGeom prst="rect">
            <a:avLst/>
          </a:prstGeom>
          <a:solidFill>
            <a:schemeClr val="bg1"/>
          </a:solidFill>
          <a:ln>
            <a:solidFill>
              <a:schemeClr val="tx1"/>
            </a:solidFill>
          </a:ln>
        </p:spPr>
        <p:txBody>
          <a:bodyPr vert="horz" wrap="square" rtlCol="0">
            <a:spAutoFit/>
          </a:bodyPr>
          <a:lstStyle/>
          <a:p>
            <a:r>
              <a:rPr kumimoji="1" lang="ja-JP" altLang="en-US" dirty="0"/>
              <a:t>地方共通</a:t>
            </a:r>
            <a:r>
              <a:rPr kumimoji="1" lang="en-US" altLang="ja-JP" dirty="0"/>
              <a:t>PJ</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ーデジタル庁体制（例）</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75724"/>
            <a:ext cx="2497585" cy="369332"/>
          </a:xfrm>
          <a:prstGeom prst="rect">
            <a:avLst/>
          </a:prstGeom>
          <a:noFill/>
          <a:ln>
            <a:solidFill>
              <a:schemeClr val="tx1"/>
            </a:solidFill>
          </a:ln>
        </p:spPr>
        <p:txBody>
          <a:bodyPr wrap="square" rtlCol="0">
            <a:spAutoFit/>
          </a:bodyPr>
          <a:lstStyle/>
          <a:p>
            <a:pPr algn="ctr"/>
            <a:r>
              <a:rPr lang="ja-JP" altLang="en-US" dirty="0"/>
              <a:t>研究・投資部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414980" y="4341933"/>
            <a:ext cx="870430" cy="369332"/>
          </a:xfrm>
          <a:prstGeom prst="rect">
            <a:avLst/>
          </a:prstGeom>
          <a:noFill/>
          <a:ln>
            <a:solidFill>
              <a:schemeClr val="tx1"/>
            </a:solidFill>
          </a:ln>
        </p:spPr>
        <p:txBody>
          <a:bodyPr vert="horz" wrap="square" rtlCol="0">
            <a:spAutoFit/>
          </a:bodyPr>
          <a:lstStyle/>
          <a:p>
            <a:pPr algn="ctr"/>
            <a:r>
              <a:rPr lang="ja-JP" altLang="en-US" dirty="0"/>
              <a:t>厚生省</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80008" y="2477793"/>
            <a:ext cx="8939913" cy="369332"/>
          </a:xfrm>
          <a:prstGeom prst="rect">
            <a:avLst/>
          </a:prstGeom>
          <a:solidFill>
            <a:schemeClr val="bg1"/>
          </a:solidFill>
          <a:ln>
            <a:solidFill>
              <a:schemeClr val="tx1"/>
            </a:solidFill>
          </a:ln>
        </p:spPr>
        <p:txBody>
          <a:bodyPr vert="horz" wrap="square" rtlCol="0">
            <a:spAutoFit/>
          </a:bodyPr>
          <a:lstStyle/>
          <a:p>
            <a:r>
              <a:rPr lang="ja-JP" altLang="en-US" dirty="0"/>
              <a:t>省庁行政</a:t>
            </a:r>
            <a:r>
              <a:rPr kumimoji="1" lang="en-US" altLang="ja-JP" dirty="0"/>
              <a:t>PJ</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534277" y="922313"/>
            <a:ext cx="953655" cy="369332"/>
          </a:xfrm>
          <a:prstGeom prst="rect">
            <a:avLst/>
          </a:prstGeom>
          <a:noFill/>
          <a:ln>
            <a:solidFill>
              <a:schemeClr val="tx1"/>
            </a:solidFill>
          </a:ln>
        </p:spPr>
        <p:txBody>
          <a:bodyPr wrap="square" rtlCol="0">
            <a:spAutoFit/>
          </a:bodyPr>
          <a:lstStyle/>
          <a:p>
            <a:pPr algn="ctr"/>
            <a:r>
              <a:rPr lang="ja-JP" altLang="en-US" dirty="0"/>
              <a:t>総務部</a:t>
            </a:r>
            <a:endParaRPr kumimoji="1" lang="ja-JP" altLang="en-US" dirty="0"/>
          </a:p>
        </p:txBody>
      </p: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flipV="1">
            <a:off x="6710099" y="1091420"/>
            <a:ext cx="3824178" cy="155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18279" y="4625511"/>
            <a:ext cx="9005862" cy="369332"/>
          </a:xfrm>
          <a:prstGeom prst="rect">
            <a:avLst/>
          </a:prstGeom>
          <a:solidFill>
            <a:schemeClr val="bg1"/>
          </a:solidFill>
          <a:ln>
            <a:solidFill>
              <a:schemeClr val="tx1"/>
            </a:solidFill>
          </a:ln>
        </p:spPr>
        <p:txBody>
          <a:bodyPr vert="horz" wrap="square" rtlCol="0">
            <a:spAutoFit/>
          </a:bodyPr>
          <a:lstStyle/>
          <a:p>
            <a:r>
              <a:rPr lang="en-US" altLang="ja-JP" dirty="0"/>
              <a:t>PJ</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2829263" y="4031502"/>
            <a:ext cx="8990660" cy="369332"/>
          </a:xfrm>
          <a:prstGeom prst="rect">
            <a:avLst/>
          </a:prstGeom>
          <a:solidFill>
            <a:schemeClr val="bg1"/>
          </a:solidFill>
          <a:ln>
            <a:solidFill>
              <a:schemeClr val="tx1"/>
            </a:solidFill>
          </a:ln>
        </p:spPr>
        <p:txBody>
          <a:bodyPr vert="horz" wrap="square" rtlCol="0">
            <a:spAutoFit/>
          </a:bodyPr>
          <a:lstStyle/>
          <a:p>
            <a:r>
              <a:rPr lang="ja-JP" altLang="en-US" dirty="0"/>
              <a:t>国民健康</a:t>
            </a:r>
            <a:r>
              <a:rPr lang="en-US" altLang="ja-JP" dirty="0"/>
              <a:t>PJ</a:t>
            </a:r>
            <a:endParaRPr kumimoji="1" lang="ja-JP" altLang="en-US" dirty="0"/>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33457" y="3484326"/>
            <a:ext cx="8986465" cy="369332"/>
          </a:xfrm>
          <a:prstGeom prst="rect">
            <a:avLst/>
          </a:prstGeom>
          <a:solidFill>
            <a:schemeClr val="bg1"/>
          </a:solidFill>
          <a:ln>
            <a:solidFill>
              <a:schemeClr val="tx1"/>
            </a:solidFill>
          </a:ln>
        </p:spPr>
        <p:txBody>
          <a:bodyPr vert="horz" wrap="square" rtlCol="0">
            <a:spAutoFit/>
          </a:bodyPr>
          <a:lstStyle/>
          <a:p>
            <a:r>
              <a:rPr lang="ja-JP" altLang="en-US" dirty="0"/>
              <a:t>国民就職</a:t>
            </a:r>
            <a:r>
              <a:rPr lang="en-US" altLang="ja-JP" dirty="0"/>
              <a:t>PJ</a:t>
            </a:r>
            <a:endParaRPr kumimoji="1" lang="ja-JP" altLang="en-US" dirty="0"/>
          </a:p>
        </p:txBody>
      </p: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849526" y="2993430"/>
            <a:ext cx="8986465" cy="369332"/>
          </a:xfrm>
          <a:prstGeom prst="rect">
            <a:avLst/>
          </a:prstGeom>
          <a:solidFill>
            <a:schemeClr val="bg1"/>
          </a:solidFill>
          <a:ln>
            <a:solidFill>
              <a:schemeClr val="tx1"/>
            </a:solidFill>
          </a:ln>
        </p:spPr>
        <p:txBody>
          <a:bodyPr vert="horz" wrap="square" rtlCol="0">
            <a:spAutoFit/>
          </a:bodyPr>
          <a:lstStyle/>
          <a:p>
            <a:r>
              <a:rPr kumimoji="1" lang="ja-JP" altLang="en-US" dirty="0"/>
              <a:t>国民教育</a:t>
            </a:r>
            <a:r>
              <a:rPr kumimoji="1" lang="en-US" altLang="ja-JP" dirty="0"/>
              <a:t>PJ</a:t>
            </a:r>
            <a:endParaRPr kumimoji="1" lang="ja-JP" altLang="en-US" dirty="0"/>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95554" y="1471717"/>
            <a:ext cx="511532"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226022" y="1723865"/>
            <a:ext cx="533213"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85874" y="1983717"/>
            <a:ext cx="533213"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39333" y="1986148"/>
            <a:ext cx="525037"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8005999" y="1719481"/>
            <a:ext cx="525037"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デジタル庁</a:t>
            </a:r>
            <a:r>
              <a:rPr lang="ja-JP" altLang="en-US" dirty="0"/>
              <a:t>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414980" y="1091419"/>
            <a:ext cx="5392" cy="3435180"/>
          </a:xfrm>
          <a:prstGeom prst="bentConnector3">
            <a:avLst>
              <a:gd name="adj1" fmla="val 43396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436982" y="2478251"/>
            <a:ext cx="896558" cy="369332"/>
          </a:xfrm>
          <a:prstGeom prst="rect">
            <a:avLst/>
          </a:prstGeom>
          <a:noFill/>
          <a:ln>
            <a:solidFill>
              <a:schemeClr val="tx1"/>
            </a:solidFill>
          </a:ln>
        </p:spPr>
        <p:txBody>
          <a:bodyPr vert="horz" wrap="square" rtlCol="0">
            <a:spAutoFit/>
          </a:bodyPr>
          <a:lstStyle/>
          <a:p>
            <a:pPr algn="ctr"/>
            <a:r>
              <a:rPr kumimoji="1" lang="ja-JP" altLang="en-US" dirty="0"/>
              <a:t>文部省</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20372" y="1091419"/>
            <a:ext cx="16610" cy="1571498"/>
          </a:xfrm>
          <a:prstGeom prst="bentConnector3">
            <a:avLst>
              <a:gd name="adj1" fmla="val -13762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096625" y="229766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137" idx="2"/>
            <a:endCxn id="68" idx="0"/>
          </p:cNvCxnSpPr>
          <p:nvPr/>
        </p:nvCxnSpPr>
        <p:spPr>
          <a:xfrm rot="16200000" flipH="1">
            <a:off x="4963440" y="1978028"/>
            <a:ext cx="430907" cy="20836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20372" y="862353"/>
            <a:ext cx="890591" cy="458132"/>
          </a:xfrm>
          <a:prstGeom prst="rect">
            <a:avLst/>
          </a:prstGeom>
          <a:solidFill>
            <a:schemeClr val="bg1"/>
          </a:solidFill>
          <a:ln>
            <a:solidFill>
              <a:schemeClr val="tx1"/>
            </a:solidFill>
          </a:ln>
        </p:spPr>
        <p:txBody>
          <a:bodyPr vert="horz" wrap="square" tIns="36000" rtlCol="0" anchor="ctr">
            <a:noAutofit/>
          </a:bodyPr>
          <a:lstStyle/>
          <a:p>
            <a:pPr algn="ctr"/>
            <a:r>
              <a:rPr kumimoji="1" lang="en-US" altLang="ja-JP" dirty="0"/>
              <a:t>PMO</a:t>
            </a:r>
            <a:endParaRPr kumimoji="1" lang="ja-JP" altLang="en-US" dirty="0"/>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10963" y="1091419"/>
            <a:ext cx="3538504"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450046" y="3431773"/>
            <a:ext cx="870430" cy="369332"/>
          </a:xfrm>
          <a:prstGeom prst="rect">
            <a:avLst/>
          </a:prstGeom>
          <a:noFill/>
          <a:ln>
            <a:solidFill>
              <a:schemeClr val="tx1"/>
            </a:solidFill>
          </a:ln>
        </p:spPr>
        <p:txBody>
          <a:bodyPr vert="horz" wrap="square" rtlCol="0">
            <a:spAutoFit/>
          </a:bodyPr>
          <a:lstStyle/>
          <a:p>
            <a:pPr algn="ctr"/>
            <a:r>
              <a:rPr kumimoji="1" lang="ja-JP" altLang="en-US" dirty="0"/>
              <a:t>経済省</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20372" y="1091419"/>
            <a:ext cx="29674" cy="2525020"/>
          </a:xfrm>
          <a:prstGeom prst="bentConnector3">
            <a:avLst>
              <a:gd name="adj1" fmla="val -7703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77109" y="1448372"/>
            <a:ext cx="511146"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541795" y="689170"/>
            <a:ext cx="8003964"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68</a:t>
            </a:fld>
            <a:r>
              <a:rPr lang="ja-JP" altLang="en-US" spc="-45" dirty="0"/>
              <a:t>　</a:t>
            </a:r>
            <a:r>
              <a:rPr spc="-5" dirty="0"/>
              <a:t>-</a:t>
            </a:r>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576921" y="2298146"/>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企画部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137" idx="0"/>
          </p:cNvCxnSpPr>
          <p:nvPr/>
        </p:nvCxnSpPr>
        <p:spPr>
          <a:xfrm rot="5400000">
            <a:off x="5316577" y="1034220"/>
            <a:ext cx="221340" cy="70507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2022/8/16</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0"/>
          </p:cNvCxnSpPr>
          <p:nvPr/>
        </p:nvCxnSpPr>
        <p:spPr>
          <a:xfrm rot="16200000" flipH="1">
            <a:off x="6730285" y="325584"/>
            <a:ext cx="199638" cy="21006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747091" y="1555658"/>
            <a:ext cx="1049478" cy="52145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16200000" flipH="1">
            <a:off x="10468463" y="1834287"/>
            <a:ext cx="1086624" cy="134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84880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HRSSC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86" name="テキスト ボックス 85">
            <a:extLst>
              <a:ext uri="{FF2B5EF4-FFF2-40B4-BE49-F238E27FC236}">
                <a16:creationId xmlns:a16="http://schemas.microsoft.com/office/drawing/2014/main" id="{A4357FBD-4E63-4EB0-8105-6D9DA06399DA}"/>
              </a:ext>
            </a:extLst>
          </p:cNvPr>
          <p:cNvSpPr txBox="1"/>
          <p:nvPr/>
        </p:nvSpPr>
        <p:spPr>
          <a:xfrm>
            <a:off x="10298748" y="237009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MASSC</a:t>
            </a:r>
          </a:p>
        </p:txBody>
      </p:sp>
      <p:cxnSp>
        <p:nvCxnSpPr>
          <p:cNvPr id="92" name="コネクタ: カギ線 91">
            <a:extLst>
              <a:ext uri="{FF2B5EF4-FFF2-40B4-BE49-F238E27FC236}">
                <a16:creationId xmlns:a16="http://schemas.microsoft.com/office/drawing/2014/main" id="{4680D7CE-27A9-4ABE-BFE6-AFEFC310193C}"/>
              </a:ext>
            </a:extLst>
          </p:cNvPr>
          <p:cNvCxnSpPr>
            <a:cxnSpLocks/>
            <a:stCxn id="12" idx="2"/>
            <a:endCxn id="86" idx="0"/>
          </p:cNvCxnSpPr>
          <p:nvPr/>
        </p:nvCxnSpPr>
        <p:spPr>
          <a:xfrm rot="5400000">
            <a:off x="10197522" y="1556508"/>
            <a:ext cx="1078447" cy="54872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CEEB1B51-D703-4AA4-BE3A-13D1EA924DC6}"/>
              </a:ext>
            </a:extLst>
          </p:cNvPr>
          <p:cNvCxnSpPr>
            <a:cxnSpLocks/>
            <a:stCxn id="143" idx="3"/>
            <a:endCxn id="7" idx="1"/>
          </p:cNvCxnSpPr>
          <p:nvPr/>
        </p:nvCxnSpPr>
        <p:spPr>
          <a:xfrm flipV="1">
            <a:off x="1320476" y="2662459"/>
            <a:ext cx="1559532" cy="953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4" name="テキスト ボックス 143">
            <a:extLst>
              <a:ext uri="{FF2B5EF4-FFF2-40B4-BE49-F238E27FC236}">
                <a16:creationId xmlns:a16="http://schemas.microsoft.com/office/drawing/2014/main" id="{E4CF0104-15BB-4077-ADE2-0BB53E7E6C2D}"/>
              </a:ext>
            </a:extLst>
          </p:cNvPr>
          <p:cNvSpPr txBox="1"/>
          <p:nvPr/>
        </p:nvSpPr>
        <p:spPr>
          <a:xfrm>
            <a:off x="484225" y="5225595"/>
            <a:ext cx="811584" cy="369332"/>
          </a:xfrm>
          <a:prstGeom prst="rect">
            <a:avLst/>
          </a:prstGeom>
          <a:solidFill>
            <a:schemeClr val="bg1"/>
          </a:solidFill>
          <a:ln>
            <a:solidFill>
              <a:schemeClr val="tx1"/>
            </a:solidFill>
          </a:ln>
        </p:spPr>
        <p:txBody>
          <a:bodyPr vert="horz" wrap="square" rtlCol="0">
            <a:spAutoFit/>
          </a:bodyPr>
          <a:lstStyle/>
          <a:p>
            <a:pPr algn="ctr"/>
            <a:r>
              <a:rPr kumimoji="1" lang="ja-JP" altLang="en-US" dirty="0"/>
              <a:t>地方</a:t>
            </a:r>
          </a:p>
        </p:txBody>
      </p:sp>
      <p:cxnSp>
        <p:nvCxnSpPr>
          <p:cNvPr id="153" name="直線矢印コネクタ 152">
            <a:extLst>
              <a:ext uri="{FF2B5EF4-FFF2-40B4-BE49-F238E27FC236}">
                <a16:creationId xmlns:a16="http://schemas.microsoft.com/office/drawing/2014/main" id="{78A597F2-BB45-4F3E-8B1C-09A8EF3EB954}"/>
              </a:ext>
            </a:extLst>
          </p:cNvPr>
          <p:cNvCxnSpPr>
            <a:cxnSpLocks/>
            <a:stCxn id="66" idx="3"/>
            <a:endCxn id="7" idx="1"/>
          </p:cNvCxnSpPr>
          <p:nvPr/>
        </p:nvCxnSpPr>
        <p:spPr>
          <a:xfrm flipV="1">
            <a:off x="1333540" y="2662459"/>
            <a:ext cx="1546468" cy="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295345BE-AFF2-4E3B-B9FE-71219091F0AB}"/>
              </a:ext>
            </a:extLst>
          </p:cNvPr>
          <p:cNvCxnSpPr>
            <a:cxnSpLocks/>
            <a:stCxn id="6" idx="3"/>
            <a:endCxn id="37" idx="1"/>
          </p:cNvCxnSpPr>
          <p:nvPr/>
        </p:nvCxnSpPr>
        <p:spPr>
          <a:xfrm flipV="1">
            <a:off x="1285410" y="4216168"/>
            <a:ext cx="1543853" cy="310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C8A27A84-5111-4782-9373-DC89303B3153}"/>
              </a:ext>
            </a:extLst>
          </p:cNvPr>
          <p:cNvCxnSpPr>
            <a:cxnSpLocks/>
            <a:stCxn id="6" idx="3"/>
            <a:endCxn id="7" idx="1"/>
          </p:cNvCxnSpPr>
          <p:nvPr/>
        </p:nvCxnSpPr>
        <p:spPr>
          <a:xfrm flipV="1">
            <a:off x="1285410" y="2662459"/>
            <a:ext cx="1594598" cy="18641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67C0DF62-F6F5-44A5-9F8D-56B571069B1E}"/>
              </a:ext>
            </a:extLst>
          </p:cNvPr>
          <p:cNvCxnSpPr>
            <a:cxnSpLocks/>
            <a:stCxn id="143" idx="3"/>
            <a:endCxn id="37" idx="1"/>
          </p:cNvCxnSpPr>
          <p:nvPr/>
        </p:nvCxnSpPr>
        <p:spPr>
          <a:xfrm>
            <a:off x="1320476" y="3616439"/>
            <a:ext cx="1508787" cy="5997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ECCE07B1-2CE9-4B82-A88E-9993C91181E2}"/>
              </a:ext>
            </a:extLst>
          </p:cNvPr>
          <p:cNvCxnSpPr>
            <a:cxnSpLocks/>
            <a:stCxn id="66" idx="3"/>
            <a:endCxn id="58" idx="1"/>
          </p:cNvCxnSpPr>
          <p:nvPr/>
        </p:nvCxnSpPr>
        <p:spPr>
          <a:xfrm>
            <a:off x="1333540" y="2662917"/>
            <a:ext cx="1515986" cy="515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E9D0A5F3-D57D-3DA9-7634-87E65DD11E7B}"/>
              </a:ext>
            </a:extLst>
          </p:cNvPr>
          <p:cNvCxnSpPr>
            <a:cxnSpLocks/>
            <a:stCxn id="144" idx="3"/>
            <a:endCxn id="181" idx="1"/>
          </p:cNvCxnSpPr>
          <p:nvPr/>
        </p:nvCxnSpPr>
        <p:spPr>
          <a:xfrm flipV="1">
            <a:off x="1295809" y="5408987"/>
            <a:ext cx="1537672" cy="12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コネクタ: カギ線 103">
            <a:extLst>
              <a:ext uri="{FF2B5EF4-FFF2-40B4-BE49-F238E27FC236}">
                <a16:creationId xmlns:a16="http://schemas.microsoft.com/office/drawing/2014/main" id="{772A52B3-D70F-19DD-1D51-41C7283BB727}"/>
              </a:ext>
            </a:extLst>
          </p:cNvPr>
          <p:cNvCxnSpPr>
            <a:cxnSpLocks/>
            <a:stCxn id="112" idx="1"/>
            <a:endCxn id="144" idx="1"/>
          </p:cNvCxnSpPr>
          <p:nvPr/>
        </p:nvCxnSpPr>
        <p:spPr>
          <a:xfrm rot="10800000" flipH="1" flipV="1">
            <a:off x="420371" y="1091419"/>
            <a:ext cx="63853" cy="4318842"/>
          </a:xfrm>
          <a:prstGeom prst="bentConnector3">
            <a:avLst>
              <a:gd name="adj1" fmla="val -35801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E3D7A1C6-BE17-8CE1-D799-02476BB3D12D}"/>
              </a:ext>
            </a:extLst>
          </p:cNvPr>
          <p:cNvCxnSpPr>
            <a:cxnSpLocks/>
            <a:stCxn id="6" idx="3"/>
            <a:endCxn id="43" idx="1"/>
          </p:cNvCxnSpPr>
          <p:nvPr/>
        </p:nvCxnSpPr>
        <p:spPr>
          <a:xfrm flipV="1">
            <a:off x="1285410" y="3668992"/>
            <a:ext cx="1548047" cy="857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93A5E7A4-A0C6-442F-DF25-6B0D9B504B56}"/>
              </a:ext>
            </a:extLst>
          </p:cNvPr>
          <p:cNvCxnSpPr>
            <a:cxnSpLocks/>
            <a:stCxn id="143" idx="3"/>
            <a:endCxn id="43" idx="1"/>
          </p:cNvCxnSpPr>
          <p:nvPr/>
        </p:nvCxnSpPr>
        <p:spPr>
          <a:xfrm>
            <a:off x="1320476" y="3616439"/>
            <a:ext cx="1512981" cy="525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テキスト ボックス 136">
            <a:extLst>
              <a:ext uri="{FF2B5EF4-FFF2-40B4-BE49-F238E27FC236}">
                <a16:creationId xmlns:a16="http://schemas.microsoft.com/office/drawing/2014/main" id="{8C757ECB-9170-1F45-064F-DBEF01FA9335}"/>
              </a:ext>
            </a:extLst>
          </p:cNvPr>
          <p:cNvSpPr txBox="1"/>
          <p:nvPr/>
        </p:nvSpPr>
        <p:spPr>
          <a:xfrm>
            <a:off x="4042651" y="1497426"/>
            <a:ext cx="2064120" cy="369332"/>
          </a:xfrm>
          <a:prstGeom prst="rect">
            <a:avLst/>
          </a:prstGeom>
          <a:noFill/>
          <a:ln>
            <a:solidFill>
              <a:schemeClr val="tx1"/>
            </a:solidFill>
          </a:ln>
        </p:spPr>
        <p:txBody>
          <a:bodyPr wrap="square" rtlCol="0">
            <a:spAutoFit/>
          </a:bodyPr>
          <a:lstStyle/>
          <a:p>
            <a:pPr algn="ctr"/>
            <a:r>
              <a:rPr lang="ja-JP" altLang="en-US" dirty="0"/>
              <a:t>戦略管理部</a:t>
            </a:r>
            <a:endParaRPr kumimoji="1" lang="ja-JP" altLang="en-US" dirty="0"/>
          </a:p>
        </p:txBody>
      </p:sp>
      <p:cxnSp>
        <p:nvCxnSpPr>
          <p:cNvPr id="146" name="コネクタ: カギ線 61">
            <a:extLst>
              <a:ext uri="{FF2B5EF4-FFF2-40B4-BE49-F238E27FC236}">
                <a16:creationId xmlns:a16="http://schemas.microsoft.com/office/drawing/2014/main" id="{4923139C-6E9F-3483-4B7B-B895F45C0D8B}"/>
              </a:ext>
            </a:extLst>
          </p:cNvPr>
          <p:cNvCxnSpPr>
            <a:cxnSpLocks/>
            <a:stCxn id="137" idx="2"/>
            <a:endCxn id="70" idx="0"/>
          </p:cNvCxnSpPr>
          <p:nvPr/>
        </p:nvCxnSpPr>
        <p:spPr>
          <a:xfrm rot="5400000">
            <a:off x="4703348" y="1926783"/>
            <a:ext cx="431388" cy="3113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340159" cy="3282494"/>
          </a:xfrm>
          <a:prstGeom prst="rect">
            <a:avLst/>
          </a:prstGeom>
          <a:solidFill>
            <a:schemeClr val="bg1"/>
          </a:solidFill>
          <a:ln>
            <a:solidFill>
              <a:schemeClr val="tx1"/>
            </a:solidFill>
          </a:ln>
        </p:spPr>
        <p:txBody>
          <a:bodyPr vert="wordArtVertRtl" wrap="square" rtlCol="0" anchor="ctr">
            <a:noAutofit/>
          </a:bodyPr>
          <a:lstStyle/>
          <a:p>
            <a:r>
              <a:rPr kumimoji="1" lang="en-US" altLang="ja-JP" dirty="0">
                <a:latin typeface="MS Mincho" panose="02020609040205080304" pitchFamily="49" charset="-128"/>
                <a:ea typeface="MS Mincho" panose="02020609040205080304" pitchFamily="49" charset="-128"/>
              </a:rPr>
              <a:t>HRBP</a:t>
            </a:r>
            <a:endParaRPr kumimoji="1" lang="ja-JP"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9887906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2022/8/16</a:t>
            </a:fld>
            <a:endParaRPr lang="en-US"/>
          </a:p>
        </p:txBody>
      </p:sp>
    </p:spTree>
    <p:extLst>
      <p:ext uri="{BB962C8B-B14F-4D97-AF65-F5344CB8AC3E}">
        <p14:creationId xmlns:p14="http://schemas.microsoft.com/office/powerpoint/2010/main" val="1654201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人権（憲法）・司法・被害最小化</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2022/8/16</a:t>
            </a:fld>
            <a:endParaRPr lang="en-US"/>
          </a:p>
        </p:txBody>
      </p:sp>
      <p:sp>
        <p:nvSpPr>
          <p:cNvPr id="8" name="灯片编号占位符 31">
            <a:extLst>
              <a:ext uri="{FF2B5EF4-FFF2-40B4-BE49-F238E27FC236}">
                <a16:creationId xmlns:a16="http://schemas.microsoft.com/office/drawing/2014/main" id="{6026B074-7685-46CB-A666-690A1CA30CB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a:t>
            </a:fld>
            <a:r>
              <a:rPr lang="ja-JP" altLang="en-US" spc="-45" dirty="0"/>
              <a:t>　</a:t>
            </a:r>
            <a:r>
              <a:rPr spc="-5" dirty="0"/>
              <a:t>-</a:t>
            </a:r>
          </a:p>
        </p:txBody>
      </p:sp>
    </p:spTree>
    <p:extLst>
      <p:ext uri="{BB962C8B-B14F-4D97-AF65-F5344CB8AC3E}">
        <p14:creationId xmlns:p14="http://schemas.microsoft.com/office/powerpoint/2010/main" val="33851964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2022/8/16</a:t>
            </a:fld>
            <a:endParaRPr lang="en-US"/>
          </a:p>
        </p:txBody>
      </p:sp>
    </p:spTree>
    <p:extLst>
      <p:ext uri="{BB962C8B-B14F-4D97-AF65-F5344CB8AC3E}">
        <p14:creationId xmlns:p14="http://schemas.microsoft.com/office/powerpoint/2010/main" val="24211493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2022/8/16</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spTree>
    <p:extLst>
      <p:ext uri="{BB962C8B-B14F-4D97-AF65-F5344CB8AC3E}">
        <p14:creationId xmlns:p14="http://schemas.microsoft.com/office/powerpoint/2010/main" val="41166603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ACB85-484F-4C13-AB04-C9A16B345506}"/>
              </a:ext>
            </a:extLst>
          </p:cNvPr>
          <p:cNvSpPr>
            <a:spLocks noGrp="1"/>
          </p:cNvSpPr>
          <p:nvPr>
            <p:ph type="title"/>
          </p:nvPr>
        </p:nvSpPr>
        <p:spPr/>
        <p:txBody>
          <a:bodyPr/>
          <a:lstStyle/>
          <a:p>
            <a:r>
              <a:rPr kumimoji="1" lang="ja-JP" altLang="en-US" dirty="0"/>
              <a:t>品質保証ソリューション</a:t>
            </a:r>
          </a:p>
        </p:txBody>
      </p:sp>
      <p:sp>
        <p:nvSpPr>
          <p:cNvPr id="4" name="object 3">
            <a:extLst>
              <a:ext uri="{FF2B5EF4-FFF2-40B4-BE49-F238E27FC236}">
                <a16:creationId xmlns:a16="http://schemas.microsoft.com/office/drawing/2014/main" id="{031351EA-6CEA-492D-AF45-1F027F769E76}"/>
              </a:ext>
            </a:extLst>
          </p:cNvPr>
          <p:cNvSpPr/>
          <p:nvPr/>
        </p:nvSpPr>
        <p:spPr>
          <a:xfrm>
            <a:off x="4899151" y="1042765"/>
            <a:ext cx="1170940" cy="1945005"/>
          </a:xfrm>
          <a:custGeom>
            <a:avLst/>
            <a:gdLst/>
            <a:ahLst/>
            <a:cxnLst/>
            <a:rect l="l" t="t" r="r" b="b"/>
            <a:pathLst>
              <a:path w="1170939" h="1945004">
                <a:moveTo>
                  <a:pt x="0" y="0"/>
                </a:moveTo>
                <a:lnTo>
                  <a:pt x="1170432" y="1944624"/>
                </a:lnTo>
              </a:path>
            </a:pathLst>
          </a:custGeom>
          <a:ln w="38100">
            <a:solidFill>
              <a:srgbClr val="000000"/>
            </a:solidFill>
          </a:ln>
        </p:spPr>
        <p:txBody>
          <a:bodyPr wrap="square" lIns="0" tIns="0" rIns="0" bIns="0" rtlCol="0"/>
          <a:lstStyle/>
          <a:p>
            <a:endParaRPr/>
          </a:p>
        </p:txBody>
      </p:sp>
      <p:sp>
        <p:nvSpPr>
          <p:cNvPr id="5" name="object 4">
            <a:extLst>
              <a:ext uri="{FF2B5EF4-FFF2-40B4-BE49-F238E27FC236}">
                <a16:creationId xmlns:a16="http://schemas.microsoft.com/office/drawing/2014/main" id="{00E90569-C083-4821-8968-09F1D24FA69E}"/>
              </a:ext>
            </a:extLst>
          </p:cNvPr>
          <p:cNvSpPr/>
          <p:nvPr/>
        </p:nvSpPr>
        <p:spPr>
          <a:xfrm>
            <a:off x="6069584" y="971137"/>
            <a:ext cx="1092835" cy="2016760"/>
          </a:xfrm>
          <a:custGeom>
            <a:avLst/>
            <a:gdLst/>
            <a:ahLst/>
            <a:cxnLst/>
            <a:rect l="l" t="t" r="r" b="b"/>
            <a:pathLst>
              <a:path w="1092835" h="2016760">
                <a:moveTo>
                  <a:pt x="1092708" y="0"/>
                </a:moveTo>
                <a:lnTo>
                  <a:pt x="0" y="2016252"/>
                </a:lnTo>
              </a:path>
            </a:pathLst>
          </a:custGeom>
          <a:ln w="38100">
            <a:solidFill>
              <a:srgbClr val="000000"/>
            </a:solidFill>
          </a:ln>
        </p:spPr>
        <p:txBody>
          <a:bodyPr wrap="square" lIns="0" tIns="0" rIns="0" bIns="0" rtlCol="0"/>
          <a:lstStyle/>
          <a:p>
            <a:endParaRPr/>
          </a:p>
        </p:txBody>
      </p:sp>
      <p:sp>
        <p:nvSpPr>
          <p:cNvPr id="6" name="object 5">
            <a:extLst>
              <a:ext uri="{FF2B5EF4-FFF2-40B4-BE49-F238E27FC236}">
                <a16:creationId xmlns:a16="http://schemas.microsoft.com/office/drawing/2014/main" id="{A943769F-8EC9-4EC1-8AFA-7DC21AA99539}"/>
              </a:ext>
            </a:extLst>
          </p:cNvPr>
          <p:cNvSpPr txBox="1"/>
          <p:nvPr/>
        </p:nvSpPr>
        <p:spPr>
          <a:xfrm>
            <a:off x="3552101" y="977570"/>
            <a:ext cx="1537970" cy="1103630"/>
          </a:xfrm>
          <a:prstGeom prst="rect">
            <a:avLst/>
          </a:prstGeom>
        </p:spPr>
        <p:txBody>
          <a:bodyPr vert="horz" wrap="square" lIns="0" tIns="127635" rIns="0" bIns="0" rtlCol="0">
            <a:spAutoFit/>
          </a:bodyPr>
          <a:lstStyle/>
          <a:p>
            <a:pPr marL="12700">
              <a:lnSpc>
                <a:spcPct val="100000"/>
              </a:lnSpc>
              <a:spcBef>
                <a:spcPts val="1005"/>
              </a:spcBef>
            </a:pPr>
            <a:r>
              <a:rPr sz="1600" spc="-5" dirty="0">
                <a:latin typeface="BIZ UDPゴシック"/>
                <a:cs typeface="BIZ UDPゴシック"/>
              </a:rPr>
              <a:t>要件定義</a:t>
            </a:r>
            <a:endParaRPr sz="1600">
              <a:latin typeface="BIZ UDPゴシック"/>
              <a:cs typeface="BIZ UDPゴシック"/>
            </a:endParaRPr>
          </a:p>
          <a:p>
            <a:pPr marL="401320">
              <a:lnSpc>
                <a:spcPct val="100000"/>
              </a:lnSpc>
              <a:spcBef>
                <a:spcPts val="905"/>
              </a:spcBef>
            </a:pPr>
            <a:r>
              <a:rPr sz="1600" spc="-5" dirty="0">
                <a:latin typeface="BIZ UDPゴシック"/>
                <a:cs typeface="BIZ UDPゴシック"/>
              </a:rPr>
              <a:t>基本設計</a:t>
            </a:r>
            <a:endParaRPr sz="1600">
              <a:latin typeface="BIZ UDPゴシック"/>
              <a:cs typeface="BIZ UDPゴシック"/>
            </a:endParaRPr>
          </a:p>
          <a:p>
            <a:pPr marL="714375">
              <a:lnSpc>
                <a:spcPct val="100000"/>
              </a:lnSpc>
              <a:spcBef>
                <a:spcPts val="915"/>
              </a:spcBef>
            </a:pPr>
            <a:r>
              <a:rPr sz="1600" spc="-5" dirty="0">
                <a:latin typeface="BIZ UDPゴシック"/>
                <a:cs typeface="BIZ UDPゴシック"/>
              </a:rPr>
              <a:t>詳細設計</a:t>
            </a:r>
            <a:endParaRPr sz="1600">
              <a:latin typeface="BIZ UDPゴシック"/>
              <a:cs typeface="BIZ UDPゴシック"/>
            </a:endParaRPr>
          </a:p>
        </p:txBody>
      </p:sp>
      <p:sp>
        <p:nvSpPr>
          <p:cNvPr id="7" name="object 6">
            <a:extLst>
              <a:ext uri="{FF2B5EF4-FFF2-40B4-BE49-F238E27FC236}">
                <a16:creationId xmlns:a16="http://schemas.microsoft.com/office/drawing/2014/main" id="{1A1E9920-4F47-4B33-A67A-2B8D5BFF0ECA}"/>
              </a:ext>
            </a:extLst>
          </p:cNvPr>
          <p:cNvSpPr txBox="1"/>
          <p:nvPr/>
        </p:nvSpPr>
        <p:spPr>
          <a:xfrm>
            <a:off x="4488740" y="2159872"/>
            <a:ext cx="43116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実装</a:t>
            </a:r>
            <a:endParaRPr sz="1600">
              <a:latin typeface="BIZ UDPゴシック"/>
              <a:cs typeface="BIZ UDPゴシック"/>
            </a:endParaRPr>
          </a:p>
        </p:txBody>
      </p:sp>
      <p:sp>
        <p:nvSpPr>
          <p:cNvPr id="8" name="object 7">
            <a:extLst>
              <a:ext uri="{FF2B5EF4-FFF2-40B4-BE49-F238E27FC236}">
                <a16:creationId xmlns:a16="http://schemas.microsoft.com/office/drawing/2014/main" id="{15C0AB42-A629-4B8B-8290-3396147326B8}"/>
              </a:ext>
            </a:extLst>
          </p:cNvPr>
          <p:cNvSpPr txBox="1"/>
          <p:nvPr/>
        </p:nvSpPr>
        <p:spPr>
          <a:xfrm>
            <a:off x="5451132" y="3006955"/>
            <a:ext cx="1417955" cy="258404"/>
          </a:xfrm>
          <a:prstGeom prst="rect">
            <a:avLst/>
          </a:prstGeom>
        </p:spPr>
        <p:txBody>
          <a:bodyPr vert="horz" wrap="square" lIns="0" tIns="12065" rIns="0" bIns="0" rtlCol="0">
            <a:spAutoFit/>
          </a:bodyPr>
          <a:lstStyle/>
          <a:p>
            <a:pPr marL="12700">
              <a:lnSpc>
                <a:spcPct val="100000"/>
              </a:lnSpc>
              <a:spcBef>
                <a:spcPts val="95"/>
              </a:spcBef>
            </a:pPr>
            <a:r>
              <a:rPr sz="1600" spc="-10" dirty="0">
                <a:latin typeface="BIZ UDPゴシック"/>
                <a:cs typeface="BIZ UDPゴシック"/>
              </a:rPr>
              <a:t>ソ</a:t>
            </a:r>
            <a:r>
              <a:rPr sz="1600" spc="-5" dirty="0">
                <a:latin typeface="BIZ UDPゴシック"/>
                <a:cs typeface="BIZ UDPゴシック"/>
              </a:rPr>
              <a:t>ース</a:t>
            </a:r>
            <a:r>
              <a:rPr sz="1600" spc="-10" dirty="0">
                <a:latin typeface="BIZ UDPゴシック"/>
                <a:cs typeface="BIZ UDPゴシック"/>
              </a:rPr>
              <a:t>コ</a:t>
            </a:r>
            <a:r>
              <a:rPr sz="1600" spc="-5" dirty="0">
                <a:latin typeface="BIZ UDPゴシック"/>
                <a:cs typeface="BIZ UDPゴシック"/>
              </a:rPr>
              <a:t>ード</a:t>
            </a:r>
            <a:endParaRPr sz="1600" dirty="0">
              <a:latin typeface="BIZ UDPゴシック"/>
              <a:cs typeface="BIZ UDPゴシック"/>
            </a:endParaRPr>
          </a:p>
        </p:txBody>
      </p:sp>
      <p:sp>
        <p:nvSpPr>
          <p:cNvPr id="9" name="object 8">
            <a:extLst>
              <a:ext uri="{FF2B5EF4-FFF2-40B4-BE49-F238E27FC236}">
                <a16:creationId xmlns:a16="http://schemas.microsoft.com/office/drawing/2014/main" id="{05F7683C-A792-4106-AB8A-1A360AE6DECC}"/>
              </a:ext>
            </a:extLst>
          </p:cNvPr>
          <p:cNvSpPr txBox="1"/>
          <p:nvPr/>
        </p:nvSpPr>
        <p:spPr>
          <a:xfrm>
            <a:off x="6828819" y="963179"/>
            <a:ext cx="2930268" cy="1113155"/>
          </a:xfrm>
          <a:prstGeom prst="rect">
            <a:avLst/>
          </a:prstGeom>
        </p:spPr>
        <p:txBody>
          <a:bodyPr vert="horz" wrap="square" lIns="0" tIns="12700" rIns="0" bIns="0" rtlCol="0">
            <a:spAutoFit/>
          </a:bodyPr>
          <a:lstStyle/>
          <a:p>
            <a:pPr marL="189865" marR="5080" indent="233045">
              <a:lnSpc>
                <a:spcPct val="147800"/>
              </a:lnSpc>
              <a:spcBef>
                <a:spcPts val="100"/>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ト実行 </a:t>
            </a:r>
            <a:r>
              <a:rPr sz="1600" b="1" spc="-10" dirty="0">
                <a:latin typeface="BIZ UDPゴシック"/>
                <a:cs typeface="BIZ UDPゴシック"/>
              </a:rPr>
              <a:t>シ</a:t>
            </a:r>
            <a:r>
              <a:rPr sz="1600" b="1" spc="-15" dirty="0">
                <a:latin typeface="BIZ UDPゴシック"/>
                <a:cs typeface="BIZ UDPゴシック"/>
              </a:rPr>
              <a:t>ス</a:t>
            </a:r>
            <a:r>
              <a:rPr sz="1600" b="1" spc="-5" dirty="0">
                <a:latin typeface="BIZ UDPゴシック"/>
                <a:cs typeface="BIZ UDPゴシック"/>
              </a:rPr>
              <a:t>テ</a:t>
            </a:r>
            <a:r>
              <a:rPr sz="1600" b="1" spc="-10" dirty="0">
                <a:latin typeface="BIZ UDPゴシック"/>
                <a:cs typeface="BIZ UDPゴシック"/>
              </a:rPr>
              <a:t>ム</a:t>
            </a:r>
            <a:r>
              <a:rPr sz="1600" b="1" spc="-5" dirty="0">
                <a:latin typeface="BIZ UDPゴシック"/>
                <a:cs typeface="BIZ UDPゴシック"/>
              </a:rPr>
              <a:t>テ</a:t>
            </a:r>
            <a:r>
              <a:rPr sz="1600" b="1" spc="-15"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a:p>
            <a:pPr marL="12700">
              <a:lnSpc>
                <a:spcPct val="100000"/>
              </a:lnSpc>
              <a:spcBef>
                <a:spcPts val="965"/>
              </a:spcBef>
            </a:pPr>
            <a:r>
              <a:rPr sz="1600" b="1" spc="-5" dirty="0">
                <a:latin typeface="BIZ UDPゴシック"/>
                <a:cs typeface="BIZ UDPゴシック"/>
              </a:rPr>
              <a:t>統合テ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0" name="object 9">
            <a:extLst>
              <a:ext uri="{FF2B5EF4-FFF2-40B4-BE49-F238E27FC236}">
                <a16:creationId xmlns:a16="http://schemas.microsoft.com/office/drawing/2014/main" id="{CC0CB7B9-4117-47FA-99ED-AF621A74CF26}"/>
              </a:ext>
            </a:extLst>
          </p:cNvPr>
          <p:cNvSpPr txBox="1"/>
          <p:nvPr/>
        </p:nvSpPr>
        <p:spPr>
          <a:xfrm>
            <a:off x="6626107" y="2241358"/>
            <a:ext cx="3451830" cy="258404"/>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1" name="object 10">
            <a:extLst>
              <a:ext uri="{FF2B5EF4-FFF2-40B4-BE49-F238E27FC236}">
                <a16:creationId xmlns:a16="http://schemas.microsoft.com/office/drawing/2014/main" id="{57EA7A77-36D2-4A11-BC5D-F594AD7CB584}"/>
              </a:ext>
            </a:extLst>
          </p:cNvPr>
          <p:cNvSpPr/>
          <p:nvPr/>
        </p:nvSpPr>
        <p:spPr>
          <a:xfrm>
            <a:off x="5352795" y="1257649"/>
            <a:ext cx="1417955" cy="0"/>
          </a:xfrm>
          <a:custGeom>
            <a:avLst/>
            <a:gdLst/>
            <a:ahLst/>
            <a:cxnLst/>
            <a:rect l="l" t="t" r="r" b="b"/>
            <a:pathLst>
              <a:path w="1417954">
                <a:moveTo>
                  <a:pt x="1417827" y="0"/>
                </a:moveTo>
                <a:lnTo>
                  <a:pt x="0" y="0"/>
                </a:lnTo>
              </a:path>
            </a:pathLst>
          </a:custGeom>
          <a:ln w="19812">
            <a:solidFill>
              <a:srgbClr val="CC3300"/>
            </a:solidFill>
          </a:ln>
        </p:spPr>
        <p:txBody>
          <a:bodyPr wrap="square" lIns="0" tIns="0" rIns="0" bIns="0" rtlCol="0"/>
          <a:lstStyle/>
          <a:p>
            <a:endParaRPr/>
          </a:p>
        </p:txBody>
      </p:sp>
      <p:sp>
        <p:nvSpPr>
          <p:cNvPr id="12" name="object 11">
            <a:extLst>
              <a:ext uri="{FF2B5EF4-FFF2-40B4-BE49-F238E27FC236}">
                <a16:creationId xmlns:a16="http://schemas.microsoft.com/office/drawing/2014/main" id="{12C34A20-2F08-48F8-9EAD-753CA23F8A4D}"/>
              </a:ext>
            </a:extLst>
          </p:cNvPr>
          <p:cNvSpPr/>
          <p:nvPr/>
        </p:nvSpPr>
        <p:spPr>
          <a:xfrm>
            <a:off x="5289293" y="1219547"/>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3" name="object 12">
            <a:extLst>
              <a:ext uri="{FF2B5EF4-FFF2-40B4-BE49-F238E27FC236}">
                <a16:creationId xmlns:a16="http://schemas.microsoft.com/office/drawing/2014/main" id="{54D642F9-6D1F-4F19-B0EA-2F8F41DF90B3}"/>
              </a:ext>
            </a:extLst>
          </p:cNvPr>
          <p:cNvSpPr/>
          <p:nvPr/>
        </p:nvSpPr>
        <p:spPr>
          <a:xfrm>
            <a:off x="5509768" y="1618838"/>
            <a:ext cx="1105535" cy="0"/>
          </a:xfrm>
          <a:custGeom>
            <a:avLst/>
            <a:gdLst/>
            <a:ahLst/>
            <a:cxnLst/>
            <a:rect l="l" t="t" r="r" b="b"/>
            <a:pathLst>
              <a:path w="1105535">
                <a:moveTo>
                  <a:pt x="1105408" y="0"/>
                </a:moveTo>
                <a:lnTo>
                  <a:pt x="0" y="0"/>
                </a:lnTo>
              </a:path>
            </a:pathLst>
          </a:custGeom>
          <a:ln w="19812">
            <a:solidFill>
              <a:srgbClr val="CC3300"/>
            </a:solidFill>
          </a:ln>
        </p:spPr>
        <p:txBody>
          <a:bodyPr wrap="square" lIns="0" tIns="0" rIns="0" bIns="0" rtlCol="0"/>
          <a:lstStyle/>
          <a:p>
            <a:endParaRPr/>
          </a:p>
        </p:txBody>
      </p:sp>
      <p:sp>
        <p:nvSpPr>
          <p:cNvPr id="14" name="object 13">
            <a:extLst>
              <a:ext uri="{FF2B5EF4-FFF2-40B4-BE49-F238E27FC236}">
                <a16:creationId xmlns:a16="http://schemas.microsoft.com/office/drawing/2014/main" id="{09E1225C-071B-4C99-BAF3-2A1FA81268F2}"/>
              </a:ext>
            </a:extLst>
          </p:cNvPr>
          <p:cNvSpPr/>
          <p:nvPr/>
        </p:nvSpPr>
        <p:spPr>
          <a:xfrm>
            <a:off x="5446266" y="1580735"/>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5" name="object 14">
            <a:extLst>
              <a:ext uri="{FF2B5EF4-FFF2-40B4-BE49-F238E27FC236}">
                <a16:creationId xmlns:a16="http://schemas.microsoft.com/office/drawing/2014/main" id="{E20E837F-2F98-4476-AFCA-D99FAEBB0488}"/>
              </a:ext>
            </a:extLst>
          </p:cNvPr>
          <p:cNvSpPr/>
          <p:nvPr/>
        </p:nvSpPr>
        <p:spPr>
          <a:xfrm>
            <a:off x="5665216" y="1978501"/>
            <a:ext cx="795020" cy="0"/>
          </a:xfrm>
          <a:custGeom>
            <a:avLst/>
            <a:gdLst/>
            <a:ahLst/>
            <a:cxnLst/>
            <a:rect l="l" t="t" r="r" b="b"/>
            <a:pathLst>
              <a:path w="795020">
                <a:moveTo>
                  <a:pt x="794512" y="0"/>
                </a:moveTo>
                <a:lnTo>
                  <a:pt x="0" y="0"/>
                </a:lnTo>
              </a:path>
            </a:pathLst>
          </a:custGeom>
          <a:ln w="19812">
            <a:solidFill>
              <a:srgbClr val="CC3300"/>
            </a:solidFill>
          </a:ln>
        </p:spPr>
        <p:txBody>
          <a:bodyPr wrap="square" lIns="0" tIns="0" rIns="0" bIns="0" rtlCol="0"/>
          <a:lstStyle/>
          <a:p>
            <a:endParaRPr/>
          </a:p>
        </p:txBody>
      </p:sp>
      <p:sp>
        <p:nvSpPr>
          <p:cNvPr id="16" name="object 15">
            <a:extLst>
              <a:ext uri="{FF2B5EF4-FFF2-40B4-BE49-F238E27FC236}">
                <a16:creationId xmlns:a16="http://schemas.microsoft.com/office/drawing/2014/main" id="{548A7D21-B969-49BC-A404-6AE4BE66EDF5}"/>
              </a:ext>
            </a:extLst>
          </p:cNvPr>
          <p:cNvSpPr/>
          <p:nvPr/>
        </p:nvSpPr>
        <p:spPr>
          <a:xfrm>
            <a:off x="5601714" y="1940399"/>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7" name="object 16">
            <a:extLst>
              <a:ext uri="{FF2B5EF4-FFF2-40B4-BE49-F238E27FC236}">
                <a16:creationId xmlns:a16="http://schemas.microsoft.com/office/drawing/2014/main" id="{E0ECFE77-2819-4E47-9B73-826474AEEA45}"/>
              </a:ext>
            </a:extLst>
          </p:cNvPr>
          <p:cNvSpPr/>
          <p:nvPr/>
        </p:nvSpPr>
        <p:spPr>
          <a:xfrm>
            <a:off x="5822187" y="2339689"/>
            <a:ext cx="480695" cy="0"/>
          </a:xfrm>
          <a:custGeom>
            <a:avLst/>
            <a:gdLst/>
            <a:ahLst/>
            <a:cxnLst/>
            <a:rect l="l" t="t" r="r" b="b"/>
            <a:pathLst>
              <a:path w="480695">
                <a:moveTo>
                  <a:pt x="480568" y="0"/>
                </a:moveTo>
                <a:lnTo>
                  <a:pt x="0" y="0"/>
                </a:lnTo>
              </a:path>
            </a:pathLst>
          </a:custGeom>
          <a:ln w="19812">
            <a:solidFill>
              <a:srgbClr val="CC3300"/>
            </a:solidFill>
          </a:ln>
        </p:spPr>
        <p:txBody>
          <a:bodyPr wrap="square" lIns="0" tIns="0" rIns="0" bIns="0" rtlCol="0"/>
          <a:lstStyle/>
          <a:p>
            <a:endParaRPr/>
          </a:p>
        </p:txBody>
      </p:sp>
      <p:sp>
        <p:nvSpPr>
          <p:cNvPr id="18" name="object 17">
            <a:extLst>
              <a:ext uri="{FF2B5EF4-FFF2-40B4-BE49-F238E27FC236}">
                <a16:creationId xmlns:a16="http://schemas.microsoft.com/office/drawing/2014/main" id="{F0A33EE6-C7ED-43FC-BC03-B7311967B702}"/>
              </a:ext>
            </a:extLst>
          </p:cNvPr>
          <p:cNvSpPr/>
          <p:nvPr/>
        </p:nvSpPr>
        <p:spPr>
          <a:xfrm>
            <a:off x="5758686" y="2301587"/>
            <a:ext cx="76200" cy="76200"/>
          </a:xfrm>
          <a:custGeom>
            <a:avLst/>
            <a:gdLst/>
            <a:ahLst/>
            <a:cxnLst/>
            <a:rect l="l" t="t" r="r" b="b"/>
            <a:pathLst>
              <a:path w="76200" h="76200">
                <a:moveTo>
                  <a:pt x="76200" y="0"/>
                </a:moveTo>
                <a:lnTo>
                  <a:pt x="0" y="38099"/>
                </a:lnTo>
                <a:lnTo>
                  <a:pt x="76200" y="76199"/>
                </a:lnTo>
                <a:lnTo>
                  <a:pt x="76200" y="0"/>
                </a:lnTo>
                <a:close/>
              </a:path>
            </a:pathLst>
          </a:custGeom>
          <a:solidFill>
            <a:srgbClr val="CC3300"/>
          </a:solidFill>
        </p:spPr>
        <p:txBody>
          <a:bodyPr wrap="square" lIns="0" tIns="0" rIns="0" bIns="0" rtlCol="0"/>
          <a:lstStyle/>
          <a:p>
            <a:endParaRPr/>
          </a:p>
        </p:txBody>
      </p:sp>
      <p:sp>
        <p:nvSpPr>
          <p:cNvPr id="19" name="object 18">
            <a:extLst>
              <a:ext uri="{FF2B5EF4-FFF2-40B4-BE49-F238E27FC236}">
                <a16:creationId xmlns:a16="http://schemas.microsoft.com/office/drawing/2014/main" id="{1F718547-CC5D-4DF6-8A5C-86B0F3F3B2BF}"/>
              </a:ext>
            </a:extLst>
          </p:cNvPr>
          <p:cNvSpPr txBox="1"/>
          <p:nvPr/>
        </p:nvSpPr>
        <p:spPr>
          <a:xfrm>
            <a:off x="9258055" y="651777"/>
            <a:ext cx="2287184"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リ</a:t>
            </a:r>
            <a:r>
              <a:rPr sz="1600" spc="-10" dirty="0">
                <a:latin typeface="BIZ UDPゴシック"/>
                <a:cs typeface="BIZ UDPゴシック"/>
              </a:rPr>
              <a:t>グ</a:t>
            </a:r>
            <a:r>
              <a:rPr sz="1600" spc="-5" dirty="0">
                <a:latin typeface="BIZ UDPゴシック"/>
                <a:cs typeface="BIZ UDPゴシック"/>
              </a:rPr>
              <a:t>レ</a:t>
            </a:r>
            <a:r>
              <a:rPr sz="1600" spc="-10" dirty="0">
                <a:latin typeface="BIZ UDPゴシック"/>
                <a:cs typeface="BIZ UDPゴシック"/>
              </a:rPr>
              <a:t>ッションテ</a:t>
            </a:r>
            <a:r>
              <a:rPr sz="1600" spc="-5" dirty="0">
                <a:latin typeface="BIZ UDPゴシック"/>
                <a:cs typeface="BIZ UDPゴシック"/>
              </a:rPr>
              <a:t>スト</a:t>
            </a:r>
            <a:endParaRPr sz="1600" dirty="0">
              <a:latin typeface="BIZ UDPゴシック"/>
              <a:cs typeface="BIZ UDPゴシック"/>
            </a:endParaRPr>
          </a:p>
        </p:txBody>
      </p:sp>
      <p:sp>
        <p:nvSpPr>
          <p:cNvPr id="20" name="object 19">
            <a:extLst>
              <a:ext uri="{FF2B5EF4-FFF2-40B4-BE49-F238E27FC236}">
                <a16:creationId xmlns:a16="http://schemas.microsoft.com/office/drawing/2014/main" id="{BF71FC24-B8D1-4E08-AFFB-650CD7868B72}"/>
              </a:ext>
            </a:extLst>
          </p:cNvPr>
          <p:cNvSpPr/>
          <p:nvPr/>
        </p:nvSpPr>
        <p:spPr>
          <a:xfrm>
            <a:off x="3192424" y="1356277"/>
            <a:ext cx="412750" cy="252095"/>
          </a:xfrm>
          <a:custGeom>
            <a:avLst/>
            <a:gdLst/>
            <a:ahLst/>
            <a:cxnLst/>
            <a:rect l="l" t="t" r="r" b="b"/>
            <a:pathLst>
              <a:path w="412750" h="252095">
                <a:moveTo>
                  <a:pt x="0" y="251879"/>
                </a:moveTo>
                <a:lnTo>
                  <a:pt x="412165" y="0"/>
                </a:lnTo>
              </a:path>
            </a:pathLst>
          </a:custGeom>
          <a:ln w="19812">
            <a:solidFill>
              <a:srgbClr val="FF0000"/>
            </a:solidFill>
          </a:ln>
        </p:spPr>
        <p:txBody>
          <a:bodyPr wrap="square" lIns="0" tIns="0" rIns="0" bIns="0" rtlCol="0"/>
          <a:lstStyle/>
          <a:p>
            <a:endParaRPr/>
          </a:p>
        </p:txBody>
      </p:sp>
      <p:sp>
        <p:nvSpPr>
          <p:cNvPr id="21" name="object 20">
            <a:extLst>
              <a:ext uri="{FF2B5EF4-FFF2-40B4-BE49-F238E27FC236}">
                <a16:creationId xmlns:a16="http://schemas.microsoft.com/office/drawing/2014/main" id="{08F0D8DA-DC61-4308-84E8-8B700EF544F8}"/>
              </a:ext>
            </a:extLst>
          </p:cNvPr>
          <p:cNvSpPr/>
          <p:nvPr/>
        </p:nvSpPr>
        <p:spPr>
          <a:xfrm>
            <a:off x="3826711" y="1467958"/>
            <a:ext cx="85090" cy="72390"/>
          </a:xfrm>
          <a:custGeom>
            <a:avLst/>
            <a:gdLst/>
            <a:ahLst/>
            <a:cxnLst/>
            <a:rect l="l" t="t" r="r" b="b"/>
            <a:pathLst>
              <a:path w="85089" h="72389">
                <a:moveTo>
                  <a:pt x="84886" y="0"/>
                </a:moveTo>
                <a:lnTo>
                  <a:pt x="0" y="7226"/>
                </a:lnTo>
                <a:lnTo>
                  <a:pt x="39738" y="72250"/>
                </a:lnTo>
                <a:lnTo>
                  <a:pt x="84886" y="0"/>
                </a:lnTo>
                <a:close/>
              </a:path>
            </a:pathLst>
          </a:custGeom>
          <a:solidFill>
            <a:srgbClr val="FF0000"/>
          </a:solidFill>
        </p:spPr>
        <p:txBody>
          <a:bodyPr wrap="square" lIns="0" tIns="0" rIns="0" bIns="0" rtlCol="0"/>
          <a:lstStyle/>
          <a:p>
            <a:endParaRPr/>
          </a:p>
        </p:txBody>
      </p:sp>
      <p:sp>
        <p:nvSpPr>
          <p:cNvPr id="22" name="object 21">
            <a:extLst>
              <a:ext uri="{FF2B5EF4-FFF2-40B4-BE49-F238E27FC236}">
                <a16:creationId xmlns:a16="http://schemas.microsoft.com/office/drawing/2014/main" id="{118816DA-C00C-42D6-9927-028BCFD15B1C}"/>
              </a:ext>
            </a:extLst>
          </p:cNvPr>
          <p:cNvSpPr/>
          <p:nvPr/>
        </p:nvSpPr>
        <p:spPr>
          <a:xfrm>
            <a:off x="3596336" y="1691395"/>
            <a:ext cx="415290" cy="255270"/>
          </a:xfrm>
          <a:custGeom>
            <a:avLst/>
            <a:gdLst/>
            <a:ahLst/>
            <a:cxnLst/>
            <a:rect l="l" t="t" r="r" b="b"/>
            <a:pathLst>
              <a:path w="415289" h="255270">
                <a:moveTo>
                  <a:pt x="0" y="254825"/>
                </a:moveTo>
                <a:lnTo>
                  <a:pt x="415264" y="0"/>
                </a:lnTo>
              </a:path>
            </a:pathLst>
          </a:custGeom>
          <a:ln w="19812">
            <a:solidFill>
              <a:srgbClr val="FF0000"/>
            </a:solidFill>
          </a:ln>
        </p:spPr>
        <p:txBody>
          <a:bodyPr wrap="square" lIns="0" tIns="0" rIns="0" bIns="0" rtlCol="0"/>
          <a:lstStyle/>
          <a:p>
            <a:endParaRPr/>
          </a:p>
        </p:txBody>
      </p:sp>
      <p:sp>
        <p:nvSpPr>
          <p:cNvPr id="23" name="object 22">
            <a:extLst>
              <a:ext uri="{FF2B5EF4-FFF2-40B4-BE49-F238E27FC236}">
                <a16:creationId xmlns:a16="http://schemas.microsoft.com/office/drawing/2014/main" id="{4CFABA56-D594-448A-A6BB-07616B47454B}"/>
              </a:ext>
            </a:extLst>
          </p:cNvPr>
          <p:cNvSpPr/>
          <p:nvPr/>
        </p:nvSpPr>
        <p:spPr>
          <a:xfrm>
            <a:off x="4140674" y="1827628"/>
            <a:ext cx="85090" cy="72390"/>
          </a:xfrm>
          <a:custGeom>
            <a:avLst/>
            <a:gdLst/>
            <a:ahLst/>
            <a:cxnLst/>
            <a:rect l="l" t="t" r="r" b="b"/>
            <a:pathLst>
              <a:path w="85089" h="72389">
                <a:moveTo>
                  <a:pt x="84874" y="0"/>
                </a:moveTo>
                <a:lnTo>
                  <a:pt x="0" y="7378"/>
                </a:lnTo>
                <a:lnTo>
                  <a:pt x="39852" y="72326"/>
                </a:lnTo>
                <a:lnTo>
                  <a:pt x="84874" y="0"/>
                </a:lnTo>
                <a:close/>
              </a:path>
            </a:pathLst>
          </a:custGeom>
          <a:solidFill>
            <a:srgbClr val="FF0000"/>
          </a:solidFill>
        </p:spPr>
        <p:txBody>
          <a:bodyPr wrap="square" lIns="0" tIns="0" rIns="0" bIns="0" rtlCol="0"/>
          <a:lstStyle/>
          <a:p>
            <a:endParaRPr/>
          </a:p>
        </p:txBody>
      </p:sp>
      <p:sp>
        <p:nvSpPr>
          <p:cNvPr id="24" name="object 23">
            <a:extLst>
              <a:ext uri="{FF2B5EF4-FFF2-40B4-BE49-F238E27FC236}">
                <a16:creationId xmlns:a16="http://schemas.microsoft.com/office/drawing/2014/main" id="{A15693A0-16AE-4589-9B0B-0127CCD24DEA}"/>
              </a:ext>
            </a:extLst>
          </p:cNvPr>
          <p:cNvSpPr/>
          <p:nvPr/>
        </p:nvSpPr>
        <p:spPr>
          <a:xfrm>
            <a:off x="3841435" y="2084814"/>
            <a:ext cx="415290" cy="254000"/>
          </a:xfrm>
          <a:custGeom>
            <a:avLst/>
            <a:gdLst/>
            <a:ahLst/>
            <a:cxnLst/>
            <a:rect l="l" t="t" r="r" b="b"/>
            <a:pathLst>
              <a:path w="415289" h="254000">
                <a:moveTo>
                  <a:pt x="0" y="253428"/>
                </a:moveTo>
                <a:lnTo>
                  <a:pt x="415188" y="0"/>
                </a:lnTo>
              </a:path>
            </a:pathLst>
          </a:custGeom>
          <a:ln w="19812">
            <a:solidFill>
              <a:srgbClr val="FF0000"/>
            </a:solidFill>
          </a:ln>
        </p:spPr>
        <p:txBody>
          <a:bodyPr wrap="square" lIns="0" tIns="0" rIns="0" bIns="0" rtlCol="0"/>
          <a:lstStyle/>
          <a:p>
            <a:endParaRPr/>
          </a:p>
        </p:txBody>
      </p:sp>
      <p:sp>
        <p:nvSpPr>
          <p:cNvPr id="25" name="object 24">
            <a:extLst>
              <a:ext uri="{FF2B5EF4-FFF2-40B4-BE49-F238E27FC236}">
                <a16:creationId xmlns:a16="http://schemas.microsoft.com/office/drawing/2014/main" id="{1941F1F2-2D9E-41A2-BD4B-5A3C101F4A6B}"/>
              </a:ext>
            </a:extLst>
          </p:cNvPr>
          <p:cNvSpPr/>
          <p:nvPr/>
        </p:nvSpPr>
        <p:spPr>
          <a:xfrm>
            <a:off x="4373828" y="2115659"/>
            <a:ext cx="85090" cy="72390"/>
          </a:xfrm>
          <a:custGeom>
            <a:avLst/>
            <a:gdLst/>
            <a:ahLst/>
            <a:cxnLst/>
            <a:rect l="l" t="t" r="r" b="b"/>
            <a:pathLst>
              <a:path w="85089" h="72389">
                <a:moveTo>
                  <a:pt x="84886" y="0"/>
                </a:moveTo>
                <a:lnTo>
                  <a:pt x="0" y="7188"/>
                </a:lnTo>
                <a:lnTo>
                  <a:pt x="39700" y="72224"/>
                </a:lnTo>
                <a:lnTo>
                  <a:pt x="84886" y="0"/>
                </a:lnTo>
                <a:close/>
              </a:path>
            </a:pathLst>
          </a:custGeom>
          <a:solidFill>
            <a:srgbClr val="FF0000"/>
          </a:solidFill>
        </p:spPr>
        <p:txBody>
          <a:bodyPr wrap="square" lIns="0" tIns="0" rIns="0" bIns="0" rtlCol="0"/>
          <a:lstStyle/>
          <a:p>
            <a:endParaRPr/>
          </a:p>
        </p:txBody>
      </p:sp>
      <p:sp>
        <p:nvSpPr>
          <p:cNvPr id="26" name="object 25">
            <a:extLst>
              <a:ext uri="{FF2B5EF4-FFF2-40B4-BE49-F238E27FC236}">
                <a16:creationId xmlns:a16="http://schemas.microsoft.com/office/drawing/2014/main" id="{E17E6958-DBDC-4F01-A778-9F862E9EBD26}"/>
              </a:ext>
            </a:extLst>
          </p:cNvPr>
          <p:cNvSpPr/>
          <p:nvPr/>
        </p:nvSpPr>
        <p:spPr>
          <a:xfrm>
            <a:off x="4112341" y="2439246"/>
            <a:ext cx="414020" cy="255270"/>
          </a:xfrm>
          <a:custGeom>
            <a:avLst/>
            <a:gdLst/>
            <a:ahLst/>
            <a:cxnLst/>
            <a:rect l="l" t="t" r="r" b="b"/>
            <a:pathLst>
              <a:path w="414020" h="255270">
                <a:moveTo>
                  <a:pt x="0" y="254749"/>
                </a:moveTo>
                <a:lnTo>
                  <a:pt x="413791" y="0"/>
                </a:lnTo>
              </a:path>
            </a:pathLst>
          </a:custGeom>
          <a:ln w="19812">
            <a:solidFill>
              <a:srgbClr val="FF0000"/>
            </a:solidFill>
          </a:ln>
        </p:spPr>
        <p:txBody>
          <a:bodyPr wrap="square" lIns="0" tIns="0" rIns="0" bIns="0" rtlCol="0"/>
          <a:lstStyle/>
          <a:p>
            <a:endParaRPr/>
          </a:p>
        </p:txBody>
      </p:sp>
      <p:sp>
        <p:nvSpPr>
          <p:cNvPr id="27" name="object 26">
            <a:extLst>
              <a:ext uri="{FF2B5EF4-FFF2-40B4-BE49-F238E27FC236}">
                <a16:creationId xmlns:a16="http://schemas.microsoft.com/office/drawing/2014/main" id="{6EE987FB-D4B5-4EB3-87F0-5C5574894610}"/>
              </a:ext>
            </a:extLst>
          </p:cNvPr>
          <p:cNvSpPr/>
          <p:nvPr/>
        </p:nvSpPr>
        <p:spPr>
          <a:xfrm>
            <a:off x="4622261" y="2469235"/>
            <a:ext cx="85090" cy="72390"/>
          </a:xfrm>
          <a:custGeom>
            <a:avLst/>
            <a:gdLst/>
            <a:ahLst/>
            <a:cxnLst/>
            <a:rect l="l" t="t" r="r" b="b"/>
            <a:pathLst>
              <a:path w="85089" h="72389">
                <a:moveTo>
                  <a:pt x="84861" y="0"/>
                </a:moveTo>
                <a:lnTo>
                  <a:pt x="0" y="7505"/>
                </a:lnTo>
                <a:lnTo>
                  <a:pt x="39954" y="72389"/>
                </a:lnTo>
                <a:lnTo>
                  <a:pt x="84861" y="0"/>
                </a:lnTo>
                <a:close/>
              </a:path>
            </a:pathLst>
          </a:custGeom>
          <a:solidFill>
            <a:srgbClr val="FF0000"/>
          </a:solidFill>
        </p:spPr>
        <p:txBody>
          <a:bodyPr wrap="square" lIns="0" tIns="0" rIns="0" bIns="0" rtlCol="0"/>
          <a:lstStyle/>
          <a:p>
            <a:endParaRPr/>
          </a:p>
        </p:txBody>
      </p:sp>
      <p:sp>
        <p:nvSpPr>
          <p:cNvPr id="28" name="object 27">
            <a:extLst>
              <a:ext uri="{FF2B5EF4-FFF2-40B4-BE49-F238E27FC236}">
                <a16:creationId xmlns:a16="http://schemas.microsoft.com/office/drawing/2014/main" id="{0FF7EFA6-12C1-4487-AAF9-52ECCB20A76A}"/>
              </a:ext>
            </a:extLst>
          </p:cNvPr>
          <p:cNvSpPr txBox="1"/>
          <p:nvPr/>
        </p:nvSpPr>
        <p:spPr>
          <a:xfrm>
            <a:off x="1238776" y="1471865"/>
            <a:ext cx="2450693"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29" name="object 28">
            <a:extLst>
              <a:ext uri="{FF2B5EF4-FFF2-40B4-BE49-F238E27FC236}">
                <a16:creationId xmlns:a16="http://schemas.microsoft.com/office/drawing/2014/main" id="{D0EE3CD8-CB42-4A13-AA2C-882E2CDF9425}"/>
              </a:ext>
            </a:extLst>
          </p:cNvPr>
          <p:cNvSpPr txBox="1"/>
          <p:nvPr/>
        </p:nvSpPr>
        <p:spPr>
          <a:xfrm>
            <a:off x="297737" y="2017453"/>
            <a:ext cx="3413124" cy="1000125"/>
          </a:xfrm>
          <a:prstGeom prst="rect">
            <a:avLst/>
          </a:prstGeom>
        </p:spPr>
        <p:txBody>
          <a:bodyPr vert="horz" wrap="square" lIns="0" tIns="12700" rIns="0" bIns="0" rtlCol="0">
            <a:spAutoFit/>
          </a:bodyPr>
          <a:lstStyle/>
          <a:p>
            <a:pPr marL="643890" marR="274955" indent="-444500" algn="r">
              <a:lnSpc>
                <a:spcPct val="134100"/>
              </a:lnSpc>
              <a:spcBef>
                <a:spcPts val="100"/>
              </a:spcBef>
            </a:pPr>
            <a:r>
              <a:rPr sz="1600" b="1" spc="-10" dirty="0" err="1">
                <a:latin typeface="BIZ UDPゴシック"/>
                <a:cs typeface="BIZ UDPゴシック"/>
              </a:rPr>
              <a:t>シ</a:t>
            </a:r>
            <a:r>
              <a:rPr sz="1600" b="1" spc="-15" dirty="0" err="1">
                <a:latin typeface="BIZ UDPゴシック"/>
                <a:cs typeface="BIZ UDPゴシック"/>
              </a:rPr>
              <a:t>ス</a:t>
            </a:r>
            <a:r>
              <a:rPr sz="1600" b="1" spc="-5" dirty="0" err="1">
                <a:latin typeface="BIZ UDPゴシック"/>
                <a:cs typeface="BIZ UDPゴシック"/>
              </a:rPr>
              <a:t>テ</a:t>
            </a:r>
            <a:r>
              <a:rPr sz="1600" b="1" spc="-10" dirty="0" err="1">
                <a:latin typeface="BIZ UDPゴシック"/>
                <a:cs typeface="BIZ UDPゴシック"/>
              </a:rPr>
              <a:t>ム</a:t>
            </a:r>
            <a:r>
              <a:rPr sz="1600" b="1" spc="-5" dirty="0" err="1">
                <a:latin typeface="BIZ UDPゴシック"/>
                <a:cs typeface="BIZ UDPゴシック"/>
              </a:rPr>
              <a:t>テ</a:t>
            </a:r>
            <a:r>
              <a:rPr sz="1600" b="1" spc="-15" dirty="0" err="1">
                <a:latin typeface="BIZ UDPゴシック"/>
                <a:cs typeface="BIZ UDPゴシック"/>
              </a:rPr>
              <a:t>ス</a:t>
            </a:r>
            <a:r>
              <a:rPr sz="1600" b="1" spc="-5" dirty="0" err="1">
                <a:latin typeface="BIZ UDPゴシック"/>
                <a:cs typeface="BIZ UDPゴシック"/>
              </a:rPr>
              <a:t>ト設計</a:t>
            </a:r>
            <a:r>
              <a:rPr sz="1600" b="1" spc="-5" dirty="0">
                <a:latin typeface="BIZ UDPゴシック"/>
                <a:cs typeface="BIZ UDPゴシック"/>
              </a:rPr>
              <a:t> </a:t>
            </a:r>
            <a:endParaRPr lang="en-US" sz="1600" b="1" spc="-5" dirty="0">
              <a:latin typeface="BIZ UDPゴシック"/>
              <a:cs typeface="BIZ UDPゴシック"/>
            </a:endParaRPr>
          </a:p>
          <a:p>
            <a:pPr marL="643890" marR="274955" indent="-444500" algn="r">
              <a:lnSpc>
                <a:spcPct val="134100"/>
              </a:lnSpc>
              <a:spcBef>
                <a:spcPts val="100"/>
              </a:spcBef>
            </a:pPr>
            <a:r>
              <a:rPr sz="1600" b="1" spc="-5" dirty="0" err="1">
                <a:latin typeface="BIZ UDPゴシック"/>
                <a:cs typeface="BIZ UDPゴシック"/>
              </a:rPr>
              <a:t>統合テ</a:t>
            </a:r>
            <a:r>
              <a:rPr sz="1600" b="1" spc="-10" dirty="0" err="1">
                <a:latin typeface="BIZ UDPゴシック"/>
                <a:cs typeface="BIZ UDPゴシック"/>
              </a:rPr>
              <a:t>ス</a:t>
            </a:r>
            <a:r>
              <a:rPr sz="1600" b="1" spc="-5" dirty="0" err="1">
                <a:latin typeface="BIZ UDPゴシック"/>
                <a:cs typeface="BIZ UDPゴシック"/>
              </a:rPr>
              <a:t>ト設計</a:t>
            </a:r>
            <a:endParaRPr sz="1600" dirty="0">
              <a:latin typeface="BIZ UDPゴシック"/>
              <a:cs typeface="BIZ UDPゴシック"/>
            </a:endParaRPr>
          </a:p>
          <a:p>
            <a:pPr marL="12700" algn="r">
              <a:lnSpc>
                <a:spcPct val="100000"/>
              </a:lnSpc>
              <a:spcBef>
                <a:spcPts val="60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30" name="object 29">
            <a:extLst>
              <a:ext uri="{FF2B5EF4-FFF2-40B4-BE49-F238E27FC236}">
                <a16:creationId xmlns:a16="http://schemas.microsoft.com/office/drawing/2014/main" id="{F279E4F8-A4F6-4C07-ACD7-31BB7558879C}"/>
              </a:ext>
            </a:extLst>
          </p:cNvPr>
          <p:cNvSpPr txBox="1"/>
          <p:nvPr/>
        </p:nvSpPr>
        <p:spPr>
          <a:xfrm>
            <a:off x="7998875" y="3593100"/>
            <a:ext cx="1760212"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トの実行</a:t>
            </a:r>
            <a:endParaRPr sz="1600" dirty="0">
              <a:latin typeface="BIZ UDPゴシック"/>
              <a:cs typeface="BIZ UDPゴシック"/>
            </a:endParaRPr>
          </a:p>
        </p:txBody>
      </p:sp>
      <p:sp>
        <p:nvSpPr>
          <p:cNvPr id="31" name="object 30">
            <a:extLst>
              <a:ext uri="{FF2B5EF4-FFF2-40B4-BE49-F238E27FC236}">
                <a16:creationId xmlns:a16="http://schemas.microsoft.com/office/drawing/2014/main" id="{C10EFF34-AEEE-4744-AA51-1AD8E694C988}"/>
              </a:ext>
            </a:extLst>
          </p:cNvPr>
          <p:cNvSpPr/>
          <p:nvPr/>
        </p:nvSpPr>
        <p:spPr>
          <a:xfrm>
            <a:off x="3210560" y="1036670"/>
            <a:ext cx="2885440" cy="2964180"/>
          </a:xfrm>
          <a:custGeom>
            <a:avLst/>
            <a:gdLst/>
            <a:ahLst/>
            <a:cxnLst/>
            <a:rect l="l" t="t" r="r" b="b"/>
            <a:pathLst>
              <a:path w="2885440" h="2964179">
                <a:moveTo>
                  <a:pt x="0" y="0"/>
                </a:moveTo>
                <a:lnTo>
                  <a:pt x="2884932" y="2964180"/>
                </a:lnTo>
              </a:path>
            </a:pathLst>
          </a:custGeom>
          <a:ln w="38100">
            <a:solidFill>
              <a:srgbClr val="0562C1"/>
            </a:solidFill>
          </a:ln>
        </p:spPr>
        <p:txBody>
          <a:bodyPr wrap="square" lIns="0" tIns="0" rIns="0" bIns="0" rtlCol="0"/>
          <a:lstStyle/>
          <a:p>
            <a:endParaRPr/>
          </a:p>
        </p:txBody>
      </p:sp>
      <p:sp>
        <p:nvSpPr>
          <p:cNvPr id="32" name="object 31">
            <a:extLst>
              <a:ext uri="{FF2B5EF4-FFF2-40B4-BE49-F238E27FC236}">
                <a16:creationId xmlns:a16="http://schemas.microsoft.com/office/drawing/2014/main" id="{09C64D64-9B08-47A5-8D72-7F609D1CD2E5}"/>
              </a:ext>
            </a:extLst>
          </p:cNvPr>
          <p:cNvSpPr/>
          <p:nvPr/>
        </p:nvSpPr>
        <p:spPr>
          <a:xfrm>
            <a:off x="6095492" y="891889"/>
            <a:ext cx="3045460" cy="3096895"/>
          </a:xfrm>
          <a:custGeom>
            <a:avLst/>
            <a:gdLst/>
            <a:ahLst/>
            <a:cxnLst/>
            <a:rect l="l" t="t" r="r" b="b"/>
            <a:pathLst>
              <a:path w="3045459" h="3096895">
                <a:moveTo>
                  <a:pt x="3044952" y="0"/>
                </a:moveTo>
                <a:lnTo>
                  <a:pt x="0" y="3096768"/>
                </a:lnTo>
              </a:path>
            </a:pathLst>
          </a:custGeom>
          <a:ln w="38100">
            <a:solidFill>
              <a:srgbClr val="0562C1"/>
            </a:solidFill>
          </a:ln>
        </p:spPr>
        <p:txBody>
          <a:bodyPr wrap="square" lIns="0" tIns="0" rIns="0" bIns="0" rtlCol="0"/>
          <a:lstStyle/>
          <a:p>
            <a:endParaRPr/>
          </a:p>
        </p:txBody>
      </p:sp>
      <p:sp>
        <p:nvSpPr>
          <p:cNvPr id="34" name="object 33">
            <a:extLst>
              <a:ext uri="{FF2B5EF4-FFF2-40B4-BE49-F238E27FC236}">
                <a16:creationId xmlns:a16="http://schemas.microsoft.com/office/drawing/2014/main" id="{8CE68F23-D50D-4E9B-83E2-34FDF56A711D}"/>
              </a:ext>
            </a:extLst>
          </p:cNvPr>
          <p:cNvSpPr/>
          <p:nvPr/>
        </p:nvSpPr>
        <p:spPr>
          <a:xfrm>
            <a:off x="3318103" y="3233401"/>
            <a:ext cx="467995" cy="344338"/>
          </a:xfrm>
          <a:custGeom>
            <a:avLst/>
            <a:gdLst/>
            <a:ahLst/>
            <a:cxnLst/>
            <a:rect l="l" t="t" r="r" b="b"/>
            <a:pathLst>
              <a:path w="467994" h="274320">
                <a:moveTo>
                  <a:pt x="233934" y="0"/>
                </a:moveTo>
                <a:lnTo>
                  <a:pt x="0" y="68579"/>
                </a:lnTo>
                <a:lnTo>
                  <a:pt x="56172" y="68579"/>
                </a:lnTo>
                <a:lnTo>
                  <a:pt x="56172" y="274319"/>
                </a:lnTo>
                <a:lnTo>
                  <a:pt x="411695" y="274319"/>
                </a:lnTo>
                <a:lnTo>
                  <a:pt x="411695" y="68579"/>
                </a:lnTo>
                <a:lnTo>
                  <a:pt x="467868" y="68579"/>
                </a:lnTo>
                <a:lnTo>
                  <a:pt x="233934" y="0"/>
                </a:lnTo>
                <a:close/>
              </a:path>
            </a:pathLst>
          </a:custGeom>
          <a:solidFill>
            <a:srgbClr val="00B0F0"/>
          </a:solidFill>
          <a:ln w="9144">
            <a:solidFill>
              <a:srgbClr val="002060"/>
            </a:solidFill>
          </a:ln>
        </p:spPr>
        <p:txBody>
          <a:bodyPr wrap="square" lIns="0" tIns="0" rIns="0" bIns="0" rtlCol="0"/>
          <a:lstStyle/>
          <a:p>
            <a:endParaRPr/>
          </a:p>
        </p:txBody>
      </p:sp>
      <p:sp>
        <p:nvSpPr>
          <p:cNvPr id="35" name="object 34">
            <a:extLst>
              <a:ext uri="{FF2B5EF4-FFF2-40B4-BE49-F238E27FC236}">
                <a16:creationId xmlns:a16="http://schemas.microsoft.com/office/drawing/2014/main" id="{D0AE71DE-3091-4672-9849-16CC18EB0168}"/>
              </a:ext>
            </a:extLst>
          </p:cNvPr>
          <p:cNvSpPr txBox="1"/>
          <p:nvPr/>
        </p:nvSpPr>
        <p:spPr>
          <a:xfrm>
            <a:off x="2812602" y="3628886"/>
            <a:ext cx="1754199"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トの設計</a:t>
            </a:r>
            <a:endParaRPr sz="1600" dirty="0">
              <a:latin typeface="BIZ UDPゴシック"/>
              <a:cs typeface="BIZ UDPゴシック"/>
            </a:endParaRPr>
          </a:p>
        </p:txBody>
      </p:sp>
      <p:sp>
        <p:nvSpPr>
          <p:cNvPr id="36" name="object 35">
            <a:extLst>
              <a:ext uri="{FF2B5EF4-FFF2-40B4-BE49-F238E27FC236}">
                <a16:creationId xmlns:a16="http://schemas.microsoft.com/office/drawing/2014/main" id="{17B9AAF1-D313-4022-9C23-9EB22F19A344}"/>
              </a:ext>
            </a:extLst>
          </p:cNvPr>
          <p:cNvSpPr/>
          <p:nvPr/>
        </p:nvSpPr>
        <p:spPr>
          <a:xfrm>
            <a:off x="8437068" y="3212784"/>
            <a:ext cx="469900" cy="274320"/>
          </a:xfrm>
          <a:custGeom>
            <a:avLst/>
            <a:gdLst/>
            <a:ahLst/>
            <a:cxnLst/>
            <a:rect l="l" t="t" r="r" b="b"/>
            <a:pathLst>
              <a:path w="469900" h="274320">
                <a:moveTo>
                  <a:pt x="413042" y="68579"/>
                </a:moveTo>
                <a:lnTo>
                  <a:pt x="56349" y="68580"/>
                </a:lnTo>
                <a:lnTo>
                  <a:pt x="56349" y="274320"/>
                </a:lnTo>
                <a:lnTo>
                  <a:pt x="413042" y="274320"/>
                </a:lnTo>
                <a:lnTo>
                  <a:pt x="413042" y="68579"/>
                </a:lnTo>
                <a:close/>
              </a:path>
              <a:path w="469900" h="274320">
                <a:moveTo>
                  <a:pt x="234696" y="0"/>
                </a:moveTo>
                <a:lnTo>
                  <a:pt x="0" y="68580"/>
                </a:lnTo>
                <a:lnTo>
                  <a:pt x="469392" y="68580"/>
                </a:lnTo>
                <a:lnTo>
                  <a:pt x="234696" y="0"/>
                </a:lnTo>
                <a:close/>
              </a:path>
            </a:pathLst>
          </a:custGeom>
          <a:solidFill>
            <a:srgbClr val="00B0F0"/>
          </a:solidFill>
          <a:ln>
            <a:solidFill>
              <a:srgbClr val="002060"/>
            </a:solidFill>
          </a:ln>
        </p:spPr>
        <p:txBody>
          <a:bodyPr wrap="square" lIns="0" tIns="0" rIns="0" bIns="0" rtlCol="0"/>
          <a:lstStyle/>
          <a:p>
            <a:endParaRPr/>
          </a:p>
        </p:txBody>
      </p:sp>
      <p:graphicFrame>
        <p:nvGraphicFramePr>
          <p:cNvPr id="39" name="表格 39">
            <a:extLst>
              <a:ext uri="{FF2B5EF4-FFF2-40B4-BE49-F238E27FC236}">
                <a16:creationId xmlns:a16="http://schemas.microsoft.com/office/drawing/2014/main" id="{76B5BB4C-57A9-46A0-B689-CEEEACE9E8C9}"/>
              </a:ext>
            </a:extLst>
          </p:cNvPr>
          <p:cNvGraphicFramePr>
            <a:graphicFrameLocks noGrp="1"/>
          </p:cNvGraphicFramePr>
          <p:nvPr/>
        </p:nvGraphicFramePr>
        <p:xfrm>
          <a:off x="583793" y="4437684"/>
          <a:ext cx="10955959" cy="1899920"/>
        </p:xfrm>
        <a:graphic>
          <a:graphicData uri="http://schemas.openxmlformats.org/drawingml/2006/table">
            <a:tbl>
              <a:tblPr firstRow="1" bandRow="1">
                <a:tableStyleId>{5C22544A-7EE6-4342-B048-85BDC9FD1C3A}</a:tableStyleId>
              </a:tblPr>
              <a:tblGrid>
                <a:gridCol w="1328406">
                  <a:extLst>
                    <a:ext uri="{9D8B030D-6E8A-4147-A177-3AD203B41FA5}">
                      <a16:colId xmlns:a16="http://schemas.microsoft.com/office/drawing/2014/main" val="1148998515"/>
                    </a:ext>
                  </a:extLst>
                </a:gridCol>
                <a:gridCol w="1371600">
                  <a:extLst>
                    <a:ext uri="{9D8B030D-6E8A-4147-A177-3AD203B41FA5}">
                      <a16:colId xmlns:a16="http://schemas.microsoft.com/office/drawing/2014/main" val="830375319"/>
                    </a:ext>
                  </a:extLst>
                </a:gridCol>
                <a:gridCol w="1516801">
                  <a:extLst>
                    <a:ext uri="{9D8B030D-6E8A-4147-A177-3AD203B41FA5}">
                      <a16:colId xmlns:a16="http://schemas.microsoft.com/office/drawing/2014/main" val="3089477459"/>
                    </a:ext>
                  </a:extLst>
                </a:gridCol>
                <a:gridCol w="1447800">
                  <a:extLst>
                    <a:ext uri="{9D8B030D-6E8A-4147-A177-3AD203B41FA5}">
                      <a16:colId xmlns:a16="http://schemas.microsoft.com/office/drawing/2014/main" val="979287176"/>
                    </a:ext>
                  </a:extLst>
                </a:gridCol>
                <a:gridCol w="1600200">
                  <a:extLst>
                    <a:ext uri="{9D8B030D-6E8A-4147-A177-3AD203B41FA5}">
                      <a16:colId xmlns:a16="http://schemas.microsoft.com/office/drawing/2014/main" val="2429174055"/>
                    </a:ext>
                  </a:extLst>
                </a:gridCol>
                <a:gridCol w="2126015">
                  <a:extLst>
                    <a:ext uri="{9D8B030D-6E8A-4147-A177-3AD203B41FA5}">
                      <a16:colId xmlns:a16="http://schemas.microsoft.com/office/drawing/2014/main" val="566721731"/>
                    </a:ext>
                  </a:extLst>
                </a:gridCol>
                <a:gridCol w="1565137">
                  <a:extLst>
                    <a:ext uri="{9D8B030D-6E8A-4147-A177-3AD203B41FA5}">
                      <a16:colId xmlns:a16="http://schemas.microsoft.com/office/drawing/2014/main" val="423169516"/>
                    </a:ext>
                  </a:extLst>
                </a:gridCol>
              </a:tblGrid>
              <a:tr h="370840">
                <a:tc>
                  <a:txBody>
                    <a:bodyPr/>
                    <a:lstStyle/>
                    <a:p>
                      <a:pPr algn="ctr"/>
                      <a:r>
                        <a:rPr kumimoji="1" lang="ja-JP" altLang="en-US" dirty="0"/>
                        <a:t>サイクル</a:t>
                      </a:r>
                      <a:endParaRPr kumimoji="1" lang="en-US" altLang="ja-JP" dirty="0"/>
                    </a:p>
                  </a:txBody>
                  <a:tcPr/>
                </a:tc>
                <a:tc>
                  <a:txBody>
                    <a:bodyPr/>
                    <a:lstStyle/>
                    <a:p>
                      <a:pPr algn="ctr"/>
                      <a:r>
                        <a:rPr kumimoji="1" lang="ja-JP" altLang="en-US" dirty="0"/>
                        <a:t>要件定義</a:t>
                      </a:r>
                    </a:p>
                  </a:txBody>
                  <a:tcPr/>
                </a:tc>
                <a:tc>
                  <a:txBody>
                    <a:bodyPr/>
                    <a:lstStyle/>
                    <a:p>
                      <a:pPr algn="ctr"/>
                      <a:r>
                        <a:rPr kumimoji="1" lang="ja-JP" altLang="en-US" dirty="0"/>
                        <a:t>基本設計</a:t>
                      </a:r>
                    </a:p>
                  </a:txBody>
                  <a:tcPr/>
                </a:tc>
                <a:tc>
                  <a:txBody>
                    <a:bodyPr/>
                    <a:lstStyle/>
                    <a:p>
                      <a:pPr algn="ctr"/>
                      <a:r>
                        <a:rPr kumimoji="1" lang="ja-JP" altLang="en-US" dirty="0"/>
                        <a:t>詳細設計</a:t>
                      </a:r>
                    </a:p>
                  </a:txBody>
                  <a:tcPr/>
                </a:tc>
                <a:tc>
                  <a:txBody>
                    <a:bodyPr/>
                    <a:lstStyle/>
                    <a:p>
                      <a:pPr algn="ctr"/>
                      <a:r>
                        <a:rPr kumimoji="1" lang="ja-JP" altLang="en-US" dirty="0"/>
                        <a:t>統合テスト</a:t>
                      </a:r>
                    </a:p>
                  </a:txBody>
                  <a:tcPr/>
                </a:tc>
                <a:tc>
                  <a:txBody>
                    <a:bodyPr/>
                    <a:lstStyle/>
                    <a:p>
                      <a:pPr algn="ctr"/>
                      <a:r>
                        <a:rPr kumimoji="1" lang="ja-JP" altLang="en-US" sz="1800" b="0" dirty="0"/>
                        <a:t>システムテスト</a:t>
                      </a:r>
                      <a:endParaRPr kumimoji="1" lang="ja-JP" altLang="en-US" dirty="0"/>
                    </a:p>
                  </a:txBody>
                  <a:tcPr/>
                </a:tc>
                <a:tc>
                  <a:txBody>
                    <a:bodyPr/>
                    <a:lstStyle/>
                    <a:p>
                      <a:pPr algn="ctr"/>
                      <a:r>
                        <a:rPr kumimoji="1" lang="ja-JP" altLang="en-US" sz="1800" b="0" dirty="0"/>
                        <a:t>受入テスト</a:t>
                      </a:r>
                      <a:endParaRPr kumimoji="1" lang="ja-JP" altLang="en-US" dirty="0"/>
                    </a:p>
                  </a:txBody>
                  <a:tcPr/>
                </a:tc>
                <a:extLst>
                  <a:ext uri="{0D108BD9-81ED-4DB2-BD59-A6C34878D82A}">
                    <a16:rowId xmlns:a16="http://schemas.microsoft.com/office/drawing/2014/main" val="3301053313"/>
                  </a:ext>
                </a:extLst>
              </a:tr>
              <a:tr h="370840">
                <a:tc>
                  <a:txBody>
                    <a:bodyPr/>
                    <a:lstStyle/>
                    <a:p>
                      <a:r>
                        <a:rPr kumimoji="1" lang="ja-JP" altLang="en-US" sz="1600" dirty="0"/>
                        <a:t>設計作業</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マイクロサービス定義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マイクロサービス機能設計</a:t>
                      </a:r>
                    </a:p>
                  </a:txBody>
                  <a:tcPr/>
                </a:tc>
                <a:tc>
                  <a:txBody>
                    <a:bodyPr/>
                    <a:lstStyle/>
                    <a:p>
                      <a:r>
                        <a:rPr lang="ja-JP" altLang="en-US" sz="1600" b="0" spc="-5" dirty="0">
                          <a:solidFill>
                            <a:srgbClr val="001F5F"/>
                          </a:solidFill>
                        </a:rPr>
                        <a:t>マイクロ設計</a:t>
                      </a:r>
                      <a:endParaRPr kumimoji="1" lang="ja-JP" altLang="en-US" sz="1600" dirty="0"/>
                    </a:p>
                  </a:txBody>
                  <a:tcPr/>
                </a:tc>
                <a:tc>
                  <a:txBody>
                    <a:bodyPr/>
                    <a:lstStyle/>
                    <a:p>
                      <a:r>
                        <a:rPr kumimoji="1" lang="ja-JP" altLang="en-US" sz="1600" dirty="0"/>
                        <a:t>設計書更新</a:t>
                      </a:r>
                    </a:p>
                  </a:txBody>
                  <a:tcPr/>
                </a:tc>
                <a:tc>
                  <a:txBody>
                    <a:bodyPr/>
                    <a:lstStyle/>
                    <a:p>
                      <a:endParaRPr kumimoji="1" lang="ja-JP" altLang="en-US" sz="1600" dirty="0"/>
                    </a:p>
                  </a:txBody>
                  <a:tcPr/>
                </a:tc>
                <a:tc>
                  <a:txBody>
                    <a:bodyPr/>
                    <a:lstStyle/>
                    <a:p>
                      <a:endParaRPr kumimoji="1" lang="ja-JP" altLang="en-US" sz="1600"/>
                    </a:p>
                  </a:txBody>
                  <a:tcPr/>
                </a:tc>
                <a:extLst>
                  <a:ext uri="{0D108BD9-81ED-4DB2-BD59-A6C34878D82A}">
                    <a16:rowId xmlns:a16="http://schemas.microsoft.com/office/drawing/2014/main" val="2911124811"/>
                  </a:ext>
                </a:extLst>
              </a:tr>
              <a:tr h="370840">
                <a:tc>
                  <a:txBody>
                    <a:bodyPr/>
                    <a:lstStyle/>
                    <a:p>
                      <a:r>
                        <a:rPr kumimoji="1" lang="ja-JP" altLang="en-US" sz="1600" dirty="0"/>
                        <a:t>製造作業</a:t>
                      </a:r>
                    </a:p>
                  </a:txBody>
                  <a:tcPr/>
                </a:tc>
                <a:tc>
                  <a:txBody>
                    <a:bodyPr/>
                    <a:lstStyle/>
                    <a:p>
                      <a:r>
                        <a:rPr kumimoji="1" lang="ja-JP" altLang="en-US" sz="1600" dirty="0"/>
                        <a:t>インフラ整備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仮サービス</a:t>
                      </a:r>
                    </a:p>
                  </a:txBody>
                  <a:tcPr/>
                </a:tc>
                <a:tc>
                  <a:txBody>
                    <a:bodyPr/>
                    <a:lstStyle/>
                    <a:p>
                      <a:r>
                        <a:rPr lang="ja-JP" altLang="en-US" sz="1600" b="0" spc="-5">
                          <a:solidFill>
                            <a:srgbClr val="001F5F"/>
                          </a:solidFill>
                        </a:rPr>
                        <a:t>機能開発</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ソース保守</a:t>
                      </a:r>
                      <a:endParaRPr kumimoji="1" lang="en-US" altLang="ja-JP"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3660722215"/>
                  </a:ext>
                </a:extLst>
              </a:tr>
              <a:tr h="370840">
                <a:tc>
                  <a:txBody>
                    <a:bodyPr/>
                    <a:lstStyle/>
                    <a:p>
                      <a:r>
                        <a:rPr kumimoji="1" lang="ja-JP" altLang="en-US" sz="1600" dirty="0"/>
                        <a:t>テストポイント</a:t>
                      </a:r>
                    </a:p>
                  </a:txBody>
                  <a:tcPr/>
                </a:tc>
                <a:tc>
                  <a:txBody>
                    <a:bodyPr/>
                    <a:lstStyle/>
                    <a:p>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spc="-5" dirty="0">
                          <a:solidFill>
                            <a:srgbClr val="001F5F"/>
                          </a:solidFill>
                        </a:rPr>
                        <a:t>コンポ</a:t>
                      </a:r>
                      <a:r>
                        <a:rPr lang="ja-JP" altLang="en-US" sz="1600" b="0" spc="5" dirty="0">
                          <a:solidFill>
                            <a:srgbClr val="001F5F"/>
                          </a:solidFill>
                        </a:rPr>
                        <a:t>ー</a:t>
                      </a:r>
                      <a:r>
                        <a:rPr lang="ja-JP" altLang="en-US" sz="1600" b="0" spc="-5" dirty="0">
                          <a:solidFill>
                            <a:srgbClr val="001F5F"/>
                          </a:solidFill>
                        </a:rPr>
                        <a:t>ネント</a:t>
                      </a:r>
                      <a:r>
                        <a:rPr lang="ja-JP" altLang="en-US" sz="1600" b="0" spc="5" dirty="0">
                          <a:solidFill>
                            <a:srgbClr val="001F5F"/>
                          </a:solidFill>
                        </a:rPr>
                        <a:t>テ</a:t>
                      </a:r>
                      <a:r>
                        <a:rPr lang="ja-JP" altLang="en-US" sz="1600" b="0" spc="-5" dirty="0">
                          <a:solidFill>
                            <a:srgbClr val="001F5F"/>
                          </a:solidFill>
                        </a:rPr>
                        <a:t>スト</a:t>
                      </a:r>
                      <a:endParaRPr lang="ja-JP" altLang="en-US" sz="1600" b="0" dirty="0">
                        <a:latin typeface="BIZ UDゴシック"/>
                        <a:cs typeface="BIZ UDゴシック"/>
                      </a:endParaRPr>
                    </a:p>
                  </a:txBody>
                  <a:tcPr/>
                </a:tc>
                <a:tc>
                  <a:txBody>
                    <a:bodyPr/>
                    <a:lstStyle/>
                    <a:p>
                      <a:r>
                        <a:rPr kumimoji="1" lang="ja-JP" altLang="en-US" sz="1600" b="0" dirty="0"/>
                        <a:t>サブシステム間機能確認</a:t>
                      </a:r>
                    </a:p>
                  </a:txBody>
                  <a:tcPr/>
                </a:tc>
                <a:tc>
                  <a:txBody>
                    <a:bodyPr/>
                    <a:lstStyle/>
                    <a:p>
                      <a:r>
                        <a:rPr kumimoji="1" lang="ja-JP" altLang="en-US" sz="1600" b="0" dirty="0"/>
                        <a:t>システム機能、性能、安定性などの確認</a:t>
                      </a:r>
                    </a:p>
                  </a:txBody>
                  <a:tcPr/>
                </a:tc>
                <a:tc>
                  <a:txBody>
                    <a:bodyPr/>
                    <a:lstStyle/>
                    <a:p>
                      <a:r>
                        <a:rPr kumimoji="1" lang="ja-JP" altLang="en-US" sz="1600" b="0" dirty="0"/>
                        <a:t>ユーザニーズの最終確認</a:t>
                      </a:r>
                    </a:p>
                  </a:txBody>
                  <a:tcPr/>
                </a:tc>
                <a:extLst>
                  <a:ext uri="{0D108BD9-81ED-4DB2-BD59-A6C34878D82A}">
                    <a16:rowId xmlns:a16="http://schemas.microsoft.com/office/drawing/2014/main" val="2975161777"/>
                  </a:ext>
                </a:extLst>
              </a:tr>
            </a:tbl>
          </a:graphicData>
        </a:graphic>
      </p:graphicFrame>
      <p:sp>
        <p:nvSpPr>
          <p:cNvPr id="41" name="文本框 40">
            <a:extLst>
              <a:ext uri="{FF2B5EF4-FFF2-40B4-BE49-F238E27FC236}">
                <a16:creationId xmlns:a16="http://schemas.microsoft.com/office/drawing/2014/main" id="{D29B5051-D057-4593-B86D-74372D1B9676}"/>
              </a:ext>
            </a:extLst>
          </p:cNvPr>
          <p:cNvSpPr txBox="1"/>
          <p:nvPr/>
        </p:nvSpPr>
        <p:spPr>
          <a:xfrm>
            <a:off x="546410" y="4088197"/>
            <a:ext cx="10414540" cy="32773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kumimoji="1" lang="ja-JP" altLang="en-US" dirty="0">
                <a:latin typeface="ＭＳ ゴシック" panose="020B0609070205080204" pitchFamily="49" charset="-128"/>
                <a:ea typeface="ＭＳ ゴシック" panose="020B0609070205080204" pitchFamily="49" charset="-128"/>
              </a:rPr>
              <a:t>アジャイル開発（スクラム）ソリューション：設計、製造、テストの平行作業の早期テストモデル</a:t>
            </a:r>
            <a:endParaRPr kumimoji="1" lang="en-US" altLang="ja-JP" dirty="0">
              <a:latin typeface="ＭＳ ゴシック" panose="020B0609070205080204" pitchFamily="49" charset="-128"/>
              <a:ea typeface="ＭＳ ゴシック" panose="020B0609070205080204" pitchFamily="49" charset="-128"/>
            </a:endParaRPr>
          </a:p>
        </p:txBody>
      </p:sp>
      <p:sp>
        <p:nvSpPr>
          <p:cNvPr id="37" name="灯片编号占位符 31">
            <a:extLst>
              <a:ext uri="{FF2B5EF4-FFF2-40B4-BE49-F238E27FC236}">
                <a16:creationId xmlns:a16="http://schemas.microsoft.com/office/drawing/2014/main" id="{D5B2D551-F73C-49E0-A79C-FF3A87C4C6D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72</a:t>
            </a:fld>
            <a:r>
              <a:rPr lang="ja-JP" altLang="en-US" spc="-45" dirty="0"/>
              <a:t>　</a:t>
            </a:r>
            <a:r>
              <a:rPr spc="-5" dirty="0"/>
              <a:t>-</a:t>
            </a:r>
          </a:p>
        </p:txBody>
      </p:sp>
    </p:spTree>
    <p:extLst>
      <p:ext uri="{BB962C8B-B14F-4D97-AF65-F5344CB8AC3E}">
        <p14:creationId xmlns:p14="http://schemas.microsoft.com/office/powerpoint/2010/main" val="6503196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a:xfrm>
            <a:off x="315152" y="-43542"/>
            <a:ext cx="11394838" cy="492443"/>
          </a:xfrm>
        </p:spPr>
        <p:txBody>
          <a:bodyPr/>
          <a:lstStyle/>
          <a:p>
            <a:r>
              <a:rPr lang="ja-JP" altLang="en-US" dirty="0">
                <a:latin typeface="MS Mincho" panose="02020609040205080304" pitchFamily="49" charset="-128"/>
                <a:ea typeface="MS Mincho" panose="02020609040205080304" pitchFamily="49" charset="-128"/>
              </a:rPr>
              <a:t>システム移行・再構築のソリューション</a:t>
            </a:r>
            <a:endParaRPr lang="zh-CN" altLang="en-US" dirty="0">
              <a:latin typeface="MS Mincho" panose="02020609040205080304" pitchFamily="49" charset="-128"/>
              <a:ea typeface="MS Mincho" panose="020206090402050803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631410" y="1236661"/>
            <a:ext cx="666274" cy="455537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既存システム</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696844" y="2561768"/>
            <a:ext cx="692727" cy="2924632"/>
          </a:xfrm>
          <a:prstGeom prst="rect">
            <a:avLst/>
          </a:prstGeom>
          <a:solidFill>
            <a:srgbClr val="00B0F0"/>
          </a:solidFill>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新システム</a:t>
            </a:r>
            <a:endParaRPr lang="en-US" altLang="ja-JP" sz="2800" b="1"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cxnSpLocks/>
            <a:stCxn id="47" idx="3"/>
            <a:endCxn id="14" idx="1"/>
          </p:cNvCxnSpPr>
          <p:nvPr/>
        </p:nvCxnSpPr>
        <p:spPr>
          <a:xfrm flipV="1">
            <a:off x="5769800" y="1416439"/>
            <a:ext cx="954430" cy="80319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9" name="コネクタ: カギ線 28">
            <a:extLst>
              <a:ext uri="{FF2B5EF4-FFF2-40B4-BE49-F238E27FC236}">
                <a16:creationId xmlns:a16="http://schemas.microsoft.com/office/drawing/2014/main" id="{BC115870-2803-4821-A7D5-4A32072092D3}"/>
              </a:ext>
            </a:extLst>
          </p:cNvPr>
          <p:cNvCxnSpPr>
            <a:cxnSpLocks/>
            <a:stCxn id="79" idx="3"/>
            <a:endCxn id="15" idx="1"/>
          </p:cNvCxnSpPr>
          <p:nvPr/>
        </p:nvCxnSpPr>
        <p:spPr>
          <a:xfrm>
            <a:off x="10144974" y="3045458"/>
            <a:ext cx="551870" cy="978626"/>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4" idx="3"/>
            <a:endCxn id="84" idx="1"/>
          </p:cNvCxnSpPr>
          <p:nvPr/>
        </p:nvCxnSpPr>
        <p:spPr>
          <a:xfrm>
            <a:off x="8265770" y="1416439"/>
            <a:ext cx="2204426" cy="28902"/>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4" name="フローチャート: 複数書類 13">
            <a:extLst>
              <a:ext uri="{FF2B5EF4-FFF2-40B4-BE49-F238E27FC236}">
                <a16:creationId xmlns:a16="http://schemas.microsoft.com/office/drawing/2014/main" id="{9C4593D0-2411-41E4-A99A-2B556CDCD333}"/>
              </a:ext>
            </a:extLst>
          </p:cNvPr>
          <p:cNvSpPr/>
          <p:nvPr/>
        </p:nvSpPr>
        <p:spPr>
          <a:xfrm>
            <a:off x="6724230" y="797002"/>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新システム</a:t>
            </a:r>
            <a:endParaRPr kumimoji="1" lang="en-US" altLang="ja-JP" b="1" dirty="0">
              <a:solidFill>
                <a:schemeClr val="tx1"/>
              </a:solidFill>
            </a:endParaRPr>
          </a:p>
          <a:p>
            <a:pPr algn="ctr"/>
            <a:r>
              <a:rPr kumimoji="1" lang="ja-JP" altLang="en-US" b="1" dirty="0">
                <a:solidFill>
                  <a:schemeClr val="tx1"/>
                </a:solidFill>
              </a:rPr>
              <a:t>設計書</a:t>
            </a:r>
          </a:p>
        </p:txBody>
      </p:sp>
      <p:sp>
        <p:nvSpPr>
          <p:cNvPr id="16" name="フローチャート: 代替処理 15">
            <a:extLst>
              <a:ext uri="{FF2B5EF4-FFF2-40B4-BE49-F238E27FC236}">
                <a16:creationId xmlns:a16="http://schemas.microsoft.com/office/drawing/2014/main" id="{B735CEB2-1752-4471-B19C-F685F446DDCF}"/>
              </a:ext>
            </a:extLst>
          </p:cNvPr>
          <p:cNvSpPr/>
          <p:nvPr/>
        </p:nvSpPr>
        <p:spPr>
          <a:xfrm>
            <a:off x="2438400" y="1021392"/>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業務調査</a:t>
            </a:r>
          </a:p>
          <a:p>
            <a:pPr algn="ctr"/>
            <a:r>
              <a:rPr kumimoji="1" lang="ja-JP" altLang="en-US" b="1" dirty="0">
                <a:solidFill>
                  <a:schemeClr val="tx1"/>
                </a:solidFill>
              </a:rPr>
              <a:t>ツール</a:t>
            </a:r>
            <a:endParaRPr kumimoji="1" lang="en-US" altLang="ja-JP" b="1" dirty="0">
              <a:solidFill>
                <a:schemeClr val="tx1"/>
              </a:solidFill>
            </a:endParaRPr>
          </a:p>
        </p:txBody>
      </p:sp>
      <p:sp>
        <p:nvSpPr>
          <p:cNvPr id="35" name="フローチャート: 代替処理 34">
            <a:extLst>
              <a:ext uri="{FF2B5EF4-FFF2-40B4-BE49-F238E27FC236}">
                <a16:creationId xmlns:a16="http://schemas.microsoft.com/office/drawing/2014/main" id="{D4C61EC8-07E6-4889-9077-DA3FDF824948}"/>
              </a:ext>
            </a:extLst>
          </p:cNvPr>
          <p:cNvSpPr/>
          <p:nvPr/>
        </p:nvSpPr>
        <p:spPr>
          <a:xfrm>
            <a:off x="2460726" y="2659410"/>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データ抽出ツール</a:t>
            </a:r>
            <a:endParaRPr kumimoji="1" lang="en-US" altLang="ja-JP" b="1" dirty="0">
              <a:solidFill>
                <a:schemeClr val="tx1"/>
              </a:solidFill>
            </a:endParaRPr>
          </a:p>
        </p:txBody>
      </p:sp>
      <p:cxnSp>
        <p:nvCxnSpPr>
          <p:cNvPr id="45" name="コネクタ: カギ線 44">
            <a:extLst>
              <a:ext uri="{FF2B5EF4-FFF2-40B4-BE49-F238E27FC236}">
                <a16:creationId xmlns:a16="http://schemas.microsoft.com/office/drawing/2014/main" id="{D1F2E49E-94B0-441C-B579-50E7B0A71043}"/>
              </a:ext>
            </a:extLst>
          </p:cNvPr>
          <p:cNvCxnSpPr>
            <a:cxnSpLocks/>
            <a:stCxn id="6" idx="3"/>
            <a:endCxn id="35" idx="1"/>
          </p:cNvCxnSpPr>
          <p:nvPr/>
        </p:nvCxnSpPr>
        <p:spPr>
          <a:xfrm flipV="1">
            <a:off x="1297684" y="3077972"/>
            <a:ext cx="1163042" cy="4363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7" name="フローチャート: 複数書類 46">
            <a:extLst>
              <a:ext uri="{FF2B5EF4-FFF2-40B4-BE49-F238E27FC236}">
                <a16:creationId xmlns:a16="http://schemas.microsoft.com/office/drawing/2014/main" id="{74C3550B-547D-4A28-86C9-FAD2788CA9F1}"/>
              </a:ext>
            </a:extLst>
          </p:cNvPr>
          <p:cNvSpPr/>
          <p:nvPr/>
        </p:nvSpPr>
        <p:spPr>
          <a:xfrm>
            <a:off x="4495800" y="1600200"/>
            <a:ext cx="1274000" cy="1238874"/>
          </a:xfrm>
          <a:prstGeom prst="flowChartMulti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既存システム設計書</a:t>
            </a:r>
          </a:p>
        </p:txBody>
      </p:sp>
      <p:cxnSp>
        <p:nvCxnSpPr>
          <p:cNvPr id="65" name="直線矢印コネクタ 64">
            <a:extLst>
              <a:ext uri="{FF2B5EF4-FFF2-40B4-BE49-F238E27FC236}">
                <a16:creationId xmlns:a16="http://schemas.microsoft.com/office/drawing/2014/main" id="{79B19674-D9E5-4EDA-80A2-3B858B2AC257}"/>
              </a:ext>
            </a:extLst>
          </p:cNvPr>
          <p:cNvCxnSpPr>
            <a:cxnSpLocks/>
            <a:stCxn id="16" idx="3"/>
            <a:endCxn id="14" idx="1"/>
          </p:cNvCxnSpPr>
          <p:nvPr/>
        </p:nvCxnSpPr>
        <p:spPr>
          <a:xfrm flipV="1">
            <a:off x="3787674" y="1416439"/>
            <a:ext cx="2936556" cy="23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コネクタ: カギ線 71">
            <a:extLst>
              <a:ext uri="{FF2B5EF4-FFF2-40B4-BE49-F238E27FC236}">
                <a16:creationId xmlns:a16="http://schemas.microsoft.com/office/drawing/2014/main" id="{E0E2888E-4FB0-40AA-80BB-591D1290ECED}"/>
              </a:ext>
            </a:extLst>
          </p:cNvPr>
          <p:cNvCxnSpPr>
            <a:cxnSpLocks/>
            <a:stCxn id="6" idx="3"/>
            <a:endCxn id="16" idx="1"/>
          </p:cNvCxnSpPr>
          <p:nvPr/>
        </p:nvCxnSpPr>
        <p:spPr>
          <a:xfrm flipV="1">
            <a:off x="1297684" y="1439954"/>
            <a:ext cx="1140716" cy="207439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9" name="フローチャート: 代替処理 78">
            <a:extLst>
              <a:ext uri="{FF2B5EF4-FFF2-40B4-BE49-F238E27FC236}">
                <a16:creationId xmlns:a16="http://schemas.microsoft.com/office/drawing/2014/main" id="{23BF4F56-00BA-471D-B416-B5C2A44A1662}"/>
              </a:ext>
            </a:extLst>
          </p:cNvPr>
          <p:cNvSpPr/>
          <p:nvPr/>
        </p:nvSpPr>
        <p:spPr>
          <a:xfrm>
            <a:off x="8795700" y="2626896"/>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自動テストツール</a:t>
            </a:r>
            <a:endParaRPr kumimoji="1" lang="en-US" altLang="ja-JP" b="1" dirty="0">
              <a:solidFill>
                <a:schemeClr val="tx1"/>
              </a:solidFill>
            </a:endParaRPr>
          </a:p>
        </p:txBody>
      </p:sp>
      <p:sp>
        <p:nvSpPr>
          <p:cNvPr id="84" name="フローチャート: 処理 83">
            <a:extLst>
              <a:ext uri="{FF2B5EF4-FFF2-40B4-BE49-F238E27FC236}">
                <a16:creationId xmlns:a16="http://schemas.microsoft.com/office/drawing/2014/main" id="{37821FAA-0340-4770-9B22-9E7D2CE72861}"/>
              </a:ext>
            </a:extLst>
          </p:cNvPr>
          <p:cNvSpPr/>
          <p:nvPr/>
        </p:nvSpPr>
        <p:spPr>
          <a:xfrm>
            <a:off x="10470196" y="1138875"/>
            <a:ext cx="1133554" cy="612932"/>
          </a:xfrm>
          <a:prstGeom prst="flowChartProces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開発</a:t>
            </a:r>
          </a:p>
        </p:txBody>
      </p:sp>
      <p:cxnSp>
        <p:nvCxnSpPr>
          <p:cNvPr id="88" name="直線矢印コネクタ 87">
            <a:extLst>
              <a:ext uri="{FF2B5EF4-FFF2-40B4-BE49-F238E27FC236}">
                <a16:creationId xmlns:a16="http://schemas.microsoft.com/office/drawing/2014/main" id="{A04F78C2-8F43-4CF4-8895-71A858C56DCC}"/>
              </a:ext>
            </a:extLst>
          </p:cNvPr>
          <p:cNvCxnSpPr>
            <a:cxnSpLocks/>
            <a:stCxn id="84" idx="2"/>
            <a:endCxn id="15" idx="0"/>
          </p:cNvCxnSpPr>
          <p:nvPr/>
        </p:nvCxnSpPr>
        <p:spPr>
          <a:xfrm>
            <a:off x="11036973" y="1751807"/>
            <a:ext cx="6235" cy="80996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92" name="フローチャート: 複数書類 91">
            <a:extLst>
              <a:ext uri="{FF2B5EF4-FFF2-40B4-BE49-F238E27FC236}">
                <a16:creationId xmlns:a16="http://schemas.microsoft.com/office/drawing/2014/main" id="{EDF2EDCE-8774-490E-91C7-980059864D91}"/>
              </a:ext>
            </a:extLst>
          </p:cNvPr>
          <p:cNvSpPr/>
          <p:nvPr/>
        </p:nvSpPr>
        <p:spPr>
          <a:xfrm>
            <a:off x="6800430" y="2438400"/>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結合テスト</a:t>
            </a:r>
            <a:endParaRPr kumimoji="1" lang="en-US" altLang="ja-JP" b="1" dirty="0">
              <a:solidFill>
                <a:schemeClr val="tx1"/>
              </a:solidFill>
            </a:endParaRPr>
          </a:p>
          <a:p>
            <a:pPr algn="ctr"/>
            <a:r>
              <a:rPr kumimoji="1" lang="ja-JP" altLang="en-US" b="1" dirty="0">
                <a:solidFill>
                  <a:schemeClr val="tx1"/>
                </a:solidFill>
              </a:rPr>
              <a:t>設計書</a:t>
            </a:r>
          </a:p>
        </p:txBody>
      </p:sp>
      <p:cxnSp>
        <p:nvCxnSpPr>
          <p:cNvPr id="93" name="直線矢印コネクタ 92">
            <a:extLst>
              <a:ext uri="{FF2B5EF4-FFF2-40B4-BE49-F238E27FC236}">
                <a16:creationId xmlns:a16="http://schemas.microsoft.com/office/drawing/2014/main" id="{82959901-E366-49BB-8D07-B0B7DAF4A6B9}"/>
              </a:ext>
            </a:extLst>
          </p:cNvPr>
          <p:cNvCxnSpPr>
            <a:cxnSpLocks/>
            <a:stCxn id="35" idx="3"/>
            <a:endCxn id="92" idx="1"/>
          </p:cNvCxnSpPr>
          <p:nvPr/>
        </p:nvCxnSpPr>
        <p:spPr>
          <a:xfrm flipV="1">
            <a:off x="3810000" y="3057837"/>
            <a:ext cx="2990430" cy="20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直線矢印コネクタ 101">
            <a:extLst>
              <a:ext uri="{FF2B5EF4-FFF2-40B4-BE49-F238E27FC236}">
                <a16:creationId xmlns:a16="http://schemas.microsoft.com/office/drawing/2014/main" id="{7BEFB6A5-9298-4D52-904B-7DC0CB30EA49}"/>
              </a:ext>
            </a:extLst>
          </p:cNvPr>
          <p:cNvCxnSpPr>
            <a:cxnSpLocks/>
            <a:stCxn id="92" idx="3"/>
            <a:endCxn id="79" idx="1"/>
          </p:cNvCxnSpPr>
          <p:nvPr/>
        </p:nvCxnSpPr>
        <p:spPr>
          <a:xfrm flipV="1">
            <a:off x="8341970" y="3045458"/>
            <a:ext cx="453730" cy="1237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07" name="フローチャート: 複数書類 106">
            <a:extLst>
              <a:ext uri="{FF2B5EF4-FFF2-40B4-BE49-F238E27FC236}">
                <a16:creationId xmlns:a16="http://schemas.microsoft.com/office/drawing/2014/main" id="{60BCF243-1983-442D-AD89-302435884FA9}"/>
              </a:ext>
            </a:extLst>
          </p:cNvPr>
          <p:cNvSpPr/>
          <p:nvPr/>
        </p:nvSpPr>
        <p:spPr>
          <a:xfrm>
            <a:off x="6724230" y="4281844"/>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システムテスト</a:t>
            </a:r>
            <a:endParaRPr kumimoji="1" lang="en-US" altLang="ja-JP" b="1" dirty="0">
              <a:solidFill>
                <a:schemeClr val="tx1"/>
              </a:solidFill>
            </a:endParaRPr>
          </a:p>
          <a:p>
            <a:pPr algn="ctr"/>
            <a:r>
              <a:rPr kumimoji="1" lang="ja-JP" altLang="en-US" b="1" dirty="0">
                <a:solidFill>
                  <a:schemeClr val="tx1"/>
                </a:solidFill>
              </a:rPr>
              <a:t>設計書</a:t>
            </a:r>
          </a:p>
        </p:txBody>
      </p:sp>
      <p:sp>
        <p:nvSpPr>
          <p:cNvPr id="111" name="フローチャート: 代替処理 110">
            <a:extLst>
              <a:ext uri="{FF2B5EF4-FFF2-40B4-BE49-F238E27FC236}">
                <a16:creationId xmlns:a16="http://schemas.microsoft.com/office/drawing/2014/main" id="{9000CE84-4442-468C-83BC-86998FDE4416}"/>
              </a:ext>
            </a:extLst>
          </p:cNvPr>
          <p:cNvSpPr/>
          <p:nvPr/>
        </p:nvSpPr>
        <p:spPr>
          <a:xfrm>
            <a:off x="8795700" y="36141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データ移行</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15" name="コネクタ: カギ線 114">
            <a:extLst>
              <a:ext uri="{FF2B5EF4-FFF2-40B4-BE49-F238E27FC236}">
                <a16:creationId xmlns:a16="http://schemas.microsoft.com/office/drawing/2014/main" id="{6B0272C6-9A95-4CE1-8069-1D0BE4D48851}"/>
              </a:ext>
            </a:extLst>
          </p:cNvPr>
          <p:cNvCxnSpPr>
            <a:cxnSpLocks/>
            <a:stCxn id="35" idx="2"/>
            <a:endCxn id="111" idx="1"/>
          </p:cNvCxnSpPr>
          <p:nvPr/>
        </p:nvCxnSpPr>
        <p:spPr>
          <a:xfrm rot="16200000" flipH="1">
            <a:off x="5697465" y="934431"/>
            <a:ext cx="536133" cy="566033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20" name="コネクタ: カギ線 119">
            <a:extLst>
              <a:ext uri="{FF2B5EF4-FFF2-40B4-BE49-F238E27FC236}">
                <a16:creationId xmlns:a16="http://schemas.microsoft.com/office/drawing/2014/main" id="{9115E4DF-9CE8-4855-8275-A4C5EF937E26}"/>
              </a:ext>
            </a:extLst>
          </p:cNvPr>
          <p:cNvCxnSpPr>
            <a:cxnSpLocks/>
            <a:stCxn id="111" idx="3"/>
            <a:endCxn id="15" idx="1"/>
          </p:cNvCxnSpPr>
          <p:nvPr/>
        </p:nvCxnSpPr>
        <p:spPr>
          <a:xfrm flipV="1">
            <a:off x="10144974" y="4024084"/>
            <a:ext cx="551870" cy="8583"/>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25" name="フローチャート: 代替処理 124">
            <a:extLst>
              <a:ext uri="{FF2B5EF4-FFF2-40B4-BE49-F238E27FC236}">
                <a16:creationId xmlns:a16="http://schemas.microsoft.com/office/drawing/2014/main" id="{5CA89347-CA13-48DE-B949-1931E1436714}"/>
              </a:ext>
            </a:extLst>
          </p:cNvPr>
          <p:cNvSpPr/>
          <p:nvPr/>
        </p:nvSpPr>
        <p:spPr>
          <a:xfrm>
            <a:off x="2439969" y="53427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データ検証</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34" name="コネクタ: カギ線 133">
            <a:extLst>
              <a:ext uri="{FF2B5EF4-FFF2-40B4-BE49-F238E27FC236}">
                <a16:creationId xmlns:a16="http://schemas.microsoft.com/office/drawing/2014/main" id="{08E9371F-4441-41E1-BA0C-3FFDA5247041}"/>
              </a:ext>
            </a:extLst>
          </p:cNvPr>
          <p:cNvCxnSpPr>
            <a:cxnSpLocks/>
            <a:stCxn id="107" idx="3"/>
            <a:endCxn id="111" idx="2"/>
          </p:cNvCxnSpPr>
          <p:nvPr/>
        </p:nvCxnSpPr>
        <p:spPr>
          <a:xfrm flipV="1">
            <a:off x="8265770" y="4451229"/>
            <a:ext cx="1204567" cy="450052"/>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7" name="コネクタ: カギ線 136">
            <a:extLst>
              <a:ext uri="{FF2B5EF4-FFF2-40B4-BE49-F238E27FC236}">
                <a16:creationId xmlns:a16="http://schemas.microsoft.com/office/drawing/2014/main" id="{811B08B7-D334-4BF0-BDE0-0B298FB453B8}"/>
              </a:ext>
            </a:extLst>
          </p:cNvPr>
          <p:cNvCxnSpPr>
            <a:cxnSpLocks/>
            <a:stCxn id="15" idx="2"/>
            <a:endCxn id="125" idx="3"/>
          </p:cNvCxnSpPr>
          <p:nvPr/>
        </p:nvCxnSpPr>
        <p:spPr>
          <a:xfrm rot="5400000">
            <a:off x="7278793" y="1996851"/>
            <a:ext cx="274867" cy="7253965"/>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8" name="コネクタ: カギ線 137">
            <a:extLst>
              <a:ext uri="{FF2B5EF4-FFF2-40B4-BE49-F238E27FC236}">
                <a16:creationId xmlns:a16="http://schemas.microsoft.com/office/drawing/2014/main" id="{48B4F8E0-C770-4DFC-B6E6-1A5EADA36B3B}"/>
              </a:ext>
            </a:extLst>
          </p:cNvPr>
          <p:cNvCxnSpPr>
            <a:cxnSpLocks/>
            <a:stCxn id="6" idx="3"/>
            <a:endCxn id="125" idx="1"/>
          </p:cNvCxnSpPr>
          <p:nvPr/>
        </p:nvCxnSpPr>
        <p:spPr>
          <a:xfrm>
            <a:off x="1297684" y="3514347"/>
            <a:ext cx="1142285" cy="2246920"/>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41" name="コネクタ: カギ線 140">
            <a:extLst>
              <a:ext uri="{FF2B5EF4-FFF2-40B4-BE49-F238E27FC236}">
                <a16:creationId xmlns:a16="http://schemas.microsoft.com/office/drawing/2014/main" id="{355D1798-499B-4CDC-BF20-F326F7BC325E}"/>
              </a:ext>
            </a:extLst>
          </p:cNvPr>
          <p:cNvCxnSpPr>
            <a:cxnSpLocks/>
            <a:stCxn id="125" idx="0"/>
            <a:endCxn id="107" idx="1"/>
          </p:cNvCxnSpPr>
          <p:nvPr/>
        </p:nvCxnSpPr>
        <p:spPr>
          <a:xfrm rot="5400000" flipH="1" flipV="1">
            <a:off x="4698706" y="3317181"/>
            <a:ext cx="441424" cy="360962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0" name="灯片编号占位符 31">
            <a:extLst>
              <a:ext uri="{FF2B5EF4-FFF2-40B4-BE49-F238E27FC236}">
                <a16:creationId xmlns:a16="http://schemas.microsoft.com/office/drawing/2014/main" id="{921FAD87-BE05-4A28-B472-39DE7472183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73</a:t>
            </a:fld>
            <a:r>
              <a:rPr lang="ja-JP" altLang="en-US" spc="-45" dirty="0"/>
              <a:t>　</a:t>
            </a:r>
            <a:r>
              <a:rPr spc="-5" dirty="0"/>
              <a:t>-</a:t>
            </a:r>
          </a:p>
        </p:txBody>
      </p:sp>
    </p:spTree>
    <p:extLst>
      <p:ext uri="{BB962C8B-B14F-4D97-AF65-F5344CB8AC3E}">
        <p14:creationId xmlns:p14="http://schemas.microsoft.com/office/powerpoint/2010/main" val="14843806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a:xfrm>
            <a:off x="315152" y="-58056"/>
            <a:ext cx="11394838" cy="492443"/>
          </a:xfrm>
        </p:spPr>
        <p:txBody>
          <a:bodyPr/>
          <a:lstStyle/>
          <a:p>
            <a:r>
              <a:rPr lang="ja-JP" altLang="en-US" dirty="0">
                <a:latin typeface="MS Mincho" panose="02020609040205080304" pitchFamily="49" charset="-128"/>
                <a:ea typeface="MS Mincho" panose="02020609040205080304" pitchFamily="49" charset="-128"/>
              </a:rPr>
              <a:t>自動テストツール</a:t>
            </a:r>
            <a:endParaRPr lang="zh-CN" altLang="en-US" dirty="0">
              <a:latin typeface="MS Mincho" panose="02020609040205080304" pitchFamily="49" charset="-128"/>
              <a:ea typeface="MS Mincho" panose="02020609040205080304" pitchFamily="49" charset="-128"/>
            </a:endParaRPr>
          </a:p>
        </p:txBody>
      </p:sp>
      <p:sp>
        <p:nvSpPr>
          <p:cNvPr id="4" name="テキスト ボックス 3">
            <a:extLst>
              <a:ext uri="{FF2B5EF4-FFF2-40B4-BE49-F238E27FC236}">
                <a16:creationId xmlns:a16="http://schemas.microsoft.com/office/drawing/2014/main" id="{D4DC85D9-76AA-432B-9052-739E94BC19BB}"/>
              </a:ext>
            </a:extLst>
          </p:cNvPr>
          <p:cNvSpPr txBox="1"/>
          <p:nvPr/>
        </p:nvSpPr>
        <p:spPr>
          <a:xfrm>
            <a:off x="5354779" y="1083987"/>
            <a:ext cx="49530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テストドライバー</a:t>
            </a:r>
            <a:endParaRPr lang="zh-CN" altLang="en-US" b="1"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762000" y="1083987"/>
            <a:ext cx="31242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テスト仕様書</a:t>
            </a:r>
            <a:endParaRPr lang="zh-CN" altLang="en-US" b="1" dirty="0">
              <a:latin typeface="ＭＳ ゴシック" panose="020B0609070205080204" pitchFamily="49" charset="-128"/>
              <a:ea typeface="ＭＳ ゴシック" panose="020B0609070205080204" pitchFamily="49" charset="-128"/>
            </a:endParaRPr>
          </a:p>
        </p:txBody>
      </p:sp>
      <p:cxnSp>
        <p:nvCxnSpPr>
          <p:cNvPr id="8" name="直線矢印コネクタ 7">
            <a:extLst>
              <a:ext uri="{FF2B5EF4-FFF2-40B4-BE49-F238E27FC236}">
                <a16:creationId xmlns:a16="http://schemas.microsoft.com/office/drawing/2014/main" id="{C093BABA-7DFE-407A-AC00-8AF09C09164F}"/>
              </a:ext>
            </a:extLst>
          </p:cNvPr>
          <p:cNvCxnSpPr>
            <a:stCxn id="6" idx="3"/>
            <a:endCxn id="4" idx="1"/>
          </p:cNvCxnSpPr>
          <p:nvPr/>
        </p:nvCxnSpPr>
        <p:spPr>
          <a:xfrm>
            <a:off x="3886200" y="1390453"/>
            <a:ext cx="14685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949CCADC-E7C1-40A3-9713-61DF22A3E847}"/>
              </a:ext>
            </a:extLst>
          </p:cNvPr>
          <p:cNvSpPr txBox="1"/>
          <p:nvPr/>
        </p:nvSpPr>
        <p:spPr>
          <a:xfrm>
            <a:off x="4323607"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入力データ</a:t>
            </a:r>
            <a:endParaRPr lang="zh-CN" altLang="en-US"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3875776B-C5BE-4587-A728-9A910E182EA7}"/>
              </a:ext>
            </a:extLst>
          </p:cNvPr>
          <p:cNvSpPr txBox="1"/>
          <p:nvPr/>
        </p:nvSpPr>
        <p:spPr>
          <a:xfrm>
            <a:off x="7543800"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出力データ読込</a:t>
            </a:r>
            <a:endParaRPr lang="en-US" altLang="ja-JP" dirty="0">
              <a:latin typeface="ＭＳ ゴシック" panose="020B0609070205080204" pitchFamily="49" charset="-128"/>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C0046B77-F58A-49AE-815A-D191CAE2B098}"/>
              </a:ext>
            </a:extLst>
          </p:cNvPr>
          <p:cNvSpPr txBox="1"/>
          <p:nvPr/>
        </p:nvSpPr>
        <p:spPr>
          <a:xfrm>
            <a:off x="9067800"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自動チェック</a:t>
            </a:r>
            <a:endParaRPr lang="en-US" altLang="ja-JP"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591800" y="258585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テスト成果物作成</a:t>
            </a:r>
            <a:endParaRPr lang="en-US" altLang="ja-JP"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stCxn id="4" idx="2"/>
            <a:endCxn id="15" idx="0"/>
          </p:cNvCxnSpPr>
          <p:nvPr/>
        </p:nvCxnSpPr>
        <p:spPr>
          <a:xfrm rot="16200000" flipH="1">
            <a:off x="8957574" y="570623"/>
            <a:ext cx="888931" cy="314152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カギ線 19">
            <a:extLst>
              <a:ext uri="{FF2B5EF4-FFF2-40B4-BE49-F238E27FC236}">
                <a16:creationId xmlns:a16="http://schemas.microsoft.com/office/drawing/2014/main" id="{C314C2F8-C2BD-446E-8F5B-0FCE38555A00}"/>
              </a:ext>
            </a:extLst>
          </p:cNvPr>
          <p:cNvCxnSpPr>
            <a:cxnSpLocks/>
            <a:stCxn id="4" idx="2"/>
            <a:endCxn id="13" idx="0"/>
          </p:cNvCxnSpPr>
          <p:nvPr/>
        </p:nvCxnSpPr>
        <p:spPr>
          <a:xfrm rot="16200000" flipH="1">
            <a:off x="8193099" y="1335098"/>
            <a:ext cx="893880" cy="161752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3" name="コネクタ: カギ線 22">
            <a:extLst>
              <a:ext uri="{FF2B5EF4-FFF2-40B4-BE49-F238E27FC236}">
                <a16:creationId xmlns:a16="http://schemas.microsoft.com/office/drawing/2014/main" id="{021B436F-4FE9-4655-A9DE-53353B1270D5}"/>
              </a:ext>
            </a:extLst>
          </p:cNvPr>
          <p:cNvCxnSpPr>
            <a:cxnSpLocks/>
            <a:stCxn id="4" idx="2"/>
            <a:endCxn id="9" idx="0"/>
          </p:cNvCxnSpPr>
          <p:nvPr/>
        </p:nvCxnSpPr>
        <p:spPr>
          <a:xfrm rot="5400000">
            <a:off x="5821003" y="580523"/>
            <a:ext cx="893881" cy="312667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7" name="テキスト ボックス 26">
            <a:extLst>
              <a:ext uri="{FF2B5EF4-FFF2-40B4-BE49-F238E27FC236}">
                <a16:creationId xmlns:a16="http://schemas.microsoft.com/office/drawing/2014/main" id="{298D2E52-8B6C-45B3-9B0E-86E48042AAEF}"/>
              </a:ext>
            </a:extLst>
          </p:cNvPr>
          <p:cNvSpPr txBox="1"/>
          <p:nvPr/>
        </p:nvSpPr>
        <p:spPr>
          <a:xfrm>
            <a:off x="5924673"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en-US" altLang="ja-JP" dirty="0">
                <a:latin typeface="ＭＳ ゴシック" panose="020B0609070205080204" pitchFamily="49" charset="-128"/>
                <a:ea typeface="ＭＳ ゴシック" panose="020B0609070205080204" pitchFamily="49" charset="-128"/>
              </a:rPr>
              <a:t>PGNM</a:t>
            </a:r>
          </a:p>
        </p:txBody>
      </p:sp>
      <p:cxnSp>
        <p:nvCxnSpPr>
          <p:cNvPr id="29" name="コネクタ: カギ線 28">
            <a:extLst>
              <a:ext uri="{FF2B5EF4-FFF2-40B4-BE49-F238E27FC236}">
                <a16:creationId xmlns:a16="http://schemas.microsoft.com/office/drawing/2014/main" id="{BC115870-2803-4821-A7D5-4A32072092D3}"/>
              </a:ext>
            </a:extLst>
          </p:cNvPr>
          <p:cNvCxnSpPr>
            <a:stCxn id="15" idx="2"/>
            <a:endCxn id="6" idx="2"/>
          </p:cNvCxnSpPr>
          <p:nvPr/>
        </p:nvCxnSpPr>
        <p:spPr>
          <a:xfrm rot="5400000" flipH="1">
            <a:off x="4908589" y="-887570"/>
            <a:ext cx="3479722" cy="8648700"/>
          </a:xfrm>
          <a:prstGeom prst="bentConnector3">
            <a:avLst>
              <a:gd name="adj1" fmla="val -6569"/>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2" name="直線矢印コネクタ 31">
            <a:extLst>
              <a:ext uri="{FF2B5EF4-FFF2-40B4-BE49-F238E27FC236}">
                <a16:creationId xmlns:a16="http://schemas.microsoft.com/office/drawing/2014/main" id="{B64037DC-69A8-4F33-8932-D819DF3DA4F3}"/>
              </a:ext>
            </a:extLst>
          </p:cNvPr>
          <p:cNvCxnSpPr>
            <a:stCxn id="9" idx="3"/>
            <a:endCxn id="27" idx="1"/>
          </p:cNvCxnSpPr>
          <p:nvPr/>
        </p:nvCxnSpPr>
        <p:spPr>
          <a:xfrm flipV="1">
            <a:off x="5085607" y="3886195"/>
            <a:ext cx="83906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a:extLst>
              <a:ext uri="{FF2B5EF4-FFF2-40B4-BE49-F238E27FC236}">
                <a16:creationId xmlns:a16="http://schemas.microsoft.com/office/drawing/2014/main" id="{E8271D0A-2897-43E3-8717-478337FDEAB4}"/>
              </a:ext>
            </a:extLst>
          </p:cNvPr>
          <p:cNvCxnSpPr>
            <a:cxnSpLocks/>
            <a:stCxn id="27" idx="3"/>
            <a:endCxn id="11" idx="1"/>
          </p:cNvCxnSpPr>
          <p:nvPr/>
        </p:nvCxnSpPr>
        <p:spPr>
          <a:xfrm>
            <a:off x="6686673" y="3886195"/>
            <a:ext cx="857127"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EAFEDB5C-9EFF-43DB-AD8B-26A022ED14A8}"/>
              </a:ext>
            </a:extLst>
          </p:cNvPr>
          <p:cNvCxnSpPr>
            <a:cxnSpLocks/>
            <a:stCxn id="11" idx="3"/>
            <a:endCxn id="13" idx="1"/>
          </p:cNvCxnSpPr>
          <p:nvPr/>
        </p:nvCxnSpPr>
        <p:spPr>
          <a:xfrm flipV="1">
            <a:off x="8305800" y="3886195"/>
            <a:ext cx="762000"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3" idx="3"/>
            <a:endCxn id="15" idx="1"/>
          </p:cNvCxnSpPr>
          <p:nvPr/>
        </p:nvCxnSpPr>
        <p:spPr>
          <a:xfrm flipV="1">
            <a:off x="9829800" y="3881246"/>
            <a:ext cx="762000" cy="494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03042F76-5C49-4B58-AFE5-7D239AFE91CC}"/>
              </a:ext>
            </a:extLst>
          </p:cNvPr>
          <p:cNvCxnSpPr>
            <a:cxnSpLocks/>
            <a:endCxn id="44" idx="1"/>
          </p:cNvCxnSpPr>
          <p:nvPr/>
        </p:nvCxnSpPr>
        <p:spPr>
          <a:xfrm>
            <a:off x="560990" y="6070523"/>
            <a:ext cx="943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0FAA41F1-BA92-4A0F-B160-5B718C72525E}"/>
              </a:ext>
            </a:extLst>
          </p:cNvPr>
          <p:cNvSpPr txBox="1"/>
          <p:nvPr/>
        </p:nvSpPr>
        <p:spPr>
          <a:xfrm>
            <a:off x="1504208" y="5880043"/>
            <a:ext cx="4210792"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ドライバーのデータ準備とソース作成</a:t>
            </a:r>
            <a:endParaRPr lang="zh-CN" altLang="en-US" dirty="0">
              <a:latin typeface="ＭＳ ゴシック" panose="020B0609070205080204" pitchFamily="49" charset="-128"/>
              <a:ea typeface="ＭＳ ゴシック" panose="020B0609070205080204" pitchFamily="49" charset="-128"/>
            </a:endParaRPr>
          </a:p>
        </p:txBody>
      </p:sp>
      <p:cxnSp>
        <p:nvCxnSpPr>
          <p:cNvPr id="48" name="直線矢印コネクタ 47">
            <a:extLst>
              <a:ext uri="{FF2B5EF4-FFF2-40B4-BE49-F238E27FC236}">
                <a16:creationId xmlns:a16="http://schemas.microsoft.com/office/drawing/2014/main" id="{F914AA68-292F-4F2F-80FE-F2D83FACA0C5}"/>
              </a:ext>
            </a:extLst>
          </p:cNvPr>
          <p:cNvCxnSpPr>
            <a:cxnSpLocks/>
          </p:cNvCxnSpPr>
          <p:nvPr/>
        </p:nvCxnSpPr>
        <p:spPr>
          <a:xfrm flipV="1">
            <a:off x="5932694" y="6092843"/>
            <a:ext cx="92530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50" name="テキスト ボックス 49">
            <a:extLst>
              <a:ext uri="{FF2B5EF4-FFF2-40B4-BE49-F238E27FC236}">
                <a16:creationId xmlns:a16="http://schemas.microsoft.com/office/drawing/2014/main" id="{379F7B0F-8D59-4B01-B499-BB764BF14F97}"/>
              </a:ext>
            </a:extLst>
          </p:cNvPr>
          <p:cNvSpPr txBox="1"/>
          <p:nvPr/>
        </p:nvSpPr>
        <p:spPr>
          <a:xfrm>
            <a:off x="7147134" y="5848384"/>
            <a:ext cx="2754106"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テスト実施の流れ</a:t>
            </a:r>
            <a:endParaRPr lang="zh-CN" altLang="en-US" dirty="0">
              <a:latin typeface="ＭＳ ゴシック" panose="020B0609070205080204" pitchFamily="49" charset="-128"/>
              <a:ea typeface="ＭＳ ゴシック" panose="020B0609070205080204" pitchFamily="49" charset="-128"/>
            </a:endParaRPr>
          </a:p>
        </p:txBody>
      </p:sp>
      <p:sp>
        <p:nvSpPr>
          <p:cNvPr id="24" name="灯片编号占位符 31">
            <a:extLst>
              <a:ext uri="{FF2B5EF4-FFF2-40B4-BE49-F238E27FC236}">
                <a16:creationId xmlns:a16="http://schemas.microsoft.com/office/drawing/2014/main" id="{1C75AF49-7226-4757-833F-13844F56C695}"/>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74</a:t>
            </a:fld>
            <a:r>
              <a:rPr lang="ja-JP" altLang="en-US" spc="-45" dirty="0"/>
              <a:t>　</a:t>
            </a:r>
            <a:r>
              <a:rPr spc="-5" dirty="0"/>
              <a:t>-</a:t>
            </a:r>
          </a:p>
        </p:txBody>
      </p:sp>
    </p:spTree>
    <p:extLst>
      <p:ext uri="{BB962C8B-B14F-4D97-AF65-F5344CB8AC3E}">
        <p14:creationId xmlns:p14="http://schemas.microsoft.com/office/powerpoint/2010/main" val="362382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296D6-E350-2898-6CF9-79696D5ADB41}"/>
              </a:ext>
            </a:extLst>
          </p:cNvPr>
          <p:cNvSpPr>
            <a:spLocks noGrp="1"/>
          </p:cNvSpPr>
          <p:nvPr>
            <p:ph type="title"/>
          </p:nvPr>
        </p:nvSpPr>
        <p:spPr/>
        <p:txBody>
          <a:bodyPr/>
          <a:lstStyle/>
          <a:p>
            <a:r>
              <a:rPr lang="en-US" altLang="zh-CN" dirty="0"/>
              <a:t>C</a:t>
            </a:r>
            <a:r>
              <a:rPr lang="en-US" altLang="ja-JP" dirty="0"/>
              <a:t>I</a:t>
            </a:r>
            <a:r>
              <a:rPr lang="ja-JP" altLang="en-US" dirty="0"/>
              <a:t>・</a:t>
            </a:r>
            <a:r>
              <a:rPr lang="en-US" altLang="ja-JP" dirty="0"/>
              <a:t>CD</a:t>
            </a:r>
            <a:endParaRPr lang="zh-CN" altLang="en-US" dirty="0"/>
          </a:p>
        </p:txBody>
      </p:sp>
      <p:sp>
        <p:nvSpPr>
          <p:cNvPr id="3" name="日期占位符 2">
            <a:extLst>
              <a:ext uri="{FF2B5EF4-FFF2-40B4-BE49-F238E27FC236}">
                <a16:creationId xmlns:a16="http://schemas.microsoft.com/office/drawing/2014/main" id="{61B87D51-388B-67BC-C475-DB520A1428C3}"/>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灯片编号占位符 3">
            <a:extLst>
              <a:ext uri="{FF2B5EF4-FFF2-40B4-BE49-F238E27FC236}">
                <a16:creationId xmlns:a16="http://schemas.microsoft.com/office/drawing/2014/main" id="{482B6295-3988-425E-AE65-B1EFFC1CBF4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spTree>
    <p:extLst>
      <p:ext uri="{BB962C8B-B14F-4D97-AF65-F5344CB8AC3E}">
        <p14:creationId xmlns:p14="http://schemas.microsoft.com/office/powerpoint/2010/main" val="26806709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先進技術研究</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267E0C4A-3F65-4E8F-8312-58310CA4E51F}"/>
              </a:ext>
            </a:extLst>
          </p:cNvPr>
          <p:cNvSpPr/>
          <p:nvPr/>
        </p:nvSpPr>
        <p:spPr>
          <a:xfrm>
            <a:off x="3142485" y="2087803"/>
            <a:ext cx="4232676"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更新待ち</a:t>
            </a:r>
          </a:p>
        </p:txBody>
      </p:sp>
    </p:spTree>
    <p:extLst>
      <p:ext uri="{BB962C8B-B14F-4D97-AF65-F5344CB8AC3E}">
        <p14:creationId xmlns:p14="http://schemas.microsoft.com/office/powerpoint/2010/main" val="34277826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行政監察</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2022/8/16</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77</a:t>
            </a:fld>
            <a:r>
              <a:rPr spc="-45"/>
              <a:t> </a:t>
            </a:r>
            <a:r>
              <a:rPr spc="-5"/>
              <a:t>-</a:t>
            </a:r>
            <a:endParaRPr spc="-5" dirty="0"/>
          </a:p>
        </p:txBody>
      </p:sp>
    </p:spTree>
    <p:extLst>
      <p:ext uri="{BB962C8B-B14F-4D97-AF65-F5344CB8AC3E}">
        <p14:creationId xmlns:p14="http://schemas.microsoft.com/office/powerpoint/2010/main" val="1793824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spTree>
    <p:extLst>
      <p:ext uri="{BB962C8B-B14F-4D97-AF65-F5344CB8AC3E}">
        <p14:creationId xmlns:p14="http://schemas.microsoft.com/office/powerpoint/2010/main" val="30138129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Tree>
    <p:extLst>
      <p:ext uri="{BB962C8B-B14F-4D97-AF65-F5344CB8AC3E}">
        <p14:creationId xmlns:p14="http://schemas.microsoft.com/office/powerpoint/2010/main" val="3056652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三権分立</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5683234"/>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裁判官の裁判は　不公平、不公正になっており。</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犯罪者を保護し、被害者に再度加害する人権侵害の事件は多発した。</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a:t>
            </a:fld>
            <a:r>
              <a:rPr lang="ja-JP" altLang="en-US" spc="-45" dirty="0"/>
              <a:t>　</a:t>
            </a:r>
            <a:r>
              <a:rPr spc="-5" dirty="0"/>
              <a:t>-</a:t>
            </a:r>
          </a:p>
        </p:txBody>
      </p:sp>
    </p:spTree>
    <p:extLst>
      <p:ext uri="{BB962C8B-B14F-4D97-AF65-F5344CB8AC3E}">
        <p14:creationId xmlns:p14="http://schemas.microsoft.com/office/powerpoint/2010/main" val="7404283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在日外国人の支援</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lang="ja-JP" altLang="en-US" dirty="0"/>
              <a:t>来日のウクライナ人とは</a:t>
            </a:r>
          </a:p>
          <a:p>
            <a:r>
              <a:rPr lang="ja-JP" altLang="en-US" dirty="0"/>
              <a:t>政治と関係がない来日の普通のウクライナ人は　難民・準難民ではない。日本国にとって　労働者だと思う。</a:t>
            </a:r>
          </a:p>
          <a:p>
            <a:pPr marL="342900" indent="-342900">
              <a:buFont typeface="Wingdings" panose="05000000000000000000" pitchFamily="2" charset="2"/>
              <a:buChar char="l"/>
            </a:pPr>
            <a:r>
              <a:rPr lang="ja-JP" altLang="en-US" dirty="0"/>
              <a:t>来日のウクライナ人の自立</a:t>
            </a:r>
          </a:p>
          <a:p>
            <a:r>
              <a:rPr lang="ja-JP" altLang="en-US" dirty="0"/>
              <a:t>日本語を勉強できる、就職できる</a:t>
            </a:r>
          </a:p>
          <a:p>
            <a:pPr marL="342900" indent="-342900">
              <a:buFont typeface="Wingdings" panose="05000000000000000000" pitchFamily="2" charset="2"/>
              <a:buChar char="l"/>
            </a:pPr>
            <a:r>
              <a:rPr lang="ja-JP" altLang="en-US" dirty="0"/>
              <a:t>管理チーム：省庁支援管理リーダー、地方自治体支援リーダー</a:t>
            </a:r>
          </a:p>
          <a:p>
            <a:pPr marL="342900" indent="-342900">
              <a:buFont typeface="Wingdings" panose="05000000000000000000" pitchFamily="2" charset="2"/>
              <a:buChar char="l"/>
            </a:pPr>
            <a:r>
              <a:rPr lang="ja-JP" altLang="en-US" dirty="0"/>
              <a:t>支援チーム：地方自治体支援リーダー、地方自治体支援メンバー</a:t>
            </a:r>
          </a:p>
          <a:p>
            <a:pPr marL="342900" indent="-342900">
              <a:buFont typeface="Wingdings" panose="05000000000000000000" pitchFamily="2" charset="2"/>
              <a:buChar char="l"/>
            </a:pPr>
            <a:r>
              <a:rPr lang="ja-JP" altLang="en-US" dirty="0"/>
              <a:t>サポート：生活支援方、教育支援方、住宅支援方、仕事支援方</a:t>
            </a:r>
          </a:p>
          <a:p>
            <a:pPr marL="342900" indent="-342900">
              <a:buFont typeface="Wingdings" panose="05000000000000000000" pitchFamily="2" charset="2"/>
              <a:buChar char="l"/>
            </a:pPr>
            <a:endParaRPr lang="zh-CN" altLang="en-US" dirty="0"/>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Tree>
    <p:extLst>
      <p:ext uri="{BB962C8B-B14F-4D97-AF65-F5344CB8AC3E}">
        <p14:creationId xmlns:p14="http://schemas.microsoft.com/office/powerpoint/2010/main" val="6973573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在日外国人の支援</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a:xfrm>
            <a:off x="316983" y="557909"/>
            <a:ext cx="11540249" cy="5170646"/>
          </a:xfrm>
        </p:spPr>
        <p:txBody>
          <a:bodyPr/>
          <a:lstStyle/>
          <a:p>
            <a:pPr marL="342900" indent="-342900">
              <a:buFont typeface="Wingdings" panose="05000000000000000000" pitchFamily="2" charset="2"/>
              <a:buChar char="l"/>
            </a:pPr>
            <a:r>
              <a:rPr lang="ja-JP" altLang="en-US" dirty="0"/>
              <a:t>支援ガイド</a:t>
            </a:r>
          </a:p>
          <a:p>
            <a:r>
              <a:rPr lang="ja-JP" altLang="en-US" dirty="0"/>
              <a:t>ルール：早速な自立になるために　不必要なイベントをコントロールして　全力な　日本語を勉強すること</a:t>
            </a:r>
          </a:p>
          <a:p>
            <a:r>
              <a:rPr lang="ja-JP" altLang="en-US" dirty="0"/>
              <a:t>必要な支援資料：</a:t>
            </a:r>
          </a:p>
          <a:p>
            <a:r>
              <a:rPr lang="ja-JP" altLang="en-US" dirty="0"/>
              <a:t>自習できる日本語勉強サイト</a:t>
            </a:r>
          </a:p>
          <a:p>
            <a:r>
              <a:rPr lang="en-US" altLang="ja-JP" dirty="0"/>
              <a:t>--</a:t>
            </a:r>
            <a:r>
              <a:rPr lang="ja-JP" altLang="en-US" dirty="0"/>
              <a:t>　日本語講座（ウクライナ語で発音をメモする）</a:t>
            </a:r>
          </a:p>
          <a:p>
            <a:r>
              <a:rPr lang="en-US" altLang="ja-JP" dirty="0"/>
              <a:t>--</a:t>
            </a:r>
            <a:r>
              <a:rPr lang="ja-JP" altLang="en-US" dirty="0"/>
              <a:t>　</a:t>
            </a:r>
            <a:r>
              <a:rPr lang="en-US" altLang="ja-JP" dirty="0"/>
              <a:t>MP3</a:t>
            </a:r>
            <a:r>
              <a:rPr lang="ja-JP" altLang="en-US" dirty="0"/>
              <a:t>　　</a:t>
            </a:r>
          </a:p>
          <a:p>
            <a:endParaRPr lang="ja-JP" altLang="en-US" dirty="0"/>
          </a:p>
          <a:p>
            <a:r>
              <a:rPr lang="ja-JP" altLang="en-US" dirty="0"/>
              <a:t>すぐ自立できる正規仕事：スーパーマーケットの商品の準備・整理、事務所の清掃</a:t>
            </a:r>
          </a:p>
          <a:p>
            <a:pPr marL="342900" indent="-342900">
              <a:buFont typeface="Wingdings" panose="05000000000000000000" pitchFamily="2" charset="2"/>
              <a:buChar char="l"/>
            </a:pPr>
            <a:r>
              <a:rPr lang="ja-JP" altLang="en-US" dirty="0"/>
              <a:t>支援プロセス</a:t>
            </a:r>
          </a:p>
          <a:p>
            <a:r>
              <a:rPr lang="ja-JP" altLang="en-US" dirty="0"/>
              <a:t>第１週：政府手続き紹介、チェックリストを説明、日本語基本発音の勉強支援、日本生活の支援</a:t>
            </a:r>
          </a:p>
          <a:p>
            <a:r>
              <a:rPr lang="ja-JP" altLang="en-US" dirty="0"/>
              <a:t>第２週～第３週：可能の仕事の紹介・面談</a:t>
            </a:r>
          </a:p>
          <a:p>
            <a:r>
              <a:rPr lang="ja-JP" altLang="en-US"/>
              <a:t>第４週：就労</a:t>
            </a:r>
            <a:r>
              <a:rPr lang="ja-JP" altLang="en-US" dirty="0"/>
              <a:t>資格</a:t>
            </a:r>
            <a:r>
              <a:rPr lang="ja-JP" altLang="en-US"/>
              <a:t>へ変更、長期</a:t>
            </a:r>
            <a:r>
              <a:rPr lang="ja-JP" altLang="en-US" dirty="0"/>
              <a:t>賃貸住宅の契約</a:t>
            </a:r>
            <a:endParaRPr lang="zh-CN" altLang="en-US" dirty="0"/>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Tree>
    <p:extLst>
      <p:ext uri="{BB962C8B-B14F-4D97-AF65-F5344CB8AC3E}">
        <p14:creationId xmlns:p14="http://schemas.microsoft.com/office/powerpoint/2010/main" val="33812846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highlight>
                  <a:srgbClr val="00FF00"/>
                </a:highlight>
                <a:latin typeface="MS Mincho" panose="02020609040205080304" pitchFamily="49" charset="-128"/>
                <a:ea typeface="MS Mincho" panose="02020609040205080304" pitchFamily="49" charset="-128"/>
              </a:rPr>
              <a:t>Objectives</a:t>
            </a:r>
            <a:r>
              <a:rPr lang="ja-JP" altLang="en-US" sz="2400" dirty="0">
                <a:highlight>
                  <a:srgbClr val="00FF00"/>
                </a:highlight>
                <a:latin typeface="MS Mincho" panose="02020609040205080304" pitchFamily="49" charset="-128"/>
                <a:ea typeface="MS Mincho" panose="02020609040205080304" pitchFamily="49" charset="-128"/>
              </a:rPr>
              <a:t>）</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latin typeface="MS Mincho" panose="02020609040205080304" pitchFamily="49" charset="-128"/>
                <a:ea typeface="MS Mincho" panose="02020609040205080304" pitchFamily="49" charset="-128"/>
              </a:rPr>
              <a:t>２０３０の日本</a:t>
            </a:r>
            <a:endParaRPr lang="en-US" altLang="ja-JP" sz="2400" dirty="0">
              <a:highlight>
                <a:srgbClr val="00FF00"/>
              </a:highlight>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行政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インフラ</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科学研究</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農業</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交通</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経済</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ü"/>
            </a:pPr>
            <a:endParaRPr lang="en-US" altLang="ja-JP" sz="22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中間目標</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2023</a:t>
            </a:r>
            <a:r>
              <a:rPr lang="ja-JP" altLang="en-US" sz="2200" dirty="0">
                <a:latin typeface="MS Mincho" panose="02020609040205080304" pitchFamily="49" charset="-128"/>
                <a:ea typeface="MS Mincho" panose="02020609040205080304" pitchFamily="49" charset="-128"/>
              </a:rPr>
              <a:t>年</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2025</a:t>
            </a:r>
            <a:r>
              <a:rPr lang="ja-JP" altLang="en-US" sz="2200" dirty="0">
                <a:latin typeface="MS Mincho" panose="02020609040205080304" pitchFamily="49" charset="-128"/>
                <a:ea typeface="MS Mincho" panose="02020609040205080304" pitchFamily="49" charset="-128"/>
              </a:rPr>
              <a:t>年</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2027</a:t>
            </a:r>
            <a:r>
              <a:rPr lang="ja-JP" altLang="en-US" sz="2200" dirty="0">
                <a:latin typeface="MS Mincho" panose="02020609040205080304" pitchFamily="49" charset="-128"/>
                <a:ea typeface="MS Mincho" panose="02020609040205080304" pitchFamily="49" charset="-128"/>
              </a:rPr>
              <a:t>年</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7" name="灯片编号占位符 31">
            <a:extLst>
              <a:ext uri="{FF2B5EF4-FFF2-40B4-BE49-F238E27FC236}">
                <a16:creationId xmlns:a16="http://schemas.microsoft.com/office/drawing/2014/main" id="{EC5DC44D-3A42-420C-9596-46CCBFA4686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82</a:t>
            </a:fld>
            <a:r>
              <a:rPr lang="ja-JP" altLang="en-US" spc="-45" dirty="0"/>
              <a:t>　</a:t>
            </a:r>
            <a:r>
              <a:rPr spc="-5" dirty="0"/>
              <a:t>-</a:t>
            </a:r>
          </a:p>
        </p:txBody>
      </p:sp>
    </p:spTree>
    <p:extLst>
      <p:ext uri="{BB962C8B-B14F-4D97-AF65-F5344CB8AC3E}">
        <p14:creationId xmlns:p14="http://schemas.microsoft.com/office/powerpoint/2010/main" val="27706361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a:xfrm>
            <a:off x="316983" y="-16805"/>
            <a:ext cx="11540249" cy="492443"/>
          </a:xfrm>
        </p:spPr>
        <p:txBody>
          <a:bodyPr/>
          <a:lstStyle/>
          <a:p>
            <a:r>
              <a:rPr lang="ja-JP" altLang="en-US" dirty="0"/>
              <a:t>ポジショニング</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国民の大好きな国ですか</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2022/8/16</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830997"/>
          </a:xfrm>
          <a:prstGeom prst="rect">
            <a:avLst/>
          </a:prstGeom>
          <a:noFill/>
        </p:spPr>
        <p:txBody>
          <a:bodyPr wrap="square">
            <a:spAutoFit/>
          </a:bodyPr>
          <a:lstStyle/>
          <a:p>
            <a:pPr algn="ctr"/>
            <a:r>
              <a:rPr lang="ja-JP" altLang="en-US" sz="4800" dirty="0"/>
              <a:t>？？？</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830997"/>
          </a:xfrm>
          <a:prstGeom prst="rect">
            <a:avLst/>
          </a:prstGeom>
          <a:noFill/>
        </p:spPr>
        <p:txBody>
          <a:bodyPr wrap="square">
            <a:spAutoFit/>
          </a:bodyPr>
          <a:lstStyle/>
          <a:p>
            <a:pPr algn="ctr"/>
            <a:r>
              <a:rPr lang="ja-JP" altLang="en-US" sz="4800" dirty="0"/>
              <a:t>❓</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p:txBody>
          <a:bodyPr/>
          <a:lstStyle/>
          <a:p>
            <a:r>
              <a:rPr lang="ja-JP" altLang="en-US" dirty="0"/>
              <a:t>社会・経済の好循環</a:t>
            </a:r>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2022/8/16</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84</a:t>
            </a:fld>
            <a:r>
              <a:rPr spc="-45" dirty="0"/>
              <a:t> </a:t>
            </a:r>
            <a:r>
              <a:rPr spc="-5" dirty="0"/>
              <a:t>-</a:t>
            </a:r>
          </a:p>
        </p:txBody>
      </p:sp>
      <p:sp>
        <p:nvSpPr>
          <p:cNvPr id="5" name="文本框 4">
            <a:extLst>
              <a:ext uri="{FF2B5EF4-FFF2-40B4-BE49-F238E27FC236}">
                <a16:creationId xmlns:a16="http://schemas.microsoft.com/office/drawing/2014/main" id="{A4C876B1-3FFE-8566-A9EB-7E52E3BC1861}"/>
              </a:ext>
            </a:extLst>
          </p:cNvPr>
          <p:cNvSpPr txBox="1"/>
          <p:nvPr/>
        </p:nvSpPr>
        <p:spPr>
          <a:xfrm>
            <a:off x="5341356" y="2771775"/>
            <a:ext cx="1484089" cy="646331"/>
          </a:xfrm>
          <a:prstGeom prst="rect">
            <a:avLst/>
          </a:prstGeom>
          <a:noFill/>
          <a:ln>
            <a:solidFill>
              <a:schemeClr val="tx1"/>
            </a:solidFill>
          </a:ln>
        </p:spPr>
        <p:txBody>
          <a:bodyPr wrap="square" rtlCol="0">
            <a:spAutoFit/>
          </a:bodyPr>
          <a:lstStyle/>
          <a:p>
            <a:pPr algn="ctr"/>
            <a:r>
              <a:rPr lang="ja-JP" altLang="en-US" dirty="0"/>
              <a:t>人</a:t>
            </a:r>
            <a:endParaRPr lang="en-US" altLang="ja-JP" dirty="0"/>
          </a:p>
          <a:p>
            <a:pPr algn="ctr"/>
            <a:r>
              <a:rPr lang="ja-JP" altLang="en-US" dirty="0"/>
              <a:t>給料↑</a:t>
            </a:r>
            <a:endParaRPr lang="zh-CN" altLang="en-US" dirty="0"/>
          </a:p>
        </p:txBody>
      </p:sp>
      <p:sp>
        <p:nvSpPr>
          <p:cNvPr id="6" name="文本框 5">
            <a:extLst>
              <a:ext uri="{FF2B5EF4-FFF2-40B4-BE49-F238E27FC236}">
                <a16:creationId xmlns:a16="http://schemas.microsoft.com/office/drawing/2014/main" id="{4D37772F-B0B9-E3C3-68C2-D23BF39DD266}"/>
              </a:ext>
            </a:extLst>
          </p:cNvPr>
          <p:cNvSpPr txBox="1"/>
          <p:nvPr/>
        </p:nvSpPr>
        <p:spPr>
          <a:xfrm>
            <a:off x="8238481" y="909638"/>
            <a:ext cx="1415761" cy="646331"/>
          </a:xfrm>
          <a:prstGeom prst="rect">
            <a:avLst/>
          </a:prstGeom>
          <a:noFill/>
          <a:ln>
            <a:solidFill>
              <a:schemeClr val="tx1"/>
            </a:solidFill>
          </a:ln>
        </p:spPr>
        <p:txBody>
          <a:bodyPr wrap="square" rtlCol="0">
            <a:spAutoFit/>
          </a:bodyPr>
          <a:lstStyle/>
          <a:p>
            <a:pPr algn="ctr"/>
            <a:r>
              <a:rPr lang="ja-JP" altLang="en-US" dirty="0"/>
              <a:t>就職</a:t>
            </a:r>
            <a:endParaRPr lang="en-US" altLang="ja-JP" dirty="0"/>
          </a:p>
          <a:p>
            <a:pPr algn="ctr"/>
            <a:r>
              <a:rPr lang="ja-JP" altLang="en-US" dirty="0"/>
              <a:t>技能↑</a:t>
            </a:r>
            <a:endParaRPr lang="zh-CN" altLang="en-US" dirty="0"/>
          </a:p>
        </p:txBody>
      </p:sp>
      <p:cxnSp>
        <p:nvCxnSpPr>
          <p:cNvPr id="8" name="连接符: 肘形 7">
            <a:extLst>
              <a:ext uri="{FF2B5EF4-FFF2-40B4-BE49-F238E27FC236}">
                <a16:creationId xmlns:a16="http://schemas.microsoft.com/office/drawing/2014/main" id="{CB551727-2997-926F-E24C-0533F948A7AC}"/>
              </a:ext>
            </a:extLst>
          </p:cNvPr>
          <p:cNvCxnSpPr>
            <a:cxnSpLocks/>
            <a:stCxn id="5" idx="0"/>
            <a:endCxn id="6" idx="1"/>
          </p:cNvCxnSpPr>
          <p:nvPr/>
        </p:nvCxnSpPr>
        <p:spPr>
          <a:xfrm rot="5400000" flipH="1" flipV="1">
            <a:off x="6391456" y="924750"/>
            <a:ext cx="1538971" cy="215508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68E0A03-3328-3C2B-4ADF-F8DA91EBA506}"/>
              </a:ext>
            </a:extLst>
          </p:cNvPr>
          <p:cNvSpPr txBox="1"/>
          <p:nvPr/>
        </p:nvSpPr>
        <p:spPr>
          <a:xfrm>
            <a:off x="10423473" y="2771774"/>
            <a:ext cx="1415761" cy="646331"/>
          </a:xfrm>
          <a:prstGeom prst="rect">
            <a:avLst/>
          </a:prstGeom>
          <a:noFill/>
          <a:ln>
            <a:solidFill>
              <a:schemeClr val="tx1"/>
            </a:solidFill>
          </a:ln>
        </p:spPr>
        <p:txBody>
          <a:bodyPr wrap="square" rtlCol="0">
            <a:spAutoFit/>
          </a:bodyPr>
          <a:lstStyle/>
          <a:p>
            <a:pPr algn="ctr"/>
            <a:r>
              <a:rPr lang="ja-JP" altLang="en-US" dirty="0"/>
              <a:t>企業競争力</a:t>
            </a:r>
            <a:endParaRPr lang="en-US" altLang="ja-JP" dirty="0"/>
          </a:p>
          <a:p>
            <a:pPr algn="ctr"/>
            <a:r>
              <a:rPr lang="ja-JP" altLang="en-US" dirty="0"/>
              <a:t>生産性↑</a:t>
            </a:r>
            <a:endParaRPr lang="zh-CN" altLang="en-US" dirty="0"/>
          </a:p>
        </p:txBody>
      </p:sp>
      <p:cxnSp>
        <p:nvCxnSpPr>
          <p:cNvPr id="11" name="连接符: 肘形 10">
            <a:extLst>
              <a:ext uri="{FF2B5EF4-FFF2-40B4-BE49-F238E27FC236}">
                <a16:creationId xmlns:a16="http://schemas.microsoft.com/office/drawing/2014/main" id="{2673610F-D639-E27C-28DF-3FF87E226DA6}"/>
              </a:ext>
            </a:extLst>
          </p:cNvPr>
          <p:cNvCxnSpPr>
            <a:stCxn id="6" idx="3"/>
            <a:endCxn id="9" idx="0"/>
          </p:cNvCxnSpPr>
          <p:nvPr/>
        </p:nvCxnSpPr>
        <p:spPr>
          <a:xfrm>
            <a:off x="9654242" y="1232804"/>
            <a:ext cx="1477112" cy="153897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95D2C87-7E41-F99C-F7D4-C6335484B317}"/>
              </a:ext>
            </a:extLst>
          </p:cNvPr>
          <p:cNvSpPr txBox="1"/>
          <p:nvPr/>
        </p:nvSpPr>
        <p:spPr>
          <a:xfrm>
            <a:off x="8089826" y="5224461"/>
            <a:ext cx="1713071" cy="646330"/>
          </a:xfrm>
          <a:prstGeom prst="rect">
            <a:avLst/>
          </a:prstGeom>
          <a:noFill/>
          <a:ln>
            <a:solidFill>
              <a:schemeClr val="tx1"/>
            </a:solidFill>
          </a:ln>
        </p:spPr>
        <p:txBody>
          <a:bodyPr wrap="square" rtlCol="0">
            <a:noAutofit/>
          </a:bodyPr>
          <a:lstStyle/>
          <a:p>
            <a:pPr algn="ctr"/>
            <a:r>
              <a:rPr lang="ja-JP" altLang="en-US" dirty="0"/>
              <a:t>企業事業改善</a:t>
            </a:r>
            <a:endParaRPr lang="en-US" altLang="ja-JP" dirty="0"/>
          </a:p>
          <a:p>
            <a:pPr algn="ctr"/>
            <a:r>
              <a:rPr lang="ja-JP" altLang="en-US" dirty="0"/>
              <a:t>利益率↑</a:t>
            </a:r>
            <a:endParaRPr lang="zh-CN" altLang="en-US" dirty="0"/>
          </a:p>
        </p:txBody>
      </p:sp>
      <p:cxnSp>
        <p:nvCxnSpPr>
          <p:cNvPr id="13" name="连接符: 肘形 12">
            <a:extLst>
              <a:ext uri="{FF2B5EF4-FFF2-40B4-BE49-F238E27FC236}">
                <a16:creationId xmlns:a16="http://schemas.microsoft.com/office/drawing/2014/main" id="{6E9AE335-411B-D7FE-D725-C6866790BCF5}"/>
              </a:ext>
            </a:extLst>
          </p:cNvPr>
          <p:cNvCxnSpPr>
            <a:cxnSpLocks/>
            <a:stCxn id="9" idx="2"/>
            <a:endCxn id="12" idx="3"/>
          </p:cNvCxnSpPr>
          <p:nvPr/>
        </p:nvCxnSpPr>
        <p:spPr>
          <a:xfrm rot="5400000">
            <a:off x="9402366" y="3818637"/>
            <a:ext cx="2129521" cy="132845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连接符: 肘形 15">
            <a:extLst>
              <a:ext uri="{FF2B5EF4-FFF2-40B4-BE49-F238E27FC236}">
                <a16:creationId xmlns:a16="http://schemas.microsoft.com/office/drawing/2014/main" id="{917DD7D9-0551-2AA8-AB34-C1AC0214CADA}"/>
              </a:ext>
            </a:extLst>
          </p:cNvPr>
          <p:cNvCxnSpPr>
            <a:cxnSpLocks/>
            <a:stCxn id="12" idx="1"/>
            <a:endCxn id="5" idx="2"/>
          </p:cNvCxnSpPr>
          <p:nvPr/>
        </p:nvCxnSpPr>
        <p:spPr>
          <a:xfrm rot="10800000">
            <a:off x="6083402" y="3418106"/>
            <a:ext cx="2006425" cy="212952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4B9524F7-9F8B-7F17-813D-83BDB213C454}"/>
              </a:ext>
            </a:extLst>
          </p:cNvPr>
          <p:cNvSpPr txBox="1"/>
          <p:nvPr/>
        </p:nvSpPr>
        <p:spPr>
          <a:xfrm>
            <a:off x="2537758" y="904320"/>
            <a:ext cx="1484089" cy="646331"/>
          </a:xfrm>
          <a:prstGeom prst="rect">
            <a:avLst/>
          </a:prstGeom>
          <a:noFill/>
          <a:ln>
            <a:solidFill>
              <a:schemeClr val="tx1"/>
            </a:solidFill>
          </a:ln>
        </p:spPr>
        <p:txBody>
          <a:bodyPr wrap="square" rtlCol="0">
            <a:spAutoFit/>
          </a:bodyPr>
          <a:lstStyle/>
          <a:p>
            <a:pPr algn="ctr"/>
            <a:r>
              <a:rPr lang="ja-JP" altLang="en-US" dirty="0"/>
              <a:t>幸福</a:t>
            </a:r>
            <a:endParaRPr lang="en-US" altLang="ja-JP" dirty="0"/>
          </a:p>
          <a:p>
            <a:pPr algn="ctr"/>
            <a:r>
              <a:rPr lang="ja-JP" altLang="en-US" dirty="0"/>
              <a:t>社会保険↑</a:t>
            </a:r>
            <a:endParaRPr lang="zh-CN" altLang="en-US" dirty="0"/>
          </a:p>
        </p:txBody>
      </p:sp>
      <p:sp>
        <p:nvSpPr>
          <p:cNvPr id="24" name="文本框 23">
            <a:extLst>
              <a:ext uri="{FF2B5EF4-FFF2-40B4-BE49-F238E27FC236}">
                <a16:creationId xmlns:a16="http://schemas.microsoft.com/office/drawing/2014/main" id="{99A0B32D-32B5-A862-1670-CE32EC1C1DD0}"/>
              </a:ext>
            </a:extLst>
          </p:cNvPr>
          <p:cNvSpPr txBox="1"/>
          <p:nvPr/>
        </p:nvSpPr>
        <p:spPr>
          <a:xfrm>
            <a:off x="318601" y="2771773"/>
            <a:ext cx="1484089" cy="646331"/>
          </a:xfrm>
          <a:prstGeom prst="rect">
            <a:avLst/>
          </a:prstGeom>
          <a:noFill/>
          <a:ln>
            <a:solidFill>
              <a:schemeClr val="tx1"/>
            </a:solidFill>
          </a:ln>
        </p:spPr>
        <p:txBody>
          <a:bodyPr wrap="square" rtlCol="0">
            <a:spAutoFit/>
          </a:bodyPr>
          <a:lstStyle/>
          <a:p>
            <a:pPr algn="ctr"/>
            <a:r>
              <a:rPr lang="ja-JP" altLang="en-US" dirty="0"/>
              <a:t>家庭</a:t>
            </a:r>
            <a:endParaRPr lang="en-US" altLang="ja-JP" dirty="0"/>
          </a:p>
          <a:p>
            <a:pPr algn="ctr"/>
            <a:r>
              <a:rPr lang="ja-JP" altLang="en-US" dirty="0"/>
              <a:t>生育率↑</a:t>
            </a:r>
            <a:endParaRPr lang="zh-CN" altLang="en-US" dirty="0"/>
          </a:p>
        </p:txBody>
      </p:sp>
      <p:sp>
        <p:nvSpPr>
          <p:cNvPr id="25" name="文本框 24">
            <a:extLst>
              <a:ext uri="{FF2B5EF4-FFF2-40B4-BE49-F238E27FC236}">
                <a16:creationId xmlns:a16="http://schemas.microsoft.com/office/drawing/2014/main" id="{9293A72A-7664-7F5B-6B3D-267C6E0E29BC}"/>
              </a:ext>
            </a:extLst>
          </p:cNvPr>
          <p:cNvSpPr txBox="1"/>
          <p:nvPr/>
        </p:nvSpPr>
        <p:spPr>
          <a:xfrm>
            <a:off x="2238162" y="5224460"/>
            <a:ext cx="1927581" cy="646331"/>
          </a:xfrm>
          <a:prstGeom prst="rect">
            <a:avLst/>
          </a:prstGeom>
          <a:noFill/>
          <a:ln>
            <a:solidFill>
              <a:schemeClr val="tx1"/>
            </a:solidFill>
          </a:ln>
        </p:spPr>
        <p:txBody>
          <a:bodyPr wrap="square" rtlCol="0">
            <a:spAutoFit/>
          </a:bodyPr>
          <a:lstStyle/>
          <a:p>
            <a:pPr algn="ctr"/>
            <a:r>
              <a:rPr lang="ja-JP" altLang="en-US" dirty="0"/>
              <a:t>投資</a:t>
            </a:r>
            <a:endParaRPr lang="en-US" altLang="ja-JP" dirty="0"/>
          </a:p>
          <a:p>
            <a:pPr algn="ctr"/>
            <a:r>
              <a:rPr lang="ja-JP" altLang="en-US" dirty="0"/>
              <a:t>資産・教育↑</a:t>
            </a:r>
            <a:endParaRPr lang="zh-CN" altLang="en-US" dirty="0"/>
          </a:p>
        </p:txBody>
      </p:sp>
      <p:cxnSp>
        <p:nvCxnSpPr>
          <p:cNvPr id="27" name="连接符: 肘形 26">
            <a:extLst>
              <a:ext uri="{FF2B5EF4-FFF2-40B4-BE49-F238E27FC236}">
                <a16:creationId xmlns:a16="http://schemas.microsoft.com/office/drawing/2014/main" id="{D4FA50AB-E6FE-C7AE-2700-C7542353ED23}"/>
              </a:ext>
            </a:extLst>
          </p:cNvPr>
          <p:cNvCxnSpPr>
            <a:stCxn id="5" idx="0"/>
            <a:endCxn id="23" idx="3"/>
          </p:cNvCxnSpPr>
          <p:nvPr/>
        </p:nvCxnSpPr>
        <p:spPr>
          <a:xfrm rot="16200000" flipV="1">
            <a:off x="4280480" y="968854"/>
            <a:ext cx="1544289" cy="206155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E03A1C96-F990-4902-B2E6-4E48ADEAEE45}"/>
              </a:ext>
            </a:extLst>
          </p:cNvPr>
          <p:cNvCxnSpPr>
            <a:cxnSpLocks/>
            <a:stCxn id="23" idx="1"/>
            <a:endCxn id="24" idx="0"/>
          </p:cNvCxnSpPr>
          <p:nvPr/>
        </p:nvCxnSpPr>
        <p:spPr>
          <a:xfrm rot="10800000" flipV="1">
            <a:off x="1060646" y="1227485"/>
            <a:ext cx="1477112" cy="154428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连接符: 肘形 30">
            <a:extLst>
              <a:ext uri="{FF2B5EF4-FFF2-40B4-BE49-F238E27FC236}">
                <a16:creationId xmlns:a16="http://schemas.microsoft.com/office/drawing/2014/main" id="{975613FE-09EE-2ACA-08C7-55002C83D969}"/>
              </a:ext>
            </a:extLst>
          </p:cNvPr>
          <p:cNvCxnSpPr>
            <a:cxnSpLocks/>
            <a:stCxn id="24" idx="2"/>
            <a:endCxn id="25" idx="1"/>
          </p:cNvCxnSpPr>
          <p:nvPr/>
        </p:nvCxnSpPr>
        <p:spPr>
          <a:xfrm rot="16200000" flipH="1">
            <a:off x="584643" y="3894107"/>
            <a:ext cx="2129522" cy="117751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连接符: 肘形 33">
            <a:extLst>
              <a:ext uri="{FF2B5EF4-FFF2-40B4-BE49-F238E27FC236}">
                <a16:creationId xmlns:a16="http://schemas.microsoft.com/office/drawing/2014/main" id="{2DE824C1-CFCD-AA45-68F6-49E7D8F6AC69}"/>
              </a:ext>
            </a:extLst>
          </p:cNvPr>
          <p:cNvCxnSpPr>
            <a:cxnSpLocks/>
            <a:stCxn id="25" idx="3"/>
            <a:endCxn id="5" idx="2"/>
          </p:cNvCxnSpPr>
          <p:nvPr/>
        </p:nvCxnSpPr>
        <p:spPr>
          <a:xfrm flipV="1">
            <a:off x="4165743" y="3418106"/>
            <a:ext cx="1917658" cy="212952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1166A535-D72B-DF81-ADB8-BAC0536EB54F}"/>
              </a:ext>
            </a:extLst>
          </p:cNvPr>
          <p:cNvSpPr txBox="1"/>
          <p:nvPr/>
        </p:nvSpPr>
        <p:spPr>
          <a:xfrm>
            <a:off x="2570964" y="2849714"/>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社会</a:t>
            </a:r>
            <a:endParaRPr lang="zh-CN" altLang="en-US" sz="3200" dirty="0">
              <a:latin typeface="MS Mincho" panose="02020609040205080304" pitchFamily="49" charset="-128"/>
              <a:ea typeface="MS Mincho" panose="02020609040205080304" pitchFamily="49" charset="-128"/>
            </a:endParaRPr>
          </a:p>
        </p:txBody>
      </p:sp>
      <p:sp>
        <p:nvSpPr>
          <p:cNvPr id="39" name="文本框 38">
            <a:extLst>
              <a:ext uri="{FF2B5EF4-FFF2-40B4-BE49-F238E27FC236}">
                <a16:creationId xmlns:a16="http://schemas.microsoft.com/office/drawing/2014/main" id="{8C5B72FD-5C2B-E447-B817-17F9553C6C93}"/>
              </a:ext>
            </a:extLst>
          </p:cNvPr>
          <p:cNvSpPr txBox="1"/>
          <p:nvPr/>
        </p:nvSpPr>
        <p:spPr>
          <a:xfrm>
            <a:off x="8136947" y="2756755"/>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経済</a:t>
            </a:r>
            <a:endParaRPr lang="zh-CN" altLang="en-US" sz="3200" dirty="0">
              <a:latin typeface="MS Mincho" panose="02020609040205080304" pitchFamily="49" charset="-128"/>
              <a:ea typeface="MS Mincho" panose="02020609040205080304" pitchFamily="49" charset="-128"/>
            </a:endParaRPr>
          </a:p>
        </p:txBody>
      </p:sp>
      <p:sp>
        <p:nvSpPr>
          <p:cNvPr id="7" name="箭头: 上弧形 6">
            <a:extLst>
              <a:ext uri="{FF2B5EF4-FFF2-40B4-BE49-F238E27FC236}">
                <a16:creationId xmlns:a16="http://schemas.microsoft.com/office/drawing/2014/main" id="{9080C938-110E-0A9D-D55D-E70B88660E87}"/>
              </a:ext>
            </a:extLst>
          </p:cNvPr>
          <p:cNvSpPr/>
          <p:nvPr/>
        </p:nvSpPr>
        <p:spPr>
          <a:xfrm>
            <a:off x="7423962" y="2059989"/>
            <a:ext cx="3044797" cy="13028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下弧形 9">
            <a:extLst>
              <a:ext uri="{FF2B5EF4-FFF2-40B4-BE49-F238E27FC236}">
                <a16:creationId xmlns:a16="http://schemas.microsoft.com/office/drawing/2014/main" id="{14F03472-1C68-A7F0-9BD8-164B808E1DD6}"/>
              </a:ext>
            </a:extLst>
          </p:cNvPr>
          <p:cNvSpPr/>
          <p:nvPr/>
        </p:nvSpPr>
        <p:spPr>
          <a:xfrm rot="10800000">
            <a:off x="1893060" y="2065132"/>
            <a:ext cx="3083673" cy="12211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7935131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貨幣（通貨）</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4062651"/>
          </a:xfrm>
        </p:spPr>
        <p:txBody>
          <a:bodyPr/>
          <a:lstStyle/>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通貨競争力（国民の資産価値の守り）</a:t>
            </a:r>
            <a:endParaRPr lang="en-US" altLang="ja-JP" sz="2400" dirty="0">
              <a:latin typeface="MS Mincho" panose="02020609040205080304" pitchFamily="49" charset="-128"/>
              <a:ea typeface="MS Mincho" panose="02020609040205080304" pitchFamily="49" charset="-128"/>
            </a:endParaRPr>
          </a:p>
          <a:p>
            <a:pPr lvl="1" indent="-4572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endParaRPr lang="en-US" altLang="ja-JP" sz="2400" dirty="0">
              <a:solidFill>
                <a:schemeClr val="tx1"/>
              </a:solidFill>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行政運営コスト削減</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公営事業収入強化、特に先端技術関連の国営企業の競争力・利益を強化</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税金確保</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インフラ投資</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（未来利益を取得するために）国民に投資ファンド専用の（固定利子・変動利子）国債を発行</a:t>
            </a:r>
            <a:endParaRPr lang="en-US" altLang="ja-JP" sz="2400" dirty="0">
              <a:latin typeface="MS Mincho" panose="02020609040205080304" pitchFamily="49" charset="-128"/>
              <a:ea typeface="MS Mincho" panose="02020609040205080304" pitchFamily="49" charset="-128"/>
            </a:endParaRPr>
          </a:p>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b="0" i="0" dirty="0">
                <a:solidFill>
                  <a:srgbClr val="4E4E4E"/>
                </a:solidFill>
                <a:effectLst/>
                <a:latin typeface="MS Mincho" panose="02020609040205080304" pitchFamily="49" charset="-128"/>
                <a:ea typeface="MS Mincho" panose="02020609040205080304" pitchFamily="49" charset="-128"/>
              </a:rPr>
              <a:t>貨幣価値（購買力）</a:t>
            </a:r>
            <a:r>
              <a:rPr lang="ja-JP" altLang="en-US" sz="2400" dirty="0">
                <a:latin typeface="MS Mincho" panose="02020609040205080304" pitchFamily="49" charset="-128"/>
                <a:ea typeface="MS Mincho" panose="02020609040205080304" pitchFamily="49" charset="-128"/>
              </a:rPr>
              <a:t>は　年２％～３％をアップ</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spTree>
    <p:extLst>
      <p:ext uri="{BB962C8B-B14F-4D97-AF65-F5344CB8AC3E}">
        <p14:creationId xmlns:p14="http://schemas.microsoft.com/office/powerpoint/2010/main" val="24064487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生産性</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3693319"/>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先端技術を活用して　全社会の生産性を改善し、企業は　コアビジネスを投資して　競争力を強化する</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r>
              <a:rPr lang="en-US" altLang="ja-JP" sz="2400" dirty="0">
                <a:solidFill>
                  <a:schemeClr val="tx1"/>
                </a:solidFill>
                <a:latin typeface="MS Mincho" panose="02020609040205080304" pitchFamily="49" charset="-128"/>
                <a:ea typeface="MS Mincho" panose="02020609040205080304" pitchFamily="49" charset="-128"/>
              </a:rPr>
              <a:t>	</a:t>
            </a: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人材育成・先端技術の投資</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企業の業務改善、生産性アップ</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新事業創出</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運営コストをコントロールし、利益率を向上させる、有利なマーケット地位を確保する。</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spTree>
    <p:extLst>
      <p:ext uri="{BB962C8B-B14F-4D97-AF65-F5344CB8AC3E}">
        <p14:creationId xmlns:p14="http://schemas.microsoft.com/office/powerpoint/2010/main" val="24450400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労働制度</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安定就職を推進する</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雇用正規化の就労支援、特に　ハローワークの転職紹介担当は　業務知識と業界知識を強化、企業の人材派遣比例は　最高３０％を限定する</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ブラック企業情報の公開、刑罰を強化</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投資・賃上げなど評価条件が満足になれば　優遇として　法人税返還</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社会平均給料は　毎年３％以上をアップする、目標：</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graphicFrame>
        <p:nvGraphicFramePr>
          <p:cNvPr id="6" name="表格 6">
            <a:extLst>
              <a:ext uri="{FF2B5EF4-FFF2-40B4-BE49-F238E27FC236}">
                <a16:creationId xmlns:a16="http://schemas.microsoft.com/office/drawing/2014/main" id="{274CF642-0BA7-210D-B2AD-04BD6B79CE3B}"/>
              </a:ext>
            </a:extLst>
          </p:cNvPr>
          <p:cNvGraphicFramePr>
            <a:graphicFrameLocks noGrp="1"/>
          </p:cNvGraphicFramePr>
          <p:nvPr>
            <p:extLst>
              <p:ext uri="{D42A27DB-BD31-4B8C-83A1-F6EECF244321}">
                <p14:modId xmlns:p14="http://schemas.microsoft.com/office/powerpoint/2010/main" val="2158482367"/>
              </p:ext>
            </p:extLst>
          </p:nvPr>
        </p:nvGraphicFramePr>
        <p:xfrm>
          <a:off x="334768" y="4169887"/>
          <a:ext cx="11540250" cy="2219960"/>
        </p:xfrm>
        <a:graphic>
          <a:graphicData uri="http://schemas.openxmlformats.org/drawingml/2006/table">
            <a:tbl>
              <a:tblPr firstRow="1" bandRow="1">
                <a:tableStyleId>{5C22544A-7EE6-4342-B048-85BDC9FD1C3A}</a:tableStyleId>
              </a:tblPr>
              <a:tblGrid>
                <a:gridCol w="2308050">
                  <a:extLst>
                    <a:ext uri="{9D8B030D-6E8A-4147-A177-3AD203B41FA5}">
                      <a16:colId xmlns:a16="http://schemas.microsoft.com/office/drawing/2014/main" val="302178192"/>
                    </a:ext>
                  </a:extLst>
                </a:gridCol>
                <a:gridCol w="2308050">
                  <a:extLst>
                    <a:ext uri="{9D8B030D-6E8A-4147-A177-3AD203B41FA5}">
                      <a16:colId xmlns:a16="http://schemas.microsoft.com/office/drawing/2014/main" val="3996160569"/>
                    </a:ext>
                  </a:extLst>
                </a:gridCol>
                <a:gridCol w="2308050">
                  <a:extLst>
                    <a:ext uri="{9D8B030D-6E8A-4147-A177-3AD203B41FA5}">
                      <a16:colId xmlns:a16="http://schemas.microsoft.com/office/drawing/2014/main" val="4239341767"/>
                    </a:ext>
                  </a:extLst>
                </a:gridCol>
                <a:gridCol w="2308050">
                  <a:extLst>
                    <a:ext uri="{9D8B030D-6E8A-4147-A177-3AD203B41FA5}">
                      <a16:colId xmlns:a16="http://schemas.microsoft.com/office/drawing/2014/main" val="2736403003"/>
                    </a:ext>
                  </a:extLst>
                </a:gridCol>
                <a:gridCol w="2308050">
                  <a:extLst>
                    <a:ext uri="{9D8B030D-6E8A-4147-A177-3AD203B41FA5}">
                      <a16:colId xmlns:a16="http://schemas.microsoft.com/office/drawing/2014/main" val="3629463688"/>
                    </a:ext>
                  </a:extLst>
                </a:gridCol>
              </a:tblGrid>
              <a:tr h="370840">
                <a:tc>
                  <a:txBody>
                    <a:bodyPr/>
                    <a:lstStyle/>
                    <a:p>
                      <a:pPr algn="ct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最低時間給</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月給（月</a:t>
                      </a:r>
                      <a:r>
                        <a:rPr lang="en-US" altLang="ja-JP" dirty="0">
                          <a:latin typeface="MS Mincho" panose="02020609040205080304" pitchFamily="49" charset="-128"/>
                          <a:ea typeface="MS Mincho" panose="02020609040205080304" pitchFamily="49" charset="-128"/>
                        </a:rPr>
                        <a:t>168</a:t>
                      </a:r>
                      <a:r>
                        <a:rPr lang="ja-JP" altLang="en-US" dirty="0">
                          <a:latin typeface="MS Mincho" panose="02020609040205080304" pitchFamily="49" charset="-128"/>
                          <a:ea typeface="MS Mincho" panose="02020609040205080304" pitchFamily="49" charset="-128"/>
                        </a:rPr>
                        <a:t>時間）</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賃上げ率（複利）</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対策検討</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304325901"/>
                  </a:ext>
                </a:extLst>
              </a:tr>
              <a:tr h="370840">
                <a:tc>
                  <a:txBody>
                    <a:bodyPr/>
                    <a:lstStyle/>
                    <a:p>
                      <a:pPr algn="ctr"/>
                      <a:r>
                        <a:rPr lang="en-US" altLang="ja-JP" dirty="0">
                          <a:latin typeface="MS Mincho" panose="02020609040205080304" pitchFamily="49" charset="-128"/>
                          <a:ea typeface="MS Mincho" panose="02020609040205080304" pitchFamily="49" charset="-128"/>
                        </a:rPr>
                        <a:t>2022</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930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15.624</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045977435"/>
                  </a:ext>
                </a:extLst>
              </a:tr>
              <a:tr h="203356">
                <a:tc>
                  <a:txBody>
                    <a:bodyPr/>
                    <a:lstStyle/>
                    <a:p>
                      <a:pPr algn="ctr"/>
                      <a:r>
                        <a:rPr lang="en-US" altLang="ja-JP" sz="1800" dirty="0">
                          <a:latin typeface="MS Mincho" panose="02020609040205080304" pitchFamily="49" charset="-128"/>
                          <a:ea typeface="MS Mincho" panose="02020609040205080304" pitchFamily="49" charset="-128"/>
                        </a:rPr>
                        <a:t>2025</a:t>
                      </a:r>
                      <a:r>
                        <a:rPr lang="ja-JP" altLang="en-US" sz="1800"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1200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20.16</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約１０％</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生産性、人材流動</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210977889"/>
                  </a:ext>
                </a:extLst>
              </a:tr>
              <a:tr h="370840">
                <a:tc>
                  <a:txBody>
                    <a:bodyPr/>
                    <a:lstStyle/>
                    <a:p>
                      <a:pPr algn="ctr"/>
                      <a:r>
                        <a:rPr lang="en-US" altLang="ja-JP" dirty="0">
                          <a:latin typeface="MS Mincho" panose="02020609040205080304" pitchFamily="49" charset="-128"/>
                          <a:ea typeface="MS Mincho" panose="02020609040205080304" pitchFamily="49" charset="-128"/>
                        </a:rPr>
                        <a:t>2030</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1500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25.2</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約５％</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技能教育支援</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937019790"/>
                  </a:ext>
                </a:extLst>
              </a:tr>
              <a:tr h="370840">
                <a:tc>
                  <a:txBody>
                    <a:bodyPr/>
                    <a:lstStyle/>
                    <a:p>
                      <a:pPr algn="ctr"/>
                      <a:r>
                        <a:rPr lang="en-US" altLang="ja-JP" dirty="0">
                          <a:latin typeface="MS Mincho" panose="02020609040205080304" pitchFamily="49" charset="-128"/>
                          <a:ea typeface="MS Mincho" panose="02020609040205080304" pitchFamily="49" charset="-128"/>
                        </a:rPr>
                        <a:t>2035</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1750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29.4</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約３％</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985188649"/>
                  </a:ext>
                </a:extLst>
              </a:tr>
              <a:tr h="370840">
                <a:tc>
                  <a:txBody>
                    <a:bodyPr/>
                    <a:lstStyle/>
                    <a:p>
                      <a:pPr algn="ctr"/>
                      <a:r>
                        <a:rPr lang="en-US" altLang="ja-JP" dirty="0">
                          <a:latin typeface="MS Mincho" panose="02020609040205080304" pitchFamily="49" charset="-128"/>
                          <a:ea typeface="MS Mincho" panose="02020609040205080304" pitchFamily="49" charset="-128"/>
                        </a:rPr>
                        <a:t>2040</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2000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33.6</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約３％</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136658791"/>
                  </a:ext>
                </a:extLst>
              </a:tr>
            </a:tbl>
          </a:graphicData>
        </a:graphic>
      </p:graphicFrame>
    </p:spTree>
    <p:extLst>
      <p:ext uri="{BB962C8B-B14F-4D97-AF65-F5344CB8AC3E}">
        <p14:creationId xmlns:p14="http://schemas.microsoft.com/office/powerpoint/2010/main" val="326295078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社会保険</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10"/>
            <a:ext cx="11540249" cy="3323987"/>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年金</a:t>
            </a:r>
            <a:endParaRPr lang="en-US" altLang="ja-JP" dirty="0">
              <a:latin typeface="MS Mincho" panose="02020609040205080304" pitchFamily="49" charset="-128"/>
              <a:ea typeface="MS Mincho" panose="02020609040205080304" pitchFamily="49" charset="-128"/>
            </a:endParaRPr>
          </a:p>
          <a:p>
            <a:pPr lvl="1"/>
            <a:r>
              <a:rPr lang="en-US" altLang="ja-JP" sz="2400" dirty="0">
                <a:latin typeface="MS Mincho" panose="02020609040205080304" pitchFamily="49" charset="-128"/>
                <a:ea typeface="MS Mincho" panose="02020609040205080304" pitchFamily="49" charset="-128"/>
              </a:rPr>
              <a:t>XX</a:t>
            </a: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医療</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健康診断</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基本医療</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生育支援</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高齢介護</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zh-TW" altLang="en-US" dirty="0">
                <a:latin typeface="MS Mincho" panose="02020609040205080304" pitchFamily="49" charset="-128"/>
                <a:ea typeface="MS Mincho" panose="02020609040205080304" pitchFamily="49" charset="-128"/>
              </a:rPr>
              <a:t>住宅互助</a:t>
            </a:r>
            <a:r>
              <a:rPr lang="ja-JP" altLang="en-US" sz="2400" dirty="0">
                <a:latin typeface="MS Mincho" panose="02020609040205080304" pitchFamily="49" charset="-128"/>
                <a:ea typeface="MS Mincho" panose="02020609040205080304" pitchFamily="49" charset="-128"/>
              </a:rPr>
              <a:t>積金</a:t>
            </a:r>
            <a:endParaRPr lang="en-US" altLang="ja-JP" dirty="0">
              <a:latin typeface="MS Mincho" panose="02020609040205080304" pitchFamily="49" charset="-128"/>
              <a:ea typeface="MS Mincho" panose="02020609040205080304" pitchFamily="49" charset="-128"/>
            </a:endParaRPr>
          </a:p>
          <a:p>
            <a:pPr lvl="1"/>
            <a:r>
              <a:rPr lang="ja-JP" altLang="en-US" sz="2400">
                <a:latin typeface="MS Mincho" panose="02020609040205080304" pitchFamily="49" charset="-128"/>
                <a:ea typeface="MS Mincho" panose="02020609040205080304" pitchFamily="49" charset="-128"/>
              </a:rPr>
              <a:t>毎月定額貯金</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88</a:t>
            </a:fld>
            <a:r>
              <a:rPr spc="-45"/>
              <a:t> </a:t>
            </a:r>
            <a:r>
              <a:rPr spc="-5"/>
              <a:t>-</a:t>
            </a:r>
            <a:endParaRPr spc="-5" dirty="0"/>
          </a:p>
        </p:txBody>
      </p:sp>
    </p:spTree>
    <p:extLst>
      <p:ext uri="{BB962C8B-B14F-4D97-AF65-F5344CB8AC3E}">
        <p14:creationId xmlns:p14="http://schemas.microsoft.com/office/powerpoint/2010/main" val="13503929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p:txBody>
          <a:bodyPr/>
          <a:lstStyle/>
          <a:p>
            <a:r>
              <a:rPr lang="ja-JP" altLang="en-US" dirty="0"/>
              <a:t>再分配：税収</a:t>
            </a:r>
            <a:endParaRPr lang="zh-CN" altLang="en-US" dirty="0"/>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2022/8/16</a:t>
            </a:fld>
            <a:endParaRPr lang="en-US"/>
          </a:p>
        </p:txBody>
      </p:sp>
      <p:sp>
        <p:nvSpPr>
          <p:cNvPr id="6" name="文本框 5">
            <a:extLst>
              <a:ext uri="{FF2B5EF4-FFF2-40B4-BE49-F238E27FC236}">
                <a16:creationId xmlns:a16="http://schemas.microsoft.com/office/drawing/2014/main" id="{1538ADF0-F88B-763D-F5CA-E4D6C94575D6}"/>
              </a:ext>
            </a:extLst>
          </p:cNvPr>
          <p:cNvSpPr txBox="1"/>
          <p:nvPr/>
        </p:nvSpPr>
        <p:spPr>
          <a:xfrm>
            <a:off x="5198127" y="2956446"/>
            <a:ext cx="1795748" cy="584775"/>
          </a:xfrm>
          <a:prstGeom prst="rect">
            <a:avLst/>
          </a:prstGeom>
          <a:noFill/>
          <a:ln>
            <a:solidFill>
              <a:schemeClr val="tx1"/>
            </a:solidFill>
          </a:ln>
        </p:spPr>
        <p:txBody>
          <a:bodyPr wrap="square" rtlCol="0">
            <a:noAutofit/>
          </a:bodyPr>
          <a:lstStyle/>
          <a:p>
            <a:pPr algn="ctr"/>
            <a:r>
              <a:rPr lang="ja-JP" altLang="en-US" dirty="0"/>
              <a:t>所得税・法人税</a:t>
            </a:r>
            <a:endParaRPr lang="en-US" altLang="ja-JP" dirty="0"/>
          </a:p>
          <a:p>
            <a:pPr algn="ctr"/>
            <a:r>
              <a:rPr lang="ja-JP" altLang="en-US" dirty="0"/>
              <a:t>納付↑</a:t>
            </a:r>
            <a:endParaRPr lang="zh-CN" altLang="en-US" dirty="0"/>
          </a:p>
        </p:txBody>
      </p:sp>
      <p:cxnSp>
        <p:nvCxnSpPr>
          <p:cNvPr id="8" name="连接符: 肘形 7">
            <a:extLst>
              <a:ext uri="{FF2B5EF4-FFF2-40B4-BE49-F238E27FC236}">
                <a16:creationId xmlns:a16="http://schemas.microsoft.com/office/drawing/2014/main" id="{9259E11A-3089-1400-B40D-04455D161A19}"/>
              </a:ext>
            </a:extLst>
          </p:cNvPr>
          <p:cNvCxnSpPr>
            <a:cxnSpLocks/>
            <a:stCxn id="6" idx="0"/>
            <a:endCxn id="32" idx="1"/>
          </p:cNvCxnSpPr>
          <p:nvPr/>
        </p:nvCxnSpPr>
        <p:spPr>
          <a:xfrm rot="5400000" flipH="1" flipV="1">
            <a:off x="5660364" y="1643755"/>
            <a:ext cx="1748328" cy="8770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4CD36FED-6BFC-1C6D-4B80-FF6A0BF56C3D}"/>
              </a:ext>
            </a:extLst>
          </p:cNvPr>
          <p:cNvSpPr txBox="1"/>
          <p:nvPr/>
        </p:nvSpPr>
        <p:spPr>
          <a:xfrm>
            <a:off x="10473863" y="3012916"/>
            <a:ext cx="1415761" cy="646331"/>
          </a:xfrm>
          <a:prstGeom prst="rect">
            <a:avLst/>
          </a:prstGeom>
          <a:noFill/>
          <a:ln>
            <a:solidFill>
              <a:schemeClr val="tx1"/>
            </a:solidFill>
          </a:ln>
        </p:spPr>
        <p:txBody>
          <a:bodyPr wrap="square" rtlCol="0">
            <a:spAutoFit/>
          </a:bodyPr>
          <a:lstStyle/>
          <a:p>
            <a:pPr algn="ctr"/>
            <a:r>
              <a:rPr lang="ja-JP" altLang="en-US" dirty="0"/>
              <a:t>法人税優遇</a:t>
            </a:r>
            <a:endParaRPr lang="en-US" altLang="ja-JP" dirty="0"/>
          </a:p>
          <a:p>
            <a:pPr algn="ctr"/>
            <a:r>
              <a:rPr lang="ja-JP" altLang="en-US" dirty="0"/>
              <a:t>税金返還↓</a:t>
            </a:r>
            <a:endParaRPr lang="zh-CN" altLang="en-US" dirty="0"/>
          </a:p>
        </p:txBody>
      </p:sp>
      <p:cxnSp>
        <p:nvCxnSpPr>
          <p:cNvPr id="10" name="连接符: 肘形 9">
            <a:extLst>
              <a:ext uri="{FF2B5EF4-FFF2-40B4-BE49-F238E27FC236}">
                <a16:creationId xmlns:a16="http://schemas.microsoft.com/office/drawing/2014/main" id="{DB0A8384-B262-5A3C-C5B8-CC8531974F9D}"/>
              </a:ext>
            </a:extLst>
          </p:cNvPr>
          <p:cNvCxnSpPr>
            <a:cxnSpLocks/>
            <a:stCxn id="32" idx="3"/>
            <a:endCxn id="9" idx="0"/>
          </p:cNvCxnSpPr>
          <p:nvPr/>
        </p:nvCxnSpPr>
        <p:spPr>
          <a:xfrm>
            <a:off x="10311348" y="1208118"/>
            <a:ext cx="870396" cy="180479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A20DFFE6-32C0-1540-B994-0E653163C072}"/>
              </a:ext>
            </a:extLst>
          </p:cNvPr>
          <p:cNvSpPr txBox="1"/>
          <p:nvPr/>
        </p:nvSpPr>
        <p:spPr>
          <a:xfrm>
            <a:off x="8004172" y="5224461"/>
            <a:ext cx="1884378" cy="646330"/>
          </a:xfrm>
          <a:prstGeom prst="rect">
            <a:avLst/>
          </a:prstGeom>
          <a:noFill/>
          <a:ln>
            <a:solidFill>
              <a:schemeClr val="tx1"/>
            </a:solidFill>
          </a:ln>
        </p:spPr>
        <p:txBody>
          <a:bodyPr wrap="square" rtlCol="0">
            <a:noAutofit/>
          </a:bodyPr>
          <a:lstStyle/>
          <a:p>
            <a:pPr algn="ctr"/>
            <a:r>
              <a:rPr lang="ja-JP" altLang="en-US" dirty="0"/>
              <a:t>次年度事業改善</a:t>
            </a:r>
            <a:endParaRPr lang="en-US" altLang="ja-JP" dirty="0"/>
          </a:p>
          <a:p>
            <a:pPr algn="ctr"/>
            <a:r>
              <a:rPr lang="ja-JP" altLang="en-US" dirty="0"/>
              <a:t>利益率↑</a:t>
            </a:r>
            <a:endParaRPr lang="zh-CN" altLang="en-US" dirty="0"/>
          </a:p>
        </p:txBody>
      </p:sp>
      <p:cxnSp>
        <p:nvCxnSpPr>
          <p:cNvPr id="12" name="连接符: 肘形 11">
            <a:extLst>
              <a:ext uri="{FF2B5EF4-FFF2-40B4-BE49-F238E27FC236}">
                <a16:creationId xmlns:a16="http://schemas.microsoft.com/office/drawing/2014/main" id="{851B68AD-AC53-C3ED-0199-D764C69FE52B}"/>
              </a:ext>
            </a:extLst>
          </p:cNvPr>
          <p:cNvCxnSpPr>
            <a:cxnSpLocks/>
            <a:stCxn id="9" idx="2"/>
            <a:endCxn id="11" idx="3"/>
          </p:cNvCxnSpPr>
          <p:nvPr/>
        </p:nvCxnSpPr>
        <p:spPr>
          <a:xfrm rot="5400000">
            <a:off x="9590958" y="3956839"/>
            <a:ext cx="1888379" cy="129319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3D0A5460-45C6-E5DF-86BC-935510A9EBF8}"/>
              </a:ext>
            </a:extLst>
          </p:cNvPr>
          <p:cNvCxnSpPr>
            <a:cxnSpLocks/>
            <a:stCxn id="11" idx="1"/>
            <a:endCxn id="6" idx="2"/>
          </p:cNvCxnSpPr>
          <p:nvPr/>
        </p:nvCxnSpPr>
        <p:spPr>
          <a:xfrm rot="10800000">
            <a:off x="6096002" y="3541222"/>
            <a:ext cx="1908171" cy="200640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FF58FC4E-652E-4F07-65B5-E27B8D9DAD3A}"/>
              </a:ext>
            </a:extLst>
          </p:cNvPr>
          <p:cNvSpPr txBox="1"/>
          <p:nvPr/>
        </p:nvSpPr>
        <p:spPr>
          <a:xfrm>
            <a:off x="318601" y="3057533"/>
            <a:ext cx="1484089" cy="646331"/>
          </a:xfrm>
          <a:prstGeom prst="rect">
            <a:avLst/>
          </a:prstGeom>
          <a:noFill/>
          <a:ln>
            <a:solidFill>
              <a:schemeClr val="tx1"/>
            </a:solidFill>
          </a:ln>
        </p:spPr>
        <p:txBody>
          <a:bodyPr wrap="square" rtlCol="0">
            <a:spAutoFit/>
          </a:bodyPr>
          <a:lstStyle/>
          <a:p>
            <a:pPr algn="ctr"/>
            <a:r>
              <a:rPr lang="ja-JP" altLang="en-US" dirty="0"/>
              <a:t>所得税優遇</a:t>
            </a:r>
            <a:endParaRPr lang="en-US" altLang="ja-JP" dirty="0"/>
          </a:p>
          <a:p>
            <a:pPr algn="ctr"/>
            <a:r>
              <a:rPr lang="ja-JP" altLang="en-US" dirty="0"/>
              <a:t>税金返還↓</a:t>
            </a:r>
            <a:endParaRPr lang="zh-CN" altLang="en-US" dirty="0"/>
          </a:p>
        </p:txBody>
      </p:sp>
      <p:sp>
        <p:nvSpPr>
          <p:cNvPr id="16" name="文本框 15">
            <a:extLst>
              <a:ext uri="{FF2B5EF4-FFF2-40B4-BE49-F238E27FC236}">
                <a16:creationId xmlns:a16="http://schemas.microsoft.com/office/drawing/2014/main" id="{EB10D840-D73D-5FEB-AB5E-61B3FBF6C0E1}"/>
              </a:ext>
            </a:extLst>
          </p:cNvPr>
          <p:cNvSpPr txBox="1"/>
          <p:nvPr/>
        </p:nvSpPr>
        <p:spPr>
          <a:xfrm>
            <a:off x="2238162" y="5224460"/>
            <a:ext cx="1927581" cy="646331"/>
          </a:xfrm>
          <a:prstGeom prst="rect">
            <a:avLst/>
          </a:prstGeom>
          <a:noFill/>
          <a:ln>
            <a:solidFill>
              <a:schemeClr val="tx1"/>
            </a:solidFill>
          </a:ln>
        </p:spPr>
        <p:txBody>
          <a:bodyPr wrap="square" rtlCol="0">
            <a:spAutoFit/>
          </a:bodyPr>
          <a:lstStyle/>
          <a:p>
            <a:pPr algn="ctr"/>
            <a:r>
              <a:rPr lang="ja-JP" altLang="en-US" dirty="0"/>
              <a:t>次年度投資</a:t>
            </a:r>
            <a:endParaRPr lang="en-US" altLang="ja-JP" dirty="0"/>
          </a:p>
          <a:p>
            <a:pPr algn="ctr"/>
            <a:r>
              <a:rPr lang="ja-JP" altLang="en-US" dirty="0"/>
              <a:t>資産・技能↑</a:t>
            </a:r>
            <a:endParaRPr lang="zh-CN" altLang="en-US" dirty="0"/>
          </a:p>
        </p:txBody>
      </p:sp>
      <p:cxnSp>
        <p:nvCxnSpPr>
          <p:cNvPr id="17" name="连接符: 肘形 16">
            <a:extLst>
              <a:ext uri="{FF2B5EF4-FFF2-40B4-BE49-F238E27FC236}">
                <a16:creationId xmlns:a16="http://schemas.microsoft.com/office/drawing/2014/main" id="{E183BCA4-2CB4-6568-B1A4-6DDF6C32D0D2}"/>
              </a:ext>
            </a:extLst>
          </p:cNvPr>
          <p:cNvCxnSpPr>
            <a:cxnSpLocks/>
            <a:stCxn id="6" idx="0"/>
            <a:endCxn id="29" idx="3"/>
          </p:cNvCxnSpPr>
          <p:nvPr/>
        </p:nvCxnSpPr>
        <p:spPr>
          <a:xfrm rot="16200000" flipV="1">
            <a:off x="4784799" y="1645243"/>
            <a:ext cx="1745350" cy="8770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17">
            <a:extLst>
              <a:ext uri="{FF2B5EF4-FFF2-40B4-BE49-F238E27FC236}">
                <a16:creationId xmlns:a16="http://schemas.microsoft.com/office/drawing/2014/main" id="{DE964FCA-01B8-127B-AA24-3DE988B51CB5}"/>
              </a:ext>
            </a:extLst>
          </p:cNvPr>
          <p:cNvCxnSpPr>
            <a:cxnSpLocks/>
            <a:stCxn id="29" idx="1"/>
            <a:endCxn id="15" idx="0"/>
          </p:cNvCxnSpPr>
          <p:nvPr/>
        </p:nvCxnSpPr>
        <p:spPr>
          <a:xfrm rot="10800000" flipV="1">
            <a:off x="1060646" y="1211095"/>
            <a:ext cx="820008" cy="184643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3D8E6270-F614-CAD8-9294-8A75C0138D87}"/>
              </a:ext>
            </a:extLst>
          </p:cNvPr>
          <p:cNvCxnSpPr>
            <a:cxnSpLocks/>
            <a:stCxn id="15" idx="2"/>
            <a:endCxn id="16" idx="1"/>
          </p:cNvCxnSpPr>
          <p:nvPr/>
        </p:nvCxnSpPr>
        <p:spPr>
          <a:xfrm rot="16200000" flipH="1">
            <a:off x="727523" y="4036987"/>
            <a:ext cx="1843762" cy="117751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C6BA210B-3663-4D4F-3034-EB7BE806E395}"/>
              </a:ext>
            </a:extLst>
          </p:cNvPr>
          <p:cNvCxnSpPr>
            <a:cxnSpLocks/>
            <a:stCxn id="16" idx="3"/>
            <a:endCxn id="6" idx="2"/>
          </p:cNvCxnSpPr>
          <p:nvPr/>
        </p:nvCxnSpPr>
        <p:spPr>
          <a:xfrm flipV="1">
            <a:off x="4165743" y="3541221"/>
            <a:ext cx="1930258" cy="200640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A819DCC6-8E74-CC83-07CC-5390AB087647}"/>
              </a:ext>
            </a:extLst>
          </p:cNvPr>
          <p:cNvSpPr txBox="1"/>
          <p:nvPr/>
        </p:nvSpPr>
        <p:spPr>
          <a:xfrm>
            <a:off x="2570964" y="2849714"/>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国民</a:t>
            </a:r>
            <a:endParaRPr lang="zh-CN" altLang="en-US" sz="3200" dirty="0">
              <a:latin typeface="MS Mincho" panose="02020609040205080304" pitchFamily="49" charset="-128"/>
              <a:ea typeface="MS Mincho" panose="02020609040205080304" pitchFamily="49" charset="-128"/>
            </a:endParaRPr>
          </a:p>
        </p:txBody>
      </p:sp>
      <p:sp>
        <p:nvSpPr>
          <p:cNvPr id="22" name="文本框 21">
            <a:extLst>
              <a:ext uri="{FF2B5EF4-FFF2-40B4-BE49-F238E27FC236}">
                <a16:creationId xmlns:a16="http://schemas.microsoft.com/office/drawing/2014/main" id="{01CE1010-059F-17D4-022F-5ED8313E61A1}"/>
              </a:ext>
            </a:extLst>
          </p:cNvPr>
          <p:cNvSpPr txBox="1"/>
          <p:nvPr/>
        </p:nvSpPr>
        <p:spPr>
          <a:xfrm>
            <a:off x="8136947" y="2756755"/>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企業</a:t>
            </a:r>
            <a:endParaRPr lang="zh-CN" altLang="en-US" sz="3200" dirty="0">
              <a:latin typeface="MS Mincho" panose="02020609040205080304" pitchFamily="49" charset="-128"/>
              <a:ea typeface="MS Mincho" panose="02020609040205080304" pitchFamily="49" charset="-128"/>
            </a:endParaRPr>
          </a:p>
        </p:txBody>
      </p:sp>
      <p:sp>
        <p:nvSpPr>
          <p:cNvPr id="23" name="箭头: 上弧形 22">
            <a:extLst>
              <a:ext uri="{FF2B5EF4-FFF2-40B4-BE49-F238E27FC236}">
                <a16:creationId xmlns:a16="http://schemas.microsoft.com/office/drawing/2014/main" id="{68D0ED02-6EB7-EBC9-AD5A-2025F0D70CA8}"/>
              </a:ext>
            </a:extLst>
          </p:cNvPr>
          <p:cNvSpPr/>
          <p:nvPr/>
        </p:nvSpPr>
        <p:spPr>
          <a:xfrm>
            <a:off x="7423962" y="2059989"/>
            <a:ext cx="3044797" cy="13028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箭头: 下弧形 23">
            <a:extLst>
              <a:ext uri="{FF2B5EF4-FFF2-40B4-BE49-F238E27FC236}">
                <a16:creationId xmlns:a16="http://schemas.microsoft.com/office/drawing/2014/main" id="{BD04C11F-EE0F-C96D-D889-78B75DA13E7E}"/>
              </a:ext>
            </a:extLst>
          </p:cNvPr>
          <p:cNvSpPr/>
          <p:nvPr/>
        </p:nvSpPr>
        <p:spPr>
          <a:xfrm rot="10800000">
            <a:off x="1893060" y="2065132"/>
            <a:ext cx="3083673" cy="12211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流程图: 决策 28">
            <a:extLst>
              <a:ext uri="{FF2B5EF4-FFF2-40B4-BE49-F238E27FC236}">
                <a16:creationId xmlns:a16="http://schemas.microsoft.com/office/drawing/2014/main" id="{8EFA3F61-65A2-F7D6-0408-C609444C6A27}"/>
              </a:ext>
            </a:extLst>
          </p:cNvPr>
          <p:cNvSpPr/>
          <p:nvPr/>
        </p:nvSpPr>
        <p:spPr>
          <a:xfrm>
            <a:off x="1880654" y="759003"/>
            <a:ext cx="3338292" cy="904186"/>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 Mincho" panose="02020609040205080304" pitchFamily="49" charset="-128"/>
                <a:ea typeface="MS Mincho" panose="02020609040205080304" pitchFamily="49" charset="-128"/>
              </a:rPr>
              <a:t>賃上げ</a:t>
            </a:r>
            <a:endParaRPr lang="en-US" altLang="ja-JP" dirty="0">
              <a:solidFill>
                <a:schemeClr val="tx1"/>
              </a:solidFill>
              <a:latin typeface="MS Mincho" panose="02020609040205080304" pitchFamily="49" charset="-128"/>
              <a:ea typeface="MS Mincho" panose="02020609040205080304" pitchFamily="49" charset="-128"/>
            </a:endParaRPr>
          </a:p>
          <a:p>
            <a:pPr algn="ctr"/>
            <a:r>
              <a:rPr lang="ja-JP" altLang="en-US" dirty="0">
                <a:solidFill>
                  <a:schemeClr val="tx1"/>
                </a:solidFill>
                <a:latin typeface="MS Mincho" panose="02020609040205080304" pitchFamily="49" charset="-128"/>
                <a:ea typeface="MS Mincho" panose="02020609040205080304" pitchFamily="49" charset="-128"/>
              </a:rPr>
              <a:t>判定</a:t>
            </a:r>
            <a:endParaRPr lang="zh-CN" altLang="en-US" dirty="0">
              <a:solidFill>
                <a:schemeClr val="tx1"/>
              </a:solidFill>
              <a:latin typeface="MS Mincho" panose="02020609040205080304" pitchFamily="49" charset="-128"/>
              <a:ea typeface="MS Mincho" panose="02020609040205080304" pitchFamily="49" charset="-128"/>
            </a:endParaRPr>
          </a:p>
        </p:txBody>
      </p:sp>
      <p:sp>
        <p:nvSpPr>
          <p:cNvPr id="32" name="流程图: 决策 31">
            <a:extLst>
              <a:ext uri="{FF2B5EF4-FFF2-40B4-BE49-F238E27FC236}">
                <a16:creationId xmlns:a16="http://schemas.microsoft.com/office/drawing/2014/main" id="{84C7E08F-6BCB-2512-6DA3-9A49C051030A}"/>
              </a:ext>
            </a:extLst>
          </p:cNvPr>
          <p:cNvSpPr/>
          <p:nvPr/>
        </p:nvSpPr>
        <p:spPr>
          <a:xfrm>
            <a:off x="6973056" y="756025"/>
            <a:ext cx="3338292" cy="904186"/>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 Mincho" panose="02020609040205080304" pitchFamily="49" charset="-128"/>
                <a:ea typeface="MS Mincho" panose="02020609040205080304" pitchFamily="49" charset="-128"/>
              </a:rPr>
              <a:t>賃上げ・投資</a:t>
            </a:r>
            <a:endParaRPr lang="en-US" altLang="ja-JP" dirty="0">
              <a:solidFill>
                <a:schemeClr val="tx1"/>
              </a:solidFill>
              <a:latin typeface="MS Mincho" panose="02020609040205080304" pitchFamily="49" charset="-128"/>
              <a:ea typeface="MS Mincho" panose="02020609040205080304" pitchFamily="49" charset="-128"/>
            </a:endParaRPr>
          </a:p>
          <a:p>
            <a:pPr algn="ctr"/>
            <a:r>
              <a:rPr lang="ja-JP" altLang="en-US" dirty="0">
                <a:solidFill>
                  <a:schemeClr val="tx1"/>
                </a:solidFill>
                <a:latin typeface="MS Mincho" panose="02020609040205080304" pitchFamily="49" charset="-128"/>
                <a:ea typeface="MS Mincho" panose="02020609040205080304" pitchFamily="49" charset="-128"/>
              </a:rPr>
              <a:t>判定</a:t>
            </a:r>
            <a:endParaRPr lang="zh-CN" altLang="en-US" dirty="0">
              <a:solidFill>
                <a:schemeClr val="tx1"/>
              </a:solidFill>
              <a:latin typeface="MS Mincho" panose="02020609040205080304" pitchFamily="49" charset="-128"/>
              <a:ea typeface="MS Mincho" panose="02020609040205080304" pitchFamily="49" charset="-128"/>
            </a:endParaRPr>
          </a:p>
        </p:txBody>
      </p:sp>
      <p:sp>
        <p:nvSpPr>
          <p:cNvPr id="45" name="对话气泡: 圆角矩形 44">
            <a:extLst>
              <a:ext uri="{FF2B5EF4-FFF2-40B4-BE49-F238E27FC236}">
                <a16:creationId xmlns:a16="http://schemas.microsoft.com/office/drawing/2014/main" id="{0C1839E0-27BE-7724-2DC5-148723445154}"/>
              </a:ext>
            </a:extLst>
          </p:cNvPr>
          <p:cNvSpPr/>
          <p:nvPr/>
        </p:nvSpPr>
        <p:spPr>
          <a:xfrm>
            <a:off x="8642202" y="3987860"/>
            <a:ext cx="2256571" cy="544673"/>
          </a:xfrm>
          <a:prstGeom prst="wedgeRoundRectCallout">
            <a:avLst>
              <a:gd name="adj1" fmla="val 47472"/>
              <a:gd name="adj2" fmla="val -120976"/>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時限</a:t>
            </a:r>
            <a:r>
              <a:rPr lang="ja-JP" altLang="en-US" dirty="0">
                <a:solidFill>
                  <a:schemeClr val="tx1"/>
                </a:solidFill>
              </a:rPr>
              <a:t>：</a:t>
            </a:r>
            <a:r>
              <a:rPr lang="en-US" altLang="ja-JP" dirty="0">
                <a:solidFill>
                  <a:schemeClr val="tx1"/>
                </a:solidFill>
              </a:rPr>
              <a:t>2025</a:t>
            </a:r>
            <a:r>
              <a:rPr lang="ja-JP" altLang="en-US" dirty="0">
                <a:solidFill>
                  <a:schemeClr val="tx1"/>
                </a:solidFill>
              </a:rPr>
              <a:t>年まで</a:t>
            </a:r>
            <a:endParaRPr lang="zh-CN" altLang="en-US" dirty="0">
              <a:solidFill>
                <a:schemeClr val="tx1"/>
              </a:solidFill>
            </a:endParaRPr>
          </a:p>
        </p:txBody>
      </p:sp>
      <p:sp>
        <p:nvSpPr>
          <p:cNvPr id="46" name="对话气泡: 圆角矩形 45">
            <a:extLst>
              <a:ext uri="{FF2B5EF4-FFF2-40B4-BE49-F238E27FC236}">
                <a16:creationId xmlns:a16="http://schemas.microsoft.com/office/drawing/2014/main" id="{0269395E-694F-23B1-0AE7-B5B4B43BEC8D}"/>
              </a:ext>
            </a:extLst>
          </p:cNvPr>
          <p:cNvSpPr/>
          <p:nvPr/>
        </p:nvSpPr>
        <p:spPr>
          <a:xfrm>
            <a:off x="9621036" y="1663484"/>
            <a:ext cx="1510319" cy="446941"/>
          </a:xfrm>
          <a:prstGeom prst="wedgeRoundRectCallout">
            <a:avLst>
              <a:gd name="adj1" fmla="val -62644"/>
              <a:gd name="adj2" fmla="val -121009"/>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成果に判定</a:t>
            </a:r>
            <a:endParaRPr lang="zh-CN" altLang="en-US" dirty="0">
              <a:solidFill>
                <a:schemeClr val="tx1"/>
              </a:solidFill>
            </a:endParaRPr>
          </a:p>
        </p:txBody>
      </p:sp>
      <p:sp>
        <p:nvSpPr>
          <p:cNvPr id="47" name="对话气泡: 圆角矩形 46">
            <a:extLst>
              <a:ext uri="{FF2B5EF4-FFF2-40B4-BE49-F238E27FC236}">
                <a16:creationId xmlns:a16="http://schemas.microsoft.com/office/drawing/2014/main" id="{DD303087-575C-CAB2-09AA-CC6C3EDA77EB}"/>
              </a:ext>
            </a:extLst>
          </p:cNvPr>
          <p:cNvSpPr/>
          <p:nvPr/>
        </p:nvSpPr>
        <p:spPr>
          <a:xfrm>
            <a:off x="1148461" y="1647522"/>
            <a:ext cx="1970434" cy="446941"/>
          </a:xfrm>
          <a:prstGeom prst="wedgeRoundRectCallout">
            <a:avLst>
              <a:gd name="adj1" fmla="val 42996"/>
              <a:gd name="adj2" fmla="val -130599"/>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確定申告に判定</a:t>
            </a:r>
            <a:endParaRPr lang="zh-CN" altLang="en-US" dirty="0">
              <a:solidFill>
                <a:schemeClr val="tx1"/>
              </a:solidFill>
            </a:endParaRPr>
          </a:p>
        </p:txBody>
      </p:sp>
      <p:sp>
        <p:nvSpPr>
          <p:cNvPr id="3" name="文本框 2">
            <a:extLst>
              <a:ext uri="{FF2B5EF4-FFF2-40B4-BE49-F238E27FC236}">
                <a16:creationId xmlns:a16="http://schemas.microsoft.com/office/drawing/2014/main" id="{2C89337C-E676-4F11-4629-3FC2B1D37193}"/>
              </a:ext>
            </a:extLst>
          </p:cNvPr>
          <p:cNvSpPr txBox="1"/>
          <p:nvPr/>
        </p:nvSpPr>
        <p:spPr>
          <a:xfrm>
            <a:off x="10311348" y="756025"/>
            <a:ext cx="704315" cy="369332"/>
          </a:xfrm>
          <a:prstGeom prst="rect">
            <a:avLst/>
          </a:prstGeom>
          <a:noFill/>
        </p:spPr>
        <p:txBody>
          <a:bodyPr wrap="square" rtlCol="0">
            <a:spAutoFit/>
          </a:bodyPr>
          <a:lstStyle/>
          <a:p>
            <a:r>
              <a:rPr lang="en-US" altLang="zh-CN" dirty="0"/>
              <a:t>Yes</a:t>
            </a:r>
            <a:endParaRPr lang="zh-CN" altLang="en-US" dirty="0"/>
          </a:p>
        </p:txBody>
      </p:sp>
      <p:sp>
        <p:nvSpPr>
          <p:cNvPr id="27" name="文本框 26">
            <a:extLst>
              <a:ext uri="{FF2B5EF4-FFF2-40B4-BE49-F238E27FC236}">
                <a16:creationId xmlns:a16="http://schemas.microsoft.com/office/drawing/2014/main" id="{6D3BA027-8E49-D1AF-B1A6-F2C50EDA89C2}"/>
              </a:ext>
            </a:extLst>
          </p:cNvPr>
          <p:cNvSpPr txBox="1"/>
          <p:nvPr/>
        </p:nvSpPr>
        <p:spPr>
          <a:xfrm>
            <a:off x="1203317" y="750049"/>
            <a:ext cx="704315" cy="369332"/>
          </a:xfrm>
          <a:prstGeom prst="rect">
            <a:avLst/>
          </a:prstGeom>
          <a:noFill/>
        </p:spPr>
        <p:txBody>
          <a:bodyPr wrap="square" rtlCol="0">
            <a:spAutoFit/>
          </a:bodyPr>
          <a:lstStyle/>
          <a:p>
            <a:r>
              <a:rPr lang="en-US" altLang="zh-CN" dirty="0"/>
              <a:t>Yes</a:t>
            </a:r>
            <a:endParaRPr lang="zh-CN" altLang="en-US" dirty="0"/>
          </a:p>
        </p:txBody>
      </p:sp>
    </p:spTree>
    <p:extLst>
      <p:ext uri="{BB962C8B-B14F-4D97-AF65-F5344CB8AC3E}">
        <p14:creationId xmlns:p14="http://schemas.microsoft.com/office/powerpoint/2010/main" val="2308316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憲法の人権</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5683234"/>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裁判官の裁判は　不公平、不公正になっており。</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犯罪者を保護し、被害者に再度加害する人権侵害の事件は多発した。</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a:t>
            </a:fld>
            <a:r>
              <a:rPr lang="ja-JP" altLang="en-US" spc="-45" dirty="0"/>
              <a:t>　</a:t>
            </a:r>
            <a:r>
              <a:rPr spc="-5" dirty="0"/>
              <a:t>-</a:t>
            </a:r>
          </a:p>
        </p:txBody>
      </p:sp>
    </p:spTree>
    <p:extLst>
      <p:ext uri="{BB962C8B-B14F-4D97-AF65-F5344CB8AC3E}">
        <p14:creationId xmlns:p14="http://schemas.microsoft.com/office/powerpoint/2010/main" val="356886116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企業</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2022/8/16</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90</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国民</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2022/8/16</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91</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国民</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Tree>
    <p:extLst>
      <p:ext uri="{BB962C8B-B14F-4D97-AF65-F5344CB8AC3E}">
        <p14:creationId xmlns:p14="http://schemas.microsoft.com/office/powerpoint/2010/main" val="2190405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69359-74C3-4F5C-84FF-A0C14AA7AFCC}"/>
              </a:ext>
            </a:extLst>
          </p:cNvPr>
          <p:cNvSpPr>
            <a:spLocks noGrp="1"/>
          </p:cNvSpPr>
          <p:nvPr>
            <p:ph type="title"/>
          </p:nvPr>
        </p:nvSpPr>
        <p:spPr/>
        <p:txBody>
          <a:bodyPr/>
          <a:lstStyle/>
          <a:p>
            <a:r>
              <a:rPr kumimoji="1" lang="ja-JP" altLang="en-US" dirty="0"/>
              <a:t>２０３０の日本</a:t>
            </a:r>
          </a:p>
        </p:txBody>
      </p:sp>
      <p:sp>
        <p:nvSpPr>
          <p:cNvPr id="4" name="日付プレースホルダー 3">
            <a:extLst>
              <a:ext uri="{FF2B5EF4-FFF2-40B4-BE49-F238E27FC236}">
                <a16:creationId xmlns:a16="http://schemas.microsoft.com/office/drawing/2014/main" id="{0F3EDCA3-0DBB-440E-9BCC-648594EFD673}"/>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98ACD6B3-A373-4B13-8E3E-C6366174166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93</a:t>
            </a:fld>
            <a:r>
              <a:rPr spc="-45"/>
              <a:t> </a:t>
            </a:r>
            <a:r>
              <a:rPr spc="-5"/>
              <a:t>-</a:t>
            </a:r>
            <a:endParaRPr spc="-5" dirty="0"/>
          </a:p>
        </p:txBody>
      </p:sp>
      <p:graphicFrame>
        <p:nvGraphicFramePr>
          <p:cNvPr id="6" name="表 6">
            <a:extLst>
              <a:ext uri="{FF2B5EF4-FFF2-40B4-BE49-F238E27FC236}">
                <a16:creationId xmlns:a16="http://schemas.microsoft.com/office/drawing/2014/main" id="{126A71D3-C0B1-4444-91A2-7B04F5FD5A10}"/>
              </a:ext>
            </a:extLst>
          </p:cNvPr>
          <p:cNvGraphicFramePr>
            <a:graphicFrameLocks noGrp="1"/>
          </p:cNvGraphicFramePr>
          <p:nvPr>
            <p:extLst>
              <p:ext uri="{D42A27DB-BD31-4B8C-83A1-F6EECF244321}">
                <p14:modId xmlns:p14="http://schemas.microsoft.com/office/powerpoint/2010/main" val="1582483129"/>
              </p:ext>
            </p:extLst>
          </p:nvPr>
        </p:nvGraphicFramePr>
        <p:xfrm>
          <a:off x="315152" y="730726"/>
          <a:ext cx="11394837" cy="4079240"/>
        </p:xfrm>
        <a:graphic>
          <a:graphicData uri="http://schemas.openxmlformats.org/drawingml/2006/table">
            <a:tbl>
              <a:tblPr firstRow="1" bandRow="1">
                <a:tableStyleId>{5C22544A-7EE6-4342-B048-85BDC9FD1C3A}</a:tableStyleId>
              </a:tblPr>
              <a:tblGrid>
                <a:gridCol w="3798279">
                  <a:extLst>
                    <a:ext uri="{9D8B030D-6E8A-4147-A177-3AD203B41FA5}">
                      <a16:colId xmlns:a16="http://schemas.microsoft.com/office/drawing/2014/main" val="963267461"/>
                    </a:ext>
                  </a:extLst>
                </a:gridCol>
                <a:gridCol w="3798279">
                  <a:extLst>
                    <a:ext uri="{9D8B030D-6E8A-4147-A177-3AD203B41FA5}">
                      <a16:colId xmlns:a16="http://schemas.microsoft.com/office/drawing/2014/main" val="3493549024"/>
                    </a:ext>
                  </a:extLst>
                </a:gridCol>
                <a:gridCol w="3798279">
                  <a:extLst>
                    <a:ext uri="{9D8B030D-6E8A-4147-A177-3AD203B41FA5}">
                      <a16:colId xmlns:a16="http://schemas.microsoft.com/office/drawing/2014/main" val="3363291389"/>
                    </a:ext>
                  </a:extLst>
                </a:gridCol>
              </a:tblGrid>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258123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dirty="0">
                          <a:solidFill>
                            <a:schemeClr val="tx1"/>
                          </a:solidFill>
                        </a:rPr>
                        <a:t>国際競争力</a:t>
                      </a:r>
                      <a:endParaRPr kumimoji="1" lang="en-US" altLang="ja-JP" dirty="0"/>
                    </a:p>
                  </a:txBody>
                  <a:tcPr/>
                </a:tc>
                <a:tc>
                  <a:txBody>
                    <a:bodyPr/>
                    <a:lstStyle/>
                    <a:p>
                      <a:r>
                        <a:rPr kumimoji="1" lang="en-US" altLang="ja-JP" dirty="0"/>
                        <a:t>GDP</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81696337"/>
                  </a:ext>
                </a:extLst>
              </a:tr>
              <a:tr h="370840">
                <a:tc>
                  <a:txBody>
                    <a:bodyPr/>
                    <a:lstStyle/>
                    <a:p>
                      <a:endParaRPr kumimoji="1" lang="ja-JP" altLang="en-US"/>
                    </a:p>
                  </a:txBody>
                  <a:tcPr/>
                </a:tc>
                <a:tc>
                  <a:txBody>
                    <a:bodyPr/>
                    <a:lstStyle/>
                    <a:p>
                      <a:r>
                        <a:rPr kumimoji="1" lang="ja-JP" altLang="en-US" dirty="0"/>
                        <a:t>科技</a:t>
                      </a:r>
                    </a:p>
                  </a:txBody>
                  <a:tcPr/>
                </a:tc>
                <a:tc>
                  <a:txBody>
                    <a:bodyPr/>
                    <a:lstStyle/>
                    <a:p>
                      <a:endParaRPr kumimoji="1" lang="ja-JP" altLang="en-US"/>
                    </a:p>
                  </a:txBody>
                  <a:tcPr/>
                </a:tc>
                <a:extLst>
                  <a:ext uri="{0D108BD9-81ED-4DB2-BD59-A6C34878D82A}">
                    <a16:rowId xmlns:a16="http://schemas.microsoft.com/office/drawing/2014/main" val="1275072587"/>
                  </a:ext>
                </a:extLst>
              </a:tr>
              <a:tr h="370840">
                <a:tc>
                  <a:txBody>
                    <a:bodyPr/>
                    <a:lstStyle/>
                    <a:p>
                      <a:endParaRPr kumimoji="1" lang="ja-JP" altLang="en-US"/>
                    </a:p>
                  </a:txBody>
                  <a:tcPr/>
                </a:tc>
                <a:tc>
                  <a:txBody>
                    <a:bodyPr/>
                    <a:lstStyle/>
                    <a:p>
                      <a:r>
                        <a:rPr kumimoji="1" lang="ja-JP" altLang="en-US" sz="1800" dirty="0">
                          <a:solidFill>
                            <a:schemeClr val="tx1"/>
                          </a:solidFill>
                        </a:rPr>
                        <a:t>環境</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147738303"/>
                  </a:ext>
                </a:extLst>
              </a:tr>
              <a:tr h="370840">
                <a:tc>
                  <a:txBody>
                    <a:bodyPr/>
                    <a:lstStyle/>
                    <a:p>
                      <a:endParaRPr kumimoji="1" lang="ja-JP" altLang="en-US"/>
                    </a:p>
                  </a:txBody>
                  <a:tcPr/>
                </a:tc>
                <a:tc>
                  <a:txBody>
                    <a:bodyPr/>
                    <a:lstStyle/>
                    <a:p>
                      <a:r>
                        <a:rPr kumimoji="1" lang="ja-JP" altLang="en-US" sz="1800" dirty="0">
                          <a:solidFill>
                            <a:schemeClr val="tx1"/>
                          </a:solidFill>
                        </a:rPr>
                        <a:t>エネルギー</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611242380"/>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5793374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国民の生活</a:t>
                      </a:r>
                      <a:endParaRPr kumimoji="1" lang="en-US" altLang="ja-JP" dirty="0"/>
                    </a:p>
                  </a:txBody>
                  <a:tcPr/>
                </a:tc>
                <a:tc>
                  <a:txBody>
                    <a:bodyPr/>
                    <a:lstStyle/>
                    <a:p>
                      <a:r>
                        <a:rPr kumimoji="1" lang="ja-JP" altLang="en-US" dirty="0"/>
                        <a:t>国民の平均収入</a:t>
                      </a:r>
                    </a:p>
                  </a:txBody>
                  <a:tcPr/>
                </a:tc>
                <a:tc>
                  <a:txBody>
                    <a:bodyPr/>
                    <a:lstStyle/>
                    <a:p>
                      <a:endParaRPr kumimoji="1" lang="ja-JP" altLang="en-US"/>
                    </a:p>
                  </a:txBody>
                  <a:tcPr/>
                </a:tc>
                <a:extLst>
                  <a:ext uri="{0D108BD9-81ED-4DB2-BD59-A6C34878D82A}">
                    <a16:rowId xmlns:a16="http://schemas.microsoft.com/office/drawing/2014/main" val="2983905391"/>
                  </a:ext>
                </a:extLst>
              </a:tr>
              <a:tr h="370840">
                <a:tc>
                  <a:txBody>
                    <a:bodyPr/>
                    <a:lstStyle/>
                    <a:p>
                      <a:endParaRPr kumimoji="1" lang="ja-JP" altLang="en-US"/>
                    </a:p>
                  </a:txBody>
                  <a:tcPr/>
                </a:tc>
                <a:tc>
                  <a:txBody>
                    <a:bodyPr/>
                    <a:lstStyle/>
                    <a:p>
                      <a:r>
                        <a:rPr kumimoji="1" lang="ja-JP" altLang="en-US" dirty="0"/>
                        <a:t>就職</a:t>
                      </a:r>
                    </a:p>
                  </a:txBody>
                  <a:tcPr/>
                </a:tc>
                <a:tc>
                  <a:txBody>
                    <a:bodyPr/>
                    <a:lstStyle/>
                    <a:p>
                      <a:endParaRPr kumimoji="1" lang="ja-JP" altLang="en-US" dirty="0"/>
                    </a:p>
                  </a:txBody>
                  <a:tcPr/>
                </a:tc>
                <a:extLst>
                  <a:ext uri="{0D108BD9-81ED-4DB2-BD59-A6C34878D82A}">
                    <a16:rowId xmlns:a16="http://schemas.microsoft.com/office/drawing/2014/main" val="1570884722"/>
                  </a:ext>
                </a:extLst>
              </a:tr>
              <a:tr h="370840">
                <a:tc>
                  <a:txBody>
                    <a:bodyPr/>
                    <a:lstStyle/>
                    <a:p>
                      <a:endParaRPr kumimoji="1" lang="ja-JP" altLang="en-US"/>
                    </a:p>
                  </a:txBody>
                  <a:tcPr/>
                </a:tc>
                <a:tc>
                  <a:txBody>
                    <a:bodyPr/>
                    <a:lstStyle/>
                    <a:p>
                      <a:r>
                        <a:rPr kumimoji="1" lang="ja-JP" altLang="en-US" dirty="0"/>
                        <a:t>教育</a:t>
                      </a:r>
                    </a:p>
                  </a:txBody>
                  <a:tcPr/>
                </a:tc>
                <a:tc>
                  <a:txBody>
                    <a:bodyPr/>
                    <a:lstStyle/>
                    <a:p>
                      <a:endParaRPr kumimoji="1" lang="ja-JP" altLang="en-US"/>
                    </a:p>
                  </a:txBody>
                  <a:tcPr/>
                </a:tc>
                <a:extLst>
                  <a:ext uri="{0D108BD9-81ED-4DB2-BD59-A6C34878D82A}">
                    <a16:rowId xmlns:a16="http://schemas.microsoft.com/office/drawing/2014/main" val="3365379446"/>
                  </a:ext>
                </a:extLst>
              </a:tr>
              <a:tr h="370840">
                <a:tc>
                  <a:txBody>
                    <a:bodyPr/>
                    <a:lstStyle/>
                    <a:p>
                      <a:endParaRPr kumimoji="1" lang="ja-JP" altLang="en-US"/>
                    </a:p>
                  </a:txBody>
                  <a:tcPr/>
                </a:tc>
                <a:tc>
                  <a:txBody>
                    <a:bodyPr/>
                    <a:lstStyle/>
                    <a:p>
                      <a:r>
                        <a:rPr kumimoji="1" lang="ja-JP" altLang="en-US" dirty="0"/>
                        <a:t>健康</a:t>
                      </a:r>
                    </a:p>
                  </a:txBody>
                  <a:tcPr/>
                </a:tc>
                <a:tc>
                  <a:txBody>
                    <a:bodyPr/>
                    <a:lstStyle/>
                    <a:p>
                      <a:endParaRPr kumimoji="1" lang="ja-JP" altLang="en-US"/>
                    </a:p>
                  </a:txBody>
                  <a:tcPr/>
                </a:tc>
                <a:extLst>
                  <a:ext uri="{0D108BD9-81ED-4DB2-BD59-A6C34878D82A}">
                    <a16:rowId xmlns:a16="http://schemas.microsoft.com/office/drawing/2014/main" val="3022380056"/>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97697740"/>
                  </a:ext>
                </a:extLst>
              </a:tr>
            </a:tbl>
          </a:graphicData>
        </a:graphic>
      </p:graphicFrame>
    </p:spTree>
    <p:extLst>
      <p:ext uri="{BB962C8B-B14F-4D97-AF65-F5344CB8AC3E}">
        <p14:creationId xmlns:p14="http://schemas.microsoft.com/office/powerpoint/2010/main" val="9175552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E07DB-134E-761C-F3F4-54FD8E2B2088}"/>
              </a:ext>
            </a:extLst>
          </p:cNvPr>
          <p:cNvSpPr>
            <a:spLocks noGrp="1"/>
          </p:cNvSpPr>
          <p:nvPr>
            <p:ph type="title"/>
          </p:nvPr>
        </p:nvSpPr>
        <p:spPr/>
        <p:txBody>
          <a:bodyPr/>
          <a:lstStyle/>
          <a:p>
            <a:r>
              <a:rPr kumimoji="1" lang="ja-JP" altLang="en-US" dirty="0"/>
              <a:t>行政のアーキテクチャ（イメージ）</a:t>
            </a:r>
          </a:p>
        </p:txBody>
      </p:sp>
      <p:sp>
        <p:nvSpPr>
          <p:cNvPr id="4" name="日付プレースホルダー 3">
            <a:extLst>
              <a:ext uri="{FF2B5EF4-FFF2-40B4-BE49-F238E27FC236}">
                <a16:creationId xmlns:a16="http://schemas.microsoft.com/office/drawing/2014/main" id="{2B663CF1-FBDA-107B-0EB5-71A5B805E602}"/>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013CAF28-9EFF-E28E-3443-67EF0990B60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94</a:t>
            </a:fld>
            <a:r>
              <a:rPr spc="-45"/>
              <a:t> </a:t>
            </a:r>
            <a:r>
              <a:rPr spc="-5"/>
              <a:t>-</a:t>
            </a:r>
            <a:endParaRPr spc="-5" dirty="0"/>
          </a:p>
        </p:txBody>
      </p:sp>
    </p:spTree>
    <p:extLst>
      <p:ext uri="{BB962C8B-B14F-4D97-AF65-F5344CB8AC3E}">
        <p14:creationId xmlns:p14="http://schemas.microsoft.com/office/powerpoint/2010/main" val="9174273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FCE51D9-B69B-464D-A892-95C7CD6B2ABE}"/>
              </a:ext>
            </a:extLst>
          </p:cNvPr>
          <p:cNvSpPr>
            <a:spLocks noGrp="1"/>
          </p:cNvSpPr>
          <p:nvPr>
            <p:ph type="title"/>
          </p:nvPr>
        </p:nvSpPr>
        <p:spPr/>
        <p:txBody>
          <a:bodyPr/>
          <a:lstStyle/>
          <a:p>
            <a:pPr>
              <a:tabLst>
                <a:tab pos="2601913" algn="l"/>
              </a:tabLst>
            </a:pPr>
            <a:r>
              <a:rPr kumimoji="1" lang="ja-JP" altLang="en-US" dirty="0"/>
              <a:t>行政サービスのプラットフォームアーキテクチャ（イメージ）</a:t>
            </a:r>
          </a:p>
        </p:txBody>
      </p:sp>
      <p:grpSp>
        <p:nvGrpSpPr>
          <p:cNvPr id="5" name="画布 7">
            <a:extLst>
              <a:ext uri="{FF2B5EF4-FFF2-40B4-BE49-F238E27FC236}">
                <a16:creationId xmlns:a16="http://schemas.microsoft.com/office/drawing/2014/main" id="{59A340C9-C124-4C1C-9BA7-50A5BD88124B}"/>
              </a:ext>
            </a:extLst>
          </p:cNvPr>
          <p:cNvGrpSpPr/>
          <p:nvPr/>
        </p:nvGrpSpPr>
        <p:grpSpPr>
          <a:xfrm>
            <a:off x="365732" y="720090"/>
            <a:ext cx="11460536" cy="5659148"/>
            <a:chOff x="0" y="0"/>
            <a:chExt cx="5400040" cy="7089775"/>
          </a:xfrm>
        </p:grpSpPr>
        <p:sp>
          <p:nvSpPr>
            <p:cNvPr id="6" name="矩形 5">
              <a:extLst>
                <a:ext uri="{FF2B5EF4-FFF2-40B4-BE49-F238E27FC236}">
                  <a16:creationId xmlns:a16="http://schemas.microsoft.com/office/drawing/2014/main" id="{33DB5001-E539-4949-B0EB-0A5676CD1C74}"/>
                </a:ext>
              </a:extLst>
            </p:cNvPr>
            <p:cNvSpPr/>
            <p:nvPr/>
          </p:nvSpPr>
          <p:spPr>
            <a:xfrm>
              <a:off x="0" y="0"/>
              <a:ext cx="5400040" cy="7089775"/>
            </a:xfrm>
            <a:prstGeom prst="rect">
              <a:avLst/>
            </a:prstGeom>
          </p:spPr>
        </p:sp>
        <p:sp>
          <p:nvSpPr>
            <p:cNvPr id="7" name="矩形 6">
              <a:extLst>
                <a:ext uri="{FF2B5EF4-FFF2-40B4-BE49-F238E27FC236}">
                  <a16:creationId xmlns:a16="http://schemas.microsoft.com/office/drawing/2014/main" id="{7FE85924-F6B4-439D-8F80-5BD35E4D5040}"/>
                </a:ext>
              </a:extLst>
            </p:cNvPr>
            <p:cNvSpPr/>
            <p:nvPr/>
          </p:nvSpPr>
          <p:spPr>
            <a:xfrm>
              <a:off x="3809201" y="5341994"/>
              <a:ext cx="1474150" cy="1612648"/>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8" name="文本框 8">
              <a:extLst>
                <a:ext uri="{FF2B5EF4-FFF2-40B4-BE49-F238E27FC236}">
                  <a16:creationId xmlns:a16="http://schemas.microsoft.com/office/drawing/2014/main" id="{99209796-FCCE-4AA8-AF5C-5CEFD672BE69}"/>
                </a:ext>
              </a:extLst>
            </p:cNvPr>
            <p:cNvSpPr txBox="1"/>
            <p:nvPr/>
          </p:nvSpPr>
          <p:spPr>
            <a:xfrm>
              <a:off x="4567046" y="6401252"/>
              <a:ext cx="548259" cy="442621"/>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kern="100" dirty="0">
                  <a:solidFill>
                    <a:srgbClr val="FFFFFF"/>
                  </a:solidFill>
                  <a:latin typeface="游明朝" panose="02020400000000000000" pitchFamily="18" charset="-128"/>
                  <a:ea typeface="SimSun" panose="02010600030101010101" pitchFamily="2" charset="-122"/>
                  <a:cs typeface="Arial" panose="020B0604020202020204" pitchFamily="34" charset="0"/>
                </a:rPr>
                <a:t>クラウド</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a:p>
              <a:pPr algn="just">
                <a:spcAft>
                  <a:spcPts val="0"/>
                </a:spcAft>
              </a:pPr>
              <a:r>
                <a:rPr lang="en-US" sz="1050" kern="100" dirty="0">
                  <a:effectLst/>
                  <a:latin typeface="游明朝" panose="02020400000000000000" pitchFamily="18" charset="-128"/>
                  <a:ea typeface="游明朝" panose="02020400000000000000" pitchFamily="18" charset="-128"/>
                  <a:cs typeface="Arial" panose="020B0604020202020204" pitchFamily="34" charset="0"/>
                </a:rPr>
                <a:t> </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9" name="矩形 8">
              <a:extLst>
                <a:ext uri="{FF2B5EF4-FFF2-40B4-BE49-F238E27FC236}">
                  <a16:creationId xmlns:a16="http://schemas.microsoft.com/office/drawing/2014/main" id="{586604F2-65EB-4CAB-83CD-7DC9941A410E}"/>
                </a:ext>
              </a:extLst>
            </p:cNvPr>
            <p:cNvSpPr/>
            <p:nvPr/>
          </p:nvSpPr>
          <p:spPr>
            <a:xfrm>
              <a:off x="114300" y="2635908"/>
              <a:ext cx="5149142" cy="260824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文本框 13">
              <a:extLst>
                <a:ext uri="{FF2B5EF4-FFF2-40B4-BE49-F238E27FC236}">
                  <a16:creationId xmlns:a16="http://schemas.microsoft.com/office/drawing/2014/main" id="{979C0A38-601F-440E-A329-7C4B0856FC5F}"/>
                </a:ext>
              </a:extLst>
            </p:cNvPr>
            <p:cNvSpPr txBox="1"/>
            <p:nvPr/>
          </p:nvSpPr>
          <p:spPr>
            <a:xfrm>
              <a:off x="378394" y="2755159"/>
              <a:ext cx="4505325" cy="48577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プラットフォーム基本サービス</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One SQL</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API</a:t>
              </a:r>
              <a:r>
                <a:rPr lang="ja-JP" alt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を含め</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1" name="文本框 8">
              <a:extLst>
                <a:ext uri="{FF2B5EF4-FFF2-40B4-BE49-F238E27FC236}">
                  <a16:creationId xmlns:a16="http://schemas.microsoft.com/office/drawing/2014/main" id="{935327AF-003C-4C5A-B24C-0B39D2F3A83F}"/>
                </a:ext>
              </a:extLst>
            </p:cNvPr>
            <p:cNvSpPr txBox="1"/>
            <p:nvPr/>
          </p:nvSpPr>
          <p:spPr>
            <a:xfrm>
              <a:off x="332400" y="3302657"/>
              <a:ext cx="991575" cy="18002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ユーザー管理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2" name="文本框 8">
              <a:extLst>
                <a:ext uri="{FF2B5EF4-FFF2-40B4-BE49-F238E27FC236}">
                  <a16:creationId xmlns:a16="http://schemas.microsoft.com/office/drawing/2014/main" id="{92306032-0C26-4A9F-84A6-F80FAAD4EA0A}"/>
                </a:ext>
              </a:extLst>
            </p:cNvPr>
            <p:cNvSpPr txBox="1"/>
            <p:nvPr/>
          </p:nvSpPr>
          <p:spPr>
            <a:xfrm>
              <a:off x="1551600" y="3293131"/>
              <a:ext cx="991235" cy="180975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latin typeface="SimSun" panose="02010600030101010101" pitchFamily="2" charset="-122"/>
                  <a:ea typeface="SimSun" panose="02010600030101010101" pitchFamily="2" charset="-122"/>
                  <a:cs typeface="SimSun" panose="02010600030101010101" pitchFamily="2" charset="-122"/>
                </a:rPr>
                <a:t>基本サービス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3" name="文本框 8">
              <a:extLst>
                <a:ext uri="{FF2B5EF4-FFF2-40B4-BE49-F238E27FC236}">
                  <a16:creationId xmlns:a16="http://schemas.microsoft.com/office/drawing/2014/main" id="{F17F70F2-BEAD-4262-88BB-CF4275B59EBB}"/>
                </a:ext>
              </a:extLst>
            </p:cNvPr>
            <p:cNvSpPr txBox="1"/>
            <p:nvPr/>
          </p:nvSpPr>
          <p:spPr>
            <a:xfrm>
              <a:off x="2780325" y="3297102"/>
              <a:ext cx="991235" cy="182262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トランザクション処理</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4" name="文本框 8">
              <a:extLst>
                <a:ext uri="{FF2B5EF4-FFF2-40B4-BE49-F238E27FC236}">
                  <a16:creationId xmlns:a16="http://schemas.microsoft.com/office/drawing/2014/main" id="{7D2E76F4-E25E-480C-81B8-9BE75F455FDD}"/>
                </a:ext>
              </a:extLst>
            </p:cNvPr>
            <p:cNvSpPr txBox="1"/>
            <p:nvPr/>
          </p:nvSpPr>
          <p:spPr>
            <a:xfrm>
              <a:off x="3990000" y="3297263"/>
              <a:ext cx="991235" cy="182880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運用監視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5" name="文本框 18">
              <a:extLst>
                <a:ext uri="{FF2B5EF4-FFF2-40B4-BE49-F238E27FC236}">
                  <a16:creationId xmlns:a16="http://schemas.microsoft.com/office/drawing/2014/main" id="{B19E86FC-9204-45C6-B5F5-49AEF606C033}"/>
                </a:ext>
              </a:extLst>
            </p:cNvPr>
            <p:cNvSpPr txBox="1"/>
            <p:nvPr/>
          </p:nvSpPr>
          <p:spPr>
            <a:xfrm>
              <a:off x="466346" y="37027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kern="100" dirty="0">
                  <a:solidFill>
                    <a:srgbClr val="FFFFFF"/>
                  </a:solidFill>
                  <a:latin typeface="游明朝" panose="02020400000000000000" pitchFamily="18" charset="-128"/>
                  <a:ea typeface="DengXian" panose="02010600030101010101" pitchFamily="2" charset="-122"/>
                  <a:cs typeface="Arial" panose="020B0604020202020204" pitchFamily="34" charset="0"/>
                </a:rPr>
                <a:t>口座管理</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6" name="文本框 18">
              <a:extLst>
                <a:ext uri="{FF2B5EF4-FFF2-40B4-BE49-F238E27FC236}">
                  <a16:creationId xmlns:a16="http://schemas.microsoft.com/office/drawing/2014/main" id="{51699BB1-869A-4FB3-BE36-6055FC21FDF6}"/>
                </a:ext>
              </a:extLst>
            </p:cNvPr>
            <p:cNvSpPr txBox="1"/>
            <p:nvPr/>
          </p:nvSpPr>
          <p:spPr>
            <a:xfrm>
              <a:off x="466725" y="4025582"/>
              <a:ext cx="733425" cy="3057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権限管理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7" name="文本框 18">
              <a:extLst>
                <a:ext uri="{FF2B5EF4-FFF2-40B4-BE49-F238E27FC236}">
                  <a16:creationId xmlns:a16="http://schemas.microsoft.com/office/drawing/2014/main" id="{B83EC090-72CB-401F-9F4F-C8973AEF7A10}"/>
                </a:ext>
              </a:extLst>
            </p:cNvPr>
            <p:cNvSpPr txBox="1"/>
            <p:nvPr/>
          </p:nvSpPr>
          <p:spPr>
            <a:xfrm>
              <a:off x="466725" y="4378007"/>
              <a:ext cx="733425" cy="2962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セキュリティキー管理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8" name="文本框 18">
              <a:extLst>
                <a:ext uri="{FF2B5EF4-FFF2-40B4-BE49-F238E27FC236}">
                  <a16:creationId xmlns:a16="http://schemas.microsoft.com/office/drawing/2014/main" id="{37DC8155-8F57-44D4-B5D0-32C4796A0B10}"/>
                </a:ext>
              </a:extLst>
            </p:cNvPr>
            <p:cNvSpPr txBox="1"/>
            <p:nvPr/>
          </p:nvSpPr>
          <p:spPr>
            <a:xfrm>
              <a:off x="466725" y="4711382"/>
              <a:ext cx="733425" cy="31530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リスク審査</a:t>
              </a:r>
              <a:endParaRPr lang="en-US" altLang="ja-JP" sz="1050" b="1" dirty="0">
                <a:solidFill>
                  <a:srgbClr val="FFFFFF"/>
                </a:solidFill>
                <a:latin typeface="游明朝" panose="02020400000000000000" pitchFamily="18" charset="-128"/>
                <a:ea typeface="DengXian" panose="02010600030101010101" pitchFamily="2" charset="-122"/>
                <a:cs typeface="Arial" panose="020B0604020202020204" pitchFamily="34" charset="0"/>
              </a:endParaRPr>
            </a:p>
          </p:txBody>
        </p:sp>
        <p:sp>
          <p:nvSpPr>
            <p:cNvPr id="19" name="文本框 18">
              <a:extLst>
                <a:ext uri="{FF2B5EF4-FFF2-40B4-BE49-F238E27FC236}">
                  <a16:creationId xmlns:a16="http://schemas.microsoft.com/office/drawing/2014/main" id="{7646B5A4-3C25-4958-B402-01A5CEAD5204}"/>
                </a:ext>
              </a:extLst>
            </p:cNvPr>
            <p:cNvSpPr txBox="1"/>
            <p:nvPr/>
          </p:nvSpPr>
          <p:spPr>
            <a:xfrm>
              <a:off x="1684950" y="3701732"/>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altLang="ja-JP"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API</a:t>
              </a: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インターフェース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0" name="文本框 18">
              <a:extLst>
                <a:ext uri="{FF2B5EF4-FFF2-40B4-BE49-F238E27FC236}">
                  <a16:creationId xmlns:a16="http://schemas.microsoft.com/office/drawing/2014/main" id="{AB8245D9-B081-4AF0-B504-E0DBF6A4905E}"/>
                </a:ext>
              </a:extLst>
            </p:cNvPr>
            <p:cNvSpPr txBox="1"/>
            <p:nvPr/>
          </p:nvSpPr>
          <p:spPr>
            <a:xfrm>
              <a:off x="1684950" y="40456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データ審査</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1" name="文本框 18">
              <a:extLst>
                <a:ext uri="{FF2B5EF4-FFF2-40B4-BE49-F238E27FC236}">
                  <a16:creationId xmlns:a16="http://schemas.microsoft.com/office/drawing/2014/main" id="{7B917AC4-C515-432E-B9C2-E1BFC7B08F25}"/>
                </a:ext>
              </a:extLst>
            </p:cNvPr>
            <p:cNvSpPr txBox="1"/>
            <p:nvPr/>
          </p:nvSpPr>
          <p:spPr>
            <a:xfrm>
              <a:off x="2827141" y="3702708"/>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トランザクション登録</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2" name="文本框 18">
              <a:extLst>
                <a:ext uri="{FF2B5EF4-FFF2-40B4-BE49-F238E27FC236}">
                  <a16:creationId xmlns:a16="http://schemas.microsoft.com/office/drawing/2014/main" id="{9EE9521A-A339-410E-AC3F-C507AA0E558A}"/>
                </a:ext>
              </a:extLst>
            </p:cNvPr>
            <p:cNvSpPr txBox="1"/>
            <p:nvPr/>
          </p:nvSpPr>
          <p:spPr>
            <a:xfrm>
              <a:off x="1684950" y="4388167"/>
              <a:ext cx="733425" cy="29561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P2P</a:t>
              </a:r>
              <a:r>
                <a:rPr lang="ja-JP" altLang="en-US" sz="1050" b="1" dirty="0">
                  <a:solidFill>
                    <a:srgbClr val="FFFFFF"/>
                  </a:solidFill>
                  <a:latin typeface="SimSun" panose="02010600030101010101" pitchFamily="2" charset="-122"/>
                  <a:ea typeface="SimSun" panose="02010600030101010101" pitchFamily="2" charset="-122"/>
                  <a:cs typeface="Arial" panose="020B0604020202020204" pitchFamily="34" charset="0"/>
                </a:rPr>
                <a:t>ネットワーク</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3" name="文本框 18">
              <a:extLst>
                <a:ext uri="{FF2B5EF4-FFF2-40B4-BE49-F238E27FC236}">
                  <a16:creationId xmlns:a16="http://schemas.microsoft.com/office/drawing/2014/main" id="{CAC50DBD-E604-4574-8381-08318B973AF7}"/>
                </a:ext>
              </a:extLst>
            </p:cNvPr>
            <p:cNvSpPr txBox="1"/>
            <p:nvPr/>
          </p:nvSpPr>
          <p:spPr>
            <a:xfrm>
              <a:off x="1686763" y="4731407"/>
              <a:ext cx="733425" cy="2952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データバックアップ</a:t>
              </a:r>
              <a:endParaRPr lang="en-US" altLang="ja-JP"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endParaRPr>
            </a:p>
            <a:p>
              <a:pPr algn="just">
                <a:spcAft>
                  <a:spcPts val="0"/>
                </a:spcAft>
              </a:pP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4" name="文本框 18">
              <a:extLst>
                <a:ext uri="{FF2B5EF4-FFF2-40B4-BE49-F238E27FC236}">
                  <a16:creationId xmlns:a16="http://schemas.microsoft.com/office/drawing/2014/main" id="{32A2AA8E-A3D0-434D-8C97-62A360CBA6B2}"/>
                </a:ext>
              </a:extLst>
            </p:cNvPr>
            <p:cNvSpPr txBox="1"/>
            <p:nvPr/>
          </p:nvSpPr>
          <p:spPr>
            <a:xfrm>
              <a:off x="2827141" y="406368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トランザクショントリガー</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5" name="文本框 18">
              <a:extLst>
                <a:ext uri="{FF2B5EF4-FFF2-40B4-BE49-F238E27FC236}">
                  <a16:creationId xmlns:a16="http://schemas.microsoft.com/office/drawing/2014/main" id="{626E80DC-CEFE-49E0-AC4C-3D7220BC4C9C}"/>
                </a:ext>
              </a:extLst>
            </p:cNvPr>
            <p:cNvSpPr txBox="1"/>
            <p:nvPr/>
          </p:nvSpPr>
          <p:spPr>
            <a:xfrm>
              <a:off x="2831142" y="442563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トランザクション実行</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6" name="文本框 18">
              <a:extLst>
                <a:ext uri="{FF2B5EF4-FFF2-40B4-BE49-F238E27FC236}">
                  <a16:creationId xmlns:a16="http://schemas.microsoft.com/office/drawing/2014/main" id="{8ABE703E-5761-4EC7-A450-315714027C62}"/>
                </a:ext>
              </a:extLst>
            </p:cNvPr>
            <p:cNvSpPr txBox="1"/>
            <p:nvPr/>
          </p:nvSpPr>
          <p:spPr>
            <a:xfrm>
              <a:off x="2831142" y="4768533"/>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a:t>
              </a:r>
              <a:r>
                <a:rPr lang="zh-CN"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注销</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7" name="文本框 18">
              <a:extLst>
                <a:ext uri="{FF2B5EF4-FFF2-40B4-BE49-F238E27FC236}">
                  <a16:creationId xmlns:a16="http://schemas.microsoft.com/office/drawing/2014/main" id="{E89DC18A-1E63-4FB5-84BA-AC91B989CCED}"/>
                </a:ext>
              </a:extLst>
            </p:cNvPr>
            <p:cNvSpPr txBox="1"/>
            <p:nvPr/>
          </p:nvSpPr>
          <p:spPr>
            <a:xfrm>
              <a:off x="4125163" y="3693779"/>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8" name="文本框 18">
              <a:extLst>
                <a:ext uri="{FF2B5EF4-FFF2-40B4-BE49-F238E27FC236}">
                  <a16:creationId xmlns:a16="http://schemas.microsoft.com/office/drawing/2014/main" id="{D7A1C7C8-E6DD-4ECC-AA03-B50157340616}"/>
                </a:ext>
              </a:extLst>
            </p:cNvPr>
            <p:cNvSpPr txBox="1"/>
            <p:nvPr/>
          </p:nvSpPr>
          <p:spPr>
            <a:xfrm>
              <a:off x="4123350" y="40351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リリース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9" name="文本框 18">
              <a:extLst>
                <a:ext uri="{FF2B5EF4-FFF2-40B4-BE49-F238E27FC236}">
                  <a16:creationId xmlns:a16="http://schemas.microsoft.com/office/drawing/2014/main" id="{49217DB0-943C-4701-8F3F-539B1FC8A6F9}"/>
                </a:ext>
              </a:extLst>
            </p:cNvPr>
            <p:cNvSpPr txBox="1"/>
            <p:nvPr/>
          </p:nvSpPr>
          <p:spPr>
            <a:xfrm>
              <a:off x="4123350" y="4395484"/>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サービス配置</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0" name="文本框 18">
              <a:extLst>
                <a:ext uri="{FF2B5EF4-FFF2-40B4-BE49-F238E27FC236}">
                  <a16:creationId xmlns:a16="http://schemas.microsoft.com/office/drawing/2014/main" id="{D72DC9BE-B9D9-49C1-9EBF-0AE89DC73F54}"/>
                </a:ext>
              </a:extLst>
            </p:cNvPr>
            <p:cNvSpPr txBox="1"/>
            <p:nvPr/>
          </p:nvSpPr>
          <p:spPr>
            <a:xfrm>
              <a:off x="4123350" y="473995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クラウドサービス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nvGrpSpPr>
            <p:cNvPr id="31" name="组合 30">
              <a:extLst>
                <a:ext uri="{FF2B5EF4-FFF2-40B4-BE49-F238E27FC236}">
                  <a16:creationId xmlns:a16="http://schemas.microsoft.com/office/drawing/2014/main" id="{516C187E-F917-4E16-B405-DA55F40812A9}"/>
                </a:ext>
              </a:extLst>
            </p:cNvPr>
            <p:cNvGrpSpPr/>
            <p:nvPr/>
          </p:nvGrpSpPr>
          <p:grpSpPr>
            <a:xfrm>
              <a:off x="114300" y="1485623"/>
              <a:ext cx="5149142" cy="1024851"/>
              <a:chOff x="114300" y="2650189"/>
              <a:chExt cx="5149142" cy="1024851"/>
            </a:xfrm>
          </p:grpSpPr>
          <p:sp>
            <p:nvSpPr>
              <p:cNvPr id="46" name="矩形 45">
                <a:extLst>
                  <a:ext uri="{FF2B5EF4-FFF2-40B4-BE49-F238E27FC236}">
                    <a16:creationId xmlns:a16="http://schemas.microsoft.com/office/drawing/2014/main" id="{3AFEC537-36AC-4659-A6F5-2AA3C48BDD14}"/>
                  </a:ext>
                </a:extLst>
              </p:cNvPr>
              <p:cNvSpPr/>
              <p:nvPr/>
            </p:nvSpPr>
            <p:spPr>
              <a:xfrm>
                <a:off x="114300" y="2650189"/>
                <a:ext cx="5149142" cy="1024851"/>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7" name="文本框 13">
                <a:extLst>
                  <a:ext uri="{FF2B5EF4-FFF2-40B4-BE49-F238E27FC236}">
                    <a16:creationId xmlns:a16="http://schemas.microsoft.com/office/drawing/2014/main" id="{6E7499CE-8100-43C4-8A74-DD92ACAECFDE}"/>
                  </a:ext>
                </a:extLst>
              </p:cNvPr>
              <p:cNvSpPr txBox="1"/>
              <p:nvPr/>
            </p:nvSpPr>
            <p:spPr>
              <a:xfrm>
                <a:off x="428625" y="2715345"/>
                <a:ext cx="4505325" cy="465032"/>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Platform</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8" name="文本框 8">
                <a:extLst>
                  <a:ext uri="{FF2B5EF4-FFF2-40B4-BE49-F238E27FC236}">
                    <a16:creationId xmlns:a16="http://schemas.microsoft.com/office/drawing/2014/main" id="{EFD47319-F0C8-4DBB-9D17-F66268189690}"/>
                  </a:ext>
                </a:extLst>
              </p:cNvPr>
              <p:cNvSpPr txBox="1"/>
              <p:nvPr/>
            </p:nvSpPr>
            <p:spPr>
              <a:xfrm>
                <a:off x="297536" y="3193336"/>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デジタル資産</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9" name="文本框 8">
                <a:extLst>
                  <a:ext uri="{FF2B5EF4-FFF2-40B4-BE49-F238E27FC236}">
                    <a16:creationId xmlns:a16="http://schemas.microsoft.com/office/drawing/2014/main" id="{CC24241C-86DC-403A-9C5C-A551C97C3226}"/>
                  </a:ext>
                </a:extLst>
              </p:cNvPr>
              <p:cNvSpPr txBox="1"/>
              <p:nvPr/>
            </p:nvSpPr>
            <p:spPr>
              <a:xfrm>
                <a:off x="1061954" y="3174178"/>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セキュリティ</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0" name="文本框 8">
                <a:extLst>
                  <a:ext uri="{FF2B5EF4-FFF2-40B4-BE49-F238E27FC236}">
                    <a16:creationId xmlns:a16="http://schemas.microsoft.com/office/drawing/2014/main" id="{EECF5D9C-D864-441B-8DAC-D3AE60E274FF}"/>
                  </a:ext>
                </a:extLst>
              </p:cNvPr>
              <p:cNvSpPr txBox="1"/>
              <p:nvPr/>
            </p:nvSpPr>
            <p:spPr>
              <a:xfrm>
                <a:off x="1826372" y="3163154"/>
                <a:ext cx="605155" cy="37244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DWH</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1" name="文本框 8">
                <a:extLst>
                  <a:ext uri="{FF2B5EF4-FFF2-40B4-BE49-F238E27FC236}">
                    <a16:creationId xmlns:a16="http://schemas.microsoft.com/office/drawing/2014/main" id="{E71A76EC-0F99-4C20-BE82-A4883694D08C}"/>
                  </a:ext>
                </a:extLst>
              </p:cNvPr>
              <p:cNvSpPr txBox="1"/>
              <p:nvPr/>
            </p:nvSpPr>
            <p:spPr>
              <a:xfrm>
                <a:off x="2700020" y="3158706"/>
                <a:ext cx="622475" cy="34583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zh-CN" sz="1200" b="1" dirty="0">
                    <a:effectLst/>
                    <a:latin typeface="SimSun" panose="02010600030101010101" pitchFamily="2" charset="-122"/>
                    <a:ea typeface="SimSun" panose="02010600030101010101" pitchFamily="2" charset="-122"/>
                    <a:cs typeface="SimSun" panose="02010600030101010101" pitchFamily="2" charset="-122"/>
                  </a:rPr>
                  <a:t>AI</a:t>
                </a: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エンジン</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2" name="文本框 8">
                <a:extLst>
                  <a:ext uri="{FF2B5EF4-FFF2-40B4-BE49-F238E27FC236}">
                    <a16:creationId xmlns:a16="http://schemas.microsoft.com/office/drawing/2014/main" id="{7EB67646-EB3B-46D5-B51D-463058494402}"/>
                  </a:ext>
                </a:extLst>
              </p:cNvPr>
              <p:cNvSpPr txBox="1"/>
              <p:nvPr/>
            </p:nvSpPr>
            <p:spPr>
              <a:xfrm>
                <a:off x="4435614" y="3159844"/>
                <a:ext cx="581570" cy="36636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b="1" dirty="0">
                    <a:effectLst/>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grpSp>
          <p:nvGrpSpPr>
            <p:cNvPr id="32" name="组合 31">
              <a:extLst>
                <a:ext uri="{FF2B5EF4-FFF2-40B4-BE49-F238E27FC236}">
                  <a16:creationId xmlns:a16="http://schemas.microsoft.com/office/drawing/2014/main" id="{3379BA29-AAEC-446B-BE38-A9CE47423248}"/>
                </a:ext>
              </a:extLst>
            </p:cNvPr>
            <p:cNvGrpSpPr/>
            <p:nvPr/>
          </p:nvGrpSpPr>
          <p:grpSpPr>
            <a:xfrm>
              <a:off x="129467" y="83513"/>
              <a:ext cx="5133975" cy="1207507"/>
              <a:chOff x="15167" y="-18988"/>
              <a:chExt cx="5133975" cy="800850"/>
            </a:xfrm>
          </p:grpSpPr>
          <p:sp>
            <p:nvSpPr>
              <p:cNvPr id="39" name="矩形 38">
                <a:extLst>
                  <a:ext uri="{FF2B5EF4-FFF2-40B4-BE49-F238E27FC236}">
                    <a16:creationId xmlns:a16="http://schemas.microsoft.com/office/drawing/2014/main" id="{713DC959-D8D7-41C0-BEC0-299EA6D123A0}"/>
                  </a:ext>
                </a:extLst>
              </p:cNvPr>
              <p:cNvSpPr/>
              <p:nvPr/>
            </p:nvSpPr>
            <p:spPr>
              <a:xfrm>
                <a:off x="15167" y="-18988"/>
                <a:ext cx="5133975" cy="80085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文本框 13">
                <a:extLst>
                  <a:ext uri="{FF2B5EF4-FFF2-40B4-BE49-F238E27FC236}">
                    <a16:creationId xmlns:a16="http://schemas.microsoft.com/office/drawing/2014/main" id="{A00394A6-38BE-4D51-AC68-B3026CED0EFA}"/>
                  </a:ext>
                </a:extLst>
              </p:cNvPr>
              <p:cNvSpPr txBox="1"/>
              <p:nvPr/>
            </p:nvSpPr>
            <p:spPr>
              <a:xfrm>
                <a:off x="329492" y="54613"/>
                <a:ext cx="4505325" cy="271721"/>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DengXian" panose="02010600030101010101" pitchFamily="2" charset="-122"/>
                    <a:cs typeface="Arial" panose="020B0604020202020204" pitchFamily="34" charset="0"/>
                  </a:rPr>
                  <a:t>アプリサービス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Application</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1" name="文本框 8">
                <a:extLst>
                  <a:ext uri="{FF2B5EF4-FFF2-40B4-BE49-F238E27FC236}">
                    <a16:creationId xmlns:a16="http://schemas.microsoft.com/office/drawing/2014/main" id="{B6D5D2CF-795B-4E7C-ADCD-15B8F7894E2A}"/>
                  </a:ext>
                </a:extLst>
              </p:cNvPr>
              <p:cNvSpPr txBox="1"/>
              <p:nvPr/>
            </p:nvSpPr>
            <p:spPr>
              <a:xfrm>
                <a:off x="103832" y="396937"/>
                <a:ext cx="455562" cy="26393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dirty="0">
                    <a:effectLst/>
                    <a:latin typeface="SimSun" panose="02010600030101010101" pitchFamily="2" charset="-122"/>
                    <a:ea typeface="SimSun" panose="02010600030101010101" pitchFamily="2" charset="-122"/>
                    <a:cs typeface="SimSun" panose="02010600030101010101" pitchFamily="2" charset="-122"/>
                  </a:rPr>
                  <a:t>資産計上</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2" name="文本框 8">
                <a:extLst>
                  <a:ext uri="{FF2B5EF4-FFF2-40B4-BE49-F238E27FC236}">
                    <a16:creationId xmlns:a16="http://schemas.microsoft.com/office/drawing/2014/main" id="{D2F777AE-738B-4988-8811-077CA9A9A8CB}"/>
                  </a:ext>
                </a:extLst>
              </p:cNvPr>
              <p:cNvSpPr txBox="1"/>
              <p:nvPr/>
            </p:nvSpPr>
            <p:spPr>
              <a:xfrm>
                <a:off x="666946" y="403592"/>
                <a:ext cx="443832" cy="267001"/>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ニュース</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3" name="文本框 8">
                <a:extLst>
                  <a:ext uri="{FF2B5EF4-FFF2-40B4-BE49-F238E27FC236}">
                    <a16:creationId xmlns:a16="http://schemas.microsoft.com/office/drawing/2014/main" id="{2865AEA5-17BE-4A61-A2C7-DB4CACB2DA9B}"/>
                  </a:ext>
                </a:extLst>
              </p:cNvPr>
              <p:cNvSpPr txBox="1"/>
              <p:nvPr/>
            </p:nvSpPr>
            <p:spPr>
              <a:xfrm>
                <a:off x="1777990" y="393473"/>
                <a:ext cx="455563" cy="27075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SNS</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4" name="文本框 8">
                <a:extLst>
                  <a:ext uri="{FF2B5EF4-FFF2-40B4-BE49-F238E27FC236}">
                    <a16:creationId xmlns:a16="http://schemas.microsoft.com/office/drawing/2014/main" id="{659DB570-7BF5-481B-887C-75024ABB8E5A}"/>
                  </a:ext>
                </a:extLst>
              </p:cNvPr>
              <p:cNvSpPr txBox="1"/>
              <p:nvPr/>
            </p:nvSpPr>
            <p:spPr>
              <a:xfrm>
                <a:off x="1161840" y="398240"/>
                <a:ext cx="551230" cy="28185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トレニンーグ</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33" name="文本框 13">
              <a:extLst>
                <a:ext uri="{FF2B5EF4-FFF2-40B4-BE49-F238E27FC236}">
                  <a16:creationId xmlns:a16="http://schemas.microsoft.com/office/drawing/2014/main" id="{887E7F3C-0432-4507-9959-27DDAC02E0A2}"/>
                </a:ext>
              </a:extLst>
            </p:cNvPr>
            <p:cNvSpPr txBox="1"/>
            <p:nvPr/>
          </p:nvSpPr>
          <p:spPr>
            <a:xfrm>
              <a:off x="3847060" y="5385906"/>
              <a:ext cx="1430462" cy="485140"/>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IaaS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4" name="文本框 8">
              <a:extLst>
                <a:ext uri="{FF2B5EF4-FFF2-40B4-BE49-F238E27FC236}">
                  <a16:creationId xmlns:a16="http://schemas.microsoft.com/office/drawing/2014/main" id="{4A0C99D9-E30B-4841-B32A-3963D6E4F1DC}"/>
                </a:ext>
              </a:extLst>
            </p:cNvPr>
            <p:cNvSpPr txBox="1"/>
            <p:nvPr/>
          </p:nvSpPr>
          <p:spPr>
            <a:xfrm>
              <a:off x="3920768" y="5869876"/>
              <a:ext cx="1198281" cy="434572"/>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コンテナー管理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5" name="文本框 8">
              <a:extLst>
                <a:ext uri="{FF2B5EF4-FFF2-40B4-BE49-F238E27FC236}">
                  <a16:creationId xmlns:a16="http://schemas.microsoft.com/office/drawing/2014/main" id="{E98F4AB4-E524-4DFB-A377-3F6DFED97315}"/>
                </a:ext>
              </a:extLst>
            </p:cNvPr>
            <p:cNvSpPr txBox="1"/>
            <p:nvPr/>
          </p:nvSpPr>
          <p:spPr>
            <a:xfrm>
              <a:off x="3920768" y="6406595"/>
              <a:ext cx="480147" cy="44259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ノート</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just">
                <a:spcAft>
                  <a:spcPts val="0"/>
                </a:spcAft>
              </a:pP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7" name="文本框 8">
              <a:extLst>
                <a:ext uri="{FF2B5EF4-FFF2-40B4-BE49-F238E27FC236}">
                  <a16:creationId xmlns:a16="http://schemas.microsoft.com/office/drawing/2014/main" id="{27D64A9C-AFBE-4824-A388-9F601347E7DA}"/>
                </a:ext>
              </a:extLst>
            </p:cNvPr>
            <p:cNvSpPr txBox="1"/>
            <p:nvPr/>
          </p:nvSpPr>
          <p:spPr>
            <a:xfrm>
              <a:off x="3612608" y="700277"/>
              <a:ext cx="495052" cy="4168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レポート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53" name="文本框 8">
            <a:extLst>
              <a:ext uri="{FF2B5EF4-FFF2-40B4-BE49-F238E27FC236}">
                <a16:creationId xmlns:a16="http://schemas.microsoft.com/office/drawing/2014/main" id="{3376369E-1F0C-4C3B-AA66-51860793EEB3}"/>
              </a:ext>
            </a:extLst>
          </p:cNvPr>
          <p:cNvSpPr txBox="1"/>
          <p:nvPr/>
        </p:nvSpPr>
        <p:spPr>
          <a:xfrm>
            <a:off x="10470526" y="1268772"/>
            <a:ext cx="966844" cy="35209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ja-JP" sz="1200" b="1" dirty="0">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5" name="文本框 8">
            <a:extLst>
              <a:ext uri="{FF2B5EF4-FFF2-40B4-BE49-F238E27FC236}">
                <a16:creationId xmlns:a16="http://schemas.microsoft.com/office/drawing/2014/main" id="{5AC11FA7-E640-4F54-B01A-32B1165DCFD7}"/>
              </a:ext>
            </a:extLst>
          </p:cNvPr>
          <p:cNvSpPr txBox="1"/>
          <p:nvPr/>
        </p:nvSpPr>
        <p:spPr>
          <a:xfrm>
            <a:off x="7882789" y="2285592"/>
            <a:ext cx="1321082" cy="297292"/>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API</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6" name="文本框 8">
            <a:extLst>
              <a:ext uri="{FF2B5EF4-FFF2-40B4-BE49-F238E27FC236}">
                <a16:creationId xmlns:a16="http://schemas.microsoft.com/office/drawing/2014/main" id="{338E2EBD-8CC2-4D6B-98C0-3FC4A64391C8}"/>
              </a:ext>
            </a:extLst>
          </p:cNvPr>
          <p:cNvSpPr txBox="1"/>
          <p:nvPr/>
        </p:nvSpPr>
        <p:spPr>
          <a:xfrm>
            <a:off x="5564448" y="1297543"/>
            <a:ext cx="966842" cy="31697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能力評価</a:t>
            </a:r>
            <a:endParaRPr lang="ja-JP" altLang="zh-CN" sz="1200" b="1" dirty="0">
              <a:latin typeface="SimSun" panose="02010600030101010101" pitchFamily="2" charset="-122"/>
              <a:ea typeface="SimSun" panose="02010600030101010101" pitchFamily="2" charset="-122"/>
              <a:cs typeface="SimSun" panose="02010600030101010101" pitchFamily="2" charset="-122"/>
            </a:endParaRPr>
          </a:p>
        </p:txBody>
      </p:sp>
      <p:sp>
        <p:nvSpPr>
          <p:cNvPr id="57" name="文本框 8">
            <a:extLst>
              <a:ext uri="{FF2B5EF4-FFF2-40B4-BE49-F238E27FC236}">
                <a16:creationId xmlns:a16="http://schemas.microsoft.com/office/drawing/2014/main" id="{B9857988-D096-4E7B-BE37-30B06AD842C6}"/>
              </a:ext>
            </a:extLst>
          </p:cNvPr>
          <p:cNvSpPr txBox="1"/>
          <p:nvPr/>
        </p:nvSpPr>
        <p:spPr>
          <a:xfrm>
            <a:off x="9220826" y="1251411"/>
            <a:ext cx="1050652" cy="38730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ビジネスサービス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8" name="矩形 57">
            <a:extLst>
              <a:ext uri="{FF2B5EF4-FFF2-40B4-BE49-F238E27FC236}">
                <a16:creationId xmlns:a16="http://schemas.microsoft.com/office/drawing/2014/main" id="{19C002EC-29DF-4357-8427-11F8F2D8B709}"/>
              </a:ext>
            </a:extLst>
          </p:cNvPr>
          <p:cNvSpPr/>
          <p:nvPr/>
        </p:nvSpPr>
        <p:spPr>
          <a:xfrm>
            <a:off x="573911" y="4999018"/>
            <a:ext cx="3441458"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9" name="文本框 13">
            <a:extLst>
              <a:ext uri="{FF2B5EF4-FFF2-40B4-BE49-F238E27FC236}">
                <a16:creationId xmlns:a16="http://schemas.microsoft.com/office/drawing/2014/main" id="{3902CC02-E975-40F5-8666-B25A5EFA51D6}"/>
              </a:ext>
            </a:extLst>
          </p:cNvPr>
          <p:cNvSpPr txBox="1"/>
          <p:nvPr/>
        </p:nvSpPr>
        <p:spPr>
          <a:xfrm>
            <a:off x="879872" y="4997118"/>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ノレッジマップ</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latin typeface="游明朝" panose="02020400000000000000" pitchFamily="18" charset="-128"/>
                <a:ea typeface="DengXian" panose="02010600030101010101" pitchFamily="2" charset="-122"/>
                <a:cs typeface="Arial" panose="020B0604020202020204" pitchFamily="34" charset="0"/>
              </a:rPr>
              <a:t>K</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0" name="文本框 8">
            <a:extLst>
              <a:ext uri="{FF2B5EF4-FFF2-40B4-BE49-F238E27FC236}">
                <a16:creationId xmlns:a16="http://schemas.microsoft.com/office/drawing/2014/main" id="{560D222B-5C35-493F-8AE4-EA8A08877C49}"/>
              </a:ext>
            </a:extLst>
          </p:cNvPr>
          <p:cNvSpPr txBox="1"/>
          <p:nvPr/>
        </p:nvSpPr>
        <p:spPr>
          <a:xfrm>
            <a:off x="703891" y="5395247"/>
            <a:ext cx="3253301"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SimSun" panose="02010600030101010101" pitchFamily="2" charset="-122"/>
                <a:ea typeface="SimSun" panose="02010600030101010101" pitchFamily="2" charset="-122"/>
                <a:cs typeface="SimSun" panose="02010600030101010101" pitchFamily="2" charset="-122"/>
              </a:rPr>
              <a:t>ノレッジデータ管理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1" name="文本框 8">
            <a:extLst>
              <a:ext uri="{FF2B5EF4-FFF2-40B4-BE49-F238E27FC236}">
                <a16:creationId xmlns:a16="http://schemas.microsoft.com/office/drawing/2014/main" id="{77EBB3C7-0809-46FD-9D3E-BF4CA9315E66}"/>
              </a:ext>
            </a:extLst>
          </p:cNvPr>
          <p:cNvSpPr txBox="1"/>
          <p:nvPr/>
        </p:nvSpPr>
        <p:spPr>
          <a:xfrm>
            <a:off x="707163" y="5854483"/>
            <a:ext cx="1500129"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ノレッジマップ</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2" name="文本框 8">
            <a:extLst>
              <a:ext uri="{FF2B5EF4-FFF2-40B4-BE49-F238E27FC236}">
                <a16:creationId xmlns:a16="http://schemas.microsoft.com/office/drawing/2014/main" id="{6B2CA432-7CEB-41AD-87D0-02018DC4FB51}"/>
              </a:ext>
            </a:extLst>
          </p:cNvPr>
          <p:cNvSpPr txBox="1"/>
          <p:nvPr/>
        </p:nvSpPr>
        <p:spPr>
          <a:xfrm>
            <a:off x="2358512" y="5868323"/>
            <a:ext cx="1582622"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能力フォーム</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3" name="文本框 8">
            <a:extLst>
              <a:ext uri="{FF2B5EF4-FFF2-40B4-BE49-F238E27FC236}">
                <a16:creationId xmlns:a16="http://schemas.microsoft.com/office/drawing/2014/main" id="{4E72F10D-62EE-4284-BA5C-17D8F19148B0}"/>
              </a:ext>
            </a:extLst>
          </p:cNvPr>
          <p:cNvSpPr txBox="1"/>
          <p:nvPr/>
        </p:nvSpPr>
        <p:spPr>
          <a:xfrm>
            <a:off x="6774778" y="1287328"/>
            <a:ext cx="1050652" cy="31144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リクルート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4" name="矩形 63">
            <a:extLst>
              <a:ext uri="{FF2B5EF4-FFF2-40B4-BE49-F238E27FC236}">
                <a16:creationId xmlns:a16="http://schemas.microsoft.com/office/drawing/2014/main" id="{E49A0ECB-0DE8-4516-BDD4-F22D3F25E4F3}"/>
              </a:ext>
            </a:extLst>
          </p:cNvPr>
          <p:cNvSpPr/>
          <p:nvPr/>
        </p:nvSpPr>
        <p:spPr>
          <a:xfrm>
            <a:off x="4582372" y="4974206"/>
            <a:ext cx="3046065"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65" name="文本框 13">
            <a:extLst>
              <a:ext uri="{FF2B5EF4-FFF2-40B4-BE49-F238E27FC236}">
                <a16:creationId xmlns:a16="http://schemas.microsoft.com/office/drawing/2014/main" id="{DDEE5D87-9474-4B1B-9B3F-84FD43084DFD}"/>
              </a:ext>
            </a:extLst>
          </p:cNvPr>
          <p:cNvSpPr txBox="1"/>
          <p:nvPr/>
        </p:nvSpPr>
        <p:spPr>
          <a:xfrm>
            <a:off x="4766334" y="4972306"/>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D</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6" name="文本框 8">
            <a:extLst>
              <a:ext uri="{FF2B5EF4-FFF2-40B4-BE49-F238E27FC236}">
                <a16:creationId xmlns:a16="http://schemas.microsoft.com/office/drawing/2014/main" id="{BB472587-9497-47C1-98B4-C09B6FD82891}"/>
              </a:ext>
            </a:extLst>
          </p:cNvPr>
          <p:cNvSpPr txBox="1"/>
          <p:nvPr/>
        </p:nvSpPr>
        <p:spPr>
          <a:xfrm>
            <a:off x="4766334" y="5370435"/>
            <a:ext cx="2688678"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7" name="文本框 8">
            <a:extLst>
              <a:ext uri="{FF2B5EF4-FFF2-40B4-BE49-F238E27FC236}">
                <a16:creationId xmlns:a16="http://schemas.microsoft.com/office/drawing/2014/main" id="{3B7A04FE-A9C6-4BBE-BF26-1BBE724B039A}"/>
              </a:ext>
            </a:extLst>
          </p:cNvPr>
          <p:cNvSpPr txBox="1"/>
          <p:nvPr/>
        </p:nvSpPr>
        <p:spPr>
          <a:xfrm>
            <a:off x="4766333" y="5829671"/>
            <a:ext cx="1239776"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SimSun" panose="02010600030101010101" pitchFamily="2" charset="-122"/>
                <a:cs typeface="Arial" panose="020B0604020202020204" pitchFamily="34" charset="0"/>
              </a:rPr>
              <a:t>行動データ</a:t>
            </a: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8" name="文本框 8">
            <a:extLst>
              <a:ext uri="{FF2B5EF4-FFF2-40B4-BE49-F238E27FC236}">
                <a16:creationId xmlns:a16="http://schemas.microsoft.com/office/drawing/2014/main" id="{B42CD0F8-AEE5-455D-BE8B-5D16BF66747D}"/>
              </a:ext>
            </a:extLst>
          </p:cNvPr>
          <p:cNvSpPr txBox="1"/>
          <p:nvPr/>
        </p:nvSpPr>
        <p:spPr>
          <a:xfrm>
            <a:off x="6265964" y="5843511"/>
            <a:ext cx="1189047"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環境データ</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9" name="灯片编号占位符 31">
            <a:extLst>
              <a:ext uri="{FF2B5EF4-FFF2-40B4-BE49-F238E27FC236}">
                <a16:creationId xmlns:a16="http://schemas.microsoft.com/office/drawing/2014/main" id="{F262F882-3227-4F54-B08D-83BECF9D5F4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95</a:t>
            </a:fld>
            <a:r>
              <a:rPr lang="ja-JP" altLang="en-US" spc="-45" dirty="0"/>
              <a:t>　</a:t>
            </a:r>
            <a:r>
              <a:rPr spc="-5" dirty="0"/>
              <a:t>-</a:t>
            </a:r>
          </a:p>
        </p:txBody>
      </p:sp>
    </p:spTree>
    <p:extLst>
      <p:ext uri="{BB962C8B-B14F-4D97-AF65-F5344CB8AC3E}">
        <p14:creationId xmlns:p14="http://schemas.microsoft.com/office/powerpoint/2010/main" val="280940344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1244215114"/>
              </p:ext>
            </p:extLst>
          </p:nvPr>
        </p:nvGraphicFramePr>
        <p:xfrm>
          <a:off x="315152" y="492443"/>
          <a:ext cx="11561696" cy="430784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a:latin typeface="+mn-ea"/>
                          <a:ea typeface="+mn-ea"/>
                        </a:rPr>
                        <a:t>国税情報システム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次世代システムについては、「納税者の利便性の向上」と「課税・徴収の効率化・高度化」を実現するためのインフラとして、</a:t>
                      </a:r>
                      <a:r>
                        <a:rPr lang="en-US" altLang="ja-JP" dirty="0">
                          <a:latin typeface="+mn-ea"/>
                          <a:ea typeface="+mn-ea"/>
                        </a:rPr>
                        <a:t>ⅰ</a:t>
                      </a:r>
                      <a:r>
                        <a:rPr lang="ja-JP" altLang="en-US" dirty="0">
                          <a:latin typeface="+mn-ea"/>
                          <a:ea typeface="+mn-ea"/>
                        </a:rPr>
                        <a:t>）書面中心からデータ中心の事務運営への変更といった業務改革（</a:t>
                      </a:r>
                      <a:r>
                        <a:rPr lang="en-US" altLang="ja-JP" dirty="0">
                          <a:latin typeface="+mn-ea"/>
                          <a:ea typeface="+mn-ea"/>
                        </a:rPr>
                        <a:t>BPR</a:t>
                      </a:r>
                      <a:r>
                        <a:rPr lang="ja-JP" altLang="en-US" dirty="0">
                          <a:latin typeface="+mn-ea"/>
                          <a:ea typeface="+mn-ea"/>
                        </a:rPr>
                        <a:t>）の実現</a:t>
                      </a:r>
                      <a:r>
                        <a:rPr lang="en-US" altLang="ja-JP" dirty="0">
                          <a:latin typeface="+mn-ea"/>
                          <a:ea typeface="+mn-ea"/>
                        </a:rPr>
                        <a:t>ⅱ</a:t>
                      </a:r>
                      <a:r>
                        <a:rPr lang="ja-JP" altLang="en-US" dirty="0">
                          <a:latin typeface="+mn-ea"/>
                          <a:ea typeface="+mn-ea"/>
                        </a:rPr>
                        <a:t>）税目別のデータベースやアプリケーションの統廃合</a:t>
                      </a:r>
                      <a:r>
                        <a:rPr lang="en-US" altLang="ja-JP" dirty="0">
                          <a:latin typeface="+mn-ea"/>
                          <a:ea typeface="+mn-ea"/>
                        </a:rPr>
                        <a:t>ⅲ</a:t>
                      </a:r>
                      <a:r>
                        <a:rPr lang="ja-JP" altLang="en-US" dirty="0">
                          <a:latin typeface="+mn-ea"/>
                          <a:ea typeface="+mn-ea"/>
                        </a:rPr>
                        <a:t>）メインフレーム中心のシステム構成から、オープンなシステムへの刷新</a:t>
                      </a:r>
                      <a:endParaRPr lang="zh-CN" altLang="en-US" dirty="0">
                        <a:latin typeface="+mn-ea"/>
                        <a:ea typeface="+mn-ea"/>
                      </a:endParaRPr>
                    </a:p>
                  </a:txBody>
                  <a:tcPr/>
                </a:tc>
                <a:tc>
                  <a:txBody>
                    <a:bodyPr/>
                    <a:lstStyle/>
                    <a:p>
                      <a:r>
                        <a:rPr lang="en-US" altLang="ja-JP" b="0" dirty="0">
                          <a:solidFill>
                            <a:schemeClr val="tx1"/>
                          </a:solidFill>
                          <a:latin typeface="+mn-ea"/>
                          <a:ea typeface="+mn-ea"/>
                        </a:rPr>
                        <a:t>P90</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ja-JP" altLang="en-US" dirty="0">
                          <a:latin typeface="+mn-ea"/>
                          <a:ea typeface="+mn-ea"/>
                        </a:rPr>
                        <a:t>社会保険オンラインシステ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P91</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ハローワークシステム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、令和２年（</a:t>
                      </a:r>
                      <a:r>
                        <a:rPr lang="en-US" altLang="ja-JP" sz="1800" dirty="0">
                          <a:solidFill>
                            <a:schemeClr val="dk1"/>
                          </a:solidFill>
                          <a:effectLst/>
                          <a:latin typeface="+mn-ea"/>
                          <a:ea typeface="+mn-ea"/>
                          <a:cs typeface="+mn-cs"/>
                        </a:rPr>
                        <a:t>2020 </a:t>
                      </a:r>
                      <a:r>
                        <a:rPr lang="ja-JP" altLang="en-US" sz="1800" dirty="0">
                          <a:solidFill>
                            <a:schemeClr val="dk1"/>
                          </a:solidFill>
                          <a:effectLst/>
                          <a:latin typeface="+mn-ea"/>
                          <a:ea typeface="+mn-ea"/>
                          <a:cs typeface="+mn-cs"/>
                        </a:rPr>
                        <a:t>年）１月に刷新後のハローワークシステムの全国稼働を開始し、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オンラインによる求人申込み等を可能とするといったサービスのオンライン化及び支援の充実を図ったところである。その後も令和３年（</a:t>
                      </a:r>
                      <a:r>
                        <a:rPr lang="en-US" altLang="ja-JP" sz="1800" dirty="0">
                          <a:solidFill>
                            <a:schemeClr val="dk1"/>
                          </a:solidFill>
                          <a:effectLst/>
                          <a:latin typeface="+mn-ea"/>
                          <a:ea typeface="+mn-ea"/>
                          <a:cs typeface="+mn-cs"/>
                        </a:rPr>
                        <a:t>2021 </a:t>
                      </a:r>
                      <a:r>
                        <a:rPr lang="ja-JP" altLang="en-US" sz="1800" dirty="0">
                          <a:solidFill>
                            <a:schemeClr val="dk1"/>
                          </a:solidFill>
                          <a:effectLst/>
                          <a:latin typeface="+mn-ea"/>
                          <a:ea typeface="+mn-ea"/>
                          <a:cs typeface="+mn-cs"/>
                        </a:rPr>
                        <a:t>年）９月にオンラインによる求職申込等を可能とし、令和４年（</a:t>
                      </a:r>
                      <a:r>
                        <a:rPr lang="en-US" altLang="ja-JP" sz="1800" dirty="0">
                          <a:solidFill>
                            <a:schemeClr val="dk1"/>
                          </a:solidFill>
                          <a:effectLst/>
                          <a:latin typeface="+mn-ea"/>
                          <a:ea typeface="+mn-ea"/>
                          <a:cs typeface="+mn-cs"/>
                        </a:rPr>
                        <a:t>2022 </a:t>
                      </a:r>
                      <a:r>
                        <a:rPr lang="ja-JP" altLang="en-US" sz="1800" dirty="0">
                          <a:solidFill>
                            <a:schemeClr val="dk1"/>
                          </a:solidFill>
                          <a:effectLst/>
                          <a:latin typeface="+mn-ea"/>
                          <a:ea typeface="+mn-ea"/>
                          <a:cs typeface="+mn-cs"/>
                        </a:rPr>
                        <a:t>年）３月に求職公開している求職者に求人者から直接リクエストが可能とするなど順次機能の追加を予定している。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P91</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96</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15152" y="5523722"/>
            <a:ext cx="11394838" cy="841835"/>
          </a:xfrm>
          <a:prstGeom prst="wedgeRoundRectCallout">
            <a:avLst>
              <a:gd name="adj1" fmla="val -35199"/>
              <a:gd name="adj2" fmla="val -1179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デジタル社会の実現に向けた重点計画により整理</a:t>
            </a:r>
          </a:p>
        </p:txBody>
      </p:sp>
      <p:sp>
        <p:nvSpPr>
          <p:cNvPr id="7" name="对话气泡: 圆角矩形 6">
            <a:extLst>
              <a:ext uri="{FF2B5EF4-FFF2-40B4-BE49-F238E27FC236}">
                <a16:creationId xmlns:a16="http://schemas.microsoft.com/office/drawing/2014/main" id="{B35692D0-F71B-87EA-11A2-10CF5B114903}"/>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6022073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357105464"/>
              </p:ext>
            </p:extLst>
          </p:nvPr>
        </p:nvGraphicFramePr>
        <p:xfrm>
          <a:off x="315152" y="492443"/>
          <a:ext cx="11561696" cy="266192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特許事務システム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P92</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zh-CN" altLang="en-US" dirty="0">
                          <a:latin typeface="+mn-ea"/>
                          <a:ea typeface="+mn-ea"/>
                        </a:rPr>
                        <a:t>公文書</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政府調達システム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P94</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97</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2022/8/16</a:t>
            </a:fld>
            <a:endParaRPr lang="en-US"/>
          </a:p>
        </p:txBody>
      </p:sp>
      <p:sp>
        <p:nvSpPr>
          <p:cNvPr id="7" name="对话气泡: 圆角矩形 6">
            <a:extLst>
              <a:ext uri="{FF2B5EF4-FFF2-40B4-BE49-F238E27FC236}">
                <a16:creationId xmlns:a16="http://schemas.microsoft.com/office/drawing/2014/main" id="{1392F066-BD43-62B4-4C05-913830C2BBF6}"/>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79256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2022</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1698672624"/>
              </p:ext>
            </p:extLst>
          </p:nvPr>
        </p:nvGraphicFramePr>
        <p:xfrm>
          <a:off x="315152" y="492443"/>
          <a:ext cx="11561696" cy="239776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660032">
                  <a:extLst>
                    <a:ext uri="{9D8B030D-6E8A-4147-A177-3AD203B41FA5}">
                      <a16:colId xmlns:a16="http://schemas.microsoft.com/office/drawing/2014/main" val="3720409621"/>
                    </a:ext>
                  </a:extLst>
                </a:gridCol>
                <a:gridCol w="1687819">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zh-CN" altLang="en-US" dirty="0">
                          <a:latin typeface="+mn-ea"/>
                          <a:ea typeface="+mn-ea"/>
                        </a:rPr>
                        <a:t>港湾</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港湾管理者</a:t>
                      </a:r>
                      <a:r>
                        <a:rPr lang="en-US" altLang="ja-JP" dirty="0">
                          <a:latin typeface="+mn-ea"/>
                          <a:ea typeface="+mn-ea"/>
                        </a:rPr>
                        <a:t>110</a:t>
                      </a:r>
                      <a:r>
                        <a:rPr lang="ja-JP" altLang="en-US" dirty="0">
                          <a:latin typeface="+mn-ea"/>
                          <a:ea typeface="+mn-ea"/>
                        </a:rPr>
                        <a:t>が提供する行政サービスの申請手続等を統一し電子化する港湾管</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理分野について、令和４年度（</a:t>
                      </a:r>
                      <a:r>
                        <a:rPr lang="en-US" altLang="ja-JP" dirty="0">
                          <a:latin typeface="+mn-ea"/>
                          <a:ea typeface="+mn-ea"/>
                        </a:rPr>
                        <a:t>2022 </a:t>
                      </a:r>
                      <a:r>
                        <a:rPr lang="ja-JP" altLang="en-US" dirty="0">
                          <a:latin typeface="+mn-ea"/>
                          <a:ea typeface="+mn-ea"/>
                        </a:rPr>
                        <a:t>年度）の稼働を目指し、港湾行政手続の電子化や港湾関連の調査・統計業務の効率化に向けて、システムの設計・構築を進める。</a:t>
                      </a: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98</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2022/8/16</a:t>
            </a:fld>
            <a:endParaRPr lang="en-US"/>
          </a:p>
        </p:txBody>
      </p:sp>
      <p:sp>
        <p:nvSpPr>
          <p:cNvPr id="7" name="对话气泡: 圆角矩形 6">
            <a:extLst>
              <a:ext uri="{FF2B5EF4-FFF2-40B4-BE49-F238E27FC236}">
                <a16:creationId xmlns:a16="http://schemas.microsoft.com/office/drawing/2014/main" id="{58C1CC70-A114-9292-7974-579CB5F65FD0}"/>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8373653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2023</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378013635"/>
              </p:ext>
            </p:extLst>
          </p:nvPr>
        </p:nvGraphicFramePr>
        <p:xfrm>
          <a:off x="315152" y="492443"/>
          <a:ext cx="11561696" cy="2473960"/>
        </p:xfrm>
        <a:graphic>
          <a:graphicData uri="http://schemas.openxmlformats.org/drawingml/2006/table">
            <a:tbl>
              <a:tblPr firstRow="1" bandRow="1">
                <a:tableStyleId>{5C22544A-7EE6-4342-B048-85BDC9FD1C3A}</a:tableStyleId>
              </a:tblPr>
              <a:tblGrid>
                <a:gridCol w="1803934">
                  <a:extLst>
                    <a:ext uri="{9D8B030D-6E8A-4147-A177-3AD203B41FA5}">
                      <a16:colId xmlns:a16="http://schemas.microsoft.com/office/drawing/2014/main" val="782438192"/>
                    </a:ext>
                  </a:extLst>
                </a:gridCol>
                <a:gridCol w="7924800">
                  <a:extLst>
                    <a:ext uri="{9D8B030D-6E8A-4147-A177-3AD203B41FA5}">
                      <a16:colId xmlns:a16="http://schemas.microsoft.com/office/drawing/2014/main" val="3720409621"/>
                    </a:ext>
                  </a:extLst>
                </a:gridCol>
                <a:gridCol w="1832962">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裁判関連手続のデジタル化</a:t>
                      </a:r>
                      <a:endParaRPr lang="zh-CN" altLang="en-US" dirty="0">
                        <a:latin typeface="+mn-ea"/>
                        <a:ea typeface="+mn-ea"/>
                      </a:endParaRPr>
                    </a:p>
                  </a:txBody>
                  <a:tcPr/>
                </a:tc>
                <a:tc>
                  <a:txBody>
                    <a:bodyPr/>
                    <a:lstStyle/>
                    <a:p>
                      <a:r>
                        <a:rPr lang="ja-JP" altLang="en-US" sz="1800" b="0" i="0" u="none" strike="noStrike" baseline="0" dirty="0">
                          <a:solidFill>
                            <a:schemeClr val="dk1"/>
                          </a:solidFill>
                          <a:latin typeface="+mn-lt"/>
                          <a:ea typeface="+mn-ea"/>
                          <a:cs typeface="+mn-cs"/>
                        </a:rPr>
                        <a:t>令和４年（</a:t>
                      </a:r>
                      <a:r>
                        <a:rPr lang="en-US" altLang="ja-JP" sz="1800" b="0" i="0" u="none" strike="noStrike" baseline="0" dirty="0">
                          <a:solidFill>
                            <a:schemeClr val="dk1"/>
                          </a:solidFill>
                          <a:latin typeface="+mn-lt"/>
                          <a:ea typeface="+mn-ea"/>
                          <a:cs typeface="+mn-cs"/>
                        </a:rPr>
                        <a:t>2022 </a:t>
                      </a:r>
                      <a:r>
                        <a:rPr lang="ja-JP" altLang="en-US" sz="1800" b="0" i="0" u="none" strike="noStrike" baseline="0" dirty="0">
                          <a:solidFill>
                            <a:schemeClr val="dk1"/>
                          </a:solidFill>
                          <a:latin typeface="+mn-lt"/>
                          <a:ea typeface="+mn-ea"/>
                          <a:cs typeface="+mn-cs"/>
                        </a:rPr>
                        <a:t>年）中の民事訴訟法等の改正を前提として、早ければ令和５年度（</a:t>
                      </a:r>
                      <a:r>
                        <a:rPr lang="en-US" altLang="ja-JP" sz="1800" b="0" i="0" u="none" strike="noStrike" baseline="0" dirty="0">
                          <a:solidFill>
                            <a:schemeClr val="dk1"/>
                          </a:solidFill>
                          <a:latin typeface="+mn-lt"/>
                          <a:ea typeface="+mn-ea"/>
                          <a:cs typeface="+mn-cs"/>
                        </a:rPr>
                        <a:t>2023 </a:t>
                      </a:r>
                      <a:r>
                        <a:rPr lang="ja-JP" altLang="en-US" sz="1800" b="0" i="0" u="none" strike="noStrike" baseline="0" dirty="0">
                          <a:solidFill>
                            <a:schemeClr val="dk1"/>
                          </a:solidFill>
                          <a:latin typeface="+mn-lt"/>
                          <a:ea typeface="+mn-ea"/>
                          <a:cs typeface="+mn-cs"/>
                        </a:rPr>
                        <a:t>年度）から非対面での口頭弁論期日の運用を開始するとともに、令和７年度（</a:t>
                      </a:r>
                      <a:r>
                        <a:rPr lang="en-US" altLang="ja-JP" sz="1800" b="0" i="0" u="none" strike="noStrike" baseline="0" dirty="0">
                          <a:solidFill>
                            <a:schemeClr val="dk1"/>
                          </a:solidFill>
                          <a:latin typeface="+mn-lt"/>
                          <a:ea typeface="+mn-ea"/>
                          <a:cs typeface="+mn-cs"/>
                        </a:rPr>
                        <a:t>2025 </a:t>
                      </a:r>
                      <a:r>
                        <a:rPr lang="ja-JP" altLang="en-US" sz="1800" b="0" i="0" u="none" strike="noStrike" baseline="0" dirty="0">
                          <a:solidFill>
                            <a:schemeClr val="dk1"/>
                          </a:solidFill>
                          <a:latin typeface="+mn-lt"/>
                          <a:ea typeface="+mn-ea"/>
                          <a:cs typeface="+mn-cs"/>
                        </a:rPr>
                        <a:t>年度）中に当事者等によるオンライン申立て等の本格的な利用を可能にすることを目指す。</a:t>
                      </a:r>
                      <a:endParaRPr lang="zh-CN" altLang="en-US" dirty="0">
                        <a:latin typeface="+mn-ea"/>
                        <a:ea typeface="+mn-ea"/>
                      </a:endParaRPr>
                    </a:p>
                  </a:txBody>
                  <a:tcPr/>
                </a:tc>
                <a:tc>
                  <a:txBody>
                    <a:bodyPr/>
                    <a:lstStyle/>
                    <a:p>
                      <a:r>
                        <a:rPr lang="en-US" altLang="ja-JP" b="0" dirty="0">
                          <a:solidFill>
                            <a:schemeClr val="tx1"/>
                          </a:solidFill>
                          <a:latin typeface="+mn-ea"/>
                          <a:ea typeface="+mn-ea"/>
                        </a:rPr>
                        <a:t>P93</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運転者管理システム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令和５年（</a:t>
                      </a:r>
                      <a:r>
                        <a:rPr lang="en-US" altLang="ja-JP" sz="1800" dirty="0">
                          <a:solidFill>
                            <a:schemeClr val="dk1"/>
                          </a:solidFill>
                          <a:effectLst/>
                          <a:latin typeface="+mn-ea"/>
                          <a:ea typeface="+mn-ea"/>
                          <a:cs typeface="+mn-cs"/>
                        </a:rPr>
                        <a:t>2023 </a:t>
                      </a:r>
                      <a:r>
                        <a:rPr lang="ja-JP" altLang="en-US" sz="1800" dirty="0">
                          <a:solidFill>
                            <a:schemeClr val="dk1"/>
                          </a:solidFill>
                          <a:effectLst/>
                          <a:latin typeface="+mn-ea"/>
                          <a:ea typeface="+mn-ea"/>
                          <a:cs typeface="+mn-cs"/>
                        </a:rPr>
                        <a:t>年）１月に警察共通基盤上で一部の都道府県警察</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において運用を開始し、令和６年度（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年度）末までには全都道府県警察において運用を開始する。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P93</a:t>
                      </a:r>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99</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2022/8/16</a:t>
            </a:fld>
            <a:endParaRPr lang="en-US"/>
          </a:p>
        </p:txBody>
      </p:sp>
      <p:sp>
        <p:nvSpPr>
          <p:cNvPr id="7" name="对话气泡: 圆角矩形 6">
            <a:extLst>
              <a:ext uri="{FF2B5EF4-FFF2-40B4-BE49-F238E27FC236}">
                <a16:creationId xmlns:a16="http://schemas.microsoft.com/office/drawing/2014/main" id="{C7C1A8F2-F04A-B139-9AF1-1469DC28017D}"/>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9315379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6595</TotalTime>
  <Words>13128</Words>
  <Application>Microsoft Office PowerPoint</Application>
  <PresentationFormat>ワイド画面</PresentationFormat>
  <Paragraphs>2624</Paragraphs>
  <Slides>148</Slides>
  <Notes>95</Notes>
  <HiddenSlides>0</HiddenSlides>
  <MMClips>0</MMClips>
  <ScaleCrop>false</ScaleCrop>
  <HeadingPairs>
    <vt:vector size="8" baseType="variant">
      <vt:variant>
        <vt:lpstr>使用されているフォント</vt:lpstr>
      </vt:variant>
      <vt:variant>
        <vt:i4>20</vt:i4>
      </vt:variant>
      <vt:variant>
        <vt:lpstr>テーマ</vt:lpstr>
      </vt:variant>
      <vt:variant>
        <vt:i4>1</vt:i4>
      </vt:variant>
      <vt:variant>
        <vt:lpstr>埋め込まれた OLE サーバー</vt:lpstr>
      </vt:variant>
      <vt:variant>
        <vt:i4>1</vt:i4>
      </vt:variant>
      <vt:variant>
        <vt:lpstr>スライド タイトル</vt:lpstr>
      </vt:variant>
      <vt:variant>
        <vt:i4>148</vt:i4>
      </vt:variant>
    </vt:vector>
  </HeadingPairs>
  <TitlesOfParts>
    <vt:vector size="170" baseType="lpstr">
      <vt:lpstr>BIZ UDゴシック</vt:lpstr>
      <vt:lpstr>BIZ UDPゴシック</vt:lpstr>
      <vt:lpstr>Helvetica Neue</vt:lpstr>
      <vt:lpstr>Meiryo</vt:lpstr>
      <vt:lpstr>ＭＳ ゴシック</vt:lpstr>
      <vt:lpstr>MS Mincho</vt:lpstr>
      <vt:lpstr>ＭＳ Ｐゴシック</vt:lpstr>
      <vt:lpstr>游明朝</vt:lpstr>
      <vt:lpstr>simsun</vt:lpstr>
      <vt:lpstr>simsun</vt:lpstr>
      <vt:lpstr>simsun</vt:lpstr>
      <vt:lpstr>等线</vt:lpstr>
      <vt:lpstr>游ゴシック体</vt:lpstr>
      <vt:lpstr>Arial</vt:lpstr>
      <vt:lpstr>Calibri</vt:lpstr>
      <vt:lpstr>Noto Sans</vt:lpstr>
      <vt:lpstr>Segoe UI</vt:lpstr>
      <vt:lpstr>Tahoma</vt:lpstr>
      <vt:lpstr>Times New Roman</vt:lpstr>
      <vt:lpstr>Wingdings</vt:lpstr>
      <vt:lpstr>Office Theme</vt:lpstr>
      <vt:lpstr>Worksheet</vt:lpstr>
      <vt:lpstr>政務のイノベーション</vt:lpstr>
      <vt:lpstr>用語集</vt:lpstr>
      <vt:lpstr>用語集</vt:lpstr>
      <vt:lpstr>法令</vt:lpstr>
      <vt:lpstr>目次</vt:lpstr>
      <vt:lpstr>目次</vt:lpstr>
      <vt:lpstr>人権（憲法）・司法・被害最小化</vt:lpstr>
      <vt:lpstr>三権分立</vt:lpstr>
      <vt:lpstr>憲法の人権</vt:lpstr>
      <vt:lpstr>公益通報：刑事告発</vt:lpstr>
      <vt:lpstr>公益通報：人事院</vt:lpstr>
      <vt:lpstr>被害通報：警察庁、警視庁、警察署</vt:lpstr>
      <vt:lpstr>社会文明・信用</vt:lpstr>
      <vt:lpstr>公務員職権濫用</vt:lpstr>
      <vt:lpstr>ビジネス契約詐欺</vt:lpstr>
      <vt:lpstr>転職エージェントの詐欺とブラック企業</vt:lpstr>
      <vt:lpstr>国債</vt:lpstr>
      <vt:lpstr>セキュリティ管理</vt:lpstr>
      <vt:lpstr>データ管理</vt:lpstr>
      <vt:lpstr>教育・就職</vt:lpstr>
      <vt:lpstr>大学進学率</vt:lpstr>
      <vt:lpstr>GIGAスクール</vt:lpstr>
      <vt:lpstr>ICT教育の支援</vt:lpstr>
      <vt:lpstr>学生の部活</vt:lpstr>
      <vt:lpstr>ハローワーク改革</vt:lpstr>
      <vt:lpstr>医療・介護</vt:lpstr>
      <vt:lpstr>国民健康管理</vt:lpstr>
      <vt:lpstr>高齢社会のヘルスケア</vt:lpstr>
      <vt:lpstr>社会インフラのDX</vt:lpstr>
      <vt:lpstr>都市計画・開発</vt:lpstr>
      <vt:lpstr>DXは　デジタル化ではない！イノベーションです。</vt:lpstr>
      <vt:lpstr>日本国政府のブランド①： “One”ドメイン</vt:lpstr>
      <vt:lpstr>日本国政府のブランド②：データセンターとネットワーク</vt:lpstr>
      <vt:lpstr>日本国政府のブランド③：“One”プラットフォームアーキテクチャ</vt:lpstr>
      <vt:lpstr>日本国政府のブランド④：ホームページ</vt:lpstr>
      <vt:lpstr>日本国政府のブランド⑤：イベント及び情報アピールのデータ管理</vt:lpstr>
      <vt:lpstr>組織管理</vt:lpstr>
      <vt:lpstr>省・庁・自治体のチームワーク</vt:lpstr>
      <vt:lpstr>デジタル庁の人材（マネージャー）</vt:lpstr>
      <vt:lpstr>デジタル庁の人材（職員）</vt:lpstr>
      <vt:lpstr>デジタル庁の組織体制、人事管理、業績評価</vt:lpstr>
      <vt:lpstr>デジタル庁のHRBP:人材採用、育成</vt:lpstr>
      <vt:lpstr>デジタル庁のCOE:ビジネスモデル・イノベーション</vt:lpstr>
      <vt:lpstr>デジタル庁の品質管理・品質保証</vt:lpstr>
      <vt:lpstr>デジタル庁の運営コスト：座席指定</vt:lpstr>
      <vt:lpstr>目次</vt:lpstr>
      <vt:lpstr>組織改革（チームワーク）</vt:lpstr>
      <vt:lpstr>アジャイル政府構造(三次元の組織)（例）</vt:lpstr>
      <vt:lpstr>“One　Ｔｅａｍ”のチーム文化</vt:lpstr>
      <vt:lpstr>部署間のチームワーク</vt:lpstr>
      <vt:lpstr>人事評価・管理の改革</vt:lpstr>
      <vt:lpstr>OKRの仕組みや考え方</vt:lpstr>
      <vt:lpstr>OKR三次元評価</vt:lpstr>
      <vt:lpstr>職員へサポート</vt:lpstr>
      <vt:lpstr>技能階層関係図例</vt:lpstr>
      <vt:lpstr>OKR三次元評価法（例）</vt:lpstr>
      <vt:lpstr>給料制度</vt:lpstr>
      <vt:lpstr>職位異動例</vt:lpstr>
      <vt:lpstr>副職について</vt:lpstr>
      <vt:lpstr>セキュリティ</vt:lpstr>
      <vt:lpstr>パソコンのロック</vt:lpstr>
      <vt:lpstr>仮想化技術を活用して　VDIで専用開発環境を構築すること</vt:lpstr>
      <vt:lpstr>政企学研の協力</vt:lpstr>
      <vt:lpstr>教育</vt:lpstr>
      <vt:lpstr>産学研協力（大学キャンパス内有給インターンシップ）</vt:lpstr>
      <vt:lpstr>デジタル庁</vt:lpstr>
      <vt:lpstr>デジタル庁業務推進イメージ（例）</vt:lpstr>
      <vt:lpstr>アジャイル組織構造(三次元の組織)ーデジタル庁体制（例）</vt:lpstr>
      <vt:lpstr>裁量労働制、高度プロフェッショナル制度</vt:lpstr>
      <vt:lpstr>文書＆コミュニケーション言語</vt:lpstr>
      <vt:lpstr>ビジネスマナー</vt:lpstr>
      <vt:lpstr>品質保証ソリューション</vt:lpstr>
      <vt:lpstr>システム移行・再構築のソリューション</vt:lpstr>
      <vt:lpstr>自動テストツール</vt:lpstr>
      <vt:lpstr>CI・CD</vt:lpstr>
      <vt:lpstr>先進技術研究</vt:lpstr>
      <vt:lpstr>行政監察</vt:lpstr>
      <vt:lpstr>部署間の利益分配</vt:lpstr>
      <vt:lpstr>コスト精算</vt:lpstr>
      <vt:lpstr>在日外国人の支援</vt:lpstr>
      <vt:lpstr>在日外国人の支援</vt:lpstr>
      <vt:lpstr>目次</vt:lpstr>
      <vt:lpstr>ポジショニング</vt:lpstr>
      <vt:lpstr>社会・経済の好循環</vt:lpstr>
      <vt:lpstr>貨幣（通貨）</vt:lpstr>
      <vt:lpstr>生産性</vt:lpstr>
      <vt:lpstr>労働制度</vt:lpstr>
      <vt:lpstr>社会保険</vt:lpstr>
      <vt:lpstr>再分配：税収</vt:lpstr>
      <vt:lpstr>サービスモデル：国　to　企業</vt:lpstr>
      <vt:lpstr>サービスモデル：国　to　国民</vt:lpstr>
      <vt:lpstr>２０５０年に　まだ　利用可能のプラットフォームアーキテクチャ</vt:lpstr>
      <vt:lpstr>２０３０の日本</vt:lpstr>
      <vt:lpstr>行政のアーキテクチャ（イメージ）</vt:lpstr>
      <vt:lpstr>行政サービスのプラットフォームアーキテクチャ（イメージ）</vt:lpstr>
      <vt:lpstr>デジタル庁の目標：年度未明</vt:lpstr>
      <vt:lpstr>デジタル庁の目標：年度未明</vt:lpstr>
      <vt:lpstr>デジタル庁の目標：2022年度</vt:lpstr>
      <vt:lpstr>デジタル庁の目標：2023年度</vt:lpstr>
      <vt:lpstr>デジタル庁の目標：2024年度</vt:lpstr>
      <vt:lpstr>デジタル庁の目標：202５年度</vt:lpstr>
      <vt:lpstr>デジタル庁の目標：202６年度</vt:lpstr>
      <vt:lpstr>デジタル庁の目標：202７年度</vt:lpstr>
      <vt:lpstr>デジタル庁の目標：202８年度</vt:lpstr>
      <vt:lpstr>デジタル庁の目標：202９年度</vt:lpstr>
      <vt:lpstr>デジタル庁の目標：20３０年度</vt:lpstr>
      <vt:lpstr>進捗プラン</vt:lpstr>
      <vt:lpstr>目次</vt:lpstr>
      <vt:lpstr>インフラ投資：チップセット</vt:lpstr>
      <vt:lpstr>データセンター</vt:lpstr>
      <vt:lpstr>インフラ投資：OS</vt:lpstr>
      <vt:lpstr>目次</vt:lpstr>
      <vt:lpstr>インフラ投資：基本サービス</vt:lpstr>
      <vt:lpstr>金融決済サービス</vt:lpstr>
      <vt:lpstr>目次</vt:lpstr>
      <vt:lpstr>政務SaaS</vt:lpstr>
      <vt:lpstr>目次</vt:lpstr>
      <vt:lpstr>スクールSaaS：学力分析サービス</vt:lpstr>
      <vt:lpstr>スクールSaaS：個別最適化教育（意思決定システム）</vt:lpstr>
      <vt:lpstr>就職支援サービス</vt:lpstr>
      <vt:lpstr>就職支援サービス：HRTech</vt:lpstr>
      <vt:lpstr>EdTechとHRTechの新事業ビジネスモデル</vt:lpstr>
      <vt:lpstr>目次</vt:lpstr>
      <vt:lpstr>健康分析サービス（ヘルスケアソリューション）</vt:lpstr>
      <vt:lpstr>目次</vt:lpstr>
      <vt:lpstr>経済分析サービス（ビジネスマップ）</vt:lpstr>
      <vt:lpstr>目次</vt:lpstr>
      <vt:lpstr>SDGｓ事業：シェア自転車</vt:lpstr>
      <vt:lpstr>目次</vt:lpstr>
      <vt:lpstr>目次</vt:lpstr>
      <vt:lpstr>日本政府省庁の公開資料</vt:lpstr>
      <vt:lpstr>内閣府</vt:lpstr>
      <vt:lpstr>総務省</vt:lpstr>
      <vt:lpstr>文部科学省</vt:lpstr>
      <vt:lpstr>厚生労働省</vt:lpstr>
      <vt:lpstr>国土交通省</vt:lpstr>
      <vt:lpstr>既存システム</vt:lpstr>
      <vt:lpstr>参考文献：組織管理</vt:lpstr>
      <vt:lpstr>参考文献：行政管理</vt:lpstr>
      <vt:lpstr>参考文献：司法</vt:lpstr>
      <vt:lpstr>参考文献：経済</vt:lpstr>
      <vt:lpstr>参考文献：教育学・教育技術</vt:lpstr>
      <vt:lpstr>参考文献：医療・介護</vt:lpstr>
      <vt:lpstr>参考文献：観光</vt:lpstr>
      <vt:lpstr>参考文献：先端技術</vt:lpstr>
      <vt:lpstr>参考文献：クラウド</vt:lpstr>
      <vt:lpstr>参考文献：セキュリティ</vt:lpstr>
      <vt:lpstr>参考文献：プロダクトマネジメント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Publish Sun Shubin</cp:lastModifiedBy>
  <cp:revision>1991</cp:revision>
  <cp:lastPrinted>2022-02-04T10:31:37Z</cp:lastPrinted>
  <dcterms:created xsi:type="dcterms:W3CDTF">2021-07-14T02:05:05Z</dcterms:created>
  <dcterms:modified xsi:type="dcterms:W3CDTF">2022-08-16T02:31:09Z</dcterms:modified>
</cp:coreProperties>
</file>