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9"/>
  </p:notesMasterIdLst>
  <p:handoutMasterIdLst>
    <p:handoutMasterId r:id="rId150"/>
  </p:handoutMasterIdLst>
  <p:sldIdLst>
    <p:sldId id="256" r:id="rId2"/>
    <p:sldId id="670" r:id="rId3"/>
    <p:sldId id="767" r:id="rId4"/>
    <p:sldId id="700" r:id="rId5"/>
    <p:sldId id="267" r:id="rId6"/>
    <p:sldId id="782" r:id="rId7"/>
    <p:sldId id="730" r:id="rId8"/>
    <p:sldId id="791" r:id="rId9"/>
    <p:sldId id="731" r:id="rId10"/>
    <p:sldId id="733" r:id="rId11"/>
    <p:sldId id="732" r:id="rId12"/>
    <p:sldId id="688" r:id="rId13"/>
    <p:sldId id="689" r:id="rId14"/>
    <p:sldId id="792" r:id="rId15"/>
    <p:sldId id="685" r:id="rId16"/>
    <p:sldId id="785" r:id="rId17"/>
    <p:sldId id="784" r:id="rId18"/>
    <p:sldId id="695" r:id="rId19"/>
    <p:sldId id="735" r:id="rId20"/>
    <p:sldId id="736" r:id="rId21"/>
    <p:sldId id="705" r:id="rId22"/>
    <p:sldId id="777" r:id="rId23"/>
    <p:sldId id="630" r:id="rId24"/>
    <p:sldId id="728" r:id="rId25"/>
    <p:sldId id="738" r:id="rId26"/>
    <p:sldId id="739" r:id="rId27"/>
    <p:sldId id="706" r:id="rId28"/>
    <p:sldId id="690" r:id="rId29"/>
    <p:sldId id="783" r:id="rId30"/>
    <p:sldId id="679" r:id="rId31"/>
    <p:sldId id="602" r:id="rId32"/>
    <p:sldId id="737" r:id="rId33"/>
    <p:sldId id="684" r:id="rId34"/>
    <p:sldId id="681" r:id="rId35"/>
    <p:sldId id="680" r:id="rId36"/>
    <p:sldId id="786" r:id="rId37"/>
    <p:sldId id="600" r:id="rId38"/>
    <p:sldId id="683" r:id="rId39"/>
    <p:sldId id="622" r:id="rId40"/>
    <p:sldId id="598" r:id="rId41"/>
    <p:sldId id="601" r:id="rId42"/>
    <p:sldId id="599" r:id="rId43"/>
    <p:sldId id="603" r:id="rId44"/>
    <p:sldId id="647" r:id="rId45"/>
    <p:sldId id="708" r:id="rId46"/>
    <p:sldId id="741" r:id="rId47"/>
    <p:sldId id="259" r:id="rId48"/>
    <p:sldId id="774" r:id="rId49"/>
    <p:sldId id="643" r:id="rId50"/>
    <p:sldId id="742" r:id="rId51"/>
    <p:sldId id="279" r:id="rId52"/>
    <p:sldId id="633" r:id="rId53"/>
    <p:sldId id="271" r:id="rId54"/>
    <p:sldId id="368" r:id="rId55"/>
    <p:sldId id="641" r:id="rId56"/>
    <p:sldId id="596" r:id="rId57"/>
    <p:sldId id="624" r:id="rId58"/>
    <p:sldId id="621" r:id="rId59"/>
    <p:sldId id="743" r:id="rId60"/>
    <p:sldId id="646" r:id="rId61"/>
    <p:sldId id="620" r:id="rId62"/>
    <p:sldId id="745" r:id="rId63"/>
    <p:sldId id="787" r:id="rId64"/>
    <p:sldId id="583" r:id="rId65"/>
    <p:sldId id="747" r:id="rId66"/>
    <p:sldId id="421" r:id="rId67"/>
    <p:sldId id="682" r:id="rId68"/>
    <p:sldId id="609" r:id="rId69"/>
    <p:sldId id="611" r:id="rId70"/>
    <p:sldId id="616" r:id="rId71"/>
    <p:sldId id="759" r:id="rId72"/>
    <p:sldId id="585" r:id="rId73"/>
    <p:sldId id="760" r:id="rId74"/>
    <p:sldId id="778" r:id="rId75"/>
    <p:sldId id="614" r:id="rId76"/>
    <p:sldId id="757" r:id="rId77"/>
    <p:sldId id="644" r:id="rId78"/>
    <p:sldId id="645" r:id="rId79"/>
    <p:sldId id="789" r:id="rId80"/>
    <p:sldId id="790" r:id="rId81"/>
    <p:sldId id="715" r:id="rId82"/>
    <p:sldId id="625" r:id="rId83"/>
    <p:sldId id="627" r:id="rId84"/>
    <p:sldId id="668" r:id="rId85"/>
    <p:sldId id="780" r:id="rId86"/>
    <p:sldId id="779" r:id="rId87"/>
    <p:sldId id="781" r:id="rId88"/>
    <p:sldId id="788" r:id="rId89"/>
    <p:sldId id="628" r:id="rId90"/>
    <p:sldId id="665" r:id="rId91"/>
    <p:sldId id="703" r:id="rId92"/>
    <p:sldId id="702" r:id="rId93"/>
    <p:sldId id="773" r:id="rId94"/>
    <p:sldId id="595" r:id="rId95"/>
    <p:sldId id="765" r:id="rId96"/>
    <p:sldId id="311" r:id="rId97"/>
    <p:sldId id="764" r:id="rId98"/>
    <p:sldId id="704" r:id="rId99"/>
    <p:sldId id="653" r:id="rId100"/>
    <p:sldId id="674" r:id="rId101"/>
    <p:sldId id="312" r:id="rId102"/>
    <p:sldId id="676" r:id="rId103"/>
    <p:sldId id="652" r:id="rId104"/>
    <p:sldId id="677" r:id="rId105"/>
    <p:sldId id="678" r:id="rId106"/>
    <p:sldId id="664" r:id="rId107"/>
    <p:sldId id="709" r:id="rId108"/>
    <p:sldId id="771" r:id="rId109"/>
    <p:sldId id="766" r:id="rId110"/>
    <p:sldId id="772" r:id="rId111"/>
    <p:sldId id="769" r:id="rId112"/>
    <p:sldId id="605" r:id="rId113"/>
    <p:sldId id="607" r:id="rId114"/>
    <p:sldId id="711" r:id="rId115"/>
    <p:sldId id="604" r:id="rId116"/>
    <p:sldId id="768" r:id="rId117"/>
    <p:sldId id="748" r:id="rId118"/>
    <p:sldId id="569" r:id="rId119"/>
    <p:sldId id="749" r:id="rId120"/>
    <p:sldId id="511" r:id="rId121"/>
    <p:sldId id="534" r:id="rId122"/>
    <p:sldId id="710" r:id="rId123"/>
    <p:sldId id="649" r:id="rId124"/>
    <p:sldId id="712" r:id="rId125"/>
    <p:sldId id="606" r:id="rId126"/>
    <p:sldId id="713" r:id="rId127"/>
    <p:sldId id="750" r:id="rId128"/>
    <p:sldId id="725" r:id="rId129"/>
    <p:sldId id="762" r:id="rId130"/>
    <p:sldId id="699" r:id="rId131"/>
    <p:sldId id="755" r:id="rId132"/>
    <p:sldId id="753" r:id="rId133"/>
    <p:sldId id="754" r:id="rId134"/>
    <p:sldId id="756" r:id="rId135"/>
    <p:sldId id="752" r:id="rId136"/>
    <p:sldId id="763" r:id="rId137"/>
    <p:sldId id="673" r:id="rId138"/>
    <p:sldId id="669" r:id="rId139"/>
    <p:sldId id="723" r:id="rId140"/>
    <p:sldId id="758" r:id="rId141"/>
    <p:sldId id="718" r:id="rId142"/>
    <p:sldId id="719" r:id="rId143"/>
    <p:sldId id="722" r:id="rId144"/>
    <p:sldId id="776" r:id="rId145"/>
    <p:sldId id="770" r:id="rId146"/>
    <p:sldId id="775" r:id="rId147"/>
    <p:sldId id="717" r:id="rId148"/>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 id="{857E0384-3B10-485E-AF14-9328910CE2C6}">
          <p14:sldIdLst>
            <p14:sldId id="267"/>
          </p14:sldIdLst>
        </p14:section>
        <p14:section name="リスク洗出・課題整理" id="{FDECF7C8-8A6D-4388-8E92-2B9C07BB47EC}">
          <p14:sldIdLst>
            <p14:sldId id="782"/>
            <p14:sldId id="730"/>
            <p14:sldId id="791"/>
            <p14:sldId id="731"/>
            <p14:sldId id="733"/>
            <p14:sldId id="732"/>
            <p14:sldId id="688"/>
            <p14:sldId id="689"/>
            <p14:sldId id="792"/>
            <p14:sldId id="685"/>
            <p14:sldId id="785"/>
            <p14:sldId id="784"/>
            <p14:sldId id="695"/>
            <p14:sldId id="735"/>
            <p14:sldId id="736"/>
            <p14:sldId id="705"/>
            <p14:sldId id="777"/>
            <p14:sldId id="630"/>
            <p14:sldId id="728"/>
            <p14:sldId id="738"/>
            <p14:sldId id="739"/>
            <p14:sldId id="706"/>
            <p14:sldId id="690"/>
            <p14:sldId id="783"/>
            <p14:sldId id="679"/>
            <p14:sldId id="602"/>
            <p14:sldId id="737"/>
            <p14:sldId id="684"/>
            <p14:sldId id="681"/>
            <p14:sldId id="680"/>
            <p14:sldId id="786"/>
            <p14:sldId id="600"/>
            <p14:sldId id="683"/>
            <p14:sldId id="622"/>
            <p14:sldId id="598"/>
            <p14:sldId id="601"/>
            <p14:sldId id="599"/>
            <p14:sldId id="603"/>
            <p14:sldId id="647"/>
          </p14:sldIdLst>
        </p14:section>
        <p14:section name="課題の解消対策" id="{D13A7451-7AE4-484A-8C69-3C5657EE0585}">
          <p14:sldIdLst>
            <p14:sldId id="708"/>
            <p14:sldId id="741"/>
            <p14:sldId id="259"/>
            <p14:sldId id="774"/>
            <p14:sldId id="643"/>
            <p14:sldId id="742"/>
            <p14:sldId id="279"/>
            <p14:sldId id="633"/>
            <p14:sldId id="271"/>
            <p14:sldId id="368"/>
            <p14:sldId id="641"/>
            <p14:sldId id="596"/>
            <p14:sldId id="624"/>
            <p14:sldId id="621"/>
            <p14:sldId id="743"/>
            <p14:sldId id="646"/>
            <p14:sldId id="620"/>
            <p14:sldId id="745"/>
            <p14:sldId id="787"/>
            <p14:sldId id="583"/>
            <p14:sldId id="747"/>
            <p14:sldId id="421"/>
            <p14:sldId id="682"/>
            <p14:sldId id="609"/>
            <p14:sldId id="611"/>
            <p14:sldId id="616"/>
            <p14:sldId id="759"/>
            <p14:sldId id="585"/>
            <p14:sldId id="760"/>
            <p14:sldId id="778"/>
            <p14:sldId id="614"/>
            <p14:sldId id="757"/>
            <p14:sldId id="644"/>
            <p14:sldId id="645"/>
            <p14:sldId id="789"/>
            <p14:sldId id="790"/>
          </p14:sldIdLst>
        </p14:section>
        <p14:section name="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80182" autoAdjust="0"/>
  </p:normalViewPr>
  <p:slideViewPr>
    <p:cSldViewPr snapToGrid="0">
      <p:cViewPr varScale="1">
        <p:scale>
          <a:sx n="67" d="100"/>
          <a:sy n="67" d="100"/>
        </p:scale>
        <p:origin x="1218" y="60"/>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55"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Publish Sun Shubin" userId="80244614d81fa6b2" providerId="LiveId" clId="{11B5EC9F-5E59-40F9-8C42-8DE07E581770}"/>
    <pc:docChg chg="undo custSel addSld delSld modSld modSection">
      <pc:chgData name="Publish Sun Shubin" userId="80244614d81fa6b2" providerId="LiveId" clId="{11B5EC9F-5E59-40F9-8C42-8DE07E581770}" dt="2022-06-08T07:22:37.643" v="964" actId="20577"/>
      <pc:docMkLst>
        <pc:docMk/>
      </pc:docMkLst>
      <pc:sldChg chg="addSp delSp modSp mod modClrScheme chgLayout">
        <pc:chgData name="Publish Sun Shubin" userId="80244614d81fa6b2" providerId="LiveId" clId="{11B5EC9F-5E59-40F9-8C42-8DE07E581770}" dt="2022-06-08T07:02:39.808" v="475" actId="14100"/>
        <pc:sldMkLst>
          <pc:docMk/>
          <pc:sldMk cId="793513125" sldId="627"/>
        </pc:sldMkLst>
        <pc:spChg chg="mod ord">
          <ac:chgData name="Publish Sun Shubin" userId="80244614d81fa6b2" providerId="LiveId" clId="{11B5EC9F-5E59-40F9-8C42-8DE07E581770}" dt="2022-06-07T23:37:57.266" v="152" actId="700"/>
          <ac:spMkLst>
            <pc:docMk/>
            <pc:sldMk cId="793513125" sldId="627"/>
            <ac:spMk id="2" creationId="{65DDB8A9-C241-48CB-8B3A-C6A2C3265A88}"/>
          </ac:spMkLst>
        </pc:spChg>
        <pc:spChg chg="mod ord">
          <ac:chgData name="Publish Sun Shubin" userId="80244614d81fa6b2" providerId="LiveId" clId="{11B5EC9F-5E59-40F9-8C42-8DE07E581770}" dt="2022-06-07T23:37:57.266" v="152" actId="700"/>
          <ac:spMkLst>
            <pc:docMk/>
            <pc:sldMk cId="793513125" sldId="627"/>
            <ac:spMk id="3" creationId="{CC6422FD-9B31-4199-933A-02A745BA0303}"/>
          </ac:spMkLst>
        </pc:spChg>
        <pc:spChg chg="mod ord">
          <ac:chgData name="Publish Sun Shubin" userId="80244614d81fa6b2" providerId="LiveId" clId="{11B5EC9F-5E59-40F9-8C42-8DE07E581770}" dt="2022-06-07T23:37:57.266" v="152" actId="700"/>
          <ac:spMkLst>
            <pc:docMk/>
            <pc:sldMk cId="793513125" sldId="627"/>
            <ac:spMk id="4" creationId="{03142DCF-57E1-4867-B0F2-730FE23ADD5D}"/>
          </ac:spMkLst>
        </pc:spChg>
        <pc:spChg chg="add mod">
          <ac:chgData name="Publish Sun Shubin" userId="80244614d81fa6b2" providerId="LiveId" clId="{11B5EC9F-5E59-40F9-8C42-8DE07E581770}" dt="2022-06-07T23:48:48.298" v="274" actId="1037"/>
          <ac:spMkLst>
            <pc:docMk/>
            <pc:sldMk cId="793513125" sldId="627"/>
            <ac:spMk id="5" creationId="{A4C876B1-3FFE-8566-A9EB-7E52E3BC1861}"/>
          </ac:spMkLst>
        </pc:spChg>
        <pc:spChg chg="del">
          <ac:chgData name="Publish Sun Shubin" userId="80244614d81fa6b2" providerId="LiveId" clId="{11B5EC9F-5E59-40F9-8C42-8DE07E581770}" dt="2022-06-07T23:37:57.266" v="152" actId="700"/>
          <ac:spMkLst>
            <pc:docMk/>
            <pc:sldMk cId="793513125" sldId="627"/>
            <ac:spMk id="5" creationId="{D4F50A4B-8340-47A1-8F22-5C71CCCD154D}"/>
          </ac:spMkLst>
        </pc:spChg>
        <pc:spChg chg="add mod">
          <ac:chgData name="Publish Sun Shubin" userId="80244614d81fa6b2" providerId="LiveId" clId="{11B5EC9F-5E59-40F9-8C42-8DE07E581770}" dt="2022-06-07T23:49:07.192" v="296" actId="1038"/>
          <ac:spMkLst>
            <pc:docMk/>
            <pc:sldMk cId="793513125" sldId="627"/>
            <ac:spMk id="6" creationId="{4D37772F-B0B9-E3C3-68C2-D23BF39DD266}"/>
          </ac:spMkLst>
        </pc:spChg>
        <pc:spChg chg="add mod">
          <ac:chgData name="Publish Sun Shubin" userId="80244614d81fa6b2" providerId="LiveId" clId="{11B5EC9F-5E59-40F9-8C42-8DE07E581770}" dt="2022-06-08T07:02:28.329" v="473" actId="1076"/>
          <ac:spMkLst>
            <pc:docMk/>
            <pc:sldMk cId="793513125" sldId="627"/>
            <ac:spMk id="7" creationId="{9080C938-110E-0A9D-D55D-E70B88660E87}"/>
          </ac:spMkLst>
        </pc:spChg>
        <pc:spChg chg="add mod">
          <ac:chgData name="Publish Sun Shubin" userId="80244614d81fa6b2" providerId="LiveId" clId="{11B5EC9F-5E59-40F9-8C42-8DE07E581770}" dt="2022-06-07T23:48:39.797" v="270" actId="1038"/>
          <ac:spMkLst>
            <pc:docMk/>
            <pc:sldMk cId="793513125" sldId="627"/>
            <ac:spMk id="9" creationId="{268E0A03-3328-3C2B-4ADF-F8DA91EBA506}"/>
          </ac:spMkLst>
        </pc:spChg>
        <pc:spChg chg="add mod">
          <ac:chgData name="Publish Sun Shubin" userId="80244614d81fa6b2" providerId="LiveId" clId="{11B5EC9F-5E59-40F9-8C42-8DE07E581770}" dt="2022-06-08T07:02:39.808" v="475" actId="14100"/>
          <ac:spMkLst>
            <pc:docMk/>
            <pc:sldMk cId="793513125" sldId="627"/>
            <ac:spMk id="10" creationId="{14F03472-1C68-A7F0-9BD8-164B808E1DD6}"/>
          </ac:spMkLst>
        </pc:spChg>
        <pc:spChg chg="add mod">
          <ac:chgData name="Publish Sun Shubin" userId="80244614d81fa6b2" providerId="LiveId" clId="{11B5EC9F-5E59-40F9-8C42-8DE07E581770}" dt="2022-06-07T23:48:57.670" v="285" actId="1038"/>
          <ac:spMkLst>
            <pc:docMk/>
            <pc:sldMk cId="793513125" sldId="627"/>
            <ac:spMk id="12" creationId="{D95D2C87-7E41-F99C-F7D4-C6335484B317}"/>
          </ac:spMkLst>
        </pc:spChg>
        <pc:spChg chg="add mod">
          <ac:chgData name="Publish Sun Shubin" userId="80244614d81fa6b2" providerId="LiveId" clId="{11B5EC9F-5E59-40F9-8C42-8DE07E581770}" dt="2022-06-07T23:54:41.510" v="372" actId="20577"/>
          <ac:spMkLst>
            <pc:docMk/>
            <pc:sldMk cId="793513125" sldId="627"/>
            <ac:spMk id="23" creationId="{4B9524F7-9F8B-7F17-813D-83BDB213C454}"/>
          </ac:spMkLst>
        </pc:spChg>
        <pc:spChg chg="add mod">
          <ac:chgData name="Publish Sun Shubin" userId="80244614d81fa6b2" providerId="LiveId" clId="{11B5EC9F-5E59-40F9-8C42-8DE07E581770}" dt="2022-06-07T23:54:52.163" v="380" actId="20577"/>
          <ac:spMkLst>
            <pc:docMk/>
            <pc:sldMk cId="793513125" sldId="627"/>
            <ac:spMk id="24" creationId="{99A0B32D-32B5-A862-1670-CE32EC1C1DD0}"/>
          </ac:spMkLst>
        </pc:spChg>
        <pc:spChg chg="add mod">
          <ac:chgData name="Publish Sun Shubin" userId="80244614d81fa6b2" providerId="LiveId" clId="{11B5EC9F-5E59-40F9-8C42-8DE07E581770}" dt="2022-06-08T07:00:57.664" v="466" actId="20577"/>
          <ac:spMkLst>
            <pc:docMk/>
            <pc:sldMk cId="793513125" sldId="627"/>
            <ac:spMk id="25" creationId="{9293A72A-7664-7F5B-6B3D-267C6E0E29BC}"/>
          </ac:spMkLst>
        </pc:spChg>
        <pc:spChg chg="add del mod">
          <ac:chgData name="Publish Sun Shubin" userId="80244614d81fa6b2" providerId="LiveId" clId="{11B5EC9F-5E59-40F9-8C42-8DE07E581770}" dt="2022-06-07T23:56:04.845" v="393" actId="478"/>
          <ac:spMkLst>
            <pc:docMk/>
            <pc:sldMk cId="793513125" sldId="627"/>
            <ac:spMk id="37" creationId="{A37F0CBE-3DAF-1EC3-0A44-8466DFBC733E}"/>
          </ac:spMkLst>
        </pc:spChg>
        <pc:spChg chg="add mod">
          <ac:chgData name="Publish Sun Shubin" userId="80244614d81fa6b2" providerId="LiveId" clId="{11B5EC9F-5E59-40F9-8C42-8DE07E581770}" dt="2022-06-07T23:57:32.119" v="410" actId="255"/>
          <ac:spMkLst>
            <pc:docMk/>
            <pc:sldMk cId="793513125" sldId="627"/>
            <ac:spMk id="38" creationId="{1166A535-D72B-DF81-ADB8-BAC0536EB54F}"/>
          </ac:spMkLst>
        </pc:spChg>
        <pc:spChg chg="add mod">
          <ac:chgData name="Publish Sun Shubin" userId="80244614d81fa6b2" providerId="LiveId" clId="{11B5EC9F-5E59-40F9-8C42-8DE07E581770}" dt="2022-06-07T23:57:46.972" v="423"/>
          <ac:spMkLst>
            <pc:docMk/>
            <pc:sldMk cId="793513125" sldId="627"/>
            <ac:spMk id="39" creationId="{8C5B72FD-5C2B-E447-B817-17F9553C6C93}"/>
          </ac:spMkLst>
        </pc:spChg>
        <pc:cxnChg chg="add mod">
          <ac:chgData name="Publish Sun Shubin" userId="80244614d81fa6b2" providerId="LiveId" clId="{11B5EC9F-5E59-40F9-8C42-8DE07E581770}" dt="2022-06-07T23:49:07.192" v="296" actId="1038"/>
          <ac:cxnSpMkLst>
            <pc:docMk/>
            <pc:sldMk cId="793513125" sldId="627"/>
            <ac:cxnSpMk id="8" creationId="{CB551727-2997-926F-E24C-0533F948A7AC}"/>
          </ac:cxnSpMkLst>
        </pc:cxnChg>
        <pc:cxnChg chg="add mod">
          <ac:chgData name="Publish Sun Shubin" userId="80244614d81fa6b2" providerId="LiveId" clId="{11B5EC9F-5E59-40F9-8C42-8DE07E581770}" dt="2022-06-07T23:49:07.192" v="296" actId="1038"/>
          <ac:cxnSpMkLst>
            <pc:docMk/>
            <pc:sldMk cId="793513125" sldId="627"/>
            <ac:cxnSpMk id="11" creationId="{2673610F-D639-E27C-28DF-3FF87E226DA6}"/>
          </ac:cxnSpMkLst>
        </pc:cxnChg>
        <pc:cxnChg chg="add mod">
          <ac:chgData name="Publish Sun Shubin" userId="80244614d81fa6b2" providerId="LiveId" clId="{11B5EC9F-5E59-40F9-8C42-8DE07E581770}" dt="2022-06-07T23:48:57.670" v="285" actId="1038"/>
          <ac:cxnSpMkLst>
            <pc:docMk/>
            <pc:sldMk cId="793513125" sldId="627"/>
            <ac:cxnSpMk id="13" creationId="{6E9AE335-411B-D7FE-D725-C6866790BCF5}"/>
          </ac:cxnSpMkLst>
        </pc:cxnChg>
        <pc:cxnChg chg="add mod">
          <ac:chgData name="Publish Sun Shubin" userId="80244614d81fa6b2" providerId="LiveId" clId="{11B5EC9F-5E59-40F9-8C42-8DE07E581770}" dt="2022-06-07T23:48:57.670" v="285" actId="1038"/>
          <ac:cxnSpMkLst>
            <pc:docMk/>
            <pc:sldMk cId="793513125" sldId="627"/>
            <ac:cxnSpMk id="16" creationId="{917DD7D9-0551-2AA8-AB34-C1AC0214CADA}"/>
          </ac:cxnSpMkLst>
        </pc:cxnChg>
        <pc:cxnChg chg="add">
          <ac:chgData name="Publish Sun Shubin" userId="80244614d81fa6b2" providerId="LiveId" clId="{11B5EC9F-5E59-40F9-8C42-8DE07E581770}" dt="2022-06-07T23:55:02.514" v="381" actId="11529"/>
          <ac:cxnSpMkLst>
            <pc:docMk/>
            <pc:sldMk cId="793513125" sldId="627"/>
            <ac:cxnSpMk id="27" creationId="{D4FA50AB-E6FE-C7AE-2700-C7542353ED23}"/>
          </ac:cxnSpMkLst>
        </pc:cxnChg>
        <pc:cxnChg chg="add mod">
          <ac:chgData name="Publish Sun Shubin" userId="80244614d81fa6b2" providerId="LiveId" clId="{11B5EC9F-5E59-40F9-8C42-8DE07E581770}" dt="2022-06-07T23:55:16.136" v="384" actId="14100"/>
          <ac:cxnSpMkLst>
            <pc:docMk/>
            <pc:sldMk cId="793513125" sldId="627"/>
            <ac:cxnSpMk id="28" creationId="{E03A1C96-F990-4902-B2E6-4E48ADEAEE45}"/>
          </ac:cxnSpMkLst>
        </pc:cxnChg>
        <pc:cxnChg chg="add mod">
          <ac:chgData name="Publish Sun Shubin" userId="80244614d81fa6b2" providerId="LiveId" clId="{11B5EC9F-5E59-40F9-8C42-8DE07E581770}" dt="2022-06-07T23:55:30.849" v="387" actId="14100"/>
          <ac:cxnSpMkLst>
            <pc:docMk/>
            <pc:sldMk cId="793513125" sldId="627"/>
            <ac:cxnSpMk id="31" creationId="{975613FE-09EE-2ACA-08C7-55002C83D969}"/>
          </ac:cxnSpMkLst>
        </pc:cxnChg>
        <pc:cxnChg chg="add mod">
          <ac:chgData name="Publish Sun Shubin" userId="80244614d81fa6b2" providerId="LiveId" clId="{11B5EC9F-5E59-40F9-8C42-8DE07E581770}" dt="2022-06-07T23:55:49.143" v="390" actId="14100"/>
          <ac:cxnSpMkLst>
            <pc:docMk/>
            <pc:sldMk cId="793513125" sldId="627"/>
            <ac:cxnSpMk id="34" creationId="{2DE824C1-CFCD-AA45-68F6-49E7D8F6AC69}"/>
          </ac:cxnSpMkLst>
        </pc:cxnChg>
      </pc:sldChg>
      <pc:sldChg chg="modSp add mod">
        <pc:chgData name="Publish Sun Shubin" userId="80244614d81fa6b2" providerId="LiveId" clId="{11B5EC9F-5E59-40F9-8C42-8DE07E581770}" dt="2022-06-08T07:07:29.984" v="581" actId="20577"/>
        <pc:sldMkLst>
          <pc:docMk/>
          <pc:sldMk cId="2406448743" sldId="668"/>
        </pc:sldMkLst>
        <pc:spChg chg="mod">
          <ac:chgData name="Publish Sun Shubin" userId="80244614d81fa6b2" providerId="LiveId" clId="{11B5EC9F-5E59-40F9-8C42-8DE07E581770}" dt="2022-06-07T23:31:16.286" v="15" actId="20577"/>
          <ac:spMkLst>
            <pc:docMk/>
            <pc:sldMk cId="2406448743" sldId="668"/>
            <ac:spMk id="4" creationId="{39B81FD2-23A9-46A5-B159-1AFF3E8AF1F1}"/>
          </ac:spMkLst>
        </pc:spChg>
        <pc:spChg chg="mod">
          <ac:chgData name="Publish Sun Shubin" userId="80244614d81fa6b2" providerId="LiveId" clId="{11B5EC9F-5E59-40F9-8C42-8DE07E581770}" dt="2022-06-08T07:07:29.984" v="581" actId="20577"/>
          <ac:spMkLst>
            <pc:docMk/>
            <pc:sldMk cId="2406448743" sldId="668"/>
            <ac:spMk id="5" creationId="{B6BCBD67-BB9B-4088-99C6-949CB7352F33}"/>
          </ac:spMkLst>
        </pc:spChg>
      </pc:sldChg>
      <pc:sldChg chg="modSp add mod">
        <pc:chgData name="Publish Sun Shubin" userId="80244614d81fa6b2" providerId="LiveId" clId="{11B5EC9F-5E59-40F9-8C42-8DE07E581770}" dt="2022-06-08T07:07:02.816" v="576" actId="20577"/>
        <pc:sldMkLst>
          <pc:docMk/>
          <pc:sldMk cId="3262950780" sldId="779"/>
        </pc:sldMkLst>
        <pc:spChg chg="mod">
          <ac:chgData name="Publish Sun Shubin" userId="80244614d81fa6b2" providerId="LiveId" clId="{11B5EC9F-5E59-40F9-8C42-8DE07E581770}" dt="2022-06-08T07:07:02.816" v="576" actId="20577"/>
          <ac:spMkLst>
            <pc:docMk/>
            <pc:sldMk cId="3262950780" sldId="779"/>
            <ac:spMk id="5" creationId="{B6BCBD67-BB9B-4088-99C6-949CB7352F33}"/>
          </ac:spMkLst>
        </pc:spChg>
      </pc:sldChg>
      <pc:sldChg chg="modSp add mod">
        <pc:chgData name="Publish Sun Shubin" userId="80244614d81fa6b2" providerId="LiveId" clId="{11B5EC9F-5E59-40F9-8C42-8DE07E581770}" dt="2022-06-08T07:22:37.643" v="964" actId="20577"/>
        <pc:sldMkLst>
          <pc:docMk/>
          <pc:sldMk cId="2445040091" sldId="780"/>
        </pc:sldMkLst>
        <pc:spChg chg="mod">
          <ac:chgData name="Publish Sun Shubin" userId="80244614d81fa6b2" providerId="LiveId" clId="{11B5EC9F-5E59-40F9-8C42-8DE07E581770}" dt="2022-06-08T07:22:37.643" v="964" actId="20577"/>
          <ac:spMkLst>
            <pc:docMk/>
            <pc:sldMk cId="2445040091" sldId="780"/>
            <ac:spMk id="5" creationId="{B6BCBD67-BB9B-4088-99C6-949CB7352F33}"/>
          </ac:spMkLst>
        </pc:spChg>
      </pc:sldChg>
      <pc:sldChg chg="new del">
        <pc:chgData name="Publish Sun Shubin" userId="80244614d81fa6b2" providerId="LiveId" clId="{11B5EC9F-5E59-40F9-8C42-8DE07E581770}" dt="2022-06-07T23:37:32.452" v="115" actId="680"/>
        <pc:sldMkLst>
          <pc:docMk/>
          <pc:sldMk cId="945664896" sldId="781"/>
        </pc:sldMkLst>
      </pc:sldChg>
    </pc:docChg>
  </pc:docChgLst>
  <pc:docChgLst>
    <pc:chgData name="Publish Sun Shubin" userId="80244614d81fa6b2" providerId="LiveId" clId="{FE992D0F-F4D7-4AF4-B97F-C3638BF06B92}"/>
    <pc:docChg chg="undo custSel addSld delSld modSld modSection">
      <pc:chgData name="Publish Sun Shubin" userId="80244614d81fa6b2" providerId="LiveId" clId="{FE992D0F-F4D7-4AF4-B97F-C3638BF06B92}" dt="2022-07-12T01:32:03.214" v="352" actId="20577"/>
      <pc:docMkLst>
        <pc:docMk/>
      </pc:docMkLst>
      <pc:sldChg chg="addSp modSp mod">
        <pc:chgData name="Publish Sun Shubin" userId="80244614d81fa6b2" providerId="LiveId" clId="{FE992D0F-F4D7-4AF4-B97F-C3638BF06B92}" dt="2022-07-01T07:11:08.739" v="107" actId="20577"/>
        <pc:sldMkLst>
          <pc:docMk/>
          <pc:sldMk cId="3455971122" sldId="685"/>
        </pc:sldMkLst>
        <pc:spChg chg="add mod">
          <ac:chgData name="Publish Sun Shubin" userId="80244614d81fa6b2" providerId="LiveId" clId="{FE992D0F-F4D7-4AF4-B97F-C3638BF06B92}" dt="2022-07-01T07:11:08.739" v="107" actId="20577"/>
          <ac:spMkLst>
            <pc:docMk/>
            <pc:sldMk cId="3455971122" sldId="685"/>
            <ac:spMk id="6" creationId="{72679369-A4BE-F9B0-51B9-6EA0F578C96F}"/>
          </ac:spMkLst>
        </pc:spChg>
      </pc:sldChg>
      <pc:sldChg chg="modSp mod">
        <pc:chgData name="Publish Sun Shubin" userId="80244614d81fa6b2" providerId="LiveId" clId="{FE992D0F-F4D7-4AF4-B97F-C3638BF06B92}" dt="2022-07-01T07:10:14.761" v="47" actId="20577"/>
        <pc:sldMkLst>
          <pc:docMk/>
          <pc:sldMk cId="1366593908" sldId="689"/>
        </pc:sldMkLst>
        <pc:spChg chg="mod">
          <ac:chgData name="Publish Sun Shubin" userId="80244614d81fa6b2" providerId="LiveId" clId="{FE992D0F-F4D7-4AF4-B97F-C3638BF06B92}" dt="2022-07-01T07:10:14.761" v="47" actId="20577"/>
          <ac:spMkLst>
            <pc:docMk/>
            <pc:sldMk cId="1366593908" sldId="689"/>
            <ac:spMk id="7" creationId="{7C49363E-C884-4080-9A56-97F81C79E874}"/>
          </ac:spMkLst>
        </pc:spChg>
      </pc:sldChg>
      <pc:sldChg chg="modSp mod">
        <pc:chgData name="Publish Sun Shubin" userId="80244614d81fa6b2" providerId="LiveId" clId="{FE992D0F-F4D7-4AF4-B97F-C3638BF06B92}" dt="2022-07-01T07:16:24.249" v="175" actId="255"/>
        <pc:sldMkLst>
          <pc:docMk/>
          <pc:sldMk cId="216839536" sldId="768"/>
        </pc:sldMkLst>
        <pc:spChg chg="mod">
          <ac:chgData name="Publish Sun Shubin" userId="80244614d81fa6b2" providerId="LiveId" clId="{FE992D0F-F4D7-4AF4-B97F-C3638BF06B92}" dt="2022-07-01T07:16:24.249" v="175" actId="255"/>
          <ac:spMkLst>
            <pc:docMk/>
            <pc:sldMk cId="216839536" sldId="768"/>
            <ac:spMk id="9" creationId="{B6F50BBF-DBE8-4F0A-B6A4-560DC3E7DBD2}"/>
          </ac:spMkLst>
        </pc:spChg>
      </pc:sldChg>
      <pc:sldChg chg="modSp mod">
        <pc:chgData name="Publish Sun Shubin" userId="80244614d81fa6b2" providerId="LiveId" clId="{FE992D0F-F4D7-4AF4-B97F-C3638BF06B92}" dt="2022-07-12T01:32:03.214" v="352" actId="20577"/>
        <pc:sldMkLst>
          <pc:docMk/>
          <pc:sldMk cId="209755259" sldId="787"/>
        </pc:sldMkLst>
        <pc:spChg chg="mod">
          <ac:chgData name="Publish Sun Shubin" userId="80244614d81fa6b2" providerId="LiveId" clId="{FE992D0F-F4D7-4AF4-B97F-C3638BF06B92}" dt="2022-07-12T01:32:03.214" v="352" actId="20577"/>
          <ac:spMkLst>
            <pc:docMk/>
            <pc:sldMk cId="209755259" sldId="787"/>
            <ac:spMk id="5" creationId="{780F6F50-18AE-4192-9BDA-97B20607E6AB}"/>
          </ac:spMkLst>
        </pc:spChg>
      </pc:sldChg>
      <pc:sldChg chg="addSp modSp mod">
        <pc:chgData name="Publish Sun Shubin" userId="80244614d81fa6b2" providerId="LiveId" clId="{FE992D0F-F4D7-4AF4-B97F-C3638BF06B92}" dt="2022-06-21T10:00:15.854" v="5" actId="1076"/>
        <pc:sldMkLst>
          <pc:docMk/>
          <pc:sldMk cId="2308316822" sldId="788"/>
        </pc:sldMkLst>
        <pc:spChg chg="add mod">
          <ac:chgData name="Publish Sun Shubin" userId="80244614d81fa6b2" providerId="LiveId" clId="{FE992D0F-F4D7-4AF4-B97F-C3638BF06B92}" dt="2022-06-21T10:00:00.151" v="3" actId="20577"/>
          <ac:spMkLst>
            <pc:docMk/>
            <pc:sldMk cId="2308316822" sldId="788"/>
            <ac:spMk id="3" creationId="{2C89337C-E676-4F11-4629-3FC2B1D37193}"/>
          </ac:spMkLst>
        </pc:spChg>
        <pc:spChg chg="add mod">
          <ac:chgData name="Publish Sun Shubin" userId="80244614d81fa6b2" providerId="LiveId" clId="{FE992D0F-F4D7-4AF4-B97F-C3638BF06B92}" dt="2022-06-21T10:00:15.854" v="5" actId="1076"/>
          <ac:spMkLst>
            <pc:docMk/>
            <pc:sldMk cId="2308316822" sldId="788"/>
            <ac:spMk id="27" creationId="{6D3BA027-8E49-D1AF-B1A6-F2C50EDA89C2}"/>
          </ac:spMkLst>
        </pc:spChg>
      </pc:sldChg>
      <pc:sldChg chg="modSp add mod">
        <pc:chgData name="Publish Sun Shubin" userId="80244614d81fa6b2" providerId="LiveId" clId="{FE992D0F-F4D7-4AF4-B97F-C3638BF06B92}" dt="2022-07-01T07:22:24.417" v="261" actId="6549"/>
        <pc:sldMkLst>
          <pc:docMk/>
          <pc:sldMk cId="697357388" sldId="789"/>
        </pc:sldMkLst>
        <pc:spChg chg="mod">
          <ac:chgData name="Publish Sun Shubin" userId="80244614d81fa6b2" providerId="LiveId" clId="{FE992D0F-F4D7-4AF4-B97F-C3638BF06B92}" dt="2022-07-01T07:18:04.288" v="198" actId="20577"/>
          <ac:spMkLst>
            <pc:docMk/>
            <pc:sldMk cId="697357388" sldId="789"/>
            <ac:spMk id="2" creationId="{045EE9FD-58F6-48F5-9C2C-C7EFDD12F977}"/>
          </ac:spMkLst>
        </pc:spChg>
        <pc:spChg chg="mod">
          <ac:chgData name="Publish Sun Shubin" userId="80244614d81fa6b2" providerId="LiveId" clId="{FE992D0F-F4D7-4AF4-B97F-C3638BF06B92}" dt="2022-07-01T07:22:24.417" v="261" actId="6549"/>
          <ac:spMkLst>
            <pc:docMk/>
            <pc:sldMk cId="697357388" sldId="789"/>
            <ac:spMk id="3" creationId="{98D07782-ADB6-407E-B9E6-ACEA97708E2B}"/>
          </ac:spMkLst>
        </pc:spChg>
      </pc:sldChg>
      <pc:sldChg chg="modSp add del mod">
        <pc:chgData name="Publish Sun Shubin" userId="80244614d81fa6b2" providerId="LiveId" clId="{FE992D0F-F4D7-4AF4-B97F-C3638BF06B92}" dt="2022-07-01T07:12:10.984" v="174" actId="2890"/>
        <pc:sldMkLst>
          <pc:docMk/>
          <pc:sldMk cId="2944402386" sldId="789"/>
        </pc:sldMkLst>
        <pc:spChg chg="mod">
          <ac:chgData name="Publish Sun Shubin" userId="80244614d81fa6b2" providerId="LiveId" clId="{FE992D0F-F4D7-4AF4-B97F-C3638BF06B92}" dt="2022-07-01T07:12:09.904" v="173" actId="20577"/>
          <ac:spMkLst>
            <pc:docMk/>
            <pc:sldMk cId="2944402386" sldId="789"/>
            <ac:spMk id="2" creationId="{B943D794-4F98-4339-9A9F-8C58F41257D1}"/>
          </ac:spMkLst>
        </pc:spChg>
      </pc:sldChg>
      <pc:sldChg chg="modSp add mod">
        <pc:chgData name="Publish Sun Shubin" userId="80244614d81fa6b2" providerId="LiveId" clId="{FE992D0F-F4D7-4AF4-B97F-C3638BF06B92}" dt="2022-07-01T07:24:09.040" v="295" actId="6549"/>
        <pc:sldMkLst>
          <pc:docMk/>
          <pc:sldMk cId="3381284630" sldId="790"/>
        </pc:sldMkLst>
        <pc:spChg chg="mod">
          <ac:chgData name="Publish Sun Shubin" userId="80244614d81fa6b2" providerId="LiveId" clId="{FE992D0F-F4D7-4AF4-B97F-C3638BF06B92}" dt="2022-07-01T07:24:09.040" v="295" actId="6549"/>
          <ac:spMkLst>
            <pc:docMk/>
            <pc:sldMk cId="3381284630" sldId="790"/>
            <ac:spMk id="3" creationId="{98D07782-ADB6-407E-B9E6-ACEA97708E2B}"/>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2022/8/16</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https://home.sb-hrbp.com/</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866267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637679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2770967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55</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56</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57</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58</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85</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88</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a:t>
            </a:fld>
            <a:endParaRPr lang="zh-CN" altLang="en-US"/>
          </a:p>
        </p:txBody>
      </p:sp>
    </p:spTree>
    <p:extLst>
      <p:ext uri="{BB962C8B-B14F-4D97-AF65-F5344CB8AC3E}">
        <p14:creationId xmlns:p14="http://schemas.microsoft.com/office/powerpoint/2010/main" val="34104786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97</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98</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99</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100</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a:t>
            </a:fld>
            <a:endParaRPr lang="zh-CN" altLang="en-US"/>
          </a:p>
        </p:txBody>
      </p:sp>
    </p:spTree>
    <p:extLst>
      <p:ext uri="{BB962C8B-B14F-4D97-AF65-F5344CB8AC3E}">
        <p14:creationId xmlns:p14="http://schemas.microsoft.com/office/powerpoint/2010/main" val="2772420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102</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15</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120</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2022/8/16</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2022/8/16</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2022/8/16</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2022/8/16</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2022/8/16</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2022/8/16</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公益通報：人事院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2022/8/16</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107</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被害通報：警察庁、警視庁、警察署</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2022/8/16</a:t>
            </a:fld>
            <a:endParaRPr lang="en-US"/>
          </a:p>
        </p:txBody>
      </p:sp>
    </p:spTree>
    <p:extLst>
      <p:ext uri="{BB962C8B-B14F-4D97-AF65-F5344CB8AC3E}">
        <p14:creationId xmlns:p14="http://schemas.microsoft.com/office/powerpoint/2010/main" val="14442635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社会文明・信用</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120</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126</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128</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129</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公務員職権濫用</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国税と地方税の徴収</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ビジネス契約詐欺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Tree>
    <p:extLst>
      <p:ext uri="{BB962C8B-B14F-4D97-AF65-F5344CB8AC3E}">
        <p14:creationId xmlns:p14="http://schemas.microsoft.com/office/powerpoint/2010/main" val="42149637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各学校は　各自のシステムを構築しています。</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1477328"/>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組織管理</a:t>
            </a:r>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2022/8/16</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22042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2390454" y="4312612"/>
            <a:ext cx="3634740" cy="1760220"/>
          </a:xfrm>
          <a:prstGeom prst="wedgeRoundRectCallout">
            <a:avLst>
              <a:gd name="adj1" fmla="val -50157"/>
              <a:gd name="adj2" fmla="val -96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0538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2022/8/16</a:t>
            </a:fld>
            <a:endParaRPr lang="en-US"/>
          </a:p>
        </p:txBody>
      </p:sp>
    </p:spTree>
    <p:extLst>
      <p:ext uri="{BB962C8B-B14F-4D97-AF65-F5344CB8AC3E}">
        <p14:creationId xmlns:p14="http://schemas.microsoft.com/office/powerpoint/2010/main" val="197832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2022/8/16</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5693833" y="34690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政企学研の協力</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行政監察</a:t>
            </a: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45</a:t>
            </a:fld>
            <a:r>
              <a:rPr lang="ja-JP" altLang="en-US" spc="-45" dirty="0"/>
              <a:t>　</a:t>
            </a:r>
            <a:r>
              <a:rPr spc="-5" dirty="0"/>
              <a:t>-</a:t>
            </a:r>
          </a:p>
        </p:txBody>
      </p:sp>
    </p:spTree>
    <p:extLst>
      <p:ext uri="{BB962C8B-B14F-4D97-AF65-F5344CB8AC3E}">
        <p14:creationId xmlns:p14="http://schemas.microsoft.com/office/powerpoint/2010/main" val="3589276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47</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人事評価・管理の改革</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50</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51</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2022/8/16</a:t>
            </a:fld>
            <a:endParaRPr lang="en-US"/>
          </a:p>
        </p:txBody>
      </p:sp>
    </p:spTree>
    <p:extLst>
      <p:ext uri="{BB962C8B-B14F-4D97-AF65-F5344CB8AC3E}">
        <p14:creationId xmlns:p14="http://schemas.microsoft.com/office/powerpoint/2010/main" val="3628990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2022/8/16</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52</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53</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2022/8/16</a:t>
            </a:fld>
            <a:endParaRPr lang="en-US"/>
          </a:p>
        </p:txBody>
      </p:sp>
    </p:spTree>
    <p:extLst>
      <p:ext uri="{BB962C8B-B14F-4D97-AF65-F5344CB8AC3E}">
        <p14:creationId xmlns:p14="http://schemas.microsoft.com/office/powerpoint/2010/main" val="536215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2022/8/16</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2022/8/16</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2022/8/16</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58</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59</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240161" y="599268"/>
            <a:ext cx="5565725" cy="5696601"/>
          </a:xfrm>
        </p:spPr>
        <p:txBody>
          <a:bodyPr/>
          <a:lstStyle/>
          <a:p>
            <a:pPr marL="342900" indent="-342900">
              <a:buFont typeface="Wingdings" panose="05000000000000000000" pitchFamily="2" charset="2"/>
              <a:buChar char="p"/>
            </a:pPr>
            <a:r>
              <a:rPr lang="ja-JP" altLang="en-US" sz="2400" dirty="0"/>
              <a:t>人権（憲法）・司法・被害最小化</a:t>
            </a:r>
            <a:endParaRPr lang="en-US" altLang="ja-JP" sz="2400" dirty="0"/>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社会文明・信用</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社会保障制度</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SDGs</a:t>
            </a: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62</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2022/8/16</a:t>
            </a:fld>
            <a:endParaRPr lang="en-US"/>
          </a:p>
        </p:txBody>
      </p:sp>
    </p:spTree>
    <p:extLst>
      <p:ext uri="{BB962C8B-B14F-4D97-AF65-F5344CB8AC3E}">
        <p14:creationId xmlns:p14="http://schemas.microsoft.com/office/powerpoint/2010/main" val="3884277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65</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2022/8/16</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66</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67</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2022/8/16</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2022/8/16</a:t>
            </a:fld>
            <a:endParaRPr lang="en-US"/>
          </a:p>
        </p:txBody>
      </p:sp>
    </p:spTree>
    <p:extLst>
      <p:ext uri="{BB962C8B-B14F-4D97-AF65-F5344CB8AC3E}">
        <p14:creationId xmlns:p14="http://schemas.microsoft.com/office/powerpoint/2010/main" val="1654201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2022/8/16</a:t>
            </a:fld>
            <a:endParaRPr lang="en-US"/>
          </a:p>
        </p:txBody>
      </p:sp>
    </p:spTree>
    <p:extLst>
      <p:ext uri="{BB962C8B-B14F-4D97-AF65-F5344CB8AC3E}">
        <p14:creationId xmlns:p14="http://schemas.microsoft.com/office/powerpoint/2010/main" val="242114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三権分立</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2022/8/16</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71</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72</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73</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2022/8/16</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4277826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2022/8/16</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76</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77</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79</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憲法の人権</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35688611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80</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81</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2022/8/16</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2022/8/16</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83</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85</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2022/8/16</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2022/8/16</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公益通報：刑事告発</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2022/8/16</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91</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92</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2022/8/16</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93</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94</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97</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98</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2022/8/16</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6585</TotalTime>
  <Words>13112</Words>
  <Application>Microsoft Office PowerPoint</Application>
  <PresentationFormat>ワイド画面</PresentationFormat>
  <Paragraphs>2620</Paragraphs>
  <Slides>147</Slides>
  <Notes>95</Notes>
  <HiddenSlides>0</HiddenSlides>
  <MMClips>0</MMClips>
  <ScaleCrop>false</ScaleCrop>
  <HeadingPairs>
    <vt:vector size="8" baseType="variant">
      <vt:variant>
        <vt:lpstr>使用されているフォント</vt:lpstr>
      </vt:variant>
      <vt:variant>
        <vt:i4>20</vt:i4>
      </vt:variant>
      <vt:variant>
        <vt:lpstr>テーマ</vt:lpstr>
      </vt:variant>
      <vt:variant>
        <vt:i4>1</vt:i4>
      </vt:variant>
      <vt:variant>
        <vt:lpstr>埋め込まれた OLE サーバー</vt:lpstr>
      </vt:variant>
      <vt:variant>
        <vt:i4>1</vt:i4>
      </vt:variant>
      <vt:variant>
        <vt:lpstr>スライド タイトル</vt:lpstr>
      </vt:variant>
      <vt:variant>
        <vt:i4>147</vt:i4>
      </vt:variant>
    </vt:vector>
  </HeadingPairs>
  <TitlesOfParts>
    <vt:vector size="169" baseType="lpstr">
      <vt:lpstr>BIZ UDゴシック</vt:lpstr>
      <vt:lpstr>BIZ UDPゴシック</vt:lpstr>
      <vt:lpstr>Helvetica Neue</vt:lpstr>
      <vt:lpstr>Meiryo</vt:lpstr>
      <vt:lpstr>ＭＳ ゴシック</vt:lpstr>
      <vt:lpstr>MS Mincho</vt:lpstr>
      <vt:lpstr>ＭＳ Ｐゴシック</vt:lpstr>
      <vt:lpstr>游明朝</vt:lpstr>
      <vt:lpstr>SimSun</vt:lpstr>
      <vt:lpstr>SimSun</vt:lpstr>
      <vt:lpstr>SimSun</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目次</vt:lpstr>
      <vt:lpstr>三権分立</vt:lpstr>
      <vt:lpstr>憲法の人権</vt:lpstr>
      <vt:lpstr>公益通報：刑事告発</vt:lpstr>
      <vt:lpstr>公益通報：人事院</vt:lpstr>
      <vt:lpstr>被害通報：警察庁、警視庁、警察署</vt:lpstr>
      <vt:lpstr>社会文明・信用</vt:lpstr>
      <vt:lpstr>公務員職権濫用</vt:lpstr>
      <vt:lpstr>ビジネス契約詐欺</vt:lpstr>
      <vt:lpstr>転職エージェントの詐欺とブラック企業</vt:lpstr>
      <vt:lpstr>国債</vt:lpstr>
      <vt:lpstr>セキュリティ管理</vt:lpstr>
      <vt:lpstr>データ管理</vt:lpstr>
      <vt:lpstr>教育・就職</vt:lpstr>
      <vt:lpstr>大学進学率</vt:lpstr>
      <vt:lpstr>GIGAスクール</vt:lpstr>
      <vt:lpstr>ICT教育の支援</vt:lpstr>
      <vt:lpstr>学生の部活</vt:lpstr>
      <vt:lpstr>ハローワーク改革</vt:lpstr>
      <vt:lpstr>医療・介護</vt:lpstr>
      <vt:lpstr>国民健康管理</vt:lpstr>
      <vt:lpstr>高齢社会のヘルスケア</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組織管理</vt:lpstr>
      <vt:lpstr>省・庁・自治体のチームワーク</vt:lpstr>
      <vt:lpstr>デジタル庁の人材（マネージャー）</vt:lpstr>
      <vt:lpstr>デジタル庁の人材（職員）</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目次</vt:lpstr>
      <vt:lpstr>組織改革（チームワーク）</vt:lpstr>
      <vt:lpstr>アジャイル政府構造(三次元の組織)（例）</vt:lpstr>
      <vt:lpstr>“One　Ｔｅａｍ”のチーム文化</vt:lpstr>
      <vt:lpstr>部署間のチームワーク</vt:lpstr>
      <vt:lpstr>人事評価・管理の改革</vt:lpstr>
      <vt:lpstr>OKRの仕組みや考え方</vt:lpstr>
      <vt:lpstr>OKR三次元評価</vt:lpstr>
      <vt:lpstr>職員へサポート</vt:lpstr>
      <vt:lpstr>技能階層関係図例</vt:lpstr>
      <vt:lpstr>OKR三次元評価法（例）</vt:lpstr>
      <vt:lpstr>給料制度</vt:lpstr>
      <vt:lpstr>職位異動例</vt:lpstr>
      <vt:lpstr>副職について</vt:lpstr>
      <vt:lpstr>セキュリティ</vt:lpstr>
      <vt:lpstr>パソコンのロック</vt:lpstr>
      <vt:lpstr>仮想化技術を活用して　VDIで専用開発環境を構築すること</vt:lpstr>
      <vt:lpstr>政企学研の協力</vt:lpstr>
      <vt:lpstr>教育</vt:lpstr>
      <vt:lpstr>産学研協力（大学キャンパス内有給インターンシップ）</vt:lpstr>
      <vt:lpstr>デジタル庁</vt:lpstr>
      <vt:lpstr>デジタル庁業務推進イメージ（例）</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vt:lpstr>
      <vt:lpstr>システム移行・再構築のソリューション</vt:lpstr>
      <vt:lpstr>自動テストツール</vt:lpstr>
      <vt:lpstr>CI・CD</vt:lpstr>
      <vt:lpstr>先進技術研究</vt:lpstr>
      <vt:lpstr>行政監察</vt:lpstr>
      <vt:lpstr>部署間の利益分配</vt:lpstr>
      <vt:lpstr>コスト精算</vt:lpstr>
      <vt:lpstr>在日外国人の支援</vt:lpstr>
      <vt:lpstr>在日外国人の支援</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1989</cp:revision>
  <cp:lastPrinted>2022-02-04T10:31:37Z</cp:lastPrinted>
  <dcterms:created xsi:type="dcterms:W3CDTF">2021-07-14T02:05:05Z</dcterms:created>
  <dcterms:modified xsi:type="dcterms:W3CDTF">2022-08-16T02:19:03Z</dcterms:modified>
</cp:coreProperties>
</file>