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0693400" cy="7562850"/>
  <p:notesSz cx="10693400" cy="756285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050" b="0" i="0">
                <a:solidFill>
                  <a:srgbClr val="898989"/>
                </a:solidFill>
                <a:latin typeface="Yu Gothic"/>
                <a:cs typeface="Yu Gothic"/>
              </a:defRPr>
            </a:lvl1pPr>
          </a:lstStyle>
          <a:p>
            <a:pPr marL="38100">
              <a:lnSpc>
                <a:spcPts val="1240"/>
              </a:lnSpc>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1" i="0">
                <a:solidFill>
                  <a:srgbClr val="024FA1"/>
                </a:solidFill>
                <a:latin typeface="Meiryo"/>
                <a:cs typeface="Meiryo"/>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050" b="0" i="0">
                <a:solidFill>
                  <a:srgbClr val="898989"/>
                </a:solidFill>
                <a:latin typeface="Yu Gothic"/>
                <a:cs typeface="Yu Gothic"/>
              </a:defRPr>
            </a:lvl1pPr>
          </a:lstStyle>
          <a:p>
            <a:pPr marL="38100">
              <a:lnSpc>
                <a:spcPts val="1240"/>
              </a:lnSpc>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1" i="0">
                <a:solidFill>
                  <a:srgbClr val="024FA1"/>
                </a:solidFill>
                <a:latin typeface="Meiryo"/>
                <a:cs typeface="Meiryo"/>
              </a:defRPr>
            </a:lvl1pPr>
          </a:lstStyle>
          <a:p/>
        </p:txBody>
      </p:sp>
      <p:sp>
        <p:nvSpPr>
          <p:cNvPr id="3" name="Holder 3"/>
          <p:cNvSpPr>
            <a:spLocks noGrp="1"/>
          </p:cNvSpPr>
          <p:nvPr>
            <p:ph idx="2" sz="half"/>
          </p:nvPr>
        </p:nvSpPr>
        <p:spPr>
          <a:xfrm>
            <a:off x="534670" y="1739455"/>
            <a:ext cx="4651629" cy="4991481"/>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5507101" y="1739455"/>
            <a:ext cx="4651629" cy="4991481"/>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050" b="0" i="0">
                <a:solidFill>
                  <a:srgbClr val="898989"/>
                </a:solidFill>
                <a:latin typeface="Yu Gothic"/>
                <a:cs typeface="Yu Gothic"/>
              </a:defRPr>
            </a:lvl1pPr>
          </a:lstStyle>
          <a:p>
            <a:pPr marL="38100">
              <a:lnSpc>
                <a:spcPts val="1240"/>
              </a:lnSpc>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1" i="0">
                <a:solidFill>
                  <a:srgbClr val="024FA1"/>
                </a:solidFill>
                <a:latin typeface="Meiryo"/>
                <a:cs typeface="Meiryo"/>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050" b="0" i="0">
                <a:solidFill>
                  <a:srgbClr val="898989"/>
                </a:solidFill>
                <a:latin typeface="Yu Gothic"/>
                <a:cs typeface="Yu Gothic"/>
              </a:defRPr>
            </a:lvl1pPr>
          </a:lstStyle>
          <a:p>
            <a:pPr marL="38100">
              <a:lnSpc>
                <a:spcPts val="1240"/>
              </a:lnSpc>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62811" y="1062227"/>
            <a:ext cx="7960359" cy="1397635"/>
          </a:xfrm>
          <a:custGeom>
            <a:avLst/>
            <a:gdLst/>
            <a:ahLst/>
            <a:cxnLst/>
            <a:rect l="l" t="t" r="r" b="b"/>
            <a:pathLst>
              <a:path w="7960359" h="1397635">
                <a:moveTo>
                  <a:pt x="7959852" y="0"/>
                </a:moveTo>
                <a:lnTo>
                  <a:pt x="0" y="0"/>
                </a:lnTo>
                <a:lnTo>
                  <a:pt x="3980688" y="1397508"/>
                </a:lnTo>
                <a:lnTo>
                  <a:pt x="7959852" y="0"/>
                </a:lnTo>
                <a:close/>
              </a:path>
            </a:pathLst>
          </a:custGeom>
          <a:solidFill>
            <a:srgbClr val="C3D69A"/>
          </a:solidFill>
        </p:spPr>
        <p:txBody>
          <a:bodyPr wrap="square" lIns="0" tIns="0" rIns="0" bIns="0" rtlCol="0"/>
          <a:lstStyle/>
          <a:p/>
        </p:txBody>
      </p:sp>
      <p:sp>
        <p:nvSpPr>
          <p:cNvPr id="17" name="bg object 17"/>
          <p:cNvSpPr/>
          <p:nvPr/>
        </p:nvSpPr>
        <p:spPr>
          <a:xfrm>
            <a:off x="946403" y="2397252"/>
            <a:ext cx="1247140" cy="239395"/>
          </a:xfrm>
          <a:custGeom>
            <a:avLst/>
            <a:gdLst/>
            <a:ahLst/>
            <a:cxnLst/>
            <a:rect l="l" t="t" r="r" b="b"/>
            <a:pathLst>
              <a:path w="1247139" h="239394">
                <a:moveTo>
                  <a:pt x="1245108" y="0"/>
                </a:moveTo>
                <a:lnTo>
                  <a:pt x="3048" y="0"/>
                </a:lnTo>
                <a:lnTo>
                  <a:pt x="0" y="3048"/>
                </a:lnTo>
                <a:lnTo>
                  <a:pt x="0" y="237744"/>
                </a:lnTo>
                <a:lnTo>
                  <a:pt x="3048" y="239268"/>
                </a:lnTo>
                <a:lnTo>
                  <a:pt x="1245108" y="239268"/>
                </a:lnTo>
                <a:lnTo>
                  <a:pt x="1246632" y="237744"/>
                </a:lnTo>
                <a:lnTo>
                  <a:pt x="1246632" y="234696"/>
                </a:lnTo>
                <a:lnTo>
                  <a:pt x="10668" y="234696"/>
                </a:lnTo>
                <a:lnTo>
                  <a:pt x="4571" y="228600"/>
                </a:lnTo>
                <a:lnTo>
                  <a:pt x="10668" y="228600"/>
                </a:lnTo>
                <a:lnTo>
                  <a:pt x="10668" y="10668"/>
                </a:lnTo>
                <a:lnTo>
                  <a:pt x="4571" y="10668"/>
                </a:lnTo>
                <a:lnTo>
                  <a:pt x="10668" y="6096"/>
                </a:lnTo>
                <a:lnTo>
                  <a:pt x="1246632" y="6096"/>
                </a:lnTo>
                <a:lnTo>
                  <a:pt x="1246632" y="3048"/>
                </a:lnTo>
                <a:lnTo>
                  <a:pt x="1245108" y="0"/>
                </a:lnTo>
                <a:close/>
              </a:path>
              <a:path w="1247139" h="239394">
                <a:moveTo>
                  <a:pt x="10668" y="228600"/>
                </a:moveTo>
                <a:lnTo>
                  <a:pt x="4571" y="228600"/>
                </a:lnTo>
                <a:lnTo>
                  <a:pt x="10668" y="234696"/>
                </a:lnTo>
                <a:lnTo>
                  <a:pt x="10668" y="228600"/>
                </a:lnTo>
                <a:close/>
              </a:path>
              <a:path w="1247139" h="239394">
                <a:moveTo>
                  <a:pt x="1237488" y="228600"/>
                </a:moveTo>
                <a:lnTo>
                  <a:pt x="10668" y="228600"/>
                </a:lnTo>
                <a:lnTo>
                  <a:pt x="10668" y="234696"/>
                </a:lnTo>
                <a:lnTo>
                  <a:pt x="1237488" y="234696"/>
                </a:lnTo>
                <a:lnTo>
                  <a:pt x="1237488" y="228600"/>
                </a:lnTo>
                <a:close/>
              </a:path>
              <a:path w="1247139" h="239394">
                <a:moveTo>
                  <a:pt x="1237488" y="6096"/>
                </a:moveTo>
                <a:lnTo>
                  <a:pt x="1237488" y="234696"/>
                </a:lnTo>
                <a:lnTo>
                  <a:pt x="1242060" y="228600"/>
                </a:lnTo>
                <a:lnTo>
                  <a:pt x="1246632" y="228600"/>
                </a:lnTo>
                <a:lnTo>
                  <a:pt x="1246632" y="10668"/>
                </a:lnTo>
                <a:lnTo>
                  <a:pt x="1242060" y="10668"/>
                </a:lnTo>
                <a:lnTo>
                  <a:pt x="1237488" y="6096"/>
                </a:lnTo>
                <a:close/>
              </a:path>
              <a:path w="1247139" h="239394">
                <a:moveTo>
                  <a:pt x="1246632" y="228600"/>
                </a:moveTo>
                <a:lnTo>
                  <a:pt x="1242060" y="228600"/>
                </a:lnTo>
                <a:lnTo>
                  <a:pt x="1237488" y="234696"/>
                </a:lnTo>
                <a:lnTo>
                  <a:pt x="1246632" y="234696"/>
                </a:lnTo>
                <a:lnTo>
                  <a:pt x="1246632" y="228600"/>
                </a:lnTo>
                <a:close/>
              </a:path>
              <a:path w="1247139" h="239394">
                <a:moveTo>
                  <a:pt x="10668" y="6096"/>
                </a:moveTo>
                <a:lnTo>
                  <a:pt x="4571" y="10668"/>
                </a:lnTo>
                <a:lnTo>
                  <a:pt x="10668" y="10668"/>
                </a:lnTo>
                <a:lnTo>
                  <a:pt x="10668" y="6096"/>
                </a:lnTo>
                <a:close/>
              </a:path>
              <a:path w="1247139" h="239394">
                <a:moveTo>
                  <a:pt x="1237488" y="6096"/>
                </a:moveTo>
                <a:lnTo>
                  <a:pt x="10668" y="6096"/>
                </a:lnTo>
                <a:lnTo>
                  <a:pt x="10668" y="10668"/>
                </a:lnTo>
                <a:lnTo>
                  <a:pt x="1237488" y="10668"/>
                </a:lnTo>
                <a:lnTo>
                  <a:pt x="1237488" y="6096"/>
                </a:lnTo>
                <a:close/>
              </a:path>
              <a:path w="1247139" h="239394">
                <a:moveTo>
                  <a:pt x="1246632" y="6096"/>
                </a:moveTo>
                <a:lnTo>
                  <a:pt x="1237488" y="6096"/>
                </a:lnTo>
                <a:lnTo>
                  <a:pt x="1242060" y="10668"/>
                </a:lnTo>
                <a:lnTo>
                  <a:pt x="1246632" y="10668"/>
                </a:lnTo>
                <a:lnTo>
                  <a:pt x="1246632" y="6096"/>
                </a:lnTo>
                <a:close/>
              </a:path>
            </a:pathLst>
          </a:custGeom>
          <a:solidFill>
            <a:srgbClr val="000000"/>
          </a:solidFill>
        </p:spPr>
        <p:txBody>
          <a:bodyPr wrap="square" lIns="0" tIns="0" rIns="0" bIns="0" rtlCol="0"/>
          <a:lstStyle/>
          <a:p/>
        </p:txBody>
      </p:sp>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050" b="0" i="0">
                <a:solidFill>
                  <a:srgbClr val="898989"/>
                </a:solidFill>
                <a:latin typeface="Yu Gothic"/>
                <a:cs typeface="Yu Gothic"/>
              </a:defRPr>
            </a:lvl1pPr>
          </a:lstStyle>
          <a:p>
            <a:pPr marL="38100">
              <a:lnSpc>
                <a:spcPts val="1240"/>
              </a:lnSpc>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3979" y="107696"/>
            <a:ext cx="10881360" cy="354965"/>
          </a:xfrm>
          <a:prstGeom prst="rect">
            <a:avLst/>
          </a:prstGeom>
        </p:spPr>
        <p:txBody>
          <a:bodyPr wrap="square" lIns="0" tIns="0" rIns="0" bIns="0">
            <a:spAutoFit/>
          </a:bodyPr>
          <a:lstStyle>
            <a:lvl1pPr>
              <a:defRPr sz="2150" b="1" i="0">
                <a:solidFill>
                  <a:srgbClr val="024FA1"/>
                </a:solidFill>
                <a:latin typeface="Meiryo"/>
                <a:cs typeface="Meiryo"/>
              </a:defRPr>
            </a:lvl1pPr>
          </a:lstStyle>
          <a:p/>
        </p:txBody>
      </p:sp>
      <p:sp>
        <p:nvSpPr>
          <p:cNvPr id="3" name="Holder 3"/>
          <p:cNvSpPr>
            <a:spLocks noGrp="1"/>
          </p:cNvSpPr>
          <p:nvPr>
            <p:ph type="body" idx="1"/>
          </p:nvPr>
        </p:nvSpPr>
        <p:spPr>
          <a:xfrm>
            <a:off x="675894" y="2035301"/>
            <a:ext cx="8570595" cy="501395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10480547" y="7193646"/>
            <a:ext cx="152400" cy="203834"/>
          </a:xfrm>
          <a:prstGeom prst="rect">
            <a:avLst/>
          </a:prstGeom>
        </p:spPr>
        <p:txBody>
          <a:bodyPr wrap="square" lIns="0" tIns="0" rIns="0" bIns="0">
            <a:spAutoFit/>
          </a:bodyPr>
          <a:lstStyle>
            <a:lvl1pPr>
              <a:defRPr sz="1050" b="0" i="0">
                <a:solidFill>
                  <a:srgbClr val="898989"/>
                </a:solidFill>
                <a:latin typeface="Yu Gothic"/>
                <a:cs typeface="Yu Gothic"/>
              </a:defRPr>
            </a:lvl1pPr>
          </a:lstStyle>
          <a:p>
            <a:pPr marL="38100">
              <a:lnSpc>
                <a:spcPts val="1240"/>
              </a:lnSpc>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pn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jpg"/><Relationship Id="rId15" Type="http://schemas.openxmlformats.org/officeDocument/2006/relationships/image" Target="../media/image14.jpg"/><Relationship Id="rId16" Type="http://schemas.openxmlformats.org/officeDocument/2006/relationships/image" Target="../media/image15.jpg"/><Relationship Id="rId17"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jp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jpg"/><Relationship Id="rId7" Type="http://schemas.openxmlformats.org/officeDocument/2006/relationships/image" Target="../media/image72.jpg"/><Relationship Id="rId8" Type="http://schemas.openxmlformats.org/officeDocument/2006/relationships/image" Target="../media/image73.png"/><Relationship Id="rId9" Type="http://schemas.openxmlformats.org/officeDocument/2006/relationships/image" Target="../media/image74.jpg"/><Relationship Id="rId10" Type="http://schemas.openxmlformats.org/officeDocument/2006/relationships/image" Target="../media/image75.jpg"/><Relationship Id="rId11" Type="http://schemas.openxmlformats.org/officeDocument/2006/relationships/image" Target="../media/image76.jpg"/><Relationship Id="rId12" Type="http://schemas.openxmlformats.org/officeDocument/2006/relationships/image" Target="../media/image77.jpg"/><Relationship Id="rId13" Type="http://schemas.openxmlformats.org/officeDocument/2006/relationships/image" Target="../media/image7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jpg"/><Relationship Id="rId3" Type="http://schemas.openxmlformats.org/officeDocument/2006/relationships/image" Target="../media/image80.jpg"/><Relationship Id="rId4" Type="http://schemas.openxmlformats.org/officeDocument/2006/relationships/image" Target="../media/image81.jpg"/><Relationship Id="rId5" Type="http://schemas.openxmlformats.org/officeDocument/2006/relationships/image" Target="../media/image82.jpg"/><Relationship Id="rId6" Type="http://schemas.openxmlformats.org/officeDocument/2006/relationships/image" Target="../media/image8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4.png"/><Relationship Id="rId3" Type="http://schemas.openxmlformats.org/officeDocument/2006/relationships/image" Target="../media/image85.jpg"/><Relationship Id="rId4" Type="http://schemas.openxmlformats.org/officeDocument/2006/relationships/image" Target="../media/image86.jpg"/><Relationship Id="rId5" Type="http://schemas.openxmlformats.org/officeDocument/2006/relationships/image" Target="../media/image87.jpg"/><Relationship Id="rId6" Type="http://schemas.openxmlformats.org/officeDocument/2006/relationships/image" Target="../media/image88.jpg"/><Relationship Id="rId7" Type="http://schemas.openxmlformats.org/officeDocument/2006/relationships/image" Target="../media/image89.jpg"/><Relationship Id="rId8" Type="http://schemas.openxmlformats.org/officeDocument/2006/relationships/image" Target="../media/image90.jpg"/><Relationship Id="rId9" Type="http://schemas.openxmlformats.org/officeDocument/2006/relationships/image" Target="../media/image91.jpg"/><Relationship Id="rId10" Type="http://schemas.openxmlformats.org/officeDocument/2006/relationships/image" Target="../media/image9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4.png"/><Relationship Id="rId3" Type="http://schemas.openxmlformats.org/officeDocument/2006/relationships/image" Target="../media/image93.jpg"/><Relationship Id="rId4" Type="http://schemas.openxmlformats.org/officeDocument/2006/relationships/image" Target="../media/image9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4.png"/><Relationship Id="rId3" Type="http://schemas.openxmlformats.org/officeDocument/2006/relationships/image" Target="../media/image95.jpg"/><Relationship Id="rId4" Type="http://schemas.openxmlformats.org/officeDocument/2006/relationships/image" Target="../media/image96.png"/><Relationship Id="rId5" Type="http://schemas.openxmlformats.org/officeDocument/2006/relationships/image" Target="../media/image97.jpg"/><Relationship Id="rId6" Type="http://schemas.openxmlformats.org/officeDocument/2006/relationships/image" Target="../media/image98.jpg"/><Relationship Id="rId7" Type="http://schemas.openxmlformats.org/officeDocument/2006/relationships/image" Target="../media/image99.jpg"/><Relationship Id="rId8" Type="http://schemas.openxmlformats.org/officeDocument/2006/relationships/image" Target="../media/image100.jpg"/><Relationship Id="rId9" Type="http://schemas.openxmlformats.org/officeDocument/2006/relationships/image" Target="../media/image10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4.png"/><Relationship Id="rId3" Type="http://schemas.openxmlformats.org/officeDocument/2006/relationships/image" Target="../media/image102.jpg"/><Relationship Id="rId4" Type="http://schemas.openxmlformats.org/officeDocument/2006/relationships/image" Target="../media/image103.jpg"/><Relationship Id="rId5" Type="http://schemas.openxmlformats.org/officeDocument/2006/relationships/image" Target="../media/image104.jpg"/><Relationship Id="rId6" Type="http://schemas.openxmlformats.org/officeDocument/2006/relationships/image" Target="../media/image105.jpg"/><Relationship Id="rId7" Type="http://schemas.openxmlformats.org/officeDocument/2006/relationships/image" Target="../media/image106.jpg"/><Relationship Id="rId8" Type="http://schemas.openxmlformats.org/officeDocument/2006/relationships/image" Target="../media/image107.jpg"/><Relationship Id="rId9" Type="http://schemas.openxmlformats.org/officeDocument/2006/relationships/image" Target="../media/image10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113.png"/><Relationship Id="rId7" Type="http://schemas.openxmlformats.org/officeDocument/2006/relationships/image" Target="../media/image114.png"/><Relationship Id="rId8" Type="http://schemas.openxmlformats.org/officeDocument/2006/relationships/image" Target="../media/image115.png"/><Relationship Id="rId9" Type="http://schemas.openxmlformats.org/officeDocument/2006/relationships/image" Target="../media/image116.png"/><Relationship Id="rId10" Type="http://schemas.openxmlformats.org/officeDocument/2006/relationships/image" Target="../media/image117.png"/><Relationship Id="rId11" Type="http://schemas.openxmlformats.org/officeDocument/2006/relationships/image" Target="../media/image118.png"/><Relationship Id="rId12" Type="http://schemas.openxmlformats.org/officeDocument/2006/relationships/image" Target="../media/image119.png"/><Relationship Id="rId13" Type="http://schemas.openxmlformats.org/officeDocument/2006/relationships/image" Target="../media/image120.png"/><Relationship Id="rId14" Type="http://schemas.openxmlformats.org/officeDocument/2006/relationships/image" Target="../media/image121.png"/><Relationship Id="rId15" Type="http://schemas.openxmlformats.org/officeDocument/2006/relationships/image" Target="../media/image1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3.png"/><Relationship Id="rId3" Type="http://schemas.openxmlformats.org/officeDocument/2006/relationships/image" Target="../media/image124.png"/><Relationship Id="rId4" Type="http://schemas.openxmlformats.org/officeDocument/2006/relationships/image" Target="../media/image125.jpg"/><Relationship Id="rId5" Type="http://schemas.openxmlformats.org/officeDocument/2006/relationships/image" Target="../media/image126.jpg"/><Relationship Id="rId6" Type="http://schemas.openxmlformats.org/officeDocument/2006/relationships/image" Target="../media/image127.jpg"/><Relationship Id="rId7" Type="http://schemas.openxmlformats.org/officeDocument/2006/relationships/image" Target="../media/image128.jpg"/><Relationship Id="rId8" Type="http://schemas.openxmlformats.org/officeDocument/2006/relationships/image" Target="../media/image129.jpg"/><Relationship Id="rId9" Type="http://schemas.openxmlformats.org/officeDocument/2006/relationships/image" Target="../media/image13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1.png"/><Relationship Id="rId3" Type="http://schemas.openxmlformats.org/officeDocument/2006/relationships/image" Target="../media/image132.png"/><Relationship Id="rId4" Type="http://schemas.openxmlformats.org/officeDocument/2006/relationships/image" Target="../media/image133.png"/><Relationship Id="rId5" Type="http://schemas.openxmlformats.org/officeDocument/2006/relationships/image" Target="../media/image134.png"/><Relationship Id="rId6" Type="http://schemas.openxmlformats.org/officeDocument/2006/relationships/image" Target="../media/image135.png"/><Relationship Id="rId7" Type="http://schemas.openxmlformats.org/officeDocument/2006/relationships/image" Target="../media/image136.png"/><Relationship Id="rId8" Type="http://schemas.openxmlformats.org/officeDocument/2006/relationships/hyperlink" Target="http://www.mext.go.jp/a_menu/shotou/zyouhou/detail/mext_00117.html" TargetMode="External"/><Relationship Id="rId9" Type="http://schemas.openxmlformats.org/officeDocument/2006/relationships/image" Target="../media/image1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8.jpg"/><Relationship Id="rId3" Type="http://schemas.openxmlformats.org/officeDocument/2006/relationships/image" Target="../media/image139.jpg"/><Relationship Id="rId4" Type="http://schemas.openxmlformats.org/officeDocument/2006/relationships/image" Target="../media/image140.jpg"/><Relationship Id="rId5" Type="http://schemas.openxmlformats.org/officeDocument/2006/relationships/image" Target="../media/image141.jpg"/><Relationship Id="rId6" Type="http://schemas.openxmlformats.org/officeDocument/2006/relationships/image" Target="../media/image142.jpg"/><Relationship Id="rId7" Type="http://schemas.openxmlformats.org/officeDocument/2006/relationships/image" Target="../media/image143.jpg"/><Relationship Id="rId8" Type="http://schemas.openxmlformats.org/officeDocument/2006/relationships/image" Target="../media/image144.jpg"/><Relationship Id="rId9" Type="http://schemas.openxmlformats.org/officeDocument/2006/relationships/image" Target="../media/image145.jpg"/><Relationship Id="rId10" Type="http://schemas.openxmlformats.org/officeDocument/2006/relationships/image" Target="../media/image146.png"/><Relationship Id="rId11" Type="http://schemas.openxmlformats.org/officeDocument/2006/relationships/image" Target="../media/image147.png"/><Relationship Id="rId12" Type="http://schemas.openxmlformats.org/officeDocument/2006/relationships/image" Target="../media/image1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9.png"/><Relationship Id="rId3" Type="http://schemas.openxmlformats.org/officeDocument/2006/relationships/image" Target="../media/image150.png"/><Relationship Id="rId4" Type="http://schemas.openxmlformats.org/officeDocument/2006/relationships/image" Target="../media/image151.png"/><Relationship Id="rId5" Type="http://schemas.openxmlformats.org/officeDocument/2006/relationships/image" Target="../media/image152.png"/><Relationship Id="rId6" Type="http://schemas.openxmlformats.org/officeDocument/2006/relationships/image" Target="../media/image153.jpg"/><Relationship Id="rId7" Type="http://schemas.openxmlformats.org/officeDocument/2006/relationships/image" Target="../media/image15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5.png"/><Relationship Id="rId3" Type="http://schemas.openxmlformats.org/officeDocument/2006/relationships/image" Target="../media/image150.png"/><Relationship Id="rId4" Type="http://schemas.openxmlformats.org/officeDocument/2006/relationships/image" Target="../media/image156.png"/><Relationship Id="rId5" Type="http://schemas.openxmlformats.org/officeDocument/2006/relationships/image" Target="../media/image157.png"/><Relationship Id="rId6" Type="http://schemas.openxmlformats.org/officeDocument/2006/relationships/image" Target="../media/image158.png"/><Relationship Id="rId7" Type="http://schemas.openxmlformats.org/officeDocument/2006/relationships/image" Target="../media/image159.png"/><Relationship Id="rId8" Type="http://schemas.openxmlformats.org/officeDocument/2006/relationships/image" Target="../media/image152.png"/><Relationship Id="rId9" Type="http://schemas.openxmlformats.org/officeDocument/2006/relationships/image" Target="../media/image160.png"/><Relationship Id="rId10" Type="http://schemas.openxmlformats.org/officeDocument/2006/relationships/image" Target="../media/image161.png"/><Relationship Id="rId11" Type="http://schemas.openxmlformats.org/officeDocument/2006/relationships/image" Target="../media/image162.jpg"/><Relationship Id="rId12" Type="http://schemas.openxmlformats.org/officeDocument/2006/relationships/image" Target="../media/image163.jpg"/><Relationship Id="rId13" Type="http://schemas.openxmlformats.org/officeDocument/2006/relationships/image" Target="../media/image164.jpg"/><Relationship Id="rId14" Type="http://schemas.openxmlformats.org/officeDocument/2006/relationships/image" Target="../media/image165.jpg"/><Relationship Id="rId15" Type="http://schemas.openxmlformats.org/officeDocument/2006/relationships/image" Target="../media/image166.jpg"/><Relationship Id="rId16" Type="http://schemas.openxmlformats.org/officeDocument/2006/relationships/image" Target="../media/image167.png"/><Relationship Id="rId17" Type="http://schemas.openxmlformats.org/officeDocument/2006/relationships/image" Target="../media/image16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9.png"/><Relationship Id="rId3" Type="http://schemas.openxmlformats.org/officeDocument/2006/relationships/image" Target="../media/image170.png"/><Relationship Id="rId4" Type="http://schemas.openxmlformats.org/officeDocument/2006/relationships/image" Target="../media/image171.jpg"/><Relationship Id="rId5" Type="http://schemas.openxmlformats.org/officeDocument/2006/relationships/image" Target="../media/image172.jpg"/><Relationship Id="rId6" Type="http://schemas.openxmlformats.org/officeDocument/2006/relationships/image" Target="../media/image173.png"/><Relationship Id="rId7" Type="http://schemas.openxmlformats.org/officeDocument/2006/relationships/image" Target="../media/image174.png"/><Relationship Id="rId8" Type="http://schemas.openxmlformats.org/officeDocument/2006/relationships/image" Target="../media/image175.png"/><Relationship Id="rId9" Type="http://schemas.openxmlformats.org/officeDocument/2006/relationships/image" Target="../media/image176.jpg"/><Relationship Id="rId10" Type="http://schemas.openxmlformats.org/officeDocument/2006/relationships/image" Target="../media/image17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jpg"/><Relationship Id="rId4" Type="http://schemas.openxmlformats.org/officeDocument/2006/relationships/image" Target="../media/image19.jpg"/><Relationship Id="rId5" Type="http://schemas.openxmlformats.org/officeDocument/2006/relationships/image" Target="../media/image20.jpg"/><Relationship Id="rId6" Type="http://schemas.openxmlformats.org/officeDocument/2006/relationships/image" Target="../media/image21.jp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jpg"/><Relationship Id="rId10" Type="http://schemas.openxmlformats.org/officeDocument/2006/relationships/image" Target="../media/image25.jpg"/><Relationship Id="rId11" Type="http://schemas.openxmlformats.org/officeDocument/2006/relationships/image" Target="../media/image26.jpg"/><Relationship Id="rId12" Type="http://schemas.openxmlformats.org/officeDocument/2006/relationships/image" Target="../media/image27.jpg"/><Relationship Id="rId13" Type="http://schemas.openxmlformats.org/officeDocument/2006/relationships/image" Target="../media/image28.jpg"/><Relationship Id="rId14" Type="http://schemas.openxmlformats.org/officeDocument/2006/relationships/image" Target="../media/image29.png"/><Relationship Id="rId15" Type="http://schemas.openxmlformats.org/officeDocument/2006/relationships/image" Target="../media/image30.png"/><Relationship Id="rId16" Type="http://schemas.openxmlformats.org/officeDocument/2006/relationships/image" Target="../media/image31.png"/><Relationship Id="rId17" Type="http://schemas.openxmlformats.org/officeDocument/2006/relationships/image" Target="../media/image32.jpg"/><Relationship Id="rId18" Type="http://schemas.openxmlformats.org/officeDocument/2006/relationships/image" Target="../media/image3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8.png"/><Relationship Id="rId3" Type="http://schemas.openxmlformats.org/officeDocument/2006/relationships/image" Target="../media/image17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0.png"/><Relationship Id="rId3" Type="http://schemas.openxmlformats.org/officeDocument/2006/relationships/image" Target="../media/image181.png"/><Relationship Id="rId4" Type="http://schemas.openxmlformats.org/officeDocument/2006/relationships/image" Target="../media/image182.png"/><Relationship Id="rId5" Type="http://schemas.openxmlformats.org/officeDocument/2006/relationships/image" Target="../media/image183.jpg"/><Relationship Id="rId6" Type="http://schemas.openxmlformats.org/officeDocument/2006/relationships/image" Target="../media/image18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6.jpg"/><Relationship Id="rId3" Type="http://schemas.openxmlformats.org/officeDocument/2006/relationships/image" Target="../media/image18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9.png"/><Relationship Id="rId3" Type="http://schemas.openxmlformats.org/officeDocument/2006/relationships/image" Target="../media/image190.jpg"/><Relationship Id="rId4" Type="http://schemas.openxmlformats.org/officeDocument/2006/relationships/image" Target="../media/image191.png"/><Relationship Id="rId5" Type="http://schemas.openxmlformats.org/officeDocument/2006/relationships/image" Target="../media/image192.png"/><Relationship Id="rId6" Type="http://schemas.openxmlformats.org/officeDocument/2006/relationships/image" Target="../media/image193.jpg"/><Relationship Id="rId7" Type="http://schemas.openxmlformats.org/officeDocument/2006/relationships/image" Target="../media/image194.png"/><Relationship Id="rId8" Type="http://schemas.openxmlformats.org/officeDocument/2006/relationships/image" Target="../media/image195.png"/><Relationship Id="rId9" Type="http://schemas.openxmlformats.org/officeDocument/2006/relationships/image" Target="../media/image196.jpg"/><Relationship Id="rId10" Type="http://schemas.openxmlformats.org/officeDocument/2006/relationships/image" Target="../media/image197.jpg"/><Relationship Id="rId11" Type="http://schemas.openxmlformats.org/officeDocument/2006/relationships/image" Target="../media/image198.jpg"/><Relationship Id="rId12" Type="http://schemas.openxmlformats.org/officeDocument/2006/relationships/image" Target="../media/image199.png"/><Relationship Id="rId13" Type="http://schemas.openxmlformats.org/officeDocument/2006/relationships/image" Target="../media/image200.png"/><Relationship Id="rId14" Type="http://schemas.openxmlformats.org/officeDocument/2006/relationships/image" Target="../media/image201.png"/><Relationship Id="rId15" Type="http://schemas.openxmlformats.org/officeDocument/2006/relationships/image" Target="../media/image202.png"/><Relationship Id="rId16" Type="http://schemas.openxmlformats.org/officeDocument/2006/relationships/image" Target="../media/image203.png"/><Relationship Id="rId17" Type="http://schemas.openxmlformats.org/officeDocument/2006/relationships/image" Target="../media/image204.png"/><Relationship Id="rId18" Type="http://schemas.openxmlformats.org/officeDocument/2006/relationships/image" Target="../media/image205.png"/><Relationship Id="rId19" Type="http://schemas.openxmlformats.org/officeDocument/2006/relationships/image" Target="../media/image206.jpg"/><Relationship Id="rId20" Type="http://schemas.openxmlformats.org/officeDocument/2006/relationships/image" Target="../media/image207.png"/><Relationship Id="rId21" Type="http://schemas.openxmlformats.org/officeDocument/2006/relationships/image" Target="../media/image208.jpg"/><Relationship Id="rId22" Type="http://schemas.openxmlformats.org/officeDocument/2006/relationships/image" Target="../media/image20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0.png"/><Relationship Id="rId3" Type="http://schemas.openxmlformats.org/officeDocument/2006/relationships/image" Target="../media/image211.jpg"/><Relationship Id="rId4" Type="http://schemas.openxmlformats.org/officeDocument/2006/relationships/image" Target="../media/image212.png"/><Relationship Id="rId5" Type="http://schemas.openxmlformats.org/officeDocument/2006/relationships/image" Target="../media/image213.png"/><Relationship Id="rId6" Type="http://schemas.openxmlformats.org/officeDocument/2006/relationships/image" Target="../media/image214.png"/><Relationship Id="rId7" Type="http://schemas.openxmlformats.org/officeDocument/2006/relationships/image" Target="../media/image215.png"/><Relationship Id="rId8" Type="http://schemas.openxmlformats.org/officeDocument/2006/relationships/image" Target="../media/image216.jpg"/><Relationship Id="rId9" Type="http://schemas.openxmlformats.org/officeDocument/2006/relationships/image" Target="../media/image217.jpg"/><Relationship Id="rId10" Type="http://schemas.openxmlformats.org/officeDocument/2006/relationships/image" Target="../media/image218.jpg"/><Relationship Id="rId11" Type="http://schemas.openxmlformats.org/officeDocument/2006/relationships/image" Target="../media/image219.png"/><Relationship Id="rId12" Type="http://schemas.openxmlformats.org/officeDocument/2006/relationships/image" Target="../media/image220.png"/><Relationship Id="rId13" Type="http://schemas.openxmlformats.org/officeDocument/2006/relationships/image" Target="../media/image221.png"/><Relationship Id="rId14" Type="http://schemas.openxmlformats.org/officeDocument/2006/relationships/image" Target="../media/image222.png"/><Relationship Id="rId15" Type="http://schemas.openxmlformats.org/officeDocument/2006/relationships/image" Target="../media/image223.png"/><Relationship Id="rId16" Type="http://schemas.openxmlformats.org/officeDocument/2006/relationships/image" Target="../media/image224.jpg"/><Relationship Id="rId17" Type="http://schemas.openxmlformats.org/officeDocument/2006/relationships/image" Target="../media/image225.jpg"/><Relationship Id="rId18" Type="http://schemas.openxmlformats.org/officeDocument/2006/relationships/image" Target="../media/image226.png"/><Relationship Id="rId19" Type="http://schemas.openxmlformats.org/officeDocument/2006/relationships/image" Target="../media/image227.png"/><Relationship Id="rId20" Type="http://schemas.openxmlformats.org/officeDocument/2006/relationships/image" Target="../media/image228.png"/><Relationship Id="rId21" Type="http://schemas.openxmlformats.org/officeDocument/2006/relationships/image" Target="../media/image2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0.png"/><Relationship Id="rId3" Type="http://schemas.openxmlformats.org/officeDocument/2006/relationships/image" Target="../media/image231.png"/><Relationship Id="rId4" Type="http://schemas.openxmlformats.org/officeDocument/2006/relationships/image" Target="../media/image232.jpg"/><Relationship Id="rId5" Type="http://schemas.openxmlformats.org/officeDocument/2006/relationships/image" Target="../media/image233.jpg"/><Relationship Id="rId6" Type="http://schemas.openxmlformats.org/officeDocument/2006/relationships/image" Target="../media/image2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g"/><Relationship Id="rId3" Type="http://schemas.openxmlformats.org/officeDocument/2006/relationships/image" Target="../media/image35.jpg"/><Relationship Id="rId4" Type="http://schemas.openxmlformats.org/officeDocument/2006/relationships/image" Target="../media/image36.jp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42.jpg"/><Relationship Id="rId11" Type="http://schemas.openxmlformats.org/officeDocument/2006/relationships/image" Target="../media/image43.jpg"/><Relationship Id="rId12" Type="http://schemas.openxmlformats.org/officeDocument/2006/relationships/image" Target="../media/image44.jpg"/><Relationship Id="rId13" Type="http://schemas.openxmlformats.org/officeDocument/2006/relationships/image" Target="../media/image45.jpg"/><Relationship Id="rId14" Type="http://schemas.openxmlformats.org/officeDocument/2006/relationships/image" Target="../media/image4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g"/><Relationship Id="rId3" Type="http://schemas.openxmlformats.org/officeDocument/2006/relationships/image" Target="../media/image47.jpg"/><Relationship Id="rId4" Type="http://schemas.openxmlformats.org/officeDocument/2006/relationships/image" Target="../media/image48.jpg"/><Relationship Id="rId5" Type="http://schemas.openxmlformats.org/officeDocument/2006/relationships/image" Target="../media/image49.jpg"/><Relationship Id="rId6" Type="http://schemas.openxmlformats.org/officeDocument/2006/relationships/image" Target="../media/image50.jpg"/><Relationship Id="rId7" Type="http://schemas.openxmlformats.org/officeDocument/2006/relationships/image" Target="../media/image51.jpg"/><Relationship Id="rId8" Type="http://schemas.openxmlformats.org/officeDocument/2006/relationships/image" Target="../media/image52.png"/><Relationship Id="rId9" Type="http://schemas.openxmlformats.org/officeDocument/2006/relationships/image" Target="../media/image53.jpg"/><Relationship Id="rId10" Type="http://schemas.openxmlformats.org/officeDocument/2006/relationships/image" Target="../media/image54.jpg"/><Relationship Id="rId11" Type="http://schemas.openxmlformats.org/officeDocument/2006/relationships/image" Target="../media/image5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g"/><Relationship Id="rId3" Type="http://schemas.openxmlformats.org/officeDocument/2006/relationships/image" Target="../media/image56.jpg"/><Relationship Id="rId4" Type="http://schemas.openxmlformats.org/officeDocument/2006/relationships/image" Target="../media/image57.jpg"/><Relationship Id="rId5" Type="http://schemas.openxmlformats.org/officeDocument/2006/relationships/image" Target="../media/image58.jpg"/><Relationship Id="rId6" Type="http://schemas.openxmlformats.org/officeDocument/2006/relationships/image" Target="../media/image59.jpg"/><Relationship Id="rId7" Type="http://schemas.openxmlformats.org/officeDocument/2006/relationships/image" Target="../media/image6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jp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jpg"/><Relationship Id="rId6" Type="http://schemas.openxmlformats.org/officeDocument/2006/relationships/image" Target="../media/image6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696456" y="3514344"/>
            <a:ext cx="1173480" cy="1484630"/>
            <a:chOff x="6696456" y="3514344"/>
            <a:chExt cx="1173480" cy="1484630"/>
          </a:xfrm>
        </p:grpSpPr>
        <p:sp>
          <p:nvSpPr>
            <p:cNvPr id="3" name="object 3"/>
            <p:cNvSpPr/>
            <p:nvPr/>
          </p:nvSpPr>
          <p:spPr>
            <a:xfrm>
              <a:off x="6703314" y="3697224"/>
              <a:ext cx="0" cy="1301750"/>
            </a:xfrm>
            <a:custGeom>
              <a:avLst/>
              <a:gdLst/>
              <a:ahLst/>
              <a:cxnLst/>
              <a:rect l="l" t="t" r="r" b="b"/>
              <a:pathLst>
                <a:path w="0" h="1301750">
                  <a:moveTo>
                    <a:pt x="0" y="0"/>
                  </a:moveTo>
                  <a:lnTo>
                    <a:pt x="0" y="1301496"/>
                  </a:lnTo>
                </a:path>
              </a:pathLst>
            </a:custGeom>
            <a:ln w="13716">
              <a:solidFill>
                <a:srgbClr val="41709C"/>
              </a:solidFill>
              <a:prstDash val="sysDash"/>
            </a:ln>
          </p:spPr>
          <p:txBody>
            <a:bodyPr wrap="square" lIns="0" tIns="0" rIns="0" bIns="0" rtlCol="0"/>
            <a:lstStyle/>
            <a:p/>
          </p:txBody>
        </p:sp>
        <p:sp>
          <p:nvSpPr>
            <p:cNvPr id="4" name="object 4"/>
            <p:cNvSpPr/>
            <p:nvPr/>
          </p:nvSpPr>
          <p:spPr>
            <a:xfrm>
              <a:off x="6696456" y="3514344"/>
              <a:ext cx="1173480" cy="142240"/>
            </a:xfrm>
            <a:custGeom>
              <a:avLst/>
              <a:gdLst/>
              <a:ahLst/>
              <a:cxnLst/>
              <a:rect l="l" t="t" r="r" b="b"/>
              <a:pathLst>
                <a:path w="1173479" h="142239">
                  <a:moveTo>
                    <a:pt x="13716" y="86867"/>
                  </a:moveTo>
                  <a:lnTo>
                    <a:pt x="0" y="86867"/>
                  </a:lnTo>
                  <a:lnTo>
                    <a:pt x="0" y="141731"/>
                  </a:lnTo>
                  <a:lnTo>
                    <a:pt x="13716" y="141731"/>
                  </a:lnTo>
                  <a:lnTo>
                    <a:pt x="13716" y="86867"/>
                  </a:lnTo>
                  <a:close/>
                </a:path>
                <a:path w="1173479" h="142239">
                  <a:moveTo>
                    <a:pt x="22860" y="0"/>
                  </a:moveTo>
                  <a:lnTo>
                    <a:pt x="0" y="0"/>
                  </a:lnTo>
                  <a:lnTo>
                    <a:pt x="0" y="45719"/>
                  </a:lnTo>
                  <a:lnTo>
                    <a:pt x="13716" y="45719"/>
                  </a:lnTo>
                  <a:lnTo>
                    <a:pt x="13716" y="12191"/>
                  </a:lnTo>
                  <a:lnTo>
                    <a:pt x="6096" y="12191"/>
                  </a:lnTo>
                  <a:lnTo>
                    <a:pt x="13716" y="6095"/>
                  </a:lnTo>
                  <a:lnTo>
                    <a:pt x="22860" y="6095"/>
                  </a:lnTo>
                  <a:lnTo>
                    <a:pt x="22860" y="0"/>
                  </a:lnTo>
                  <a:close/>
                </a:path>
                <a:path w="1173479" h="142239">
                  <a:moveTo>
                    <a:pt x="13716" y="6095"/>
                  </a:moveTo>
                  <a:lnTo>
                    <a:pt x="6096" y="12191"/>
                  </a:lnTo>
                  <a:lnTo>
                    <a:pt x="13716" y="12191"/>
                  </a:lnTo>
                  <a:lnTo>
                    <a:pt x="13716" y="6095"/>
                  </a:lnTo>
                  <a:close/>
                </a:path>
                <a:path w="1173479" h="142239">
                  <a:moveTo>
                    <a:pt x="22860" y="6095"/>
                  </a:moveTo>
                  <a:lnTo>
                    <a:pt x="13716" y="6095"/>
                  </a:lnTo>
                  <a:lnTo>
                    <a:pt x="13716" y="12191"/>
                  </a:lnTo>
                  <a:lnTo>
                    <a:pt x="22860" y="12191"/>
                  </a:lnTo>
                  <a:lnTo>
                    <a:pt x="22860" y="6095"/>
                  </a:lnTo>
                  <a:close/>
                </a:path>
                <a:path w="1173479" h="142239">
                  <a:moveTo>
                    <a:pt x="118872" y="0"/>
                  </a:moveTo>
                  <a:lnTo>
                    <a:pt x="64008" y="0"/>
                  </a:lnTo>
                  <a:lnTo>
                    <a:pt x="64008" y="12191"/>
                  </a:lnTo>
                  <a:lnTo>
                    <a:pt x="118872" y="12191"/>
                  </a:lnTo>
                  <a:lnTo>
                    <a:pt x="118872" y="0"/>
                  </a:lnTo>
                  <a:close/>
                </a:path>
                <a:path w="1173479" h="142239">
                  <a:moveTo>
                    <a:pt x="214884" y="0"/>
                  </a:moveTo>
                  <a:lnTo>
                    <a:pt x="160020" y="0"/>
                  </a:lnTo>
                  <a:lnTo>
                    <a:pt x="160020" y="12191"/>
                  </a:lnTo>
                  <a:lnTo>
                    <a:pt x="214884" y="12191"/>
                  </a:lnTo>
                  <a:lnTo>
                    <a:pt x="214884" y="0"/>
                  </a:lnTo>
                  <a:close/>
                </a:path>
                <a:path w="1173479" h="142239">
                  <a:moveTo>
                    <a:pt x="310896" y="0"/>
                  </a:moveTo>
                  <a:lnTo>
                    <a:pt x="256032" y="0"/>
                  </a:lnTo>
                  <a:lnTo>
                    <a:pt x="256032" y="12191"/>
                  </a:lnTo>
                  <a:lnTo>
                    <a:pt x="310896" y="12191"/>
                  </a:lnTo>
                  <a:lnTo>
                    <a:pt x="310896" y="0"/>
                  </a:lnTo>
                  <a:close/>
                </a:path>
                <a:path w="1173479" h="142239">
                  <a:moveTo>
                    <a:pt x="406908" y="0"/>
                  </a:moveTo>
                  <a:lnTo>
                    <a:pt x="352044" y="0"/>
                  </a:lnTo>
                  <a:lnTo>
                    <a:pt x="352044" y="12191"/>
                  </a:lnTo>
                  <a:lnTo>
                    <a:pt x="406908" y="12191"/>
                  </a:lnTo>
                  <a:lnTo>
                    <a:pt x="406908" y="0"/>
                  </a:lnTo>
                  <a:close/>
                </a:path>
                <a:path w="1173479" h="142239">
                  <a:moveTo>
                    <a:pt x="501396" y="0"/>
                  </a:moveTo>
                  <a:lnTo>
                    <a:pt x="446532" y="0"/>
                  </a:lnTo>
                  <a:lnTo>
                    <a:pt x="446532" y="12191"/>
                  </a:lnTo>
                  <a:lnTo>
                    <a:pt x="501396" y="12191"/>
                  </a:lnTo>
                  <a:lnTo>
                    <a:pt x="501396" y="0"/>
                  </a:lnTo>
                  <a:close/>
                </a:path>
                <a:path w="1173479" h="142239">
                  <a:moveTo>
                    <a:pt x="597408" y="0"/>
                  </a:moveTo>
                  <a:lnTo>
                    <a:pt x="542544" y="0"/>
                  </a:lnTo>
                  <a:lnTo>
                    <a:pt x="542544" y="12191"/>
                  </a:lnTo>
                  <a:lnTo>
                    <a:pt x="597408" y="12191"/>
                  </a:lnTo>
                  <a:lnTo>
                    <a:pt x="597408" y="0"/>
                  </a:lnTo>
                  <a:close/>
                </a:path>
                <a:path w="1173479" h="142239">
                  <a:moveTo>
                    <a:pt x="693420" y="0"/>
                  </a:moveTo>
                  <a:lnTo>
                    <a:pt x="638555" y="0"/>
                  </a:lnTo>
                  <a:lnTo>
                    <a:pt x="638555" y="12191"/>
                  </a:lnTo>
                  <a:lnTo>
                    <a:pt x="693420" y="12191"/>
                  </a:lnTo>
                  <a:lnTo>
                    <a:pt x="693420" y="0"/>
                  </a:lnTo>
                  <a:close/>
                </a:path>
                <a:path w="1173479" h="142239">
                  <a:moveTo>
                    <a:pt x="789432" y="0"/>
                  </a:moveTo>
                  <a:lnTo>
                    <a:pt x="734568" y="0"/>
                  </a:lnTo>
                  <a:lnTo>
                    <a:pt x="734568" y="12191"/>
                  </a:lnTo>
                  <a:lnTo>
                    <a:pt x="789432" y="12191"/>
                  </a:lnTo>
                  <a:lnTo>
                    <a:pt x="789432" y="0"/>
                  </a:lnTo>
                  <a:close/>
                </a:path>
                <a:path w="1173479" h="142239">
                  <a:moveTo>
                    <a:pt x="885444" y="0"/>
                  </a:moveTo>
                  <a:lnTo>
                    <a:pt x="830579" y="0"/>
                  </a:lnTo>
                  <a:lnTo>
                    <a:pt x="830579" y="12191"/>
                  </a:lnTo>
                  <a:lnTo>
                    <a:pt x="885444" y="12191"/>
                  </a:lnTo>
                  <a:lnTo>
                    <a:pt x="885444" y="0"/>
                  </a:lnTo>
                  <a:close/>
                </a:path>
                <a:path w="1173479" h="142239">
                  <a:moveTo>
                    <a:pt x="981455" y="0"/>
                  </a:moveTo>
                  <a:lnTo>
                    <a:pt x="926592" y="0"/>
                  </a:lnTo>
                  <a:lnTo>
                    <a:pt x="926592" y="12191"/>
                  </a:lnTo>
                  <a:lnTo>
                    <a:pt x="981455" y="12191"/>
                  </a:lnTo>
                  <a:lnTo>
                    <a:pt x="981455" y="0"/>
                  </a:lnTo>
                  <a:close/>
                </a:path>
                <a:path w="1173479" h="142239">
                  <a:moveTo>
                    <a:pt x="1077468" y="0"/>
                  </a:moveTo>
                  <a:lnTo>
                    <a:pt x="1022603" y="0"/>
                  </a:lnTo>
                  <a:lnTo>
                    <a:pt x="1022603" y="12191"/>
                  </a:lnTo>
                  <a:lnTo>
                    <a:pt x="1077468" y="12191"/>
                  </a:lnTo>
                  <a:lnTo>
                    <a:pt x="1077468" y="0"/>
                  </a:lnTo>
                  <a:close/>
                </a:path>
                <a:path w="1173479" h="142239">
                  <a:moveTo>
                    <a:pt x="1173479" y="0"/>
                  </a:moveTo>
                  <a:lnTo>
                    <a:pt x="1118616" y="0"/>
                  </a:lnTo>
                  <a:lnTo>
                    <a:pt x="1118616" y="12191"/>
                  </a:lnTo>
                  <a:lnTo>
                    <a:pt x="1173479" y="12191"/>
                  </a:lnTo>
                  <a:lnTo>
                    <a:pt x="1173479" y="0"/>
                  </a:lnTo>
                  <a:close/>
                </a:path>
              </a:pathLst>
            </a:custGeom>
            <a:solidFill>
              <a:srgbClr val="41709C"/>
            </a:solidFill>
          </p:spPr>
          <p:txBody>
            <a:bodyPr wrap="square" lIns="0" tIns="0" rIns="0" bIns="0" rtlCol="0"/>
            <a:lstStyle/>
            <a:p/>
          </p:txBody>
        </p:sp>
      </p:grpSp>
      <p:grpSp>
        <p:nvGrpSpPr>
          <p:cNvPr id="5" name="object 5"/>
          <p:cNvGrpSpPr/>
          <p:nvPr/>
        </p:nvGrpSpPr>
        <p:grpSpPr>
          <a:xfrm>
            <a:off x="6715379" y="3422903"/>
            <a:ext cx="3974465" cy="1582420"/>
            <a:chOff x="6715379" y="3422903"/>
            <a:chExt cx="3974465" cy="1582420"/>
          </a:xfrm>
        </p:grpSpPr>
        <p:sp>
          <p:nvSpPr>
            <p:cNvPr id="6" name="object 6"/>
            <p:cNvSpPr/>
            <p:nvPr/>
          </p:nvSpPr>
          <p:spPr>
            <a:xfrm>
              <a:off x="10682478" y="3531107"/>
              <a:ext cx="0" cy="1207135"/>
            </a:xfrm>
            <a:custGeom>
              <a:avLst/>
              <a:gdLst/>
              <a:ahLst/>
              <a:cxnLst/>
              <a:rect l="l" t="t" r="r" b="b"/>
              <a:pathLst>
                <a:path w="0" h="1207135">
                  <a:moveTo>
                    <a:pt x="0" y="0"/>
                  </a:moveTo>
                  <a:lnTo>
                    <a:pt x="0" y="1207008"/>
                  </a:lnTo>
                </a:path>
              </a:pathLst>
            </a:custGeom>
            <a:ln w="13715">
              <a:solidFill>
                <a:srgbClr val="41709C"/>
              </a:solidFill>
              <a:prstDash val="sysDash"/>
            </a:ln>
          </p:spPr>
          <p:txBody>
            <a:bodyPr wrap="square" lIns="0" tIns="0" rIns="0" bIns="0" rtlCol="0"/>
            <a:lstStyle/>
            <a:p/>
          </p:txBody>
        </p:sp>
        <p:sp>
          <p:nvSpPr>
            <p:cNvPr id="7" name="object 7"/>
            <p:cNvSpPr/>
            <p:nvPr/>
          </p:nvSpPr>
          <p:spPr>
            <a:xfrm>
              <a:off x="9601200" y="4779263"/>
              <a:ext cx="1088390" cy="226060"/>
            </a:xfrm>
            <a:custGeom>
              <a:avLst/>
              <a:gdLst/>
              <a:ahLst/>
              <a:cxnLst/>
              <a:rect l="l" t="t" r="r" b="b"/>
              <a:pathLst>
                <a:path w="1088390" h="226060">
                  <a:moveTo>
                    <a:pt x="1088135" y="0"/>
                  </a:moveTo>
                  <a:lnTo>
                    <a:pt x="1074420" y="0"/>
                  </a:lnTo>
                  <a:lnTo>
                    <a:pt x="1074420" y="54864"/>
                  </a:lnTo>
                  <a:lnTo>
                    <a:pt x="1088135" y="54864"/>
                  </a:lnTo>
                  <a:lnTo>
                    <a:pt x="1088135" y="0"/>
                  </a:lnTo>
                  <a:close/>
                </a:path>
                <a:path w="1088390" h="226060">
                  <a:moveTo>
                    <a:pt x="1088135" y="96012"/>
                  </a:moveTo>
                  <a:lnTo>
                    <a:pt x="1074420" y="96012"/>
                  </a:lnTo>
                  <a:lnTo>
                    <a:pt x="1074420" y="150876"/>
                  </a:lnTo>
                  <a:lnTo>
                    <a:pt x="1088135" y="150876"/>
                  </a:lnTo>
                  <a:lnTo>
                    <a:pt x="1088135" y="96012"/>
                  </a:lnTo>
                  <a:close/>
                </a:path>
                <a:path w="1088390" h="226060">
                  <a:moveTo>
                    <a:pt x="1074420" y="211836"/>
                  </a:moveTo>
                  <a:lnTo>
                    <a:pt x="1054607" y="211836"/>
                  </a:lnTo>
                  <a:lnTo>
                    <a:pt x="1054607" y="225552"/>
                  </a:lnTo>
                  <a:lnTo>
                    <a:pt x="1088135" y="225552"/>
                  </a:lnTo>
                  <a:lnTo>
                    <a:pt x="1088135" y="219456"/>
                  </a:lnTo>
                  <a:lnTo>
                    <a:pt x="1074420" y="219456"/>
                  </a:lnTo>
                  <a:lnTo>
                    <a:pt x="1074420" y="211836"/>
                  </a:lnTo>
                  <a:close/>
                </a:path>
                <a:path w="1088390" h="226060">
                  <a:moveTo>
                    <a:pt x="1088135" y="192024"/>
                  </a:moveTo>
                  <a:lnTo>
                    <a:pt x="1074420" y="192024"/>
                  </a:lnTo>
                  <a:lnTo>
                    <a:pt x="1074420" y="219456"/>
                  </a:lnTo>
                  <a:lnTo>
                    <a:pt x="1082040" y="211836"/>
                  </a:lnTo>
                  <a:lnTo>
                    <a:pt x="1088135" y="211836"/>
                  </a:lnTo>
                  <a:lnTo>
                    <a:pt x="1088135" y="192024"/>
                  </a:lnTo>
                  <a:close/>
                </a:path>
                <a:path w="1088390" h="226060">
                  <a:moveTo>
                    <a:pt x="1088135" y="211836"/>
                  </a:moveTo>
                  <a:lnTo>
                    <a:pt x="1082040" y="211836"/>
                  </a:lnTo>
                  <a:lnTo>
                    <a:pt x="1074420" y="219456"/>
                  </a:lnTo>
                  <a:lnTo>
                    <a:pt x="1088135" y="219456"/>
                  </a:lnTo>
                  <a:lnTo>
                    <a:pt x="1088135" y="211836"/>
                  </a:lnTo>
                  <a:close/>
                </a:path>
                <a:path w="1088390" h="226060">
                  <a:moveTo>
                    <a:pt x="1013459" y="211836"/>
                  </a:moveTo>
                  <a:lnTo>
                    <a:pt x="958596" y="211836"/>
                  </a:lnTo>
                  <a:lnTo>
                    <a:pt x="958596" y="225552"/>
                  </a:lnTo>
                  <a:lnTo>
                    <a:pt x="1013459" y="225552"/>
                  </a:lnTo>
                  <a:lnTo>
                    <a:pt x="1013459" y="211836"/>
                  </a:lnTo>
                  <a:close/>
                </a:path>
                <a:path w="1088390" h="226060">
                  <a:moveTo>
                    <a:pt x="917448" y="211836"/>
                  </a:moveTo>
                  <a:lnTo>
                    <a:pt x="862583" y="211836"/>
                  </a:lnTo>
                  <a:lnTo>
                    <a:pt x="862583" y="225552"/>
                  </a:lnTo>
                  <a:lnTo>
                    <a:pt x="917448" y="225552"/>
                  </a:lnTo>
                  <a:lnTo>
                    <a:pt x="917448" y="211836"/>
                  </a:lnTo>
                  <a:close/>
                </a:path>
                <a:path w="1088390" h="226060">
                  <a:moveTo>
                    <a:pt x="821435" y="211836"/>
                  </a:moveTo>
                  <a:lnTo>
                    <a:pt x="766572" y="211836"/>
                  </a:lnTo>
                  <a:lnTo>
                    <a:pt x="766572" y="225552"/>
                  </a:lnTo>
                  <a:lnTo>
                    <a:pt x="821435" y="225552"/>
                  </a:lnTo>
                  <a:lnTo>
                    <a:pt x="821435" y="211836"/>
                  </a:lnTo>
                  <a:close/>
                </a:path>
                <a:path w="1088390" h="226060">
                  <a:moveTo>
                    <a:pt x="725424" y="211836"/>
                  </a:moveTo>
                  <a:lnTo>
                    <a:pt x="670559" y="211836"/>
                  </a:lnTo>
                  <a:lnTo>
                    <a:pt x="670559" y="225552"/>
                  </a:lnTo>
                  <a:lnTo>
                    <a:pt x="725424" y="225552"/>
                  </a:lnTo>
                  <a:lnTo>
                    <a:pt x="725424" y="211836"/>
                  </a:lnTo>
                  <a:close/>
                </a:path>
                <a:path w="1088390" h="226060">
                  <a:moveTo>
                    <a:pt x="629411" y="211836"/>
                  </a:moveTo>
                  <a:lnTo>
                    <a:pt x="574548" y="211836"/>
                  </a:lnTo>
                  <a:lnTo>
                    <a:pt x="574548" y="225552"/>
                  </a:lnTo>
                  <a:lnTo>
                    <a:pt x="629411" y="225552"/>
                  </a:lnTo>
                  <a:lnTo>
                    <a:pt x="629411" y="211836"/>
                  </a:lnTo>
                  <a:close/>
                </a:path>
                <a:path w="1088390" h="226060">
                  <a:moveTo>
                    <a:pt x="533400" y="211836"/>
                  </a:moveTo>
                  <a:lnTo>
                    <a:pt x="478535" y="211836"/>
                  </a:lnTo>
                  <a:lnTo>
                    <a:pt x="478535" y="225552"/>
                  </a:lnTo>
                  <a:lnTo>
                    <a:pt x="533400" y="225552"/>
                  </a:lnTo>
                  <a:lnTo>
                    <a:pt x="533400" y="211836"/>
                  </a:lnTo>
                  <a:close/>
                </a:path>
                <a:path w="1088390" h="226060">
                  <a:moveTo>
                    <a:pt x="437388" y="211836"/>
                  </a:moveTo>
                  <a:lnTo>
                    <a:pt x="382524" y="211836"/>
                  </a:lnTo>
                  <a:lnTo>
                    <a:pt x="382524" y="225552"/>
                  </a:lnTo>
                  <a:lnTo>
                    <a:pt x="437388" y="225552"/>
                  </a:lnTo>
                  <a:lnTo>
                    <a:pt x="437388" y="211836"/>
                  </a:lnTo>
                  <a:close/>
                </a:path>
                <a:path w="1088390" h="226060">
                  <a:moveTo>
                    <a:pt x="341375" y="211836"/>
                  </a:moveTo>
                  <a:lnTo>
                    <a:pt x="286511" y="211836"/>
                  </a:lnTo>
                  <a:lnTo>
                    <a:pt x="286511" y="225552"/>
                  </a:lnTo>
                  <a:lnTo>
                    <a:pt x="341375" y="225552"/>
                  </a:lnTo>
                  <a:lnTo>
                    <a:pt x="341375" y="211836"/>
                  </a:lnTo>
                  <a:close/>
                </a:path>
                <a:path w="1088390" h="226060">
                  <a:moveTo>
                    <a:pt x="245364" y="211836"/>
                  </a:moveTo>
                  <a:lnTo>
                    <a:pt x="190500" y="211836"/>
                  </a:lnTo>
                  <a:lnTo>
                    <a:pt x="190500" y="225552"/>
                  </a:lnTo>
                  <a:lnTo>
                    <a:pt x="245364" y="225552"/>
                  </a:lnTo>
                  <a:lnTo>
                    <a:pt x="245364" y="211836"/>
                  </a:lnTo>
                  <a:close/>
                </a:path>
                <a:path w="1088390" h="226060">
                  <a:moveTo>
                    <a:pt x="150875" y="211836"/>
                  </a:moveTo>
                  <a:lnTo>
                    <a:pt x="96011" y="211836"/>
                  </a:lnTo>
                  <a:lnTo>
                    <a:pt x="96011" y="225552"/>
                  </a:lnTo>
                  <a:lnTo>
                    <a:pt x="150875" y="225552"/>
                  </a:lnTo>
                  <a:lnTo>
                    <a:pt x="150875" y="211836"/>
                  </a:lnTo>
                  <a:close/>
                </a:path>
                <a:path w="1088390" h="226060">
                  <a:moveTo>
                    <a:pt x="54864" y="211836"/>
                  </a:moveTo>
                  <a:lnTo>
                    <a:pt x="0" y="211836"/>
                  </a:lnTo>
                  <a:lnTo>
                    <a:pt x="0" y="225552"/>
                  </a:lnTo>
                  <a:lnTo>
                    <a:pt x="54864" y="225552"/>
                  </a:lnTo>
                  <a:lnTo>
                    <a:pt x="54864" y="211836"/>
                  </a:lnTo>
                  <a:close/>
                </a:path>
              </a:pathLst>
            </a:custGeom>
            <a:solidFill>
              <a:srgbClr val="41709C"/>
            </a:solidFill>
          </p:spPr>
          <p:txBody>
            <a:bodyPr wrap="square" lIns="0" tIns="0" rIns="0" bIns="0" rtlCol="0"/>
            <a:lstStyle/>
            <a:p/>
          </p:txBody>
        </p:sp>
        <p:sp>
          <p:nvSpPr>
            <p:cNvPr id="8" name="object 8"/>
            <p:cNvSpPr/>
            <p:nvPr/>
          </p:nvSpPr>
          <p:spPr>
            <a:xfrm>
              <a:off x="6722364" y="4997957"/>
              <a:ext cx="2837815" cy="0"/>
            </a:xfrm>
            <a:custGeom>
              <a:avLst/>
              <a:gdLst/>
              <a:ahLst/>
              <a:cxnLst/>
              <a:rect l="l" t="t" r="r" b="b"/>
              <a:pathLst>
                <a:path w="2837815" h="0">
                  <a:moveTo>
                    <a:pt x="0" y="0"/>
                  </a:moveTo>
                  <a:lnTo>
                    <a:pt x="2837687" y="0"/>
                  </a:lnTo>
                </a:path>
              </a:pathLst>
            </a:custGeom>
            <a:ln w="13716">
              <a:solidFill>
                <a:srgbClr val="41709C"/>
              </a:solidFill>
              <a:prstDash val="sysDash"/>
            </a:ln>
          </p:spPr>
          <p:txBody>
            <a:bodyPr wrap="square" lIns="0" tIns="0" rIns="0" bIns="0" rtlCol="0"/>
            <a:lstStyle/>
            <a:p/>
          </p:txBody>
        </p:sp>
        <p:sp>
          <p:nvSpPr>
            <p:cNvPr id="9" name="object 9"/>
            <p:cNvSpPr/>
            <p:nvPr/>
          </p:nvSpPr>
          <p:spPr>
            <a:xfrm>
              <a:off x="6822948" y="3422903"/>
              <a:ext cx="830580" cy="200025"/>
            </a:xfrm>
            <a:custGeom>
              <a:avLst/>
              <a:gdLst/>
              <a:ahLst/>
              <a:cxnLst/>
              <a:rect l="l" t="t" r="r" b="b"/>
              <a:pathLst>
                <a:path w="830579" h="200025">
                  <a:moveTo>
                    <a:pt x="830579" y="0"/>
                  </a:moveTo>
                  <a:lnTo>
                    <a:pt x="0" y="0"/>
                  </a:lnTo>
                  <a:lnTo>
                    <a:pt x="0" y="199644"/>
                  </a:lnTo>
                  <a:lnTo>
                    <a:pt x="830579" y="199644"/>
                  </a:lnTo>
                  <a:lnTo>
                    <a:pt x="830579" y="0"/>
                  </a:lnTo>
                  <a:close/>
                </a:path>
              </a:pathLst>
            </a:custGeom>
            <a:solidFill>
              <a:srgbClr val="FFFFFF"/>
            </a:solidFill>
          </p:spPr>
          <p:txBody>
            <a:bodyPr wrap="square" lIns="0" tIns="0" rIns="0" bIns="0" rtlCol="0"/>
            <a:lstStyle/>
            <a:p/>
          </p:txBody>
        </p:sp>
      </p:grpSp>
      <p:sp>
        <p:nvSpPr>
          <p:cNvPr id="10" name="object 10"/>
          <p:cNvSpPr txBox="1"/>
          <p:nvPr/>
        </p:nvSpPr>
        <p:spPr>
          <a:xfrm>
            <a:off x="6814819" y="3410204"/>
            <a:ext cx="848360" cy="223520"/>
          </a:xfrm>
          <a:prstGeom prst="rect">
            <a:avLst/>
          </a:prstGeom>
        </p:spPr>
        <p:txBody>
          <a:bodyPr wrap="square" lIns="0" tIns="12065" rIns="0" bIns="0" rtlCol="0" vert="horz">
            <a:spAutoFit/>
          </a:bodyPr>
          <a:lstStyle/>
          <a:p>
            <a:pPr marL="12700">
              <a:lnSpc>
                <a:spcPct val="100000"/>
              </a:lnSpc>
              <a:spcBef>
                <a:spcPts val="95"/>
              </a:spcBef>
            </a:pPr>
            <a:r>
              <a:rPr dirty="0" sz="1300" spc="-5" b="1">
                <a:solidFill>
                  <a:srgbClr val="0070BF"/>
                </a:solidFill>
                <a:latin typeface="Meiryo UI"/>
                <a:cs typeface="Meiryo UI"/>
              </a:rPr>
              <a:t>文部科学省</a:t>
            </a:r>
            <a:endParaRPr sz="1300">
              <a:latin typeface="Meiryo UI"/>
              <a:cs typeface="Meiryo UI"/>
            </a:endParaRPr>
          </a:p>
        </p:txBody>
      </p:sp>
      <p:sp>
        <p:nvSpPr>
          <p:cNvPr id="11" name="object 11"/>
          <p:cNvSpPr txBox="1">
            <a:spLocks noGrp="1"/>
          </p:cNvSpPr>
          <p:nvPr>
            <p:ph type="title"/>
          </p:nvPr>
        </p:nvSpPr>
        <p:spPr>
          <a:xfrm>
            <a:off x="-27940" y="139700"/>
            <a:ext cx="8567420" cy="387985"/>
          </a:xfrm>
          <a:prstGeom prst="rect"/>
        </p:spPr>
        <p:txBody>
          <a:bodyPr wrap="square" lIns="0" tIns="15875" rIns="0" bIns="0" rtlCol="0" vert="horz">
            <a:spAutoFit/>
          </a:bodyPr>
          <a:lstStyle/>
          <a:p>
            <a:pPr marL="12700">
              <a:lnSpc>
                <a:spcPct val="100000"/>
              </a:lnSpc>
              <a:spcBef>
                <a:spcPts val="125"/>
              </a:spcBef>
            </a:pPr>
            <a:r>
              <a:rPr dirty="0" sz="2350" spc="25"/>
              <a:t>「未来の学び」構築パッケージ</a:t>
            </a:r>
            <a:r>
              <a:rPr dirty="0" sz="1700" spc="25"/>
              <a:t>（令和元年度補正予算・</a:t>
            </a:r>
            <a:r>
              <a:rPr dirty="0" sz="1700" spc="5"/>
              <a:t>2</a:t>
            </a:r>
            <a:r>
              <a:rPr dirty="0" sz="1700" spc="25"/>
              <a:t>年度当初予算案）</a:t>
            </a:r>
            <a:endParaRPr sz="1700"/>
          </a:p>
        </p:txBody>
      </p:sp>
      <p:sp>
        <p:nvSpPr>
          <p:cNvPr id="12" name="object 12"/>
          <p:cNvSpPr txBox="1"/>
          <p:nvPr/>
        </p:nvSpPr>
        <p:spPr>
          <a:xfrm>
            <a:off x="148844" y="538988"/>
            <a:ext cx="8500745" cy="617855"/>
          </a:xfrm>
          <a:prstGeom prst="rect">
            <a:avLst/>
          </a:prstGeom>
        </p:spPr>
        <p:txBody>
          <a:bodyPr wrap="square" lIns="0" tIns="12700" rIns="0" bIns="0" rtlCol="0" vert="horz">
            <a:spAutoFit/>
          </a:bodyPr>
          <a:lstStyle/>
          <a:p>
            <a:pPr algn="just" marL="12700" marR="5080">
              <a:lnSpc>
                <a:spcPct val="99600"/>
              </a:lnSpc>
              <a:spcBef>
                <a:spcPts val="100"/>
              </a:spcBef>
            </a:pPr>
            <a:r>
              <a:rPr dirty="0" sz="1300" spc="-5" b="0">
                <a:latin typeface="Yu Gothic Light"/>
                <a:cs typeface="Yu Gothic Light"/>
              </a:rPr>
              <a:t>文部科学省「ＧＩＧＡスクール構想」の実現パッケージによる「クラウド活用」「高速大容量通信環境」</a:t>
            </a:r>
            <a:r>
              <a:rPr dirty="0" sz="1300" spc="-45" b="0">
                <a:latin typeface="Yu Gothic Light"/>
                <a:cs typeface="Yu Gothic Light"/>
              </a:rPr>
              <a:t> </a:t>
            </a:r>
            <a:r>
              <a:rPr dirty="0" sz="1300" spc="-5" b="0">
                <a:latin typeface="Yu Gothic Light"/>
                <a:cs typeface="Yu Gothic Light"/>
              </a:rPr>
              <a:t>「１人１ </a:t>
            </a:r>
            <a:r>
              <a:rPr dirty="0" sz="1300" spc="-360" b="0">
                <a:latin typeface="Yu Gothic Light"/>
                <a:cs typeface="Yu Gothic Light"/>
              </a:rPr>
              <a:t> </a:t>
            </a:r>
            <a:r>
              <a:rPr dirty="0" sz="1300" spc="-5" b="0">
                <a:latin typeface="Yu Gothic Light"/>
                <a:cs typeface="Yu Gothic Light"/>
              </a:rPr>
              <a:t>台学習者用端末」の学校IC</a:t>
            </a:r>
            <a:r>
              <a:rPr dirty="0" sz="1300" spc="-10" b="0">
                <a:latin typeface="Yu Gothic Light"/>
                <a:cs typeface="Yu Gothic Light"/>
              </a:rPr>
              <a:t>T</a:t>
            </a:r>
            <a:r>
              <a:rPr dirty="0" sz="1300" spc="-5" b="0">
                <a:latin typeface="Yu Gothic Light"/>
                <a:cs typeface="Yu Gothic Light"/>
              </a:rPr>
              <a:t>基盤整備を中核として、新しい学習指導要領に基づき、公正に個別最適化され、未来社 </a:t>
            </a:r>
            <a:r>
              <a:rPr dirty="0" sz="1300" spc="-5" b="0">
                <a:latin typeface="Yu Gothic Light"/>
                <a:cs typeface="Yu Gothic Light"/>
              </a:rPr>
              <a:t>会を創造する力を育む「未来の学び」の環境整備を省庁横断的に支援する。</a:t>
            </a:r>
            <a:endParaRPr sz="1300">
              <a:latin typeface="Yu Gothic Light"/>
              <a:cs typeface="Yu Gothic Light"/>
            </a:endParaRPr>
          </a:p>
        </p:txBody>
      </p:sp>
      <p:sp>
        <p:nvSpPr>
          <p:cNvPr id="13" name="object 13"/>
          <p:cNvSpPr txBox="1"/>
          <p:nvPr/>
        </p:nvSpPr>
        <p:spPr>
          <a:xfrm>
            <a:off x="8902700" y="264667"/>
            <a:ext cx="1645920" cy="814705"/>
          </a:xfrm>
          <a:prstGeom prst="rect">
            <a:avLst/>
          </a:prstGeom>
        </p:spPr>
        <p:txBody>
          <a:bodyPr wrap="square" lIns="0" tIns="19685" rIns="0" bIns="0" rtlCol="0" vert="horz">
            <a:spAutoFit/>
          </a:bodyPr>
          <a:lstStyle/>
          <a:p>
            <a:pPr marL="12700" marR="5080">
              <a:lnSpc>
                <a:spcPts val="1550"/>
              </a:lnSpc>
              <a:spcBef>
                <a:spcPts val="155"/>
              </a:spcBef>
            </a:pPr>
            <a:r>
              <a:rPr dirty="0" sz="1300" spc="-5" b="0">
                <a:latin typeface="Yu Gothic Light"/>
                <a:cs typeface="Yu Gothic Light"/>
              </a:rPr>
              <a:t>内閣官房I</a:t>
            </a:r>
            <a:r>
              <a:rPr dirty="0" sz="1300" spc="-10" b="0">
                <a:latin typeface="Yu Gothic Light"/>
                <a:cs typeface="Yu Gothic Light"/>
              </a:rPr>
              <a:t>T</a:t>
            </a:r>
            <a:r>
              <a:rPr dirty="0" sz="1300" spc="-5" b="0">
                <a:latin typeface="Yu Gothic Light"/>
                <a:cs typeface="Yu Gothic Light"/>
              </a:rPr>
              <a:t>総合戦略室 </a:t>
            </a:r>
            <a:r>
              <a:rPr dirty="0" sz="1300" spc="-5" b="0">
                <a:latin typeface="Yu Gothic Light"/>
                <a:cs typeface="Yu Gothic Light"/>
              </a:rPr>
              <a:t>総務省</a:t>
            </a:r>
            <a:endParaRPr sz="1300">
              <a:latin typeface="Yu Gothic Light"/>
              <a:cs typeface="Yu Gothic Light"/>
            </a:endParaRPr>
          </a:p>
          <a:p>
            <a:pPr marL="12700" marR="802005">
              <a:lnSpc>
                <a:spcPts val="1550"/>
              </a:lnSpc>
              <a:spcBef>
                <a:spcPts val="10"/>
              </a:spcBef>
            </a:pPr>
            <a:r>
              <a:rPr dirty="0" sz="1300" spc="-5" b="0">
                <a:latin typeface="Yu Gothic Light"/>
                <a:cs typeface="Yu Gothic Light"/>
              </a:rPr>
              <a:t>文部科学省 経済産業省</a:t>
            </a:r>
            <a:endParaRPr sz="1300">
              <a:latin typeface="Yu Gothic Light"/>
              <a:cs typeface="Yu Gothic Light"/>
            </a:endParaRPr>
          </a:p>
        </p:txBody>
      </p:sp>
      <p:sp>
        <p:nvSpPr>
          <p:cNvPr id="14" name="object 14"/>
          <p:cNvSpPr txBox="1"/>
          <p:nvPr/>
        </p:nvSpPr>
        <p:spPr>
          <a:xfrm>
            <a:off x="5242052" y="4371847"/>
            <a:ext cx="964565"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Meiryo UI"/>
                <a:cs typeface="Meiryo UI"/>
              </a:rPr>
              <a:t>【⇒</a:t>
            </a:r>
            <a:r>
              <a:rPr dirty="0" sz="1300" spc="-10">
                <a:latin typeface="Meiryo UI"/>
                <a:cs typeface="Meiryo UI"/>
              </a:rPr>
              <a:t>28ペー</a:t>
            </a:r>
            <a:r>
              <a:rPr dirty="0" sz="1300" spc="-5">
                <a:latin typeface="Meiryo UI"/>
                <a:cs typeface="Meiryo UI"/>
              </a:rPr>
              <a:t>ジ】</a:t>
            </a:r>
            <a:endParaRPr sz="1300">
              <a:latin typeface="Meiryo UI"/>
              <a:cs typeface="Meiryo UI"/>
            </a:endParaRPr>
          </a:p>
        </p:txBody>
      </p:sp>
      <p:sp>
        <p:nvSpPr>
          <p:cNvPr id="15" name="object 15"/>
          <p:cNvSpPr txBox="1"/>
          <p:nvPr/>
        </p:nvSpPr>
        <p:spPr>
          <a:xfrm>
            <a:off x="357631" y="4262120"/>
            <a:ext cx="4784725" cy="568960"/>
          </a:xfrm>
          <a:prstGeom prst="rect">
            <a:avLst/>
          </a:prstGeom>
        </p:spPr>
        <p:txBody>
          <a:bodyPr wrap="square" lIns="0" tIns="13970" rIns="0" bIns="0" rtlCol="0" vert="horz">
            <a:spAutoFit/>
          </a:bodyPr>
          <a:lstStyle/>
          <a:p>
            <a:pPr marL="287655" indent="-274955">
              <a:lnSpc>
                <a:spcPct val="100000"/>
              </a:lnSpc>
              <a:spcBef>
                <a:spcPts val="110"/>
              </a:spcBef>
              <a:buSzPct val="95348"/>
              <a:buChar char="■"/>
              <a:tabLst>
                <a:tab pos="287655" algn="l"/>
              </a:tabLst>
            </a:pPr>
            <a:r>
              <a:rPr dirty="0" sz="2150" spc="10" b="1">
                <a:latin typeface="Meiryo UI"/>
                <a:cs typeface="Meiryo UI"/>
              </a:rPr>
              <a:t>ＧＩＧＡ</a:t>
            </a:r>
            <a:r>
              <a:rPr dirty="0" sz="2150" spc="5" b="1">
                <a:latin typeface="Meiryo UI"/>
                <a:cs typeface="Meiryo UI"/>
              </a:rPr>
              <a:t>ス</a:t>
            </a:r>
            <a:r>
              <a:rPr dirty="0" sz="2150" spc="-5" b="1">
                <a:latin typeface="Meiryo UI"/>
                <a:cs typeface="Meiryo UI"/>
              </a:rPr>
              <a:t>ク</a:t>
            </a:r>
            <a:r>
              <a:rPr dirty="0" sz="2150" spc="5" b="1">
                <a:latin typeface="Meiryo UI"/>
                <a:cs typeface="Meiryo UI"/>
              </a:rPr>
              <a:t>ール</a:t>
            </a:r>
            <a:r>
              <a:rPr dirty="0" sz="2150" spc="10" b="1">
                <a:latin typeface="Meiryo UI"/>
                <a:cs typeface="Meiryo UI"/>
              </a:rPr>
              <a:t>構想</a:t>
            </a:r>
            <a:r>
              <a:rPr dirty="0" sz="2150" b="1">
                <a:latin typeface="Meiryo UI"/>
                <a:cs typeface="Meiryo UI"/>
              </a:rPr>
              <a:t>の</a:t>
            </a:r>
            <a:r>
              <a:rPr dirty="0" sz="2150" spc="10" b="1">
                <a:latin typeface="Meiryo UI"/>
                <a:cs typeface="Meiryo UI"/>
              </a:rPr>
              <a:t>実現</a:t>
            </a:r>
            <a:r>
              <a:rPr dirty="0" sz="2150" spc="5" b="1">
                <a:latin typeface="Meiryo UI"/>
                <a:cs typeface="Meiryo UI"/>
              </a:rPr>
              <a:t>パ</a:t>
            </a:r>
            <a:r>
              <a:rPr dirty="0" sz="2150" spc="10" b="1">
                <a:latin typeface="Meiryo UI"/>
                <a:cs typeface="Meiryo UI"/>
              </a:rPr>
              <a:t>ッ</a:t>
            </a:r>
            <a:r>
              <a:rPr dirty="0" sz="2150" b="1">
                <a:latin typeface="Meiryo UI"/>
                <a:cs typeface="Meiryo UI"/>
              </a:rPr>
              <a:t>ケ</a:t>
            </a:r>
            <a:r>
              <a:rPr dirty="0" sz="2150" spc="5" b="1">
                <a:latin typeface="Meiryo UI"/>
                <a:cs typeface="Meiryo UI"/>
              </a:rPr>
              <a:t>ージ</a:t>
            </a:r>
            <a:endParaRPr sz="2150">
              <a:latin typeface="Meiryo UI"/>
              <a:cs typeface="Meiryo UI"/>
            </a:endParaRPr>
          </a:p>
          <a:p>
            <a:pPr marL="191135" indent="-179070">
              <a:lnSpc>
                <a:spcPct val="100000"/>
              </a:lnSpc>
              <a:spcBef>
                <a:spcPts val="5"/>
              </a:spcBef>
              <a:buSzPct val="92857"/>
              <a:buChar char="◇"/>
              <a:tabLst>
                <a:tab pos="191770" algn="l"/>
              </a:tabLst>
            </a:pPr>
            <a:r>
              <a:rPr dirty="0" sz="1400" spc="-5">
                <a:latin typeface="Meiryo UI"/>
                <a:cs typeface="Meiryo UI"/>
              </a:rPr>
              <a:t>GIGA</a:t>
            </a:r>
            <a:r>
              <a:rPr dirty="0" sz="1400" spc="5">
                <a:latin typeface="Meiryo UI"/>
                <a:cs typeface="Meiryo UI"/>
              </a:rPr>
              <a:t>ス</a:t>
            </a:r>
            <a:r>
              <a:rPr dirty="0" sz="1400">
                <a:latin typeface="Meiryo UI"/>
                <a:cs typeface="Meiryo UI"/>
              </a:rPr>
              <a:t>ク</a:t>
            </a:r>
            <a:r>
              <a:rPr dirty="0" sz="1400" spc="5">
                <a:latin typeface="Meiryo UI"/>
                <a:cs typeface="Meiryo UI"/>
              </a:rPr>
              <a:t>ール「</a:t>
            </a:r>
            <a:r>
              <a:rPr dirty="0" sz="1400">
                <a:latin typeface="Meiryo UI"/>
                <a:cs typeface="Meiryo UI"/>
              </a:rPr>
              <a:t>標準仕様書」</a:t>
            </a:r>
            <a:endParaRPr sz="1400">
              <a:latin typeface="Meiryo UI"/>
              <a:cs typeface="Meiryo UI"/>
            </a:endParaRPr>
          </a:p>
        </p:txBody>
      </p:sp>
      <p:sp>
        <p:nvSpPr>
          <p:cNvPr id="16" name="object 16"/>
          <p:cNvSpPr txBox="1"/>
          <p:nvPr/>
        </p:nvSpPr>
        <p:spPr>
          <a:xfrm>
            <a:off x="357631" y="4819903"/>
            <a:ext cx="5119370" cy="422275"/>
          </a:xfrm>
          <a:prstGeom prst="rect">
            <a:avLst/>
          </a:prstGeom>
        </p:spPr>
        <p:txBody>
          <a:bodyPr wrap="square" lIns="0" tIns="17145" rIns="0" bIns="0" rtlCol="0" vert="horz">
            <a:spAutoFit/>
          </a:bodyPr>
          <a:lstStyle/>
          <a:p>
            <a:pPr marL="231775">
              <a:lnSpc>
                <a:spcPct val="100000"/>
              </a:lnSpc>
              <a:spcBef>
                <a:spcPts val="135"/>
              </a:spcBef>
            </a:pPr>
            <a:r>
              <a:rPr dirty="0" sz="1150" spc="20">
                <a:latin typeface="Meiryo UI"/>
                <a:cs typeface="Meiryo UI"/>
              </a:rPr>
              <a:t>【⇒33</a:t>
            </a:r>
            <a:r>
              <a:rPr dirty="0" sz="1150" spc="30">
                <a:latin typeface="Meiryo UI"/>
                <a:cs typeface="Meiryo UI"/>
              </a:rPr>
              <a:t>ペー</a:t>
            </a:r>
            <a:r>
              <a:rPr dirty="0" sz="1150" spc="25">
                <a:latin typeface="Meiryo UI"/>
                <a:cs typeface="Meiryo UI"/>
              </a:rPr>
              <a:t>ジ</a:t>
            </a:r>
            <a:r>
              <a:rPr dirty="0" sz="1150" spc="15">
                <a:latin typeface="Meiryo UI"/>
                <a:cs typeface="Meiryo UI"/>
              </a:rPr>
              <a:t>】</a:t>
            </a:r>
            <a:endParaRPr sz="1150">
              <a:latin typeface="Meiryo UI"/>
              <a:cs typeface="Meiryo UI"/>
            </a:endParaRPr>
          </a:p>
          <a:p>
            <a:pPr marL="191135" indent="-179070">
              <a:lnSpc>
                <a:spcPct val="100000"/>
              </a:lnSpc>
              <a:spcBef>
                <a:spcPts val="30"/>
              </a:spcBef>
              <a:buSzPct val="92857"/>
              <a:buChar char="◇"/>
              <a:tabLst>
                <a:tab pos="191770" algn="l"/>
              </a:tabLst>
            </a:pPr>
            <a:r>
              <a:rPr dirty="0" sz="1400">
                <a:latin typeface="Meiryo UI"/>
                <a:cs typeface="Meiryo UI"/>
              </a:rPr>
              <a:t>クラウド活用に向</a:t>
            </a:r>
            <a:r>
              <a:rPr dirty="0" sz="1400" spc="5">
                <a:latin typeface="Meiryo UI"/>
                <a:cs typeface="Meiryo UI"/>
              </a:rPr>
              <a:t>け</a:t>
            </a:r>
            <a:r>
              <a:rPr dirty="0" sz="1400">
                <a:latin typeface="Meiryo UI"/>
                <a:cs typeface="Meiryo UI"/>
              </a:rPr>
              <a:t>た、改訂</a:t>
            </a:r>
            <a:r>
              <a:rPr dirty="0" sz="1400" spc="5">
                <a:latin typeface="Meiryo UI"/>
                <a:cs typeface="Meiryo UI"/>
              </a:rPr>
              <a:t>「</a:t>
            </a:r>
            <a:r>
              <a:rPr dirty="0" sz="1400">
                <a:latin typeface="Meiryo UI"/>
                <a:cs typeface="Meiryo UI"/>
              </a:rPr>
              <a:t>教育情報</a:t>
            </a:r>
            <a:r>
              <a:rPr dirty="0" sz="1400" spc="5">
                <a:latin typeface="Meiryo UI"/>
                <a:cs typeface="Meiryo UI"/>
              </a:rPr>
              <a:t>セキ</a:t>
            </a:r>
            <a:r>
              <a:rPr dirty="0" sz="1400" spc="-5">
                <a:latin typeface="Meiryo UI"/>
                <a:cs typeface="Meiryo UI"/>
              </a:rPr>
              <a:t>ュ</a:t>
            </a:r>
            <a:r>
              <a:rPr dirty="0" sz="1400" spc="5">
                <a:latin typeface="Meiryo UI"/>
                <a:cs typeface="Meiryo UI"/>
              </a:rPr>
              <a:t>リテ</a:t>
            </a:r>
            <a:r>
              <a:rPr dirty="0" sz="1400" spc="-5">
                <a:latin typeface="Meiryo UI"/>
                <a:cs typeface="Meiryo UI"/>
              </a:rPr>
              <a:t>ィ</a:t>
            </a:r>
            <a:r>
              <a:rPr dirty="0" sz="1400" spc="5">
                <a:latin typeface="Meiryo UI"/>
                <a:cs typeface="Meiryo UI"/>
              </a:rPr>
              <a:t>ポリシー</a:t>
            </a:r>
            <a:r>
              <a:rPr dirty="0" sz="1400">
                <a:latin typeface="Meiryo UI"/>
                <a:cs typeface="Meiryo UI"/>
              </a:rPr>
              <a:t>ガ</a:t>
            </a:r>
            <a:r>
              <a:rPr dirty="0" sz="1400" spc="-10">
                <a:latin typeface="Meiryo UI"/>
                <a:cs typeface="Meiryo UI"/>
              </a:rPr>
              <a:t>イ</a:t>
            </a:r>
            <a:r>
              <a:rPr dirty="0" sz="1400">
                <a:latin typeface="Meiryo UI"/>
                <a:cs typeface="Meiryo UI"/>
              </a:rPr>
              <a:t>ドラ</a:t>
            </a:r>
            <a:r>
              <a:rPr dirty="0" sz="1400" spc="5">
                <a:latin typeface="Meiryo UI"/>
                <a:cs typeface="Meiryo UI"/>
              </a:rPr>
              <a:t>イ</a:t>
            </a:r>
            <a:r>
              <a:rPr dirty="0" sz="1400" spc="-5">
                <a:latin typeface="Meiryo UI"/>
                <a:cs typeface="Meiryo UI"/>
              </a:rPr>
              <a:t>ン</a:t>
            </a:r>
            <a:r>
              <a:rPr dirty="0" sz="1400">
                <a:latin typeface="Meiryo UI"/>
                <a:cs typeface="Meiryo UI"/>
              </a:rPr>
              <a:t>」</a:t>
            </a:r>
            <a:endParaRPr sz="1400">
              <a:latin typeface="Meiryo UI"/>
              <a:cs typeface="Meiryo UI"/>
            </a:endParaRPr>
          </a:p>
        </p:txBody>
      </p:sp>
      <p:sp>
        <p:nvSpPr>
          <p:cNvPr id="17" name="object 17"/>
          <p:cNvSpPr txBox="1"/>
          <p:nvPr/>
        </p:nvSpPr>
        <p:spPr>
          <a:xfrm>
            <a:off x="357631" y="5217667"/>
            <a:ext cx="4378960" cy="386715"/>
          </a:xfrm>
          <a:prstGeom prst="rect">
            <a:avLst/>
          </a:prstGeom>
        </p:spPr>
        <p:txBody>
          <a:bodyPr wrap="square" lIns="0" tIns="17145" rIns="0" bIns="0" rtlCol="0" vert="horz">
            <a:spAutoFit/>
          </a:bodyPr>
          <a:lstStyle/>
          <a:p>
            <a:pPr marL="212090">
              <a:lnSpc>
                <a:spcPct val="100000"/>
              </a:lnSpc>
              <a:spcBef>
                <a:spcPts val="135"/>
              </a:spcBef>
            </a:pPr>
            <a:r>
              <a:rPr dirty="0" sz="1150" spc="20">
                <a:latin typeface="Meiryo UI"/>
                <a:cs typeface="Meiryo UI"/>
              </a:rPr>
              <a:t>【⇒31</a:t>
            </a:r>
            <a:r>
              <a:rPr dirty="0" sz="1150" spc="30">
                <a:latin typeface="Meiryo UI"/>
                <a:cs typeface="Meiryo UI"/>
              </a:rPr>
              <a:t>ペー</a:t>
            </a:r>
            <a:r>
              <a:rPr dirty="0" sz="1150" spc="25">
                <a:latin typeface="Meiryo UI"/>
                <a:cs typeface="Meiryo UI"/>
              </a:rPr>
              <a:t>ジ</a:t>
            </a:r>
            <a:r>
              <a:rPr dirty="0" sz="1150" spc="15">
                <a:latin typeface="Meiryo UI"/>
                <a:cs typeface="Meiryo UI"/>
              </a:rPr>
              <a:t>】</a:t>
            </a:r>
            <a:endParaRPr sz="1150">
              <a:latin typeface="Meiryo UI"/>
              <a:cs typeface="Meiryo UI"/>
            </a:endParaRPr>
          </a:p>
          <a:p>
            <a:pPr marL="163830" indent="-151765">
              <a:lnSpc>
                <a:spcPct val="100000"/>
              </a:lnSpc>
              <a:spcBef>
                <a:spcPts val="40"/>
              </a:spcBef>
              <a:buSzPct val="91304"/>
              <a:buChar char="■"/>
              <a:tabLst>
                <a:tab pos="164465" algn="l"/>
                <a:tab pos="3505200" algn="l"/>
              </a:tabLst>
            </a:pPr>
            <a:r>
              <a:rPr dirty="0" sz="1150" spc="35">
                <a:latin typeface="Meiryo UI"/>
                <a:cs typeface="Meiryo UI"/>
              </a:rPr>
              <a:t>新時代の学</a:t>
            </a:r>
            <a:r>
              <a:rPr dirty="0" sz="1150" spc="25">
                <a:latin typeface="Meiryo UI"/>
                <a:cs typeface="Meiryo UI"/>
              </a:rPr>
              <a:t>び</a:t>
            </a:r>
            <a:r>
              <a:rPr dirty="0" sz="1150" spc="30">
                <a:latin typeface="Meiryo UI"/>
                <a:cs typeface="Meiryo UI"/>
              </a:rPr>
              <a:t>におけ</a:t>
            </a:r>
            <a:r>
              <a:rPr dirty="0" sz="1150" spc="20">
                <a:latin typeface="Meiryo UI"/>
                <a:cs typeface="Meiryo UI"/>
              </a:rPr>
              <a:t>る</a:t>
            </a:r>
            <a:r>
              <a:rPr dirty="0" sz="1150" spc="35">
                <a:latin typeface="Meiryo UI"/>
                <a:cs typeface="Meiryo UI"/>
              </a:rPr>
              <a:t>先端技術導入実証研究事業</a:t>
            </a:r>
            <a:r>
              <a:rPr dirty="0" sz="1150">
                <a:latin typeface="Meiryo UI"/>
                <a:cs typeface="Meiryo UI"/>
              </a:rPr>
              <a:t>	</a:t>
            </a:r>
            <a:r>
              <a:rPr dirty="0" sz="1150" spc="20">
                <a:latin typeface="Meiryo UI"/>
                <a:cs typeface="Meiryo UI"/>
              </a:rPr>
              <a:t>【</a:t>
            </a:r>
            <a:r>
              <a:rPr dirty="0" sz="1150" spc="35">
                <a:latin typeface="Meiryo UI"/>
                <a:cs typeface="Meiryo UI"/>
              </a:rPr>
              <a:t>⇒</a:t>
            </a:r>
            <a:r>
              <a:rPr dirty="0" sz="1150" spc="10">
                <a:latin typeface="Meiryo UI"/>
                <a:cs typeface="Meiryo UI"/>
              </a:rPr>
              <a:t>21</a:t>
            </a:r>
            <a:r>
              <a:rPr dirty="0" sz="1150" spc="30">
                <a:latin typeface="Meiryo UI"/>
                <a:cs typeface="Meiryo UI"/>
              </a:rPr>
              <a:t>ペー</a:t>
            </a:r>
            <a:r>
              <a:rPr dirty="0" sz="1150" spc="25">
                <a:latin typeface="Meiryo UI"/>
                <a:cs typeface="Meiryo UI"/>
              </a:rPr>
              <a:t>ジ</a:t>
            </a:r>
            <a:r>
              <a:rPr dirty="0" sz="1150" spc="15">
                <a:latin typeface="Meiryo UI"/>
                <a:cs typeface="Meiryo UI"/>
              </a:rPr>
              <a:t>】</a:t>
            </a:r>
            <a:endParaRPr sz="1150">
              <a:latin typeface="Meiryo UI"/>
              <a:cs typeface="Meiryo UI"/>
            </a:endParaRPr>
          </a:p>
        </p:txBody>
      </p:sp>
      <p:sp>
        <p:nvSpPr>
          <p:cNvPr id="18" name="object 18"/>
          <p:cNvSpPr txBox="1"/>
          <p:nvPr/>
        </p:nvSpPr>
        <p:spPr>
          <a:xfrm>
            <a:off x="6874256" y="3736340"/>
            <a:ext cx="3617595" cy="785495"/>
          </a:xfrm>
          <a:prstGeom prst="rect">
            <a:avLst/>
          </a:prstGeom>
        </p:spPr>
        <p:txBody>
          <a:bodyPr wrap="square" lIns="0" tIns="12065" rIns="0" bIns="0" rtlCol="0" vert="horz">
            <a:spAutoFit/>
          </a:bodyPr>
          <a:lstStyle/>
          <a:p>
            <a:pPr marL="177800" indent="-165735">
              <a:lnSpc>
                <a:spcPct val="100000"/>
              </a:lnSpc>
              <a:spcBef>
                <a:spcPts val="95"/>
              </a:spcBef>
              <a:buSzPct val="92307"/>
              <a:buChar char="■"/>
              <a:tabLst>
                <a:tab pos="178435" algn="l"/>
              </a:tabLst>
            </a:pPr>
            <a:r>
              <a:rPr dirty="0" sz="1300" spc="-5">
                <a:latin typeface="Meiryo UI"/>
                <a:cs typeface="Meiryo UI"/>
              </a:rPr>
              <a:t>新時代</a:t>
            </a:r>
            <a:r>
              <a:rPr dirty="0" sz="1300" spc="-10">
                <a:latin typeface="Meiryo UI"/>
                <a:cs typeface="Meiryo UI"/>
              </a:rPr>
              <a:t>の</a:t>
            </a:r>
            <a:r>
              <a:rPr dirty="0" sz="1300" spc="-5">
                <a:latin typeface="Meiryo UI"/>
                <a:cs typeface="Meiryo UI"/>
              </a:rPr>
              <a:t>学びに</a:t>
            </a:r>
            <a:r>
              <a:rPr dirty="0" sz="1300" spc="-10">
                <a:latin typeface="Meiryo UI"/>
                <a:cs typeface="Meiryo UI"/>
              </a:rPr>
              <a:t>おける</a:t>
            </a:r>
            <a:r>
              <a:rPr dirty="0" sz="1300" spc="-5">
                <a:latin typeface="Meiryo UI"/>
                <a:cs typeface="Meiryo UI"/>
              </a:rPr>
              <a:t>先端技術導入実証研究事業</a:t>
            </a:r>
            <a:endParaRPr sz="1300">
              <a:latin typeface="Meiryo UI"/>
              <a:cs typeface="Meiryo UI"/>
            </a:endParaRPr>
          </a:p>
          <a:p>
            <a:pPr marL="102235">
              <a:lnSpc>
                <a:spcPct val="100000"/>
              </a:lnSpc>
              <a:spcBef>
                <a:spcPts val="5"/>
              </a:spcBef>
            </a:pPr>
            <a:r>
              <a:rPr dirty="0" sz="1200">
                <a:latin typeface="Meiryo UI"/>
                <a:cs typeface="Meiryo UI"/>
              </a:rPr>
              <a:t>【⇒</a:t>
            </a:r>
            <a:r>
              <a:rPr dirty="0" sz="1200" spc="-5">
                <a:latin typeface="Meiryo UI"/>
                <a:cs typeface="Meiryo UI"/>
              </a:rPr>
              <a:t>21</a:t>
            </a:r>
            <a:r>
              <a:rPr dirty="0" sz="1200">
                <a:latin typeface="Meiryo UI"/>
                <a:cs typeface="Meiryo UI"/>
              </a:rPr>
              <a:t>ペー</a:t>
            </a:r>
            <a:r>
              <a:rPr dirty="0" sz="1200" spc="-5">
                <a:latin typeface="Meiryo UI"/>
                <a:cs typeface="Meiryo UI"/>
              </a:rPr>
              <a:t>ジ</a:t>
            </a:r>
            <a:r>
              <a:rPr dirty="0" sz="1200">
                <a:latin typeface="Meiryo UI"/>
                <a:cs typeface="Meiryo UI"/>
              </a:rPr>
              <a:t>】</a:t>
            </a:r>
            <a:endParaRPr sz="1200">
              <a:latin typeface="Meiryo UI"/>
              <a:cs typeface="Meiryo UI"/>
            </a:endParaRPr>
          </a:p>
          <a:p>
            <a:pPr>
              <a:lnSpc>
                <a:spcPct val="100000"/>
              </a:lnSpc>
              <a:spcBef>
                <a:spcPts val="70"/>
              </a:spcBef>
            </a:pPr>
            <a:endParaRPr sz="800">
              <a:latin typeface="Meiryo UI"/>
              <a:cs typeface="Meiryo UI"/>
            </a:endParaRPr>
          </a:p>
          <a:p>
            <a:pPr marL="177800" indent="-165735">
              <a:lnSpc>
                <a:spcPct val="100000"/>
              </a:lnSpc>
              <a:buSzPct val="92307"/>
              <a:buChar char="◇"/>
              <a:tabLst>
                <a:tab pos="178435" algn="l"/>
              </a:tabLst>
            </a:pPr>
            <a:r>
              <a:rPr dirty="0" sz="1300" spc="-5">
                <a:latin typeface="Meiryo UI"/>
                <a:cs typeface="Meiryo UI"/>
              </a:rPr>
              <a:t>新</a:t>
            </a:r>
            <a:r>
              <a:rPr dirty="0" sz="1300" spc="-10">
                <a:latin typeface="Meiryo UI"/>
                <a:cs typeface="Meiryo UI"/>
              </a:rPr>
              <a:t>しい</a:t>
            </a:r>
            <a:r>
              <a:rPr dirty="0" sz="1300" spc="-5">
                <a:latin typeface="Meiryo UI"/>
                <a:cs typeface="Meiryo UI"/>
              </a:rPr>
              <a:t>「教育</a:t>
            </a:r>
            <a:r>
              <a:rPr dirty="0" sz="1300" spc="-10">
                <a:latin typeface="Meiryo UI"/>
                <a:cs typeface="Meiryo UI"/>
              </a:rPr>
              <a:t>の</a:t>
            </a:r>
            <a:r>
              <a:rPr dirty="0" sz="1300" spc="-5">
                <a:latin typeface="Meiryo UI"/>
                <a:cs typeface="Meiryo UI"/>
              </a:rPr>
              <a:t>情報化</a:t>
            </a:r>
            <a:r>
              <a:rPr dirty="0" sz="1300" spc="-10">
                <a:latin typeface="Meiryo UI"/>
                <a:cs typeface="Meiryo UI"/>
              </a:rPr>
              <a:t>の</a:t>
            </a:r>
            <a:r>
              <a:rPr dirty="0" sz="1300" spc="-5">
                <a:latin typeface="Meiryo UI"/>
                <a:cs typeface="Meiryo UI"/>
              </a:rPr>
              <a:t>手引</a:t>
            </a:r>
            <a:r>
              <a:rPr dirty="0" sz="1300" spc="-15">
                <a:latin typeface="Meiryo UI"/>
                <a:cs typeface="Meiryo UI"/>
              </a:rPr>
              <a:t>き</a:t>
            </a:r>
            <a:r>
              <a:rPr dirty="0" sz="1300" spc="-5">
                <a:latin typeface="Meiryo UI"/>
                <a:cs typeface="Meiryo UI"/>
              </a:rPr>
              <a:t>」【</a:t>
            </a:r>
            <a:r>
              <a:rPr dirty="0" sz="1300" spc="-10">
                <a:latin typeface="Meiryo UI"/>
                <a:cs typeface="Meiryo UI"/>
              </a:rPr>
              <a:t>⇒22ペー</a:t>
            </a:r>
            <a:r>
              <a:rPr dirty="0" sz="1300" spc="-5">
                <a:latin typeface="Meiryo UI"/>
                <a:cs typeface="Meiryo UI"/>
              </a:rPr>
              <a:t>ジ】</a:t>
            </a:r>
            <a:endParaRPr sz="1300">
              <a:latin typeface="Meiryo UI"/>
              <a:cs typeface="Meiryo UI"/>
            </a:endParaRPr>
          </a:p>
        </p:txBody>
      </p:sp>
      <p:sp>
        <p:nvSpPr>
          <p:cNvPr id="19" name="object 19"/>
          <p:cNvSpPr txBox="1"/>
          <p:nvPr/>
        </p:nvSpPr>
        <p:spPr>
          <a:xfrm>
            <a:off x="6874256" y="4693411"/>
            <a:ext cx="3410585" cy="223520"/>
          </a:xfrm>
          <a:prstGeom prst="rect">
            <a:avLst/>
          </a:prstGeom>
        </p:spPr>
        <p:txBody>
          <a:bodyPr wrap="square" lIns="0" tIns="12065" rIns="0" bIns="0" rtlCol="0" vert="horz">
            <a:spAutoFit/>
          </a:bodyPr>
          <a:lstStyle/>
          <a:p>
            <a:pPr marL="177800" indent="-165735">
              <a:lnSpc>
                <a:spcPct val="100000"/>
              </a:lnSpc>
              <a:spcBef>
                <a:spcPts val="95"/>
              </a:spcBef>
              <a:buSzPct val="92307"/>
              <a:buChar char="◇"/>
              <a:tabLst>
                <a:tab pos="178435" algn="l"/>
              </a:tabLst>
            </a:pPr>
            <a:r>
              <a:rPr dirty="0" sz="1300" spc="-5">
                <a:latin typeface="Meiryo UI"/>
                <a:cs typeface="Meiryo UI"/>
              </a:rPr>
              <a:t>各教科等に</a:t>
            </a:r>
            <a:r>
              <a:rPr dirty="0" sz="1300" spc="-10">
                <a:latin typeface="Meiryo UI"/>
                <a:cs typeface="Meiryo UI"/>
              </a:rPr>
              <a:t>おける</a:t>
            </a:r>
            <a:r>
              <a:rPr dirty="0" sz="1300" spc="-5">
                <a:latin typeface="Meiryo UI"/>
                <a:cs typeface="Meiryo UI"/>
              </a:rPr>
              <a:t>具体的</a:t>
            </a:r>
            <a:r>
              <a:rPr dirty="0" sz="1300" spc="-10">
                <a:latin typeface="Meiryo UI"/>
                <a:cs typeface="Meiryo UI"/>
              </a:rPr>
              <a:t>な</a:t>
            </a:r>
            <a:r>
              <a:rPr dirty="0" sz="1300">
                <a:latin typeface="Meiryo UI"/>
                <a:cs typeface="Meiryo UI"/>
              </a:rPr>
              <a:t>I</a:t>
            </a:r>
            <a:r>
              <a:rPr dirty="0" sz="1300" spc="-5">
                <a:latin typeface="Meiryo UI"/>
                <a:cs typeface="Meiryo UI"/>
              </a:rPr>
              <a:t>CT活用場面</a:t>
            </a:r>
            <a:r>
              <a:rPr dirty="0" sz="1300" spc="-10">
                <a:latin typeface="Meiryo UI"/>
                <a:cs typeface="Meiryo UI"/>
              </a:rPr>
              <a:t>の</a:t>
            </a:r>
            <a:r>
              <a:rPr dirty="0" sz="1300" spc="-5">
                <a:latin typeface="Meiryo UI"/>
                <a:cs typeface="Meiryo UI"/>
              </a:rPr>
              <a:t>周知</a:t>
            </a:r>
            <a:endParaRPr sz="1300">
              <a:latin typeface="Meiryo UI"/>
              <a:cs typeface="Meiryo UI"/>
            </a:endParaRPr>
          </a:p>
        </p:txBody>
      </p:sp>
      <p:grpSp>
        <p:nvGrpSpPr>
          <p:cNvPr id="20" name="object 20"/>
          <p:cNvGrpSpPr/>
          <p:nvPr/>
        </p:nvGrpSpPr>
        <p:grpSpPr>
          <a:xfrm>
            <a:off x="8817736" y="5157215"/>
            <a:ext cx="1871980" cy="1914525"/>
            <a:chOff x="8817736" y="5157215"/>
            <a:chExt cx="1871980" cy="1914525"/>
          </a:xfrm>
        </p:grpSpPr>
        <p:sp>
          <p:nvSpPr>
            <p:cNvPr id="21" name="object 21"/>
            <p:cNvSpPr/>
            <p:nvPr/>
          </p:nvSpPr>
          <p:spPr>
            <a:xfrm>
              <a:off x="8824721" y="5378195"/>
              <a:ext cx="0" cy="1685925"/>
            </a:xfrm>
            <a:custGeom>
              <a:avLst/>
              <a:gdLst/>
              <a:ahLst/>
              <a:cxnLst/>
              <a:rect l="l" t="t" r="r" b="b"/>
              <a:pathLst>
                <a:path w="0" h="1685925">
                  <a:moveTo>
                    <a:pt x="0" y="0"/>
                  </a:moveTo>
                  <a:lnTo>
                    <a:pt x="0" y="1685549"/>
                  </a:lnTo>
                </a:path>
              </a:pathLst>
            </a:custGeom>
            <a:ln w="13715">
              <a:solidFill>
                <a:srgbClr val="41709C"/>
              </a:solidFill>
              <a:prstDash val="sysDash"/>
            </a:ln>
          </p:spPr>
          <p:txBody>
            <a:bodyPr wrap="square" lIns="0" tIns="0" rIns="0" bIns="0" rtlCol="0"/>
            <a:lstStyle/>
            <a:p/>
          </p:txBody>
        </p:sp>
        <p:sp>
          <p:nvSpPr>
            <p:cNvPr id="22" name="object 22"/>
            <p:cNvSpPr/>
            <p:nvPr/>
          </p:nvSpPr>
          <p:spPr>
            <a:xfrm>
              <a:off x="8817864" y="5233415"/>
              <a:ext cx="1871980" cy="1838325"/>
            </a:xfrm>
            <a:custGeom>
              <a:avLst/>
              <a:gdLst/>
              <a:ahLst/>
              <a:cxnLst/>
              <a:rect l="l" t="t" r="r" b="b"/>
              <a:pathLst>
                <a:path w="1871979" h="1838325">
                  <a:moveTo>
                    <a:pt x="13716" y="48768"/>
                  </a:moveTo>
                  <a:lnTo>
                    <a:pt x="0" y="48768"/>
                  </a:lnTo>
                  <a:lnTo>
                    <a:pt x="0" y="103632"/>
                  </a:lnTo>
                  <a:lnTo>
                    <a:pt x="13716" y="103632"/>
                  </a:lnTo>
                  <a:lnTo>
                    <a:pt x="13716" y="48768"/>
                  </a:lnTo>
                  <a:close/>
                </a:path>
                <a:path w="1871979" h="1838325">
                  <a:moveTo>
                    <a:pt x="60960" y="0"/>
                  </a:moveTo>
                  <a:lnTo>
                    <a:pt x="0" y="0"/>
                  </a:lnTo>
                  <a:lnTo>
                    <a:pt x="0" y="7620"/>
                  </a:lnTo>
                  <a:lnTo>
                    <a:pt x="13716" y="7620"/>
                  </a:lnTo>
                  <a:lnTo>
                    <a:pt x="6096" y="13716"/>
                  </a:lnTo>
                  <a:lnTo>
                    <a:pt x="60960" y="13716"/>
                  </a:lnTo>
                  <a:lnTo>
                    <a:pt x="60960" y="0"/>
                  </a:lnTo>
                  <a:close/>
                </a:path>
                <a:path w="1871979" h="1838325">
                  <a:moveTo>
                    <a:pt x="156972" y="0"/>
                  </a:moveTo>
                  <a:lnTo>
                    <a:pt x="102108" y="0"/>
                  </a:lnTo>
                  <a:lnTo>
                    <a:pt x="102108" y="13716"/>
                  </a:lnTo>
                  <a:lnTo>
                    <a:pt x="156972" y="13716"/>
                  </a:lnTo>
                  <a:lnTo>
                    <a:pt x="156972" y="0"/>
                  </a:lnTo>
                  <a:close/>
                </a:path>
                <a:path w="1871979" h="1838325">
                  <a:moveTo>
                    <a:pt x="252984" y="0"/>
                  </a:moveTo>
                  <a:lnTo>
                    <a:pt x="198120" y="0"/>
                  </a:lnTo>
                  <a:lnTo>
                    <a:pt x="198120" y="13716"/>
                  </a:lnTo>
                  <a:lnTo>
                    <a:pt x="252984" y="13716"/>
                  </a:lnTo>
                  <a:lnTo>
                    <a:pt x="252984" y="0"/>
                  </a:lnTo>
                  <a:close/>
                </a:path>
                <a:path w="1871979" h="1838325">
                  <a:moveTo>
                    <a:pt x="348996" y="0"/>
                  </a:moveTo>
                  <a:lnTo>
                    <a:pt x="294132" y="0"/>
                  </a:lnTo>
                  <a:lnTo>
                    <a:pt x="294132" y="13716"/>
                  </a:lnTo>
                  <a:lnTo>
                    <a:pt x="348996" y="13716"/>
                  </a:lnTo>
                  <a:lnTo>
                    <a:pt x="348996" y="0"/>
                  </a:lnTo>
                  <a:close/>
                </a:path>
                <a:path w="1871979" h="1838325">
                  <a:moveTo>
                    <a:pt x="445008" y="0"/>
                  </a:moveTo>
                  <a:lnTo>
                    <a:pt x="390144" y="0"/>
                  </a:lnTo>
                  <a:lnTo>
                    <a:pt x="390144" y="13716"/>
                  </a:lnTo>
                  <a:lnTo>
                    <a:pt x="445008" y="13716"/>
                  </a:lnTo>
                  <a:lnTo>
                    <a:pt x="445008" y="0"/>
                  </a:lnTo>
                  <a:close/>
                </a:path>
                <a:path w="1871979" h="1838325">
                  <a:moveTo>
                    <a:pt x="541020" y="0"/>
                  </a:moveTo>
                  <a:lnTo>
                    <a:pt x="486156" y="0"/>
                  </a:lnTo>
                  <a:lnTo>
                    <a:pt x="486156" y="13716"/>
                  </a:lnTo>
                  <a:lnTo>
                    <a:pt x="541020" y="13716"/>
                  </a:lnTo>
                  <a:lnTo>
                    <a:pt x="541020" y="0"/>
                  </a:lnTo>
                  <a:close/>
                </a:path>
                <a:path w="1871979" h="1838325">
                  <a:moveTo>
                    <a:pt x="637032" y="0"/>
                  </a:moveTo>
                  <a:lnTo>
                    <a:pt x="582168" y="0"/>
                  </a:lnTo>
                  <a:lnTo>
                    <a:pt x="582168" y="13716"/>
                  </a:lnTo>
                  <a:lnTo>
                    <a:pt x="637032" y="13716"/>
                  </a:lnTo>
                  <a:lnTo>
                    <a:pt x="637032" y="0"/>
                  </a:lnTo>
                  <a:close/>
                </a:path>
                <a:path w="1871979" h="1838325">
                  <a:moveTo>
                    <a:pt x="733044" y="0"/>
                  </a:moveTo>
                  <a:lnTo>
                    <a:pt x="678180" y="0"/>
                  </a:lnTo>
                  <a:lnTo>
                    <a:pt x="678180" y="13716"/>
                  </a:lnTo>
                  <a:lnTo>
                    <a:pt x="733044" y="13716"/>
                  </a:lnTo>
                  <a:lnTo>
                    <a:pt x="733044" y="0"/>
                  </a:lnTo>
                  <a:close/>
                </a:path>
                <a:path w="1871979" h="1838325">
                  <a:moveTo>
                    <a:pt x="1421892" y="1824240"/>
                  </a:moveTo>
                  <a:lnTo>
                    <a:pt x="1367028" y="1824240"/>
                  </a:lnTo>
                  <a:lnTo>
                    <a:pt x="1367028" y="1837956"/>
                  </a:lnTo>
                  <a:lnTo>
                    <a:pt x="1421892" y="1837956"/>
                  </a:lnTo>
                  <a:lnTo>
                    <a:pt x="1421892" y="1824240"/>
                  </a:lnTo>
                  <a:close/>
                </a:path>
                <a:path w="1871979" h="1838325">
                  <a:moveTo>
                    <a:pt x="1517904" y="1824240"/>
                  </a:moveTo>
                  <a:lnTo>
                    <a:pt x="1463040" y="1824240"/>
                  </a:lnTo>
                  <a:lnTo>
                    <a:pt x="1463040" y="1837956"/>
                  </a:lnTo>
                  <a:lnTo>
                    <a:pt x="1517904" y="1837956"/>
                  </a:lnTo>
                  <a:lnTo>
                    <a:pt x="1517904" y="1824240"/>
                  </a:lnTo>
                  <a:close/>
                </a:path>
                <a:path w="1871979" h="1838325">
                  <a:moveTo>
                    <a:pt x="1613916" y="1824240"/>
                  </a:moveTo>
                  <a:lnTo>
                    <a:pt x="1559052" y="1824240"/>
                  </a:lnTo>
                  <a:lnTo>
                    <a:pt x="1559052" y="1837956"/>
                  </a:lnTo>
                  <a:lnTo>
                    <a:pt x="1613916" y="1837956"/>
                  </a:lnTo>
                  <a:lnTo>
                    <a:pt x="1613916" y="1824240"/>
                  </a:lnTo>
                  <a:close/>
                </a:path>
                <a:path w="1871979" h="1838325">
                  <a:moveTo>
                    <a:pt x="1693164" y="0"/>
                  </a:moveTo>
                  <a:lnTo>
                    <a:pt x="1638300" y="0"/>
                  </a:lnTo>
                  <a:lnTo>
                    <a:pt x="1638300" y="13716"/>
                  </a:lnTo>
                  <a:lnTo>
                    <a:pt x="1693164" y="13716"/>
                  </a:lnTo>
                  <a:lnTo>
                    <a:pt x="1693164" y="0"/>
                  </a:lnTo>
                  <a:close/>
                </a:path>
                <a:path w="1871979" h="1838325">
                  <a:moveTo>
                    <a:pt x="1708404" y="1824240"/>
                  </a:moveTo>
                  <a:lnTo>
                    <a:pt x="1653540" y="1824240"/>
                  </a:lnTo>
                  <a:lnTo>
                    <a:pt x="1653540" y="1837956"/>
                  </a:lnTo>
                  <a:lnTo>
                    <a:pt x="1708404" y="1837956"/>
                  </a:lnTo>
                  <a:lnTo>
                    <a:pt x="1708404" y="1824240"/>
                  </a:lnTo>
                  <a:close/>
                </a:path>
                <a:path w="1871979" h="1838325">
                  <a:moveTo>
                    <a:pt x="1787652" y="0"/>
                  </a:moveTo>
                  <a:lnTo>
                    <a:pt x="1732788" y="0"/>
                  </a:lnTo>
                  <a:lnTo>
                    <a:pt x="1732788" y="13716"/>
                  </a:lnTo>
                  <a:lnTo>
                    <a:pt x="1787652" y="13716"/>
                  </a:lnTo>
                  <a:lnTo>
                    <a:pt x="1787652" y="0"/>
                  </a:lnTo>
                  <a:close/>
                </a:path>
                <a:path w="1871979" h="1838325">
                  <a:moveTo>
                    <a:pt x="1804416" y="1824240"/>
                  </a:moveTo>
                  <a:lnTo>
                    <a:pt x="1749552" y="1824240"/>
                  </a:lnTo>
                  <a:lnTo>
                    <a:pt x="1749552" y="1837956"/>
                  </a:lnTo>
                  <a:lnTo>
                    <a:pt x="1804416" y="1837956"/>
                  </a:lnTo>
                  <a:lnTo>
                    <a:pt x="1804416" y="1824240"/>
                  </a:lnTo>
                  <a:close/>
                </a:path>
                <a:path w="1871979" h="1838325">
                  <a:moveTo>
                    <a:pt x="1871472" y="1795284"/>
                  </a:moveTo>
                  <a:lnTo>
                    <a:pt x="1857756" y="1795284"/>
                  </a:lnTo>
                  <a:lnTo>
                    <a:pt x="1857756" y="1824240"/>
                  </a:lnTo>
                  <a:lnTo>
                    <a:pt x="1845564" y="1824240"/>
                  </a:lnTo>
                  <a:lnTo>
                    <a:pt x="1845564" y="1837956"/>
                  </a:lnTo>
                  <a:lnTo>
                    <a:pt x="1871472" y="1837956"/>
                  </a:lnTo>
                  <a:lnTo>
                    <a:pt x="1871472" y="1830336"/>
                  </a:lnTo>
                  <a:lnTo>
                    <a:pt x="1871472" y="1824240"/>
                  </a:lnTo>
                  <a:lnTo>
                    <a:pt x="1871472" y="1795284"/>
                  </a:lnTo>
                  <a:close/>
                </a:path>
                <a:path w="1871979" h="1838325">
                  <a:moveTo>
                    <a:pt x="1871472" y="1699272"/>
                  </a:moveTo>
                  <a:lnTo>
                    <a:pt x="1857756" y="1699272"/>
                  </a:lnTo>
                  <a:lnTo>
                    <a:pt x="1857756" y="1754136"/>
                  </a:lnTo>
                  <a:lnTo>
                    <a:pt x="1871472" y="1754136"/>
                  </a:lnTo>
                  <a:lnTo>
                    <a:pt x="1871472" y="1699272"/>
                  </a:lnTo>
                  <a:close/>
                </a:path>
                <a:path w="1871979" h="1838325">
                  <a:moveTo>
                    <a:pt x="1871472" y="1603260"/>
                  </a:moveTo>
                  <a:lnTo>
                    <a:pt x="1857756" y="1603260"/>
                  </a:lnTo>
                  <a:lnTo>
                    <a:pt x="1857756" y="1658124"/>
                  </a:lnTo>
                  <a:lnTo>
                    <a:pt x="1871472" y="1658124"/>
                  </a:lnTo>
                  <a:lnTo>
                    <a:pt x="1871472" y="1603260"/>
                  </a:lnTo>
                  <a:close/>
                </a:path>
                <a:path w="1871979" h="1838325">
                  <a:moveTo>
                    <a:pt x="1871472" y="1507248"/>
                  </a:moveTo>
                  <a:lnTo>
                    <a:pt x="1857756" y="1507248"/>
                  </a:lnTo>
                  <a:lnTo>
                    <a:pt x="1857756" y="1562112"/>
                  </a:lnTo>
                  <a:lnTo>
                    <a:pt x="1871472" y="1562112"/>
                  </a:lnTo>
                  <a:lnTo>
                    <a:pt x="1871472" y="1507248"/>
                  </a:lnTo>
                  <a:close/>
                </a:path>
                <a:path w="1871979" h="1838325">
                  <a:moveTo>
                    <a:pt x="1871472" y="1411236"/>
                  </a:moveTo>
                  <a:lnTo>
                    <a:pt x="1857756" y="1411236"/>
                  </a:lnTo>
                  <a:lnTo>
                    <a:pt x="1857756" y="1466100"/>
                  </a:lnTo>
                  <a:lnTo>
                    <a:pt x="1871472" y="1466100"/>
                  </a:lnTo>
                  <a:lnTo>
                    <a:pt x="1871472" y="1411236"/>
                  </a:lnTo>
                  <a:close/>
                </a:path>
                <a:path w="1871979" h="1838325">
                  <a:moveTo>
                    <a:pt x="1871472" y="1315224"/>
                  </a:moveTo>
                  <a:lnTo>
                    <a:pt x="1857756" y="1315224"/>
                  </a:lnTo>
                  <a:lnTo>
                    <a:pt x="1857756" y="1370088"/>
                  </a:lnTo>
                  <a:lnTo>
                    <a:pt x="1871472" y="1370088"/>
                  </a:lnTo>
                  <a:lnTo>
                    <a:pt x="1871472" y="1315224"/>
                  </a:lnTo>
                  <a:close/>
                </a:path>
                <a:path w="1871979" h="1838325">
                  <a:moveTo>
                    <a:pt x="1871472" y="1219212"/>
                  </a:moveTo>
                  <a:lnTo>
                    <a:pt x="1857756" y="1219212"/>
                  </a:lnTo>
                  <a:lnTo>
                    <a:pt x="1857756" y="1274076"/>
                  </a:lnTo>
                  <a:lnTo>
                    <a:pt x="1871472" y="1274076"/>
                  </a:lnTo>
                  <a:lnTo>
                    <a:pt x="1871472" y="1219212"/>
                  </a:lnTo>
                  <a:close/>
                </a:path>
                <a:path w="1871979" h="1838325">
                  <a:moveTo>
                    <a:pt x="1871472" y="1123200"/>
                  </a:moveTo>
                  <a:lnTo>
                    <a:pt x="1857756" y="1123200"/>
                  </a:lnTo>
                  <a:lnTo>
                    <a:pt x="1857756" y="1178064"/>
                  </a:lnTo>
                  <a:lnTo>
                    <a:pt x="1871472" y="1178064"/>
                  </a:lnTo>
                  <a:lnTo>
                    <a:pt x="1871472" y="1123200"/>
                  </a:lnTo>
                  <a:close/>
                </a:path>
                <a:path w="1871979" h="1838325">
                  <a:moveTo>
                    <a:pt x="1871472" y="1027176"/>
                  </a:moveTo>
                  <a:lnTo>
                    <a:pt x="1857756" y="1027176"/>
                  </a:lnTo>
                  <a:lnTo>
                    <a:pt x="1857756" y="1082052"/>
                  </a:lnTo>
                  <a:lnTo>
                    <a:pt x="1871472" y="1082052"/>
                  </a:lnTo>
                  <a:lnTo>
                    <a:pt x="1871472" y="1027176"/>
                  </a:lnTo>
                  <a:close/>
                </a:path>
                <a:path w="1871979" h="1838325">
                  <a:moveTo>
                    <a:pt x="1871472" y="931164"/>
                  </a:moveTo>
                  <a:lnTo>
                    <a:pt x="1857756" y="931164"/>
                  </a:lnTo>
                  <a:lnTo>
                    <a:pt x="1857756" y="986028"/>
                  </a:lnTo>
                  <a:lnTo>
                    <a:pt x="1871472" y="986028"/>
                  </a:lnTo>
                  <a:lnTo>
                    <a:pt x="1871472" y="931164"/>
                  </a:lnTo>
                  <a:close/>
                </a:path>
                <a:path w="1871979" h="1838325">
                  <a:moveTo>
                    <a:pt x="1871472" y="835152"/>
                  </a:moveTo>
                  <a:lnTo>
                    <a:pt x="1857756" y="835152"/>
                  </a:lnTo>
                  <a:lnTo>
                    <a:pt x="1857756" y="890016"/>
                  </a:lnTo>
                  <a:lnTo>
                    <a:pt x="1871472" y="890016"/>
                  </a:lnTo>
                  <a:lnTo>
                    <a:pt x="1871472" y="835152"/>
                  </a:lnTo>
                  <a:close/>
                </a:path>
                <a:path w="1871979" h="1838325">
                  <a:moveTo>
                    <a:pt x="1871472" y="739140"/>
                  </a:moveTo>
                  <a:lnTo>
                    <a:pt x="1857756" y="739140"/>
                  </a:lnTo>
                  <a:lnTo>
                    <a:pt x="1857756" y="794004"/>
                  </a:lnTo>
                  <a:lnTo>
                    <a:pt x="1871472" y="794004"/>
                  </a:lnTo>
                  <a:lnTo>
                    <a:pt x="1871472" y="739140"/>
                  </a:lnTo>
                  <a:close/>
                </a:path>
                <a:path w="1871979" h="1838325">
                  <a:moveTo>
                    <a:pt x="1871472" y="643128"/>
                  </a:moveTo>
                  <a:lnTo>
                    <a:pt x="1857756" y="643128"/>
                  </a:lnTo>
                  <a:lnTo>
                    <a:pt x="1857756" y="698004"/>
                  </a:lnTo>
                  <a:lnTo>
                    <a:pt x="1871472" y="698004"/>
                  </a:lnTo>
                  <a:lnTo>
                    <a:pt x="1871472" y="643128"/>
                  </a:lnTo>
                  <a:close/>
                </a:path>
                <a:path w="1871979" h="1838325">
                  <a:moveTo>
                    <a:pt x="1871472" y="547116"/>
                  </a:moveTo>
                  <a:lnTo>
                    <a:pt x="1857756" y="547116"/>
                  </a:lnTo>
                  <a:lnTo>
                    <a:pt x="1857756" y="601980"/>
                  </a:lnTo>
                  <a:lnTo>
                    <a:pt x="1871472" y="601980"/>
                  </a:lnTo>
                  <a:lnTo>
                    <a:pt x="1871472" y="547116"/>
                  </a:lnTo>
                  <a:close/>
                </a:path>
                <a:path w="1871979" h="1838325">
                  <a:moveTo>
                    <a:pt x="1871472" y="451104"/>
                  </a:moveTo>
                  <a:lnTo>
                    <a:pt x="1857756" y="451104"/>
                  </a:lnTo>
                  <a:lnTo>
                    <a:pt x="1857756" y="505968"/>
                  </a:lnTo>
                  <a:lnTo>
                    <a:pt x="1871472" y="505968"/>
                  </a:lnTo>
                  <a:lnTo>
                    <a:pt x="1871472" y="451104"/>
                  </a:lnTo>
                  <a:close/>
                </a:path>
                <a:path w="1871979" h="1838325">
                  <a:moveTo>
                    <a:pt x="1871472" y="355092"/>
                  </a:moveTo>
                  <a:lnTo>
                    <a:pt x="1857756" y="355092"/>
                  </a:lnTo>
                  <a:lnTo>
                    <a:pt x="1857756" y="409956"/>
                  </a:lnTo>
                  <a:lnTo>
                    <a:pt x="1871472" y="409956"/>
                  </a:lnTo>
                  <a:lnTo>
                    <a:pt x="1871472" y="355092"/>
                  </a:lnTo>
                  <a:close/>
                </a:path>
                <a:path w="1871979" h="1838325">
                  <a:moveTo>
                    <a:pt x="1871472" y="259080"/>
                  </a:moveTo>
                  <a:lnTo>
                    <a:pt x="1857756" y="259080"/>
                  </a:lnTo>
                  <a:lnTo>
                    <a:pt x="1857756" y="313944"/>
                  </a:lnTo>
                  <a:lnTo>
                    <a:pt x="1871472" y="313944"/>
                  </a:lnTo>
                  <a:lnTo>
                    <a:pt x="1871472" y="259080"/>
                  </a:lnTo>
                  <a:close/>
                </a:path>
                <a:path w="1871979" h="1838325">
                  <a:moveTo>
                    <a:pt x="1871472" y="163068"/>
                  </a:moveTo>
                  <a:lnTo>
                    <a:pt x="1857756" y="163068"/>
                  </a:lnTo>
                  <a:lnTo>
                    <a:pt x="1857756" y="217932"/>
                  </a:lnTo>
                  <a:lnTo>
                    <a:pt x="1871472" y="217932"/>
                  </a:lnTo>
                  <a:lnTo>
                    <a:pt x="1871472" y="163068"/>
                  </a:lnTo>
                  <a:close/>
                </a:path>
                <a:path w="1871979" h="1838325">
                  <a:moveTo>
                    <a:pt x="1871472" y="67056"/>
                  </a:moveTo>
                  <a:lnTo>
                    <a:pt x="1857756" y="67056"/>
                  </a:lnTo>
                  <a:lnTo>
                    <a:pt x="1857756" y="121920"/>
                  </a:lnTo>
                  <a:lnTo>
                    <a:pt x="1871472" y="121920"/>
                  </a:lnTo>
                  <a:lnTo>
                    <a:pt x="1871472" y="67056"/>
                  </a:lnTo>
                  <a:close/>
                </a:path>
                <a:path w="1871979" h="1838325">
                  <a:moveTo>
                    <a:pt x="1871472" y="0"/>
                  </a:moveTo>
                  <a:lnTo>
                    <a:pt x="1828800" y="0"/>
                  </a:lnTo>
                  <a:lnTo>
                    <a:pt x="1828800" y="13716"/>
                  </a:lnTo>
                  <a:lnTo>
                    <a:pt x="1857756" y="13716"/>
                  </a:lnTo>
                  <a:lnTo>
                    <a:pt x="1857756" y="25908"/>
                  </a:lnTo>
                  <a:lnTo>
                    <a:pt x="1871472" y="25908"/>
                  </a:lnTo>
                  <a:lnTo>
                    <a:pt x="1871472" y="13716"/>
                  </a:lnTo>
                  <a:lnTo>
                    <a:pt x="1871472" y="7620"/>
                  </a:lnTo>
                  <a:lnTo>
                    <a:pt x="1871472" y="0"/>
                  </a:lnTo>
                  <a:close/>
                </a:path>
              </a:pathLst>
            </a:custGeom>
            <a:solidFill>
              <a:srgbClr val="41709C"/>
            </a:solidFill>
          </p:spPr>
          <p:txBody>
            <a:bodyPr wrap="square" lIns="0" tIns="0" rIns="0" bIns="0" rtlCol="0"/>
            <a:lstStyle/>
            <a:p/>
          </p:txBody>
        </p:sp>
        <p:sp>
          <p:nvSpPr>
            <p:cNvPr id="23" name="object 23"/>
            <p:cNvSpPr/>
            <p:nvPr/>
          </p:nvSpPr>
          <p:spPr>
            <a:xfrm>
              <a:off x="8840723" y="7064506"/>
              <a:ext cx="1303020" cy="0"/>
            </a:xfrm>
            <a:custGeom>
              <a:avLst/>
              <a:gdLst/>
              <a:ahLst/>
              <a:cxnLst/>
              <a:rect l="l" t="t" r="r" b="b"/>
              <a:pathLst>
                <a:path w="1303020" h="0">
                  <a:moveTo>
                    <a:pt x="0" y="0"/>
                  </a:moveTo>
                  <a:lnTo>
                    <a:pt x="1303020" y="0"/>
                  </a:lnTo>
                </a:path>
              </a:pathLst>
            </a:custGeom>
            <a:ln w="13715">
              <a:solidFill>
                <a:srgbClr val="41709C"/>
              </a:solidFill>
              <a:prstDash val="sysDash"/>
            </a:ln>
          </p:spPr>
          <p:txBody>
            <a:bodyPr wrap="square" lIns="0" tIns="0" rIns="0" bIns="0" rtlCol="0"/>
            <a:lstStyle/>
            <a:p/>
          </p:txBody>
        </p:sp>
        <p:sp>
          <p:nvSpPr>
            <p:cNvPr id="24" name="object 24"/>
            <p:cNvSpPr/>
            <p:nvPr/>
          </p:nvSpPr>
          <p:spPr>
            <a:xfrm>
              <a:off x="8967215" y="5157215"/>
              <a:ext cx="498475" cy="200025"/>
            </a:xfrm>
            <a:custGeom>
              <a:avLst/>
              <a:gdLst/>
              <a:ahLst/>
              <a:cxnLst/>
              <a:rect l="l" t="t" r="r" b="b"/>
              <a:pathLst>
                <a:path w="498475" h="200025">
                  <a:moveTo>
                    <a:pt x="498348" y="0"/>
                  </a:moveTo>
                  <a:lnTo>
                    <a:pt x="0" y="0"/>
                  </a:lnTo>
                  <a:lnTo>
                    <a:pt x="0" y="199644"/>
                  </a:lnTo>
                  <a:lnTo>
                    <a:pt x="498348" y="199644"/>
                  </a:lnTo>
                  <a:lnTo>
                    <a:pt x="498348" y="0"/>
                  </a:lnTo>
                  <a:close/>
                </a:path>
              </a:pathLst>
            </a:custGeom>
            <a:solidFill>
              <a:srgbClr val="FFFFFF"/>
            </a:solidFill>
          </p:spPr>
          <p:txBody>
            <a:bodyPr wrap="square" lIns="0" tIns="0" rIns="0" bIns="0" rtlCol="0"/>
            <a:lstStyle/>
            <a:p/>
          </p:txBody>
        </p:sp>
      </p:grpSp>
      <p:sp>
        <p:nvSpPr>
          <p:cNvPr id="25" name="object 25"/>
          <p:cNvSpPr txBox="1"/>
          <p:nvPr/>
        </p:nvSpPr>
        <p:spPr>
          <a:xfrm>
            <a:off x="8957564" y="5144516"/>
            <a:ext cx="519430" cy="223520"/>
          </a:xfrm>
          <a:prstGeom prst="rect">
            <a:avLst/>
          </a:prstGeom>
        </p:spPr>
        <p:txBody>
          <a:bodyPr wrap="square" lIns="0" tIns="12065" rIns="0" bIns="0" rtlCol="0" vert="horz">
            <a:spAutoFit/>
          </a:bodyPr>
          <a:lstStyle/>
          <a:p>
            <a:pPr marL="12700">
              <a:lnSpc>
                <a:spcPct val="100000"/>
              </a:lnSpc>
              <a:spcBef>
                <a:spcPts val="95"/>
              </a:spcBef>
            </a:pPr>
            <a:r>
              <a:rPr dirty="0" sz="1300" spc="-5" b="1">
                <a:solidFill>
                  <a:srgbClr val="0070BF"/>
                </a:solidFill>
                <a:latin typeface="Meiryo UI"/>
                <a:cs typeface="Meiryo UI"/>
              </a:rPr>
              <a:t>総務省</a:t>
            </a:r>
            <a:endParaRPr sz="1300">
              <a:latin typeface="Meiryo UI"/>
              <a:cs typeface="Meiryo UI"/>
            </a:endParaRPr>
          </a:p>
        </p:txBody>
      </p:sp>
      <p:sp>
        <p:nvSpPr>
          <p:cNvPr id="26" name="object 26"/>
          <p:cNvSpPr txBox="1"/>
          <p:nvPr/>
        </p:nvSpPr>
        <p:spPr>
          <a:xfrm>
            <a:off x="8887459" y="5684011"/>
            <a:ext cx="1783080" cy="1210945"/>
          </a:xfrm>
          <a:prstGeom prst="rect">
            <a:avLst/>
          </a:prstGeom>
        </p:spPr>
        <p:txBody>
          <a:bodyPr wrap="square" lIns="0" tIns="12700" rIns="0" bIns="0" rtlCol="0" vert="horz">
            <a:spAutoFit/>
          </a:bodyPr>
          <a:lstStyle/>
          <a:p>
            <a:pPr algn="just" marL="102235" marR="10795" indent="-90170">
              <a:lnSpc>
                <a:spcPct val="99600"/>
              </a:lnSpc>
              <a:spcBef>
                <a:spcPts val="100"/>
              </a:spcBef>
              <a:buSzPct val="92307"/>
              <a:buChar char="◇"/>
              <a:tabLst>
                <a:tab pos="178435" algn="l"/>
              </a:tabLst>
            </a:pPr>
            <a:r>
              <a:rPr dirty="0" sz="1300" spc="-5">
                <a:latin typeface="Meiryo UI"/>
                <a:cs typeface="Meiryo UI"/>
              </a:rPr>
              <a:t>校務</a:t>
            </a:r>
            <a:r>
              <a:rPr dirty="0" sz="1300" spc="-40">
                <a:latin typeface="Meiryo UI"/>
                <a:cs typeface="Meiryo UI"/>
              </a:rPr>
              <a:t>・</a:t>
            </a:r>
            <a:r>
              <a:rPr dirty="0" sz="1300" spc="-5">
                <a:latin typeface="Meiryo UI"/>
                <a:cs typeface="Meiryo UI"/>
              </a:rPr>
              <a:t>学習</a:t>
            </a:r>
            <a:r>
              <a:rPr dirty="0" sz="1300" spc="-10">
                <a:latin typeface="Meiryo UI"/>
                <a:cs typeface="Meiryo UI"/>
              </a:rPr>
              <a:t>のデー</a:t>
            </a:r>
            <a:r>
              <a:rPr dirty="0" sz="1300" spc="-5">
                <a:latin typeface="Meiryo UI"/>
                <a:cs typeface="Meiryo UI"/>
              </a:rPr>
              <a:t>タ連携 </a:t>
            </a:r>
            <a:r>
              <a:rPr dirty="0" sz="1300" spc="-10">
                <a:latin typeface="Meiryo UI"/>
                <a:cs typeface="Meiryo UI"/>
              </a:rPr>
              <a:t>の</a:t>
            </a:r>
            <a:r>
              <a:rPr dirty="0" sz="1300" spc="-5">
                <a:latin typeface="Meiryo UI"/>
                <a:cs typeface="Meiryo UI"/>
              </a:rPr>
              <a:t>た</a:t>
            </a:r>
            <a:r>
              <a:rPr dirty="0" sz="1300" spc="-10">
                <a:latin typeface="Meiryo UI"/>
                <a:cs typeface="Meiryo UI"/>
              </a:rPr>
              <a:t>めの</a:t>
            </a:r>
            <a:r>
              <a:rPr dirty="0" sz="1300" spc="-5">
                <a:latin typeface="Meiryo UI"/>
                <a:cs typeface="Meiryo UI"/>
              </a:rPr>
              <a:t>標準仕様</a:t>
            </a:r>
            <a:r>
              <a:rPr dirty="0" sz="1300" spc="-10">
                <a:latin typeface="Meiryo UI"/>
                <a:cs typeface="Meiryo UI"/>
              </a:rPr>
              <a:t>の</a:t>
            </a:r>
            <a:r>
              <a:rPr dirty="0" sz="1300" spc="-5">
                <a:latin typeface="Meiryo UI"/>
                <a:cs typeface="Meiryo UI"/>
              </a:rPr>
              <a:t>普及 </a:t>
            </a:r>
            <a:r>
              <a:rPr dirty="0" sz="1300" spc="-5">
                <a:latin typeface="Meiryo UI"/>
                <a:cs typeface="Meiryo UI"/>
              </a:rPr>
              <a:t>促進</a:t>
            </a:r>
            <a:endParaRPr sz="1300">
              <a:latin typeface="Meiryo UI"/>
              <a:cs typeface="Meiryo UI"/>
            </a:endParaRPr>
          </a:p>
          <a:p>
            <a:pPr marL="231775">
              <a:lnSpc>
                <a:spcPts val="1555"/>
              </a:lnSpc>
            </a:pPr>
            <a:r>
              <a:rPr dirty="0" sz="1300" spc="-5">
                <a:latin typeface="Meiryo UI"/>
                <a:cs typeface="Meiryo UI"/>
              </a:rPr>
              <a:t>【⇒</a:t>
            </a:r>
            <a:r>
              <a:rPr dirty="0" sz="1300" spc="-10">
                <a:latin typeface="Meiryo UI"/>
                <a:cs typeface="Meiryo UI"/>
              </a:rPr>
              <a:t>37ペー</a:t>
            </a:r>
            <a:r>
              <a:rPr dirty="0" sz="1300" spc="-5">
                <a:latin typeface="Meiryo UI"/>
                <a:cs typeface="Meiryo UI"/>
              </a:rPr>
              <a:t>ジ】</a:t>
            </a:r>
            <a:endParaRPr sz="1300">
              <a:latin typeface="Meiryo UI"/>
              <a:cs typeface="Meiryo UI"/>
            </a:endParaRPr>
          </a:p>
          <a:p>
            <a:pPr marL="102235" marR="5080" indent="-90170">
              <a:lnSpc>
                <a:spcPts val="1560"/>
              </a:lnSpc>
              <a:spcBef>
                <a:spcPts val="45"/>
              </a:spcBef>
              <a:buSzPct val="92307"/>
              <a:buChar char="■"/>
              <a:tabLst>
                <a:tab pos="178435" algn="l"/>
              </a:tabLst>
            </a:pPr>
            <a:r>
              <a:rPr dirty="0" sz="1300" spc="-5">
                <a:latin typeface="Meiryo UI"/>
                <a:cs typeface="Meiryo UI"/>
              </a:rPr>
              <a:t>地域</a:t>
            </a:r>
            <a:r>
              <a:rPr dirty="0" sz="1300">
                <a:latin typeface="Meiryo UI"/>
                <a:cs typeface="Meiryo UI"/>
              </a:rPr>
              <a:t>I</a:t>
            </a:r>
            <a:r>
              <a:rPr dirty="0" sz="1300" spc="-5">
                <a:latin typeface="Meiryo UI"/>
                <a:cs typeface="Meiryo UI"/>
              </a:rPr>
              <a:t>CTクラ</a:t>
            </a:r>
            <a:r>
              <a:rPr dirty="0" sz="1300" spc="-15">
                <a:latin typeface="Meiryo UI"/>
                <a:cs typeface="Meiryo UI"/>
              </a:rPr>
              <a:t>ブ</a:t>
            </a:r>
            <a:r>
              <a:rPr dirty="0" sz="1300" spc="-10">
                <a:latin typeface="Meiryo UI"/>
                <a:cs typeface="Meiryo UI"/>
              </a:rPr>
              <a:t>の</a:t>
            </a:r>
            <a:r>
              <a:rPr dirty="0" sz="1300" spc="-5">
                <a:latin typeface="Meiryo UI"/>
                <a:cs typeface="Meiryo UI"/>
              </a:rPr>
              <a:t>普及促 </a:t>
            </a:r>
            <a:r>
              <a:rPr dirty="0" sz="1300" spc="-5">
                <a:latin typeface="Meiryo UI"/>
                <a:cs typeface="Meiryo UI"/>
              </a:rPr>
              <a:t>進</a:t>
            </a:r>
            <a:r>
              <a:rPr dirty="0" sz="1300" spc="405">
                <a:latin typeface="Meiryo UI"/>
                <a:cs typeface="Meiryo UI"/>
              </a:rPr>
              <a:t> </a:t>
            </a:r>
            <a:r>
              <a:rPr dirty="0" sz="1300" spc="-5">
                <a:latin typeface="Meiryo UI"/>
                <a:cs typeface="Meiryo UI"/>
              </a:rPr>
              <a:t>【</a:t>
            </a:r>
            <a:r>
              <a:rPr dirty="0" sz="1300" spc="-10">
                <a:latin typeface="Meiryo UI"/>
                <a:cs typeface="Meiryo UI"/>
              </a:rPr>
              <a:t>⇒37ペー</a:t>
            </a:r>
            <a:r>
              <a:rPr dirty="0" sz="1300" spc="-5">
                <a:latin typeface="Meiryo UI"/>
                <a:cs typeface="Meiryo UI"/>
              </a:rPr>
              <a:t>ジ】</a:t>
            </a:r>
            <a:endParaRPr sz="1300">
              <a:latin typeface="Meiryo UI"/>
              <a:cs typeface="Meiryo UI"/>
            </a:endParaRPr>
          </a:p>
        </p:txBody>
      </p:sp>
      <p:sp>
        <p:nvSpPr>
          <p:cNvPr id="27" name="object 27"/>
          <p:cNvSpPr/>
          <p:nvPr/>
        </p:nvSpPr>
        <p:spPr>
          <a:xfrm>
            <a:off x="8679180" y="3311652"/>
            <a:ext cx="1874520" cy="399415"/>
          </a:xfrm>
          <a:custGeom>
            <a:avLst/>
            <a:gdLst/>
            <a:ahLst/>
            <a:cxnLst/>
            <a:rect l="l" t="t" r="r" b="b"/>
            <a:pathLst>
              <a:path w="1874520" h="399414">
                <a:moveTo>
                  <a:pt x="1874520" y="0"/>
                </a:moveTo>
                <a:lnTo>
                  <a:pt x="0" y="0"/>
                </a:lnTo>
                <a:lnTo>
                  <a:pt x="0" y="399288"/>
                </a:lnTo>
                <a:lnTo>
                  <a:pt x="1874520" y="399288"/>
                </a:lnTo>
                <a:lnTo>
                  <a:pt x="1874520" y="0"/>
                </a:lnTo>
                <a:close/>
              </a:path>
            </a:pathLst>
          </a:custGeom>
          <a:solidFill>
            <a:srgbClr val="FBE4D6"/>
          </a:solidFill>
        </p:spPr>
        <p:txBody>
          <a:bodyPr wrap="square" lIns="0" tIns="0" rIns="0" bIns="0" rtlCol="0"/>
          <a:lstStyle/>
          <a:p/>
        </p:txBody>
      </p:sp>
      <p:sp>
        <p:nvSpPr>
          <p:cNvPr id="28" name="object 28"/>
          <p:cNvSpPr txBox="1"/>
          <p:nvPr/>
        </p:nvSpPr>
        <p:spPr>
          <a:xfrm>
            <a:off x="7898383" y="3337052"/>
            <a:ext cx="2767330" cy="173990"/>
          </a:xfrm>
          <a:prstGeom prst="rect">
            <a:avLst/>
          </a:prstGeom>
        </p:spPr>
        <p:txBody>
          <a:bodyPr wrap="square" lIns="0" tIns="15240" rIns="0" bIns="0" rtlCol="0" vert="horz">
            <a:spAutoFit/>
          </a:bodyPr>
          <a:lstStyle/>
          <a:p>
            <a:pPr marL="12700">
              <a:lnSpc>
                <a:spcPct val="100000"/>
              </a:lnSpc>
              <a:spcBef>
                <a:spcPts val="120"/>
              </a:spcBef>
              <a:tabLst>
                <a:tab pos="879475" algn="l"/>
                <a:tab pos="2753995" algn="l"/>
              </a:tabLst>
            </a:pPr>
            <a:r>
              <a:rPr dirty="0" u="dash" sz="950" spc="5">
                <a:solidFill>
                  <a:srgbClr val="FF0000"/>
                </a:solidFill>
                <a:uFill>
                  <a:solidFill>
                    <a:srgbClr val="41709C"/>
                  </a:solidFill>
                </a:uFill>
                <a:latin typeface="Times New Roman"/>
                <a:cs typeface="Times New Roman"/>
              </a:rPr>
              <a:t> </a:t>
            </a:r>
            <a:r>
              <a:rPr dirty="0" u="dash" sz="950" spc="5">
                <a:solidFill>
                  <a:srgbClr val="FF0000"/>
                </a:solidFill>
                <a:uFill>
                  <a:solidFill>
                    <a:srgbClr val="41709C"/>
                  </a:solidFill>
                </a:uFill>
                <a:latin typeface="Times New Roman"/>
                <a:cs typeface="Times New Roman"/>
              </a:rPr>
              <a:t>	</a:t>
            </a:r>
            <a:r>
              <a:rPr dirty="0" u="dash" sz="950" spc="20">
                <a:solidFill>
                  <a:srgbClr val="FF0000"/>
                </a:solidFill>
                <a:uFill>
                  <a:solidFill>
                    <a:srgbClr val="41709C"/>
                  </a:solidFill>
                </a:uFill>
                <a:latin typeface="Yu Gothic"/>
                <a:cs typeface="Yu Gothic"/>
              </a:rPr>
              <a:t>基幹網としての</a:t>
            </a:r>
            <a:r>
              <a:rPr dirty="0" u="dash" sz="950" spc="10">
                <a:solidFill>
                  <a:srgbClr val="FF0000"/>
                </a:solidFill>
                <a:uFill>
                  <a:solidFill>
                    <a:srgbClr val="41709C"/>
                  </a:solidFill>
                </a:uFill>
                <a:latin typeface="Yu Gothic"/>
                <a:cs typeface="Yu Gothic"/>
              </a:rPr>
              <a:t>SINET</a:t>
            </a:r>
            <a:r>
              <a:rPr dirty="0" u="dash" sz="950" spc="20">
                <a:solidFill>
                  <a:srgbClr val="FF0000"/>
                </a:solidFill>
                <a:uFill>
                  <a:solidFill>
                    <a:srgbClr val="41709C"/>
                  </a:solidFill>
                </a:uFill>
                <a:latin typeface="Yu Gothic"/>
                <a:cs typeface="Yu Gothic"/>
              </a:rPr>
              <a:t>活用、	</a:t>
            </a:r>
            <a:endParaRPr sz="950">
              <a:latin typeface="Yu Gothic"/>
              <a:cs typeface="Yu Gothic"/>
            </a:endParaRPr>
          </a:p>
        </p:txBody>
      </p:sp>
      <p:sp>
        <p:nvSpPr>
          <p:cNvPr id="29" name="object 29"/>
          <p:cNvSpPr txBox="1"/>
          <p:nvPr/>
        </p:nvSpPr>
        <p:spPr>
          <a:xfrm>
            <a:off x="8765540" y="3486403"/>
            <a:ext cx="1630680" cy="173990"/>
          </a:xfrm>
          <a:prstGeom prst="rect">
            <a:avLst/>
          </a:prstGeom>
        </p:spPr>
        <p:txBody>
          <a:bodyPr wrap="square" lIns="0" tIns="15240" rIns="0" bIns="0" rtlCol="0" vert="horz">
            <a:spAutoFit/>
          </a:bodyPr>
          <a:lstStyle/>
          <a:p>
            <a:pPr marL="12700">
              <a:lnSpc>
                <a:spcPct val="100000"/>
              </a:lnSpc>
              <a:spcBef>
                <a:spcPts val="120"/>
              </a:spcBef>
            </a:pPr>
            <a:r>
              <a:rPr dirty="0" sz="950" spc="20">
                <a:solidFill>
                  <a:srgbClr val="FF0000"/>
                </a:solidFill>
                <a:latin typeface="Yu Gothic"/>
                <a:cs typeface="Yu Gothic"/>
              </a:rPr>
              <a:t>学習／生徒指導、管理運営等</a:t>
            </a:r>
            <a:endParaRPr sz="950">
              <a:latin typeface="Yu Gothic"/>
              <a:cs typeface="Yu Gothic"/>
            </a:endParaRPr>
          </a:p>
        </p:txBody>
      </p:sp>
      <p:sp>
        <p:nvSpPr>
          <p:cNvPr id="30" name="object 30"/>
          <p:cNvSpPr/>
          <p:nvPr/>
        </p:nvSpPr>
        <p:spPr>
          <a:xfrm>
            <a:off x="9543288" y="5074920"/>
            <a:ext cx="1077595" cy="548640"/>
          </a:xfrm>
          <a:custGeom>
            <a:avLst/>
            <a:gdLst/>
            <a:ahLst/>
            <a:cxnLst/>
            <a:rect l="l" t="t" r="r" b="b"/>
            <a:pathLst>
              <a:path w="1077595" h="548639">
                <a:moveTo>
                  <a:pt x="1077468" y="0"/>
                </a:moveTo>
                <a:lnTo>
                  <a:pt x="0" y="0"/>
                </a:lnTo>
                <a:lnTo>
                  <a:pt x="0" y="548639"/>
                </a:lnTo>
                <a:lnTo>
                  <a:pt x="1077468" y="548639"/>
                </a:lnTo>
                <a:lnTo>
                  <a:pt x="1077468" y="0"/>
                </a:lnTo>
                <a:close/>
              </a:path>
            </a:pathLst>
          </a:custGeom>
          <a:solidFill>
            <a:srgbClr val="FBE4D6"/>
          </a:solidFill>
        </p:spPr>
        <p:txBody>
          <a:bodyPr wrap="square" lIns="0" tIns="0" rIns="0" bIns="0" rtlCol="0"/>
          <a:lstStyle/>
          <a:p/>
        </p:txBody>
      </p:sp>
      <p:sp>
        <p:nvSpPr>
          <p:cNvPr id="31" name="object 31"/>
          <p:cNvSpPr txBox="1"/>
          <p:nvPr/>
        </p:nvSpPr>
        <p:spPr>
          <a:xfrm>
            <a:off x="9579356" y="5100320"/>
            <a:ext cx="939800" cy="471170"/>
          </a:xfrm>
          <a:prstGeom prst="rect">
            <a:avLst/>
          </a:prstGeom>
        </p:spPr>
        <p:txBody>
          <a:bodyPr wrap="square" lIns="0" tIns="11430" rIns="0" bIns="0" rtlCol="0" vert="horz">
            <a:spAutoFit/>
          </a:bodyPr>
          <a:lstStyle/>
          <a:p>
            <a:pPr marL="62865" marR="5080" indent="-50800">
              <a:lnSpc>
                <a:spcPct val="102600"/>
              </a:lnSpc>
              <a:spcBef>
                <a:spcPts val="90"/>
              </a:spcBef>
            </a:pPr>
            <a:r>
              <a:rPr dirty="0" u="heavy" sz="950" spc="5">
                <a:solidFill>
                  <a:srgbClr val="FF0000"/>
                </a:solidFill>
                <a:uFill>
                  <a:solidFill>
                    <a:srgbClr val="41709C"/>
                  </a:solidFill>
                </a:uFill>
                <a:latin typeface="Times New Roman"/>
                <a:cs typeface="Times New Roman"/>
              </a:rPr>
              <a:t> </a:t>
            </a:r>
            <a:r>
              <a:rPr dirty="0" u="heavy" sz="950" spc="-85">
                <a:solidFill>
                  <a:srgbClr val="FF0000"/>
                </a:solidFill>
                <a:uFill>
                  <a:solidFill>
                    <a:srgbClr val="41709C"/>
                  </a:solidFill>
                </a:uFill>
                <a:latin typeface="Times New Roman"/>
                <a:cs typeface="Times New Roman"/>
              </a:rPr>
              <a:t> </a:t>
            </a:r>
            <a:r>
              <a:rPr dirty="0" u="heavy" sz="950" spc="20">
                <a:solidFill>
                  <a:srgbClr val="FF0000"/>
                </a:solidFill>
                <a:uFill>
                  <a:solidFill>
                    <a:srgbClr val="41709C"/>
                  </a:solidFill>
                </a:uFill>
                <a:latin typeface="Yu Gothic"/>
                <a:cs typeface="Yu Gothic"/>
              </a:rPr>
              <a:t>学校／地域での </a:t>
            </a:r>
            <a:r>
              <a:rPr dirty="0" sz="950" spc="20">
                <a:solidFill>
                  <a:srgbClr val="FF0000"/>
                </a:solidFill>
                <a:latin typeface="Yu Gothic"/>
                <a:cs typeface="Yu Gothic"/>
              </a:rPr>
              <a:t>データ連携や </a:t>
            </a:r>
            <a:r>
              <a:rPr dirty="0" sz="950" spc="10">
                <a:solidFill>
                  <a:srgbClr val="FF0000"/>
                </a:solidFill>
                <a:latin typeface="Yu Gothic"/>
                <a:cs typeface="Yu Gothic"/>
              </a:rPr>
              <a:t>ICT</a:t>
            </a:r>
            <a:r>
              <a:rPr dirty="0" sz="950" spc="20">
                <a:solidFill>
                  <a:srgbClr val="FF0000"/>
                </a:solidFill>
                <a:latin typeface="Yu Gothic"/>
                <a:cs typeface="Yu Gothic"/>
              </a:rPr>
              <a:t>スキル向上</a:t>
            </a:r>
            <a:endParaRPr sz="950">
              <a:latin typeface="Yu Gothic"/>
              <a:cs typeface="Yu Gothic"/>
            </a:endParaRPr>
          </a:p>
        </p:txBody>
      </p:sp>
      <p:pic>
        <p:nvPicPr>
          <p:cNvPr id="32" name="object 32"/>
          <p:cNvPicPr/>
          <p:nvPr/>
        </p:nvPicPr>
        <p:blipFill>
          <a:blip r:embed="rId2" cstate="print"/>
          <a:stretch>
            <a:fillRect/>
          </a:stretch>
        </p:blipFill>
        <p:spPr>
          <a:xfrm>
            <a:off x="6483096" y="2037588"/>
            <a:ext cx="903377" cy="649224"/>
          </a:xfrm>
          <a:prstGeom prst="rect">
            <a:avLst/>
          </a:prstGeom>
        </p:spPr>
      </p:pic>
      <p:pic>
        <p:nvPicPr>
          <p:cNvPr id="33" name="object 33"/>
          <p:cNvPicPr/>
          <p:nvPr/>
        </p:nvPicPr>
        <p:blipFill>
          <a:blip r:embed="rId3" cstate="print"/>
          <a:stretch>
            <a:fillRect/>
          </a:stretch>
        </p:blipFill>
        <p:spPr>
          <a:xfrm>
            <a:off x="8552688" y="2016251"/>
            <a:ext cx="1053083" cy="629412"/>
          </a:xfrm>
          <a:prstGeom prst="rect">
            <a:avLst/>
          </a:prstGeom>
        </p:spPr>
      </p:pic>
      <p:pic>
        <p:nvPicPr>
          <p:cNvPr id="34" name="object 34"/>
          <p:cNvPicPr/>
          <p:nvPr/>
        </p:nvPicPr>
        <p:blipFill>
          <a:blip r:embed="rId4" cstate="print"/>
          <a:stretch>
            <a:fillRect/>
          </a:stretch>
        </p:blipFill>
        <p:spPr>
          <a:xfrm>
            <a:off x="9700259" y="1987295"/>
            <a:ext cx="932688" cy="670560"/>
          </a:xfrm>
          <a:prstGeom prst="rect">
            <a:avLst/>
          </a:prstGeom>
        </p:spPr>
      </p:pic>
      <p:sp>
        <p:nvSpPr>
          <p:cNvPr id="35" name="object 35"/>
          <p:cNvSpPr/>
          <p:nvPr/>
        </p:nvSpPr>
        <p:spPr>
          <a:xfrm>
            <a:off x="6576059" y="1633727"/>
            <a:ext cx="3992879" cy="292735"/>
          </a:xfrm>
          <a:custGeom>
            <a:avLst/>
            <a:gdLst/>
            <a:ahLst/>
            <a:cxnLst/>
            <a:rect l="l" t="t" r="r" b="b"/>
            <a:pathLst>
              <a:path w="3992879" h="292735">
                <a:moveTo>
                  <a:pt x="3992880" y="0"/>
                </a:moveTo>
                <a:lnTo>
                  <a:pt x="0" y="0"/>
                </a:lnTo>
                <a:lnTo>
                  <a:pt x="0" y="292608"/>
                </a:lnTo>
                <a:lnTo>
                  <a:pt x="3992880" y="292608"/>
                </a:lnTo>
                <a:lnTo>
                  <a:pt x="3992880" y="278892"/>
                </a:lnTo>
                <a:lnTo>
                  <a:pt x="27432" y="278892"/>
                </a:lnTo>
                <a:lnTo>
                  <a:pt x="13716" y="265176"/>
                </a:lnTo>
                <a:lnTo>
                  <a:pt x="27432" y="265176"/>
                </a:lnTo>
                <a:lnTo>
                  <a:pt x="27432" y="27432"/>
                </a:lnTo>
                <a:lnTo>
                  <a:pt x="13716" y="27432"/>
                </a:lnTo>
                <a:lnTo>
                  <a:pt x="27432" y="13716"/>
                </a:lnTo>
                <a:lnTo>
                  <a:pt x="3992880" y="13716"/>
                </a:lnTo>
                <a:lnTo>
                  <a:pt x="3992880" y="0"/>
                </a:lnTo>
                <a:close/>
              </a:path>
              <a:path w="3992879" h="292735">
                <a:moveTo>
                  <a:pt x="27432" y="265176"/>
                </a:moveTo>
                <a:lnTo>
                  <a:pt x="13716" y="265176"/>
                </a:lnTo>
                <a:lnTo>
                  <a:pt x="27432" y="278892"/>
                </a:lnTo>
                <a:lnTo>
                  <a:pt x="27432" y="265176"/>
                </a:lnTo>
                <a:close/>
              </a:path>
              <a:path w="3992879" h="292735">
                <a:moveTo>
                  <a:pt x="3965448" y="265176"/>
                </a:moveTo>
                <a:lnTo>
                  <a:pt x="27432" y="265176"/>
                </a:lnTo>
                <a:lnTo>
                  <a:pt x="27432" y="278892"/>
                </a:lnTo>
                <a:lnTo>
                  <a:pt x="3965448" y="278892"/>
                </a:lnTo>
                <a:lnTo>
                  <a:pt x="3965448" y="265176"/>
                </a:lnTo>
                <a:close/>
              </a:path>
              <a:path w="3992879" h="292735">
                <a:moveTo>
                  <a:pt x="3965448" y="13716"/>
                </a:moveTo>
                <a:lnTo>
                  <a:pt x="3965448" y="278892"/>
                </a:lnTo>
                <a:lnTo>
                  <a:pt x="3979164" y="265176"/>
                </a:lnTo>
                <a:lnTo>
                  <a:pt x="3992880" y="265176"/>
                </a:lnTo>
                <a:lnTo>
                  <a:pt x="3992880" y="27432"/>
                </a:lnTo>
                <a:lnTo>
                  <a:pt x="3979164" y="27432"/>
                </a:lnTo>
                <a:lnTo>
                  <a:pt x="3965448" y="13716"/>
                </a:lnTo>
                <a:close/>
              </a:path>
              <a:path w="3992879" h="292735">
                <a:moveTo>
                  <a:pt x="3992880" y="265176"/>
                </a:moveTo>
                <a:lnTo>
                  <a:pt x="3979164" y="265176"/>
                </a:lnTo>
                <a:lnTo>
                  <a:pt x="3965448" y="278892"/>
                </a:lnTo>
                <a:lnTo>
                  <a:pt x="3992880" y="278892"/>
                </a:lnTo>
                <a:lnTo>
                  <a:pt x="3992880" y="265176"/>
                </a:lnTo>
                <a:close/>
              </a:path>
              <a:path w="3992879" h="292735">
                <a:moveTo>
                  <a:pt x="27432" y="13716"/>
                </a:moveTo>
                <a:lnTo>
                  <a:pt x="13716" y="27432"/>
                </a:lnTo>
                <a:lnTo>
                  <a:pt x="27432" y="27432"/>
                </a:lnTo>
                <a:lnTo>
                  <a:pt x="27432" y="13716"/>
                </a:lnTo>
                <a:close/>
              </a:path>
              <a:path w="3992879" h="292735">
                <a:moveTo>
                  <a:pt x="3965448" y="13716"/>
                </a:moveTo>
                <a:lnTo>
                  <a:pt x="27432" y="13716"/>
                </a:lnTo>
                <a:lnTo>
                  <a:pt x="27432" y="27432"/>
                </a:lnTo>
                <a:lnTo>
                  <a:pt x="3965448" y="27432"/>
                </a:lnTo>
                <a:lnTo>
                  <a:pt x="3965448" y="13716"/>
                </a:lnTo>
                <a:close/>
              </a:path>
              <a:path w="3992879" h="292735">
                <a:moveTo>
                  <a:pt x="3992880" y="13716"/>
                </a:moveTo>
                <a:lnTo>
                  <a:pt x="3965448" y="13716"/>
                </a:lnTo>
                <a:lnTo>
                  <a:pt x="3979164" y="27432"/>
                </a:lnTo>
                <a:lnTo>
                  <a:pt x="3992880" y="27432"/>
                </a:lnTo>
                <a:lnTo>
                  <a:pt x="3992880" y="13716"/>
                </a:lnTo>
                <a:close/>
              </a:path>
            </a:pathLst>
          </a:custGeom>
          <a:solidFill>
            <a:srgbClr val="000000"/>
          </a:solidFill>
        </p:spPr>
        <p:txBody>
          <a:bodyPr wrap="square" lIns="0" tIns="0" rIns="0" bIns="0" rtlCol="0"/>
          <a:lstStyle/>
          <a:p/>
        </p:txBody>
      </p:sp>
      <p:grpSp>
        <p:nvGrpSpPr>
          <p:cNvPr id="36" name="object 36"/>
          <p:cNvGrpSpPr/>
          <p:nvPr/>
        </p:nvGrpSpPr>
        <p:grpSpPr>
          <a:xfrm>
            <a:off x="6333744" y="1982723"/>
            <a:ext cx="2438400" cy="5092065"/>
            <a:chOff x="6333744" y="1982723"/>
            <a:chExt cx="2438400" cy="5092065"/>
          </a:xfrm>
        </p:grpSpPr>
        <p:pic>
          <p:nvPicPr>
            <p:cNvPr id="37" name="object 37"/>
            <p:cNvPicPr/>
            <p:nvPr/>
          </p:nvPicPr>
          <p:blipFill>
            <a:blip r:embed="rId5" cstate="print"/>
            <a:stretch>
              <a:fillRect/>
            </a:stretch>
          </p:blipFill>
          <p:spPr>
            <a:xfrm>
              <a:off x="7493508" y="1982723"/>
              <a:ext cx="964692" cy="713231"/>
            </a:xfrm>
            <a:prstGeom prst="rect">
              <a:avLst/>
            </a:prstGeom>
          </p:spPr>
        </p:pic>
        <p:sp>
          <p:nvSpPr>
            <p:cNvPr id="38" name="object 38"/>
            <p:cNvSpPr/>
            <p:nvPr/>
          </p:nvSpPr>
          <p:spPr>
            <a:xfrm>
              <a:off x="6341364" y="3633216"/>
              <a:ext cx="326390" cy="2010410"/>
            </a:xfrm>
            <a:custGeom>
              <a:avLst/>
              <a:gdLst/>
              <a:ahLst/>
              <a:cxnLst/>
              <a:rect l="l" t="t" r="r" b="b"/>
              <a:pathLst>
                <a:path w="326390" h="2010410">
                  <a:moveTo>
                    <a:pt x="163067" y="0"/>
                  </a:moveTo>
                  <a:lnTo>
                    <a:pt x="163067" y="502920"/>
                  </a:lnTo>
                  <a:lnTo>
                    <a:pt x="0" y="502920"/>
                  </a:lnTo>
                  <a:lnTo>
                    <a:pt x="0" y="1508760"/>
                  </a:lnTo>
                  <a:lnTo>
                    <a:pt x="163067" y="1508760"/>
                  </a:lnTo>
                  <a:lnTo>
                    <a:pt x="163067" y="2010156"/>
                  </a:lnTo>
                  <a:lnTo>
                    <a:pt x="326136" y="1005840"/>
                  </a:lnTo>
                  <a:lnTo>
                    <a:pt x="163067" y="0"/>
                  </a:lnTo>
                  <a:close/>
                </a:path>
              </a:pathLst>
            </a:custGeom>
            <a:solidFill>
              <a:srgbClr val="5B9AD4"/>
            </a:solidFill>
          </p:spPr>
          <p:txBody>
            <a:bodyPr wrap="square" lIns="0" tIns="0" rIns="0" bIns="0" rtlCol="0"/>
            <a:lstStyle/>
            <a:p/>
          </p:txBody>
        </p:sp>
        <p:sp>
          <p:nvSpPr>
            <p:cNvPr id="39" name="object 39"/>
            <p:cNvSpPr/>
            <p:nvPr/>
          </p:nvSpPr>
          <p:spPr>
            <a:xfrm>
              <a:off x="6333744" y="3578351"/>
              <a:ext cx="2438400" cy="3496310"/>
            </a:xfrm>
            <a:custGeom>
              <a:avLst/>
              <a:gdLst/>
              <a:ahLst/>
              <a:cxnLst/>
              <a:rect l="l" t="t" r="r" b="b"/>
              <a:pathLst>
                <a:path w="2438400" h="3496309">
                  <a:moveTo>
                    <a:pt x="341376" y="1060704"/>
                  </a:moveTo>
                  <a:lnTo>
                    <a:pt x="327660" y="1060704"/>
                  </a:lnTo>
                  <a:lnTo>
                    <a:pt x="327406" y="1060704"/>
                  </a:lnTo>
                  <a:lnTo>
                    <a:pt x="178308" y="1980425"/>
                  </a:lnTo>
                  <a:lnTo>
                    <a:pt x="178308" y="1569720"/>
                  </a:lnTo>
                  <a:lnTo>
                    <a:pt x="178308" y="1556004"/>
                  </a:lnTo>
                  <a:lnTo>
                    <a:pt x="13716" y="1556004"/>
                  </a:lnTo>
                  <a:lnTo>
                    <a:pt x="13716" y="563880"/>
                  </a:lnTo>
                  <a:lnTo>
                    <a:pt x="178308" y="563880"/>
                  </a:lnTo>
                  <a:lnTo>
                    <a:pt x="178308" y="550164"/>
                  </a:lnTo>
                  <a:lnTo>
                    <a:pt x="178308" y="140868"/>
                  </a:lnTo>
                  <a:lnTo>
                    <a:pt x="327533" y="1059954"/>
                  </a:lnTo>
                  <a:lnTo>
                    <a:pt x="327660" y="1059180"/>
                  </a:lnTo>
                  <a:lnTo>
                    <a:pt x="327660" y="1059954"/>
                  </a:lnTo>
                  <a:lnTo>
                    <a:pt x="341249" y="1059954"/>
                  </a:lnTo>
                  <a:lnTo>
                    <a:pt x="341122" y="1059180"/>
                  </a:lnTo>
                  <a:lnTo>
                    <a:pt x="178308" y="56324"/>
                  </a:lnTo>
                  <a:lnTo>
                    <a:pt x="178308" y="54864"/>
                  </a:lnTo>
                  <a:lnTo>
                    <a:pt x="178066" y="54902"/>
                  </a:lnTo>
                  <a:lnTo>
                    <a:pt x="169151" y="0"/>
                  </a:lnTo>
                  <a:lnTo>
                    <a:pt x="164592" y="0"/>
                  </a:lnTo>
                  <a:lnTo>
                    <a:pt x="164592" y="56388"/>
                  </a:lnTo>
                  <a:lnTo>
                    <a:pt x="164592" y="550164"/>
                  </a:lnTo>
                  <a:lnTo>
                    <a:pt x="0" y="550164"/>
                  </a:lnTo>
                  <a:lnTo>
                    <a:pt x="0" y="1569720"/>
                  </a:lnTo>
                  <a:lnTo>
                    <a:pt x="164592" y="1569720"/>
                  </a:lnTo>
                  <a:lnTo>
                    <a:pt x="164592" y="2065020"/>
                  </a:lnTo>
                  <a:lnTo>
                    <a:pt x="164592" y="2119884"/>
                  </a:lnTo>
                  <a:lnTo>
                    <a:pt x="169151" y="2119884"/>
                  </a:lnTo>
                  <a:lnTo>
                    <a:pt x="178079" y="2065020"/>
                  </a:lnTo>
                  <a:lnTo>
                    <a:pt x="178308" y="2065020"/>
                  </a:lnTo>
                  <a:lnTo>
                    <a:pt x="178308" y="2063648"/>
                  </a:lnTo>
                  <a:lnTo>
                    <a:pt x="341376" y="1060704"/>
                  </a:lnTo>
                  <a:close/>
                </a:path>
                <a:path w="2438400" h="3496309">
                  <a:moveTo>
                    <a:pt x="359664" y="3337572"/>
                  </a:moveTo>
                  <a:lnTo>
                    <a:pt x="345948" y="3337572"/>
                  </a:lnTo>
                  <a:lnTo>
                    <a:pt x="345948" y="3392436"/>
                  </a:lnTo>
                  <a:lnTo>
                    <a:pt x="359664" y="3392436"/>
                  </a:lnTo>
                  <a:lnTo>
                    <a:pt x="359664" y="3337572"/>
                  </a:lnTo>
                  <a:close/>
                </a:path>
                <a:path w="2438400" h="3496309">
                  <a:moveTo>
                    <a:pt x="359664" y="3241560"/>
                  </a:moveTo>
                  <a:lnTo>
                    <a:pt x="345948" y="3241560"/>
                  </a:lnTo>
                  <a:lnTo>
                    <a:pt x="345948" y="3296424"/>
                  </a:lnTo>
                  <a:lnTo>
                    <a:pt x="359664" y="3296424"/>
                  </a:lnTo>
                  <a:lnTo>
                    <a:pt x="359664" y="3241560"/>
                  </a:lnTo>
                  <a:close/>
                </a:path>
                <a:path w="2438400" h="3496309">
                  <a:moveTo>
                    <a:pt x="359664" y="3145548"/>
                  </a:moveTo>
                  <a:lnTo>
                    <a:pt x="345948" y="3145548"/>
                  </a:lnTo>
                  <a:lnTo>
                    <a:pt x="345948" y="3200412"/>
                  </a:lnTo>
                  <a:lnTo>
                    <a:pt x="359664" y="3200412"/>
                  </a:lnTo>
                  <a:lnTo>
                    <a:pt x="359664" y="3145548"/>
                  </a:lnTo>
                  <a:close/>
                </a:path>
                <a:path w="2438400" h="3496309">
                  <a:moveTo>
                    <a:pt x="359664" y="3049536"/>
                  </a:moveTo>
                  <a:lnTo>
                    <a:pt x="345948" y="3049536"/>
                  </a:lnTo>
                  <a:lnTo>
                    <a:pt x="345948" y="3104400"/>
                  </a:lnTo>
                  <a:lnTo>
                    <a:pt x="359664" y="3104400"/>
                  </a:lnTo>
                  <a:lnTo>
                    <a:pt x="359664" y="3049536"/>
                  </a:lnTo>
                  <a:close/>
                </a:path>
                <a:path w="2438400" h="3496309">
                  <a:moveTo>
                    <a:pt x="359664" y="2955048"/>
                  </a:moveTo>
                  <a:lnTo>
                    <a:pt x="345948" y="2955048"/>
                  </a:lnTo>
                  <a:lnTo>
                    <a:pt x="345948" y="3009912"/>
                  </a:lnTo>
                  <a:lnTo>
                    <a:pt x="359664" y="3009912"/>
                  </a:lnTo>
                  <a:lnTo>
                    <a:pt x="359664" y="2955048"/>
                  </a:lnTo>
                  <a:close/>
                </a:path>
                <a:path w="2438400" h="3496309">
                  <a:moveTo>
                    <a:pt x="359664" y="2859036"/>
                  </a:moveTo>
                  <a:lnTo>
                    <a:pt x="345948" y="2859036"/>
                  </a:lnTo>
                  <a:lnTo>
                    <a:pt x="345948" y="2913900"/>
                  </a:lnTo>
                  <a:lnTo>
                    <a:pt x="359664" y="2913900"/>
                  </a:lnTo>
                  <a:lnTo>
                    <a:pt x="359664" y="2859036"/>
                  </a:lnTo>
                  <a:close/>
                </a:path>
                <a:path w="2438400" h="3496309">
                  <a:moveTo>
                    <a:pt x="359664" y="2763024"/>
                  </a:moveTo>
                  <a:lnTo>
                    <a:pt x="345948" y="2763024"/>
                  </a:lnTo>
                  <a:lnTo>
                    <a:pt x="345948" y="2817888"/>
                  </a:lnTo>
                  <a:lnTo>
                    <a:pt x="359664" y="2817888"/>
                  </a:lnTo>
                  <a:lnTo>
                    <a:pt x="359664" y="2763024"/>
                  </a:lnTo>
                  <a:close/>
                </a:path>
                <a:path w="2438400" h="3496309">
                  <a:moveTo>
                    <a:pt x="359664" y="2667000"/>
                  </a:moveTo>
                  <a:lnTo>
                    <a:pt x="345948" y="2667000"/>
                  </a:lnTo>
                  <a:lnTo>
                    <a:pt x="345948" y="2721876"/>
                  </a:lnTo>
                  <a:lnTo>
                    <a:pt x="359664" y="2721876"/>
                  </a:lnTo>
                  <a:lnTo>
                    <a:pt x="359664" y="2667000"/>
                  </a:lnTo>
                  <a:close/>
                </a:path>
                <a:path w="2438400" h="3496309">
                  <a:moveTo>
                    <a:pt x="359664" y="2570988"/>
                  </a:moveTo>
                  <a:lnTo>
                    <a:pt x="345948" y="2570988"/>
                  </a:lnTo>
                  <a:lnTo>
                    <a:pt x="345948" y="2625852"/>
                  </a:lnTo>
                  <a:lnTo>
                    <a:pt x="359664" y="2625852"/>
                  </a:lnTo>
                  <a:lnTo>
                    <a:pt x="359664" y="2570988"/>
                  </a:lnTo>
                  <a:close/>
                </a:path>
                <a:path w="2438400" h="3496309">
                  <a:moveTo>
                    <a:pt x="359664" y="2474976"/>
                  </a:moveTo>
                  <a:lnTo>
                    <a:pt x="345948" y="2474976"/>
                  </a:lnTo>
                  <a:lnTo>
                    <a:pt x="345948" y="2529840"/>
                  </a:lnTo>
                  <a:lnTo>
                    <a:pt x="359664" y="2529840"/>
                  </a:lnTo>
                  <a:lnTo>
                    <a:pt x="359664" y="2474976"/>
                  </a:lnTo>
                  <a:close/>
                </a:path>
                <a:path w="2438400" h="3496309">
                  <a:moveTo>
                    <a:pt x="359664" y="2378964"/>
                  </a:moveTo>
                  <a:lnTo>
                    <a:pt x="345948" y="2378964"/>
                  </a:lnTo>
                  <a:lnTo>
                    <a:pt x="345948" y="2433828"/>
                  </a:lnTo>
                  <a:lnTo>
                    <a:pt x="359664" y="2433828"/>
                  </a:lnTo>
                  <a:lnTo>
                    <a:pt x="359664" y="2378964"/>
                  </a:lnTo>
                  <a:close/>
                </a:path>
                <a:path w="2438400" h="3496309">
                  <a:moveTo>
                    <a:pt x="359664" y="2282952"/>
                  </a:moveTo>
                  <a:lnTo>
                    <a:pt x="345948" y="2282952"/>
                  </a:lnTo>
                  <a:lnTo>
                    <a:pt x="345948" y="2337816"/>
                  </a:lnTo>
                  <a:lnTo>
                    <a:pt x="359664" y="2337816"/>
                  </a:lnTo>
                  <a:lnTo>
                    <a:pt x="359664" y="2282952"/>
                  </a:lnTo>
                  <a:close/>
                </a:path>
                <a:path w="2438400" h="3496309">
                  <a:moveTo>
                    <a:pt x="359664" y="2186940"/>
                  </a:moveTo>
                  <a:lnTo>
                    <a:pt x="345948" y="2186940"/>
                  </a:lnTo>
                  <a:lnTo>
                    <a:pt x="345948" y="2241804"/>
                  </a:lnTo>
                  <a:lnTo>
                    <a:pt x="359664" y="2241804"/>
                  </a:lnTo>
                  <a:lnTo>
                    <a:pt x="359664" y="2186940"/>
                  </a:lnTo>
                  <a:close/>
                </a:path>
                <a:path w="2438400" h="3496309">
                  <a:moveTo>
                    <a:pt x="359664" y="2090928"/>
                  </a:moveTo>
                  <a:lnTo>
                    <a:pt x="345948" y="2090928"/>
                  </a:lnTo>
                  <a:lnTo>
                    <a:pt x="345948" y="2145792"/>
                  </a:lnTo>
                  <a:lnTo>
                    <a:pt x="359664" y="2145792"/>
                  </a:lnTo>
                  <a:lnTo>
                    <a:pt x="359664" y="2090928"/>
                  </a:lnTo>
                  <a:close/>
                </a:path>
                <a:path w="2438400" h="3496309">
                  <a:moveTo>
                    <a:pt x="359664" y="1994916"/>
                  </a:moveTo>
                  <a:lnTo>
                    <a:pt x="345948" y="1994916"/>
                  </a:lnTo>
                  <a:lnTo>
                    <a:pt x="345948" y="2049780"/>
                  </a:lnTo>
                  <a:lnTo>
                    <a:pt x="359664" y="2049780"/>
                  </a:lnTo>
                  <a:lnTo>
                    <a:pt x="359664" y="1994916"/>
                  </a:lnTo>
                  <a:close/>
                </a:path>
                <a:path w="2438400" h="3496309">
                  <a:moveTo>
                    <a:pt x="359664" y="1898904"/>
                  </a:moveTo>
                  <a:lnTo>
                    <a:pt x="345948" y="1898904"/>
                  </a:lnTo>
                  <a:lnTo>
                    <a:pt x="345948" y="1953768"/>
                  </a:lnTo>
                  <a:lnTo>
                    <a:pt x="359664" y="1953768"/>
                  </a:lnTo>
                  <a:lnTo>
                    <a:pt x="359664" y="1898904"/>
                  </a:lnTo>
                  <a:close/>
                </a:path>
                <a:path w="2438400" h="3496309">
                  <a:moveTo>
                    <a:pt x="359664" y="1802892"/>
                  </a:moveTo>
                  <a:lnTo>
                    <a:pt x="345948" y="1802892"/>
                  </a:lnTo>
                  <a:lnTo>
                    <a:pt x="345948" y="1857756"/>
                  </a:lnTo>
                  <a:lnTo>
                    <a:pt x="359664" y="1857756"/>
                  </a:lnTo>
                  <a:lnTo>
                    <a:pt x="359664" y="1802892"/>
                  </a:lnTo>
                  <a:close/>
                </a:path>
                <a:path w="2438400" h="3496309">
                  <a:moveTo>
                    <a:pt x="359664" y="1706880"/>
                  </a:moveTo>
                  <a:lnTo>
                    <a:pt x="345948" y="1706880"/>
                  </a:lnTo>
                  <a:lnTo>
                    <a:pt x="345948" y="1761744"/>
                  </a:lnTo>
                  <a:lnTo>
                    <a:pt x="359664" y="1761744"/>
                  </a:lnTo>
                  <a:lnTo>
                    <a:pt x="359664" y="1706880"/>
                  </a:lnTo>
                  <a:close/>
                </a:path>
                <a:path w="2438400" h="3496309">
                  <a:moveTo>
                    <a:pt x="384048" y="3482352"/>
                  </a:moveTo>
                  <a:lnTo>
                    <a:pt x="359664" y="3482352"/>
                  </a:lnTo>
                  <a:lnTo>
                    <a:pt x="359664" y="3433584"/>
                  </a:lnTo>
                  <a:lnTo>
                    <a:pt x="345948" y="3433584"/>
                  </a:lnTo>
                  <a:lnTo>
                    <a:pt x="345948" y="3488448"/>
                  </a:lnTo>
                  <a:lnTo>
                    <a:pt x="352044" y="3488448"/>
                  </a:lnTo>
                  <a:lnTo>
                    <a:pt x="352044" y="3496068"/>
                  </a:lnTo>
                  <a:lnTo>
                    <a:pt x="384048" y="3496068"/>
                  </a:lnTo>
                  <a:lnTo>
                    <a:pt x="384048" y="3488448"/>
                  </a:lnTo>
                  <a:lnTo>
                    <a:pt x="384048" y="3482352"/>
                  </a:lnTo>
                  <a:close/>
                </a:path>
                <a:path w="2438400" h="3496309">
                  <a:moveTo>
                    <a:pt x="406908" y="1658112"/>
                  </a:moveTo>
                  <a:lnTo>
                    <a:pt x="345948" y="1658112"/>
                  </a:lnTo>
                  <a:lnTo>
                    <a:pt x="345948" y="1665732"/>
                  </a:lnTo>
                  <a:lnTo>
                    <a:pt x="359664" y="1665732"/>
                  </a:lnTo>
                  <a:lnTo>
                    <a:pt x="352044" y="1671828"/>
                  </a:lnTo>
                  <a:lnTo>
                    <a:pt x="406908" y="1671828"/>
                  </a:lnTo>
                  <a:lnTo>
                    <a:pt x="406908" y="1658112"/>
                  </a:lnTo>
                  <a:close/>
                </a:path>
                <a:path w="2438400" h="3496309">
                  <a:moveTo>
                    <a:pt x="480060" y="3482352"/>
                  </a:moveTo>
                  <a:lnTo>
                    <a:pt x="425196" y="3482352"/>
                  </a:lnTo>
                  <a:lnTo>
                    <a:pt x="425196" y="3496068"/>
                  </a:lnTo>
                  <a:lnTo>
                    <a:pt x="480060" y="3496068"/>
                  </a:lnTo>
                  <a:lnTo>
                    <a:pt x="480060" y="3482352"/>
                  </a:lnTo>
                  <a:close/>
                </a:path>
                <a:path w="2438400" h="3496309">
                  <a:moveTo>
                    <a:pt x="502920" y="1658112"/>
                  </a:moveTo>
                  <a:lnTo>
                    <a:pt x="448056" y="1658112"/>
                  </a:lnTo>
                  <a:lnTo>
                    <a:pt x="448056" y="1671828"/>
                  </a:lnTo>
                  <a:lnTo>
                    <a:pt x="502920" y="1671828"/>
                  </a:lnTo>
                  <a:lnTo>
                    <a:pt x="502920" y="1658112"/>
                  </a:lnTo>
                  <a:close/>
                </a:path>
                <a:path w="2438400" h="3496309">
                  <a:moveTo>
                    <a:pt x="576072" y="3482352"/>
                  </a:moveTo>
                  <a:lnTo>
                    <a:pt x="521208" y="3482352"/>
                  </a:lnTo>
                  <a:lnTo>
                    <a:pt x="521208" y="3496068"/>
                  </a:lnTo>
                  <a:lnTo>
                    <a:pt x="576072" y="3496068"/>
                  </a:lnTo>
                  <a:lnTo>
                    <a:pt x="576072" y="3482352"/>
                  </a:lnTo>
                  <a:close/>
                </a:path>
                <a:path w="2438400" h="3496309">
                  <a:moveTo>
                    <a:pt x="598932" y="1658112"/>
                  </a:moveTo>
                  <a:lnTo>
                    <a:pt x="544068" y="1658112"/>
                  </a:lnTo>
                  <a:lnTo>
                    <a:pt x="544068" y="1671828"/>
                  </a:lnTo>
                  <a:lnTo>
                    <a:pt x="598932" y="1671828"/>
                  </a:lnTo>
                  <a:lnTo>
                    <a:pt x="598932" y="1658112"/>
                  </a:lnTo>
                  <a:close/>
                </a:path>
                <a:path w="2438400" h="3496309">
                  <a:moveTo>
                    <a:pt x="672084" y="3482352"/>
                  </a:moveTo>
                  <a:lnTo>
                    <a:pt x="617220" y="3482352"/>
                  </a:lnTo>
                  <a:lnTo>
                    <a:pt x="617220" y="3496068"/>
                  </a:lnTo>
                  <a:lnTo>
                    <a:pt x="672084" y="3496068"/>
                  </a:lnTo>
                  <a:lnTo>
                    <a:pt x="672084" y="3482352"/>
                  </a:lnTo>
                  <a:close/>
                </a:path>
                <a:path w="2438400" h="3496309">
                  <a:moveTo>
                    <a:pt x="694944" y="1658112"/>
                  </a:moveTo>
                  <a:lnTo>
                    <a:pt x="640080" y="1658112"/>
                  </a:lnTo>
                  <a:lnTo>
                    <a:pt x="640080" y="1671828"/>
                  </a:lnTo>
                  <a:lnTo>
                    <a:pt x="694944" y="1671828"/>
                  </a:lnTo>
                  <a:lnTo>
                    <a:pt x="694944" y="1658112"/>
                  </a:lnTo>
                  <a:close/>
                </a:path>
                <a:path w="2438400" h="3496309">
                  <a:moveTo>
                    <a:pt x="768096" y="3482352"/>
                  </a:moveTo>
                  <a:lnTo>
                    <a:pt x="713232" y="3482352"/>
                  </a:lnTo>
                  <a:lnTo>
                    <a:pt x="713232" y="3496068"/>
                  </a:lnTo>
                  <a:lnTo>
                    <a:pt x="768096" y="3496068"/>
                  </a:lnTo>
                  <a:lnTo>
                    <a:pt x="768096" y="3482352"/>
                  </a:lnTo>
                  <a:close/>
                </a:path>
                <a:path w="2438400" h="3496309">
                  <a:moveTo>
                    <a:pt x="790956" y="1658112"/>
                  </a:moveTo>
                  <a:lnTo>
                    <a:pt x="736092" y="1658112"/>
                  </a:lnTo>
                  <a:lnTo>
                    <a:pt x="736092" y="1671828"/>
                  </a:lnTo>
                  <a:lnTo>
                    <a:pt x="790956" y="1671828"/>
                  </a:lnTo>
                  <a:lnTo>
                    <a:pt x="790956" y="1658112"/>
                  </a:lnTo>
                  <a:close/>
                </a:path>
                <a:path w="2438400" h="3496309">
                  <a:moveTo>
                    <a:pt x="864108" y="3482352"/>
                  </a:moveTo>
                  <a:lnTo>
                    <a:pt x="809244" y="3482352"/>
                  </a:lnTo>
                  <a:lnTo>
                    <a:pt x="809244" y="3496068"/>
                  </a:lnTo>
                  <a:lnTo>
                    <a:pt x="864108" y="3496068"/>
                  </a:lnTo>
                  <a:lnTo>
                    <a:pt x="864108" y="3482352"/>
                  </a:lnTo>
                  <a:close/>
                </a:path>
                <a:path w="2438400" h="3496309">
                  <a:moveTo>
                    <a:pt x="886968" y="1658112"/>
                  </a:moveTo>
                  <a:lnTo>
                    <a:pt x="832104" y="1658112"/>
                  </a:lnTo>
                  <a:lnTo>
                    <a:pt x="832104" y="1671828"/>
                  </a:lnTo>
                  <a:lnTo>
                    <a:pt x="886968" y="1671828"/>
                  </a:lnTo>
                  <a:lnTo>
                    <a:pt x="886968" y="1658112"/>
                  </a:lnTo>
                  <a:close/>
                </a:path>
                <a:path w="2438400" h="3496309">
                  <a:moveTo>
                    <a:pt x="960120" y="3482352"/>
                  </a:moveTo>
                  <a:lnTo>
                    <a:pt x="905256" y="3482352"/>
                  </a:lnTo>
                  <a:lnTo>
                    <a:pt x="905256" y="3496068"/>
                  </a:lnTo>
                  <a:lnTo>
                    <a:pt x="960120" y="3496068"/>
                  </a:lnTo>
                  <a:lnTo>
                    <a:pt x="960120" y="3482352"/>
                  </a:lnTo>
                  <a:close/>
                </a:path>
                <a:path w="2438400" h="3496309">
                  <a:moveTo>
                    <a:pt x="982980" y="1658112"/>
                  </a:moveTo>
                  <a:lnTo>
                    <a:pt x="928116" y="1658112"/>
                  </a:lnTo>
                  <a:lnTo>
                    <a:pt x="928116" y="1671828"/>
                  </a:lnTo>
                  <a:lnTo>
                    <a:pt x="982980" y="1671828"/>
                  </a:lnTo>
                  <a:lnTo>
                    <a:pt x="982980" y="1658112"/>
                  </a:lnTo>
                  <a:close/>
                </a:path>
                <a:path w="2438400" h="3496309">
                  <a:moveTo>
                    <a:pt x="1056132" y="3482352"/>
                  </a:moveTo>
                  <a:lnTo>
                    <a:pt x="1001268" y="3482352"/>
                  </a:lnTo>
                  <a:lnTo>
                    <a:pt x="1001268" y="3496068"/>
                  </a:lnTo>
                  <a:lnTo>
                    <a:pt x="1056132" y="3496068"/>
                  </a:lnTo>
                  <a:lnTo>
                    <a:pt x="1056132" y="3482352"/>
                  </a:lnTo>
                  <a:close/>
                </a:path>
                <a:path w="2438400" h="3496309">
                  <a:moveTo>
                    <a:pt x="1078992" y="1658112"/>
                  </a:moveTo>
                  <a:lnTo>
                    <a:pt x="1024128" y="1658112"/>
                  </a:lnTo>
                  <a:lnTo>
                    <a:pt x="1024128" y="1671828"/>
                  </a:lnTo>
                  <a:lnTo>
                    <a:pt x="1078992" y="1671828"/>
                  </a:lnTo>
                  <a:lnTo>
                    <a:pt x="1078992" y="1658112"/>
                  </a:lnTo>
                  <a:close/>
                </a:path>
                <a:path w="2438400" h="3496309">
                  <a:moveTo>
                    <a:pt x="1152144" y="3482352"/>
                  </a:moveTo>
                  <a:lnTo>
                    <a:pt x="1097280" y="3482352"/>
                  </a:lnTo>
                  <a:lnTo>
                    <a:pt x="1097280" y="3496068"/>
                  </a:lnTo>
                  <a:lnTo>
                    <a:pt x="1152144" y="3496068"/>
                  </a:lnTo>
                  <a:lnTo>
                    <a:pt x="1152144" y="3482352"/>
                  </a:lnTo>
                  <a:close/>
                </a:path>
                <a:path w="2438400" h="3496309">
                  <a:moveTo>
                    <a:pt x="1175004" y="1658112"/>
                  </a:moveTo>
                  <a:lnTo>
                    <a:pt x="1120140" y="1658112"/>
                  </a:lnTo>
                  <a:lnTo>
                    <a:pt x="1120140" y="1671828"/>
                  </a:lnTo>
                  <a:lnTo>
                    <a:pt x="1175004" y="1671828"/>
                  </a:lnTo>
                  <a:lnTo>
                    <a:pt x="1175004" y="1658112"/>
                  </a:lnTo>
                  <a:close/>
                </a:path>
                <a:path w="2438400" h="3496309">
                  <a:moveTo>
                    <a:pt x="1248156" y="3482352"/>
                  </a:moveTo>
                  <a:lnTo>
                    <a:pt x="1193292" y="3482352"/>
                  </a:lnTo>
                  <a:lnTo>
                    <a:pt x="1193292" y="3496068"/>
                  </a:lnTo>
                  <a:lnTo>
                    <a:pt x="1248156" y="3496068"/>
                  </a:lnTo>
                  <a:lnTo>
                    <a:pt x="1248156" y="3482352"/>
                  </a:lnTo>
                  <a:close/>
                </a:path>
                <a:path w="2438400" h="3496309">
                  <a:moveTo>
                    <a:pt x="1271016" y="1658112"/>
                  </a:moveTo>
                  <a:lnTo>
                    <a:pt x="1216152" y="1658112"/>
                  </a:lnTo>
                  <a:lnTo>
                    <a:pt x="1216152" y="1671828"/>
                  </a:lnTo>
                  <a:lnTo>
                    <a:pt x="1271016" y="1671828"/>
                  </a:lnTo>
                  <a:lnTo>
                    <a:pt x="1271016" y="1658112"/>
                  </a:lnTo>
                  <a:close/>
                </a:path>
                <a:path w="2438400" h="3496309">
                  <a:moveTo>
                    <a:pt x="1344168" y="3482352"/>
                  </a:moveTo>
                  <a:lnTo>
                    <a:pt x="1289304" y="3482352"/>
                  </a:lnTo>
                  <a:lnTo>
                    <a:pt x="1289304" y="3496068"/>
                  </a:lnTo>
                  <a:lnTo>
                    <a:pt x="1344168" y="3496068"/>
                  </a:lnTo>
                  <a:lnTo>
                    <a:pt x="1344168" y="3482352"/>
                  </a:lnTo>
                  <a:close/>
                </a:path>
                <a:path w="2438400" h="3496309">
                  <a:moveTo>
                    <a:pt x="1367028" y="1658112"/>
                  </a:moveTo>
                  <a:lnTo>
                    <a:pt x="1312164" y="1658112"/>
                  </a:lnTo>
                  <a:lnTo>
                    <a:pt x="1312164" y="1671828"/>
                  </a:lnTo>
                  <a:lnTo>
                    <a:pt x="1367028" y="1671828"/>
                  </a:lnTo>
                  <a:lnTo>
                    <a:pt x="1367028" y="1658112"/>
                  </a:lnTo>
                  <a:close/>
                </a:path>
                <a:path w="2438400" h="3496309">
                  <a:moveTo>
                    <a:pt x="1440180" y="3482352"/>
                  </a:moveTo>
                  <a:lnTo>
                    <a:pt x="1385316" y="3482352"/>
                  </a:lnTo>
                  <a:lnTo>
                    <a:pt x="1385316" y="3496068"/>
                  </a:lnTo>
                  <a:lnTo>
                    <a:pt x="1440180" y="3496068"/>
                  </a:lnTo>
                  <a:lnTo>
                    <a:pt x="1440180" y="3482352"/>
                  </a:lnTo>
                  <a:close/>
                </a:path>
                <a:path w="2438400" h="3496309">
                  <a:moveTo>
                    <a:pt x="1463040" y="1658112"/>
                  </a:moveTo>
                  <a:lnTo>
                    <a:pt x="1408176" y="1658112"/>
                  </a:lnTo>
                  <a:lnTo>
                    <a:pt x="1408176" y="1671828"/>
                  </a:lnTo>
                  <a:lnTo>
                    <a:pt x="1463040" y="1671828"/>
                  </a:lnTo>
                  <a:lnTo>
                    <a:pt x="1463040" y="1658112"/>
                  </a:lnTo>
                  <a:close/>
                </a:path>
                <a:path w="2438400" h="3496309">
                  <a:moveTo>
                    <a:pt x="1536192" y="3482352"/>
                  </a:moveTo>
                  <a:lnTo>
                    <a:pt x="1481328" y="3482352"/>
                  </a:lnTo>
                  <a:lnTo>
                    <a:pt x="1481328" y="3496068"/>
                  </a:lnTo>
                  <a:lnTo>
                    <a:pt x="1536192" y="3496068"/>
                  </a:lnTo>
                  <a:lnTo>
                    <a:pt x="1536192" y="3482352"/>
                  </a:lnTo>
                  <a:close/>
                </a:path>
                <a:path w="2438400" h="3496309">
                  <a:moveTo>
                    <a:pt x="1559052" y="1658112"/>
                  </a:moveTo>
                  <a:lnTo>
                    <a:pt x="1504188" y="1658112"/>
                  </a:lnTo>
                  <a:lnTo>
                    <a:pt x="1504188" y="1671828"/>
                  </a:lnTo>
                  <a:lnTo>
                    <a:pt x="1559052" y="1671828"/>
                  </a:lnTo>
                  <a:lnTo>
                    <a:pt x="1559052" y="1658112"/>
                  </a:lnTo>
                  <a:close/>
                </a:path>
                <a:path w="2438400" h="3496309">
                  <a:moveTo>
                    <a:pt x="1630680" y="3482352"/>
                  </a:moveTo>
                  <a:lnTo>
                    <a:pt x="1575816" y="3482352"/>
                  </a:lnTo>
                  <a:lnTo>
                    <a:pt x="1575816" y="3496068"/>
                  </a:lnTo>
                  <a:lnTo>
                    <a:pt x="1630680" y="3496068"/>
                  </a:lnTo>
                  <a:lnTo>
                    <a:pt x="1630680" y="3482352"/>
                  </a:lnTo>
                  <a:close/>
                </a:path>
                <a:path w="2438400" h="3496309">
                  <a:moveTo>
                    <a:pt x="1655064" y="1658112"/>
                  </a:moveTo>
                  <a:lnTo>
                    <a:pt x="1600200" y="1658112"/>
                  </a:lnTo>
                  <a:lnTo>
                    <a:pt x="1600200" y="1671828"/>
                  </a:lnTo>
                  <a:lnTo>
                    <a:pt x="1655064" y="1671828"/>
                  </a:lnTo>
                  <a:lnTo>
                    <a:pt x="1655064" y="1658112"/>
                  </a:lnTo>
                  <a:close/>
                </a:path>
                <a:path w="2438400" h="3496309">
                  <a:moveTo>
                    <a:pt x="1726692" y="3482352"/>
                  </a:moveTo>
                  <a:lnTo>
                    <a:pt x="1671828" y="3482352"/>
                  </a:lnTo>
                  <a:lnTo>
                    <a:pt x="1671828" y="3496068"/>
                  </a:lnTo>
                  <a:lnTo>
                    <a:pt x="1726692" y="3496068"/>
                  </a:lnTo>
                  <a:lnTo>
                    <a:pt x="1726692" y="3482352"/>
                  </a:lnTo>
                  <a:close/>
                </a:path>
                <a:path w="2438400" h="3496309">
                  <a:moveTo>
                    <a:pt x="1751076" y="1658112"/>
                  </a:moveTo>
                  <a:lnTo>
                    <a:pt x="1696212" y="1658112"/>
                  </a:lnTo>
                  <a:lnTo>
                    <a:pt x="1696212" y="1671828"/>
                  </a:lnTo>
                  <a:lnTo>
                    <a:pt x="1751076" y="1671828"/>
                  </a:lnTo>
                  <a:lnTo>
                    <a:pt x="1751076" y="1658112"/>
                  </a:lnTo>
                  <a:close/>
                </a:path>
                <a:path w="2438400" h="3496309">
                  <a:moveTo>
                    <a:pt x="1822704" y="3482352"/>
                  </a:moveTo>
                  <a:lnTo>
                    <a:pt x="1767840" y="3482352"/>
                  </a:lnTo>
                  <a:lnTo>
                    <a:pt x="1767840" y="3496068"/>
                  </a:lnTo>
                  <a:lnTo>
                    <a:pt x="1822704" y="3496068"/>
                  </a:lnTo>
                  <a:lnTo>
                    <a:pt x="1822704" y="3482352"/>
                  </a:lnTo>
                  <a:close/>
                </a:path>
                <a:path w="2438400" h="3496309">
                  <a:moveTo>
                    <a:pt x="1847088" y="1658112"/>
                  </a:moveTo>
                  <a:lnTo>
                    <a:pt x="1792224" y="1658112"/>
                  </a:lnTo>
                  <a:lnTo>
                    <a:pt x="1792224" y="1671828"/>
                  </a:lnTo>
                  <a:lnTo>
                    <a:pt x="1847088" y="1671828"/>
                  </a:lnTo>
                  <a:lnTo>
                    <a:pt x="1847088" y="1658112"/>
                  </a:lnTo>
                  <a:close/>
                </a:path>
                <a:path w="2438400" h="3496309">
                  <a:moveTo>
                    <a:pt x="1918716" y="3482352"/>
                  </a:moveTo>
                  <a:lnTo>
                    <a:pt x="1863852" y="3482352"/>
                  </a:lnTo>
                  <a:lnTo>
                    <a:pt x="1863852" y="3496068"/>
                  </a:lnTo>
                  <a:lnTo>
                    <a:pt x="1918716" y="3496068"/>
                  </a:lnTo>
                  <a:lnTo>
                    <a:pt x="1918716" y="3482352"/>
                  </a:lnTo>
                  <a:close/>
                </a:path>
                <a:path w="2438400" h="3496309">
                  <a:moveTo>
                    <a:pt x="1943100" y="1658112"/>
                  </a:moveTo>
                  <a:lnTo>
                    <a:pt x="1888236" y="1658112"/>
                  </a:lnTo>
                  <a:lnTo>
                    <a:pt x="1888236" y="1671828"/>
                  </a:lnTo>
                  <a:lnTo>
                    <a:pt x="1943100" y="1671828"/>
                  </a:lnTo>
                  <a:lnTo>
                    <a:pt x="1943100" y="1658112"/>
                  </a:lnTo>
                  <a:close/>
                </a:path>
                <a:path w="2438400" h="3496309">
                  <a:moveTo>
                    <a:pt x="2014728" y="3482352"/>
                  </a:moveTo>
                  <a:lnTo>
                    <a:pt x="1959864" y="3482352"/>
                  </a:lnTo>
                  <a:lnTo>
                    <a:pt x="1959864" y="3496068"/>
                  </a:lnTo>
                  <a:lnTo>
                    <a:pt x="2014728" y="3496068"/>
                  </a:lnTo>
                  <a:lnTo>
                    <a:pt x="2014728" y="3482352"/>
                  </a:lnTo>
                  <a:close/>
                </a:path>
                <a:path w="2438400" h="3496309">
                  <a:moveTo>
                    <a:pt x="2039112" y="1658112"/>
                  </a:moveTo>
                  <a:lnTo>
                    <a:pt x="1984248" y="1658112"/>
                  </a:lnTo>
                  <a:lnTo>
                    <a:pt x="1984248" y="1671828"/>
                  </a:lnTo>
                  <a:lnTo>
                    <a:pt x="2039112" y="1671828"/>
                  </a:lnTo>
                  <a:lnTo>
                    <a:pt x="2039112" y="1658112"/>
                  </a:lnTo>
                  <a:close/>
                </a:path>
                <a:path w="2438400" h="3496309">
                  <a:moveTo>
                    <a:pt x="2110740" y="3482352"/>
                  </a:moveTo>
                  <a:lnTo>
                    <a:pt x="2055876" y="3482352"/>
                  </a:lnTo>
                  <a:lnTo>
                    <a:pt x="2055876" y="3496068"/>
                  </a:lnTo>
                  <a:lnTo>
                    <a:pt x="2110740" y="3496068"/>
                  </a:lnTo>
                  <a:lnTo>
                    <a:pt x="2110740" y="3482352"/>
                  </a:lnTo>
                  <a:close/>
                </a:path>
                <a:path w="2438400" h="3496309">
                  <a:moveTo>
                    <a:pt x="2133600" y="1658112"/>
                  </a:moveTo>
                  <a:lnTo>
                    <a:pt x="2080260" y="1658112"/>
                  </a:lnTo>
                  <a:lnTo>
                    <a:pt x="2080260" y="1671828"/>
                  </a:lnTo>
                  <a:lnTo>
                    <a:pt x="2133600" y="1671828"/>
                  </a:lnTo>
                  <a:lnTo>
                    <a:pt x="2133600" y="1658112"/>
                  </a:lnTo>
                  <a:close/>
                </a:path>
                <a:path w="2438400" h="3496309">
                  <a:moveTo>
                    <a:pt x="2206752" y="3482352"/>
                  </a:moveTo>
                  <a:lnTo>
                    <a:pt x="2151888" y="3482352"/>
                  </a:lnTo>
                  <a:lnTo>
                    <a:pt x="2151888" y="3496068"/>
                  </a:lnTo>
                  <a:lnTo>
                    <a:pt x="2206752" y="3496068"/>
                  </a:lnTo>
                  <a:lnTo>
                    <a:pt x="2206752" y="3482352"/>
                  </a:lnTo>
                  <a:close/>
                </a:path>
                <a:path w="2438400" h="3496309">
                  <a:moveTo>
                    <a:pt x="2229612" y="1658112"/>
                  </a:moveTo>
                  <a:lnTo>
                    <a:pt x="2174748" y="1658112"/>
                  </a:lnTo>
                  <a:lnTo>
                    <a:pt x="2174748" y="1671828"/>
                  </a:lnTo>
                  <a:lnTo>
                    <a:pt x="2229612" y="1671828"/>
                  </a:lnTo>
                  <a:lnTo>
                    <a:pt x="2229612" y="1658112"/>
                  </a:lnTo>
                  <a:close/>
                </a:path>
                <a:path w="2438400" h="3496309">
                  <a:moveTo>
                    <a:pt x="2302764" y="3482352"/>
                  </a:moveTo>
                  <a:lnTo>
                    <a:pt x="2247900" y="3482352"/>
                  </a:lnTo>
                  <a:lnTo>
                    <a:pt x="2247900" y="3496068"/>
                  </a:lnTo>
                  <a:lnTo>
                    <a:pt x="2302764" y="3496068"/>
                  </a:lnTo>
                  <a:lnTo>
                    <a:pt x="2302764" y="3482352"/>
                  </a:lnTo>
                  <a:close/>
                </a:path>
                <a:path w="2438400" h="3496309">
                  <a:moveTo>
                    <a:pt x="2325624" y="1658112"/>
                  </a:moveTo>
                  <a:lnTo>
                    <a:pt x="2270760" y="1658112"/>
                  </a:lnTo>
                  <a:lnTo>
                    <a:pt x="2270760" y="1671828"/>
                  </a:lnTo>
                  <a:lnTo>
                    <a:pt x="2325624" y="1671828"/>
                  </a:lnTo>
                  <a:lnTo>
                    <a:pt x="2325624" y="1658112"/>
                  </a:lnTo>
                  <a:close/>
                </a:path>
                <a:path w="2438400" h="3496309">
                  <a:moveTo>
                    <a:pt x="2398776" y="3482352"/>
                  </a:moveTo>
                  <a:lnTo>
                    <a:pt x="2343912" y="3482352"/>
                  </a:lnTo>
                  <a:lnTo>
                    <a:pt x="2343912" y="3496068"/>
                  </a:lnTo>
                  <a:lnTo>
                    <a:pt x="2398776" y="3496068"/>
                  </a:lnTo>
                  <a:lnTo>
                    <a:pt x="2398776" y="3482352"/>
                  </a:lnTo>
                  <a:close/>
                </a:path>
                <a:path w="2438400" h="3496309">
                  <a:moveTo>
                    <a:pt x="2421636" y="1658112"/>
                  </a:moveTo>
                  <a:lnTo>
                    <a:pt x="2366772" y="1658112"/>
                  </a:lnTo>
                  <a:lnTo>
                    <a:pt x="2366772" y="1671828"/>
                  </a:lnTo>
                  <a:lnTo>
                    <a:pt x="2421636" y="1671828"/>
                  </a:lnTo>
                  <a:lnTo>
                    <a:pt x="2421636" y="1658112"/>
                  </a:lnTo>
                  <a:close/>
                </a:path>
                <a:path w="2438400" h="3496309">
                  <a:moveTo>
                    <a:pt x="2438400" y="3424440"/>
                  </a:moveTo>
                  <a:lnTo>
                    <a:pt x="2424684" y="3424440"/>
                  </a:lnTo>
                  <a:lnTo>
                    <a:pt x="2424684" y="3479304"/>
                  </a:lnTo>
                  <a:lnTo>
                    <a:pt x="2438400" y="3479304"/>
                  </a:lnTo>
                  <a:lnTo>
                    <a:pt x="2438400" y="3424440"/>
                  </a:lnTo>
                  <a:close/>
                </a:path>
                <a:path w="2438400" h="3496309">
                  <a:moveTo>
                    <a:pt x="2438400" y="3328428"/>
                  </a:moveTo>
                  <a:lnTo>
                    <a:pt x="2424684" y="3328428"/>
                  </a:lnTo>
                  <a:lnTo>
                    <a:pt x="2424684" y="3383292"/>
                  </a:lnTo>
                  <a:lnTo>
                    <a:pt x="2438400" y="3383292"/>
                  </a:lnTo>
                  <a:lnTo>
                    <a:pt x="2438400" y="3328428"/>
                  </a:lnTo>
                  <a:close/>
                </a:path>
                <a:path w="2438400" h="3496309">
                  <a:moveTo>
                    <a:pt x="2438400" y="3232416"/>
                  </a:moveTo>
                  <a:lnTo>
                    <a:pt x="2424684" y="3232416"/>
                  </a:lnTo>
                  <a:lnTo>
                    <a:pt x="2424684" y="3287280"/>
                  </a:lnTo>
                  <a:lnTo>
                    <a:pt x="2438400" y="3287280"/>
                  </a:lnTo>
                  <a:lnTo>
                    <a:pt x="2438400" y="3232416"/>
                  </a:lnTo>
                  <a:close/>
                </a:path>
                <a:path w="2438400" h="3496309">
                  <a:moveTo>
                    <a:pt x="2438400" y="3136404"/>
                  </a:moveTo>
                  <a:lnTo>
                    <a:pt x="2424684" y="3136404"/>
                  </a:lnTo>
                  <a:lnTo>
                    <a:pt x="2424684" y="3191268"/>
                  </a:lnTo>
                  <a:lnTo>
                    <a:pt x="2438400" y="3191268"/>
                  </a:lnTo>
                  <a:lnTo>
                    <a:pt x="2438400" y="3136404"/>
                  </a:lnTo>
                  <a:close/>
                </a:path>
                <a:path w="2438400" h="3496309">
                  <a:moveTo>
                    <a:pt x="2438400" y="3040392"/>
                  </a:moveTo>
                  <a:lnTo>
                    <a:pt x="2424684" y="3040392"/>
                  </a:lnTo>
                  <a:lnTo>
                    <a:pt x="2424684" y="3095256"/>
                  </a:lnTo>
                  <a:lnTo>
                    <a:pt x="2438400" y="3095256"/>
                  </a:lnTo>
                  <a:lnTo>
                    <a:pt x="2438400" y="3040392"/>
                  </a:lnTo>
                  <a:close/>
                </a:path>
                <a:path w="2438400" h="3496309">
                  <a:moveTo>
                    <a:pt x="2438400" y="2945904"/>
                  </a:moveTo>
                  <a:lnTo>
                    <a:pt x="2424684" y="2945904"/>
                  </a:lnTo>
                  <a:lnTo>
                    <a:pt x="2424684" y="2999244"/>
                  </a:lnTo>
                  <a:lnTo>
                    <a:pt x="2438400" y="2999244"/>
                  </a:lnTo>
                  <a:lnTo>
                    <a:pt x="2438400" y="2945904"/>
                  </a:lnTo>
                  <a:close/>
                </a:path>
                <a:path w="2438400" h="3496309">
                  <a:moveTo>
                    <a:pt x="2438400" y="2849892"/>
                  </a:moveTo>
                  <a:lnTo>
                    <a:pt x="2424684" y="2849892"/>
                  </a:lnTo>
                  <a:lnTo>
                    <a:pt x="2424684" y="2904756"/>
                  </a:lnTo>
                  <a:lnTo>
                    <a:pt x="2438400" y="2904756"/>
                  </a:lnTo>
                  <a:lnTo>
                    <a:pt x="2438400" y="2849892"/>
                  </a:lnTo>
                  <a:close/>
                </a:path>
                <a:path w="2438400" h="3496309">
                  <a:moveTo>
                    <a:pt x="2438400" y="2753880"/>
                  </a:moveTo>
                  <a:lnTo>
                    <a:pt x="2424684" y="2753880"/>
                  </a:lnTo>
                  <a:lnTo>
                    <a:pt x="2424684" y="2808744"/>
                  </a:lnTo>
                  <a:lnTo>
                    <a:pt x="2438400" y="2808744"/>
                  </a:lnTo>
                  <a:lnTo>
                    <a:pt x="2438400" y="2753880"/>
                  </a:lnTo>
                  <a:close/>
                </a:path>
                <a:path w="2438400" h="3496309">
                  <a:moveTo>
                    <a:pt x="2438400" y="2657856"/>
                  </a:moveTo>
                  <a:lnTo>
                    <a:pt x="2424684" y="2657856"/>
                  </a:lnTo>
                  <a:lnTo>
                    <a:pt x="2424684" y="2712732"/>
                  </a:lnTo>
                  <a:lnTo>
                    <a:pt x="2438400" y="2712732"/>
                  </a:lnTo>
                  <a:lnTo>
                    <a:pt x="2438400" y="2657856"/>
                  </a:lnTo>
                  <a:close/>
                </a:path>
                <a:path w="2438400" h="3496309">
                  <a:moveTo>
                    <a:pt x="2438400" y="2561844"/>
                  </a:moveTo>
                  <a:lnTo>
                    <a:pt x="2424684" y="2561844"/>
                  </a:lnTo>
                  <a:lnTo>
                    <a:pt x="2424684" y="2616708"/>
                  </a:lnTo>
                  <a:lnTo>
                    <a:pt x="2438400" y="2616708"/>
                  </a:lnTo>
                  <a:lnTo>
                    <a:pt x="2438400" y="2561844"/>
                  </a:lnTo>
                  <a:close/>
                </a:path>
                <a:path w="2438400" h="3496309">
                  <a:moveTo>
                    <a:pt x="2438400" y="2465832"/>
                  </a:moveTo>
                  <a:lnTo>
                    <a:pt x="2424684" y="2465832"/>
                  </a:lnTo>
                  <a:lnTo>
                    <a:pt x="2424684" y="2520696"/>
                  </a:lnTo>
                  <a:lnTo>
                    <a:pt x="2438400" y="2520696"/>
                  </a:lnTo>
                  <a:lnTo>
                    <a:pt x="2438400" y="2465832"/>
                  </a:lnTo>
                  <a:close/>
                </a:path>
                <a:path w="2438400" h="3496309">
                  <a:moveTo>
                    <a:pt x="2438400" y="2369820"/>
                  </a:moveTo>
                  <a:lnTo>
                    <a:pt x="2424684" y="2369820"/>
                  </a:lnTo>
                  <a:lnTo>
                    <a:pt x="2424684" y="2424684"/>
                  </a:lnTo>
                  <a:lnTo>
                    <a:pt x="2438400" y="2424684"/>
                  </a:lnTo>
                  <a:lnTo>
                    <a:pt x="2438400" y="2369820"/>
                  </a:lnTo>
                  <a:close/>
                </a:path>
                <a:path w="2438400" h="3496309">
                  <a:moveTo>
                    <a:pt x="2438400" y="2273808"/>
                  </a:moveTo>
                  <a:lnTo>
                    <a:pt x="2424684" y="2273808"/>
                  </a:lnTo>
                  <a:lnTo>
                    <a:pt x="2424684" y="2328672"/>
                  </a:lnTo>
                  <a:lnTo>
                    <a:pt x="2438400" y="2328672"/>
                  </a:lnTo>
                  <a:lnTo>
                    <a:pt x="2438400" y="2273808"/>
                  </a:lnTo>
                  <a:close/>
                </a:path>
                <a:path w="2438400" h="3496309">
                  <a:moveTo>
                    <a:pt x="2438400" y="2177796"/>
                  </a:moveTo>
                  <a:lnTo>
                    <a:pt x="2424684" y="2177796"/>
                  </a:lnTo>
                  <a:lnTo>
                    <a:pt x="2424684" y="2232660"/>
                  </a:lnTo>
                  <a:lnTo>
                    <a:pt x="2438400" y="2232660"/>
                  </a:lnTo>
                  <a:lnTo>
                    <a:pt x="2438400" y="2177796"/>
                  </a:lnTo>
                  <a:close/>
                </a:path>
                <a:path w="2438400" h="3496309">
                  <a:moveTo>
                    <a:pt x="2438400" y="2081784"/>
                  </a:moveTo>
                  <a:lnTo>
                    <a:pt x="2424684" y="2081784"/>
                  </a:lnTo>
                  <a:lnTo>
                    <a:pt x="2424684" y="2136648"/>
                  </a:lnTo>
                  <a:lnTo>
                    <a:pt x="2438400" y="2136648"/>
                  </a:lnTo>
                  <a:lnTo>
                    <a:pt x="2438400" y="2081784"/>
                  </a:lnTo>
                  <a:close/>
                </a:path>
                <a:path w="2438400" h="3496309">
                  <a:moveTo>
                    <a:pt x="2438400" y="1985772"/>
                  </a:moveTo>
                  <a:lnTo>
                    <a:pt x="2424684" y="1985772"/>
                  </a:lnTo>
                  <a:lnTo>
                    <a:pt x="2424684" y="2040636"/>
                  </a:lnTo>
                  <a:lnTo>
                    <a:pt x="2438400" y="2040636"/>
                  </a:lnTo>
                  <a:lnTo>
                    <a:pt x="2438400" y="1985772"/>
                  </a:lnTo>
                  <a:close/>
                </a:path>
                <a:path w="2438400" h="3496309">
                  <a:moveTo>
                    <a:pt x="2438400" y="1889760"/>
                  </a:moveTo>
                  <a:lnTo>
                    <a:pt x="2424684" y="1889760"/>
                  </a:lnTo>
                  <a:lnTo>
                    <a:pt x="2424684" y="1944624"/>
                  </a:lnTo>
                  <a:lnTo>
                    <a:pt x="2438400" y="1944624"/>
                  </a:lnTo>
                  <a:lnTo>
                    <a:pt x="2438400" y="1889760"/>
                  </a:lnTo>
                  <a:close/>
                </a:path>
                <a:path w="2438400" h="3496309">
                  <a:moveTo>
                    <a:pt x="2438400" y="1793748"/>
                  </a:moveTo>
                  <a:lnTo>
                    <a:pt x="2424684" y="1793748"/>
                  </a:lnTo>
                  <a:lnTo>
                    <a:pt x="2424684" y="1848612"/>
                  </a:lnTo>
                  <a:lnTo>
                    <a:pt x="2438400" y="1848612"/>
                  </a:lnTo>
                  <a:lnTo>
                    <a:pt x="2438400" y="1793748"/>
                  </a:lnTo>
                  <a:close/>
                </a:path>
                <a:path w="2438400" h="3496309">
                  <a:moveTo>
                    <a:pt x="2438400" y="1697736"/>
                  </a:moveTo>
                  <a:lnTo>
                    <a:pt x="2424684" y="1697736"/>
                  </a:lnTo>
                  <a:lnTo>
                    <a:pt x="2424684" y="1752600"/>
                  </a:lnTo>
                  <a:lnTo>
                    <a:pt x="2438400" y="1752600"/>
                  </a:lnTo>
                  <a:lnTo>
                    <a:pt x="2438400" y="1697736"/>
                  </a:lnTo>
                  <a:close/>
                </a:path>
              </a:pathLst>
            </a:custGeom>
            <a:solidFill>
              <a:srgbClr val="41709C"/>
            </a:solidFill>
          </p:spPr>
          <p:txBody>
            <a:bodyPr wrap="square" lIns="0" tIns="0" rIns="0" bIns="0" rtlCol="0"/>
            <a:lstStyle/>
            <a:p/>
          </p:txBody>
        </p:sp>
        <p:sp>
          <p:nvSpPr>
            <p:cNvPr id="40" name="object 40"/>
            <p:cNvSpPr/>
            <p:nvPr/>
          </p:nvSpPr>
          <p:spPr>
            <a:xfrm>
              <a:off x="6766560" y="5148072"/>
              <a:ext cx="830580" cy="200025"/>
            </a:xfrm>
            <a:custGeom>
              <a:avLst/>
              <a:gdLst/>
              <a:ahLst/>
              <a:cxnLst/>
              <a:rect l="l" t="t" r="r" b="b"/>
              <a:pathLst>
                <a:path w="830579" h="200025">
                  <a:moveTo>
                    <a:pt x="830579" y="0"/>
                  </a:moveTo>
                  <a:lnTo>
                    <a:pt x="0" y="0"/>
                  </a:lnTo>
                  <a:lnTo>
                    <a:pt x="0" y="199644"/>
                  </a:lnTo>
                  <a:lnTo>
                    <a:pt x="830579" y="199644"/>
                  </a:lnTo>
                  <a:lnTo>
                    <a:pt x="830579" y="0"/>
                  </a:lnTo>
                  <a:close/>
                </a:path>
              </a:pathLst>
            </a:custGeom>
            <a:solidFill>
              <a:srgbClr val="FFFFFF"/>
            </a:solidFill>
          </p:spPr>
          <p:txBody>
            <a:bodyPr wrap="square" lIns="0" tIns="0" rIns="0" bIns="0" rtlCol="0"/>
            <a:lstStyle/>
            <a:p/>
          </p:txBody>
        </p:sp>
      </p:grpSp>
      <p:sp>
        <p:nvSpPr>
          <p:cNvPr id="41" name="object 41"/>
          <p:cNvSpPr txBox="1"/>
          <p:nvPr/>
        </p:nvSpPr>
        <p:spPr>
          <a:xfrm>
            <a:off x="6959600" y="1634744"/>
            <a:ext cx="3228975" cy="288925"/>
          </a:xfrm>
          <a:prstGeom prst="rect">
            <a:avLst/>
          </a:prstGeom>
        </p:spPr>
        <p:txBody>
          <a:bodyPr wrap="square" lIns="0" tIns="15875" rIns="0" bIns="0" rtlCol="0" vert="horz">
            <a:spAutoFit/>
          </a:bodyPr>
          <a:lstStyle/>
          <a:p>
            <a:pPr marL="12700">
              <a:lnSpc>
                <a:spcPct val="100000"/>
              </a:lnSpc>
              <a:spcBef>
                <a:spcPts val="125"/>
              </a:spcBef>
            </a:pPr>
            <a:r>
              <a:rPr dirty="0" sz="1700" spc="25" b="1">
                <a:latin typeface="Meiryo UI"/>
                <a:cs typeface="Meiryo UI"/>
              </a:rPr>
              <a:t>学</a:t>
            </a:r>
            <a:r>
              <a:rPr dirty="0" sz="1700" spc="20" b="1">
                <a:latin typeface="Meiryo UI"/>
                <a:cs typeface="Meiryo UI"/>
              </a:rPr>
              <a:t>びの</a:t>
            </a:r>
            <a:r>
              <a:rPr dirty="0" sz="1700" spc="25" b="1">
                <a:latin typeface="Meiryo UI"/>
                <a:cs typeface="Meiryo UI"/>
              </a:rPr>
              <a:t>先端技術活用等</a:t>
            </a:r>
            <a:r>
              <a:rPr dirty="0" sz="1700" spc="15" b="1">
                <a:latin typeface="Meiryo UI"/>
                <a:cs typeface="Meiryo UI"/>
              </a:rPr>
              <a:t>へ</a:t>
            </a:r>
            <a:r>
              <a:rPr dirty="0" sz="1700" spc="20" b="1">
                <a:latin typeface="Meiryo UI"/>
                <a:cs typeface="Meiryo UI"/>
              </a:rPr>
              <a:t>の</a:t>
            </a:r>
            <a:r>
              <a:rPr dirty="0" sz="1700" spc="25" b="1">
                <a:latin typeface="Meiryo UI"/>
                <a:cs typeface="Meiryo UI"/>
              </a:rPr>
              <a:t>支援策</a:t>
            </a:r>
            <a:endParaRPr sz="1700">
              <a:latin typeface="Meiryo UI"/>
              <a:cs typeface="Meiryo UI"/>
            </a:endParaRPr>
          </a:p>
        </p:txBody>
      </p:sp>
      <p:sp>
        <p:nvSpPr>
          <p:cNvPr id="42" name="object 42"/>
          <p:cNvSpPr txBox="1"/>
          <p:nvPr/>
        </p:nvSpPr>
        <p:spPr>
          <a:xfrm>
            <a:off x="6758431" y="5135372"/>
            <a:ext cx="848360" cy="223520"/>
          </a:xfrm>
          <a:prstGeom prst="rect">
            <a:avLst/>
          </a:prstGeom>
        </p:spPr>
        <p:txBody>
          <a:bodyPr wrap="square" lIns="0" tIns="12065" rIns="0" bIns="0" rtlCol="0" vert="horz">
            <a:spAutoFit/>
          </a:bodyPr>
          <a:lstStyle/>
          <a:p>
            <a:pPr marL="12700">
              <a:lnSpc>
                <a:spcPct val="100000"/>
              </a:lnSpc>
              <a:spcBef>
                <a:spcPts val="95"/>
              </a:spcBef>
            </a:pPr>
            <a:r>
              <a:rPr dirty="0" sz="1300" spc="-5" b="1">
                <a:solidFill>
                  <a:srgbClr val="0070BF"/>
                </a:solidFill>
                <a:latin typeface="Meiryo UI"/>
                <a:cs typeface="Meiryo UI"/>
              </a:rPr>
              <a:t>経済産業省</a:t>
            </a:r>
            <a:endParaRPr sz="1300">
              <a:latin typeface="Meiryo UI"/>
              <a:cs typeface="Meiryo UI"/>
            </a:endParaRPr>
          </a:p>
        </p:txBody>
      </p:sp>
      <p:sp>
        <p:nvSpPr>
          <p:cNvPr id="43" name="object 43"/>
          <p:cNvSpPr txBox="1"/>
          <p:nvPr/>
        </p:nvSpPr>
        <p:spPr>
          <a:xfrm>
            <a:off x="6692900" y="5719064"/>
            <a:ext cx="2046605" cy="617855"/>
          </a:xfrm>
          <a:prstGeom prst="rect">
            <a:avLst/>
          </a:prstGeom>
        </p:spPr>
        <p:txBody>
          <a:bodyPr wrap="square" lIns="0" tIns="12065" rIns="0" bIns="0" rtlCol="0" vert="horz">
            <a:spAutoFit/>
          </a:bodyPr>
          <a:lstStyle/>
          <a:p>
            <a:pPr marL="12700">
              <a:lnSpc>
                <a:spcPts val="1555"/>
              </a:lnSpc>
              <a:spcBef>
                <a:spcPts val="95"/>
              </a:spcBef>
            </a:pPr>
            <a:r>
              <a:rPr dirty="0" sz="1300" spc="-5">
                <a:latin typeface="Meiryo UI"/>
                <a:cs typeface="Meiryo UI"/>
              </a:rPr>
              <a:t>「未来</a:t>
            </a:r>
            <a:r>
              <a:rPr dirty="0" sz="1300" spc="-10">
                <a:latin typeface="Meiryo UI"/>
                <a:cs typeface="Meiryo UI"/>
              </a:rPr>
              <a:t>の</a:t>
            </a:r>
            <a:r>
              <a:rPr dirty="0" sz="1300" spc="-5">
                <a:latin typeface="Meiryo UI"/>
                <a:cs typeface="Meiryo UI"/>
              </a:rPr>
              <a:t>教室」関連２事業</a:t>
            </a:r>
            <a:endParaRPr sz="1300">
              <a:latin typeface="Meiryo UI"/>
              <a:cs typeface="Meiryo UI"/>
            </a:endParaRPr>
          </a:p>
          <a:p>
            <a:pPr marL="177800" indent="-165735">
              <a:lnSpc>
                <a:spcPts val="1555"/>
              </a:lnSpc>
              <a:buSzPct val="92307"/>
              <a:buChar char="■"/>
              <a:tabLst>
                <a:tab pos="178435" algn="l"/>
              </a:tabLst>
            </a:pPr>
            <a:r>
              <a:rPr dirty="0" sz="1300" spc="-5">
                <a:latin typeface="Meiryo UI"/>
                <a:cs typeface="Meiryo UI"/>
              </a:rPr>
              <a:t>学びと社会</a:t>
            </a:r>
            <a:r>
              <a:rPr dirty="0" sz="1300" spc="-10">
                <a:latin typeface="Meiryo UI"/>
                <a:cs typeface="Meiryo UI"/>
              </a:rPr>
              <a:t>の</a:t>
            </a:r>
            <a:r>
              <a:rPr dirty="0" sz="1300" spc="-5">
                <a:latin typeface="Meiryo UI"/>
                <a:cs typeface="Meiryo UI"/>
              </a:rPr>
              <a:t>連携促進事業</a:t>
            </a:r>
            <a:endParaRPr sz="1300">
              <a:latin typeface="Meiryo UI"/>
              <a:cs typeface="Meiryo UI"/>
            </a:endParaRPr>
          </a:p>
          <a:p>
            <a:pPr marL="231775">
              <a:lnSpc>
                <a:spcPct val="100000"/>
              </a:lnSpc>
            </a:pPr>
            <a:r>
              <a:rPr dirty="0" sz="1300" spc="-5">
                <a:latin typeface="Meiryo UI"/>
                <a:cs typeface="Meiryo UI"/>
              </a:rPr>
              <a:t>【⇒</a:t>
            </a:r>
            <a:r>
              <a:rPr dirty="0" sz="1300" spc="-10">
                <a:latin typeface="Meiryo UI"/>
                <a:cs typeface="Meiryo UI"/>
              </a:rPr>
              <a:t>25ペー</a:t>
            </a:r>
            <a:r>
              <a:rPr dirty="0" sz="1300" spc="-5">
                <a:latin typeface="Meiryo UI"/>
                <a:cs typeface="Meiryo UI"/>
              </a:rPr>
              <a:t>ジ】</a:t>
            </a:r>
            <a:endParaRPr sz="1300">
              <a:latin typeface="Meiryo UI"/>
              <a:cs typeface="Meiryo UI"/>
            </a:endParaRPr>
          </a:p>
        </p:txBody>
      </p:sp>
      <p:sp>
        <p:nvSpPr>
          <p:cNvPr id="44" name="object 44"/>
          <p:cNvSpPr txBox="1"/>
          <p:nvPr/>
        </p:nvSpPr>
        <p:spPr>
          <a:xfrm>
            <a:off x="6692900" y="6508501"/>
            <a:ext cx="1747520" cy="421640"/>
          </a:xfrm>
          <a:prstGeom prst="rect">
            <a:avLst/>
          </a:prstGeom>
        </p:spPr>
        <p:txBody>
          <a:bodyPr wrap="square" lIns="0" tIns="12065" rIns="0" bIns="0" rtlCol="0" vert="horz">
            <a:spAutoFit/>
          </a:bodyPr>
          <a:lstStyle/>
          <a:p>
            <a:pPr marL="177800" indent="-165735">
              <a:lnSpc>
                <a:spcPct val="100000"/>
              </a:lnSpc>
              <a:spcBef>
                <a:spcPts val="95"/>
              </a:spcBef>
              <a:buSzPct val="92307"/>
              <a:buChar char="■"/>
              <a:tabLst>
                <a:tab pos="178435" algn="l"/>
              </a:tabLst>
            </a:pPr>
            <a:r>
              <a:rPr dirty="0" sz="1300" spc="-30">
                <a:latin typeface="Meiryo UI"/>
                <a:cs typeface="Meiryo UI"/>
              </a:rPr>
              <a:t>EdTech</a:t>
            </a:r>
            <a:r>
              <a:rPr dirty="0" sz="1300" spc="-5">
                <a:latin typeface="Meiryo UI"/>
                <a:cs typeface="Meiryo UI"/>
              </a:rPr>
              <a:t>導入実証事業</a:t>
            </a:r>
            <a:endParaRPr sz="1300">
              <a:latin typeface="Meiryo UI"/>
              <a:cs typeface="Meiryo UI"/>
            </a:endParaRPr>
          </a:p>
          <a:p>
            <a:pPr marL="231775">
              <a:lnSpc>
                <a:spcPct val="100000"/>
              </a:lnSpc>
            </a:pPr>
            <a:r>
              <a:rPr dirty="0" sz="1300" spc="-5">
                <a:latin typeface="Meiryo UI"/>
                <a:cs typeface="Meiryo UI"/>
              </a:rPr>
              <a:t>【⇒</a:t>
            </a:r>
            <a:r>
              <a:rPr dirty="0" sz="1300" spc="-10">
                <a:latin typeface="Meiryo UI"/>
                <a:cs typeface="Meiryo UI"/>
              </a:rPr>
              <a:t>26ペー</a:t>
            </a:r>
            <a:r>
              <a:rPr dirty="0" sz="1300" spc="-5">
                <a:latin typeface="Meiryo UI"/>
                <a:cs typeface="Meiryo UI"/>
              </a:rPr>
              <a:t>ジ】</a:t>
            </a:r>
            <a:endParaRPr sz="1300">
              <a:latin typeface="Meiryo UI"/>
              <a:cs typeface="Meiryo UI"/>
            </a:endParaRPr>
          </a:p>
        </p:txBody>
      </p:sp>
      <p:sp>
        <p:nvSpPr>
          <p:cNvPr id="45" name="object 45"/>
          <p:cNvSpPr/>
          <p:nvPr/>
        </p:nvSpPr>
        <p:spPr>
          <a:xfrm>
            <a:off x="7653528" y="5070347"/>
            <a:ext cx="1109980" cy="548640"/>
          </a:xfrm>
          <a:custGeom>
            <a:avLst/>
            <a:gdLst/>
            <a:ahLst/>
            <a:cxnLst/>
            <a:rect l="l" t="t" r="r" b="b"/>
            <a:pathLst>
              <a:path w="1109979" h="548639">
                <a:moveTo>
                  <a:pt x="1109472" y="0"/>
                </a:moveTo>
                <a:lnTo>
                  <a:pt x="0" y="0"/>
                </a:lnTo>
                <a:lnTo>
                  <a:pt x="0" y="548639"/>
                </a:lnTo>
                <a:lnTo>
                  <a:pt x="1109472" y="548639"/>
                </a:lnTo>
                <a:lnTo>
                  <a:pt x="1109472" y="0"/>
                </a:lnTo>
                <a:close/>
              </a:path>
            </a:pathLst>
          </a:custGeom>
          <a:solidFill>
            <a:srgbClr val="FBE4D6"/>
          </a:solidFill>
        </p:spPr>
        <p:txBody>
          <a:bodyPr wrap="square" lIns="0" tIns="0" rIns="0" bIns="0" rtlCol="0"/>
          <a:lstStyle/>
          <a:p/>
        </p:txBody>
      </p:sp>
      <p:sp>
        <p:nvSpPr>
          <p:cNvPr id="46" name="object 46"/>
          <p:cNvSpPr txBox="1"/>
          <p:nvPr/>
        </p:nvSpPr>
        <p:spPr>
          <a:xfrm>
            <a:off x="7653528" y="5095748"/>
            <a:ext cx="1109980" cy="471170"/>
          </a:xfrm>
          <a:prstGeom prst="rect">
            <a:avLst/>
          </a:prstGeom>
        </p:spPr>
        <p:txBody>
          <a:bodyPr wrap="square" lIns="0" tIns="11430" rIns="0" bIns="0" rtlCol="0" vert="horz">
            <a:spAutoFit/>
          </a:bodyPr>
          <a:lstStyle/>
          <a:p>
            <a:pPr algn="just" marL="99060" marR="138430">
              <a:lnSpc>
                <a:spcPct val="102600"/>
              </a:lnSpc>
              <a:spcBef>
                <a:spcPts val="90"/>
              </a:spcBef>
            </a:pPr>
            <a:r>
              <a:rPr dirty="0" sz="950" spc="10">
                <a:solidFill>
                  <a:srgbClr val="FF0000"/>
                </a:solidFill>
                <a:latin typeface="Yu Gothic"/>
                <a:cs typeface="Yu Gothic"/>
              </a:rPr>
              <a:t>EdTech</a:t>
            </a:r>
            <a:r>
              <a:rPr dirty="0" sz="950" spc="-35">
                <a:solidFill>
                  <a:srgbClr val="FF0000"/>
                </a:solidFill>
                <a:latin typeface="Yu Gothic"/>
                <a:cs typeface="Yu Gothic"/>
              </a:rPr>
              <a:t> </a:t>
            </a:r>
            <a:r>
              <a:rPr dirty="0" sz="950" spc="20">
                <a:solidFill>
                  <a:srgbClr val="FF0000"/>
                </a:solidFill>
                <a:latin typeface="Yu Gothic"/>
                <a:cs typeface="Yu Gothic"/>
              </a:rPr>
              <a:t>による </a:t>
            </a:r>
            <a:r>
              <a:rPr dirty="0" sz="950" spc="15">
                <a:solidFill>
                  <a:srgbClr val="FF0000"/>
                </a:solidFill>
                <a:latin typeface="Yu Gothic"/>
                <a:cs typeface="Yu Gothic"/>
              </a:rPr>
              <a:t>個別最適化学習  </a:t>
            </a:r>
            <a:r>
              <a:rPr dirty="0" sz="950" spc="10">
                <a:solidFill>
                  <a:srgbClr val="FF0000"/>
                </a:solidFill>
                <a:latin typeface="Yu Gothic"/>
                <a:cs typeface="Yu Gothic"/>
              </a:rPr>
              <a:t>STEAM</a:t>
            </a:r>
            <a:r>
              <a:rPr dirty="0" sz="950" spc="20">
                <a:solidFill>
                  <a:srgbClr val="FF0000"/>
                </a:solidFill>
                <a:latin typeface="Yu Gothic"/>
                <a:cs typeface="Yu Gothic"/>
              </a:rPr>
              <a:t>学習</a:t>
            </a:r>
            <a:endParaRPr sz="950">
              <a:latin typeface="Yu Gothic"/>
              <a:cs typeface="Yu Gothic"/>
            </a:endParaRPr>
          </a:p>
        </p:txBody>
      </p:sp>
      <p:grpSp>
        <p:nvGrpSpPr>
          <p:cNvPr id="47" name="object 47"/>
          <p:cNvGrpSpPr/>
          <p:nvPr/>
        </p:nvGrpSpPr>
        <p:grpSpPr>
          <a:xfrm>
            <a:off x="2151888" y="2064511"/>
            <a:ext cx="6448425" cy="4434205"/>
            <a:chOff x="2151888" y="2064511"/>
            <a:chExt cx="6448425" cy="4434205"/>
          </a:xfrm>
        </p:grpSpPr>
        <p:pic>
          <p:nvPicPr>
            <p:cNvPr id="48" name="object 48"/>
            <p:cNvPicPr/>
            <p:nvPr/>
          </p:nvPicPr>
          <p:blipFill>
            <a:blip r:embed="rId6" cstate="print"/>
            <a:stretch>
              <a:fillRect/>
            </a:stretch>
          </p:blipFill>
          <p:spPr>
            <a:xfrm>
              <a:off x="7924800" y="6155440"/>
              <a:ext cx="675131" cy="342900"/>
            </a:xfrm>
            <a:prstGeom prst="rect">
              <a:avLst/>
            </a:prstGeom>
          </p:spPr>
        </p:pic>
        <p:pic>
          <p:nvPicPr>
            <p:cNvPr id="49" name="object 49"/>
            <p:cNvPicPr/>
            <p:nvPr/>
          </p:nvPicPr>
          <p:blipFill>
            <a:blip r:embed="rId7" cstate="print"/>
            <a:stretch>
              <a:fillRect/>
            </a:stretch>
          </p:blipFill>
          <p:spPr>
            <a:xfrm>
              <a:off x="2151888" y="2064511"/>
              <a:ext cx="2516124" cy="759460"/>
            </a:xfrm>
            <a:prstGeom prst="rect">
              <a:avLst/>
            </a:prstGeom>
          </p:spPr>
        </p:pic>
        <p:sp>
          <p:nvSpPr>
            <p:cNvPr id="50" name="object 50"/>
            <p:cNvSpPr/>
            <p:nvPr/>
          </p:nvSpPr>
          <p:spPr>
            <a:xfrm>
              <a:off x="2282952" y="2103119"/>
              <a:ext cx="2299970" cy="646430"/>
            </a:xfrm>
            <a:custGeom>
              <a:avLst/>
              <a:gdLst/>
              <a:ahLst/>
              <a:cxnLst/>
              <a:rect l="l" t="t" r="r" b="b"/>
              <a:pathLst>
                <a:path w="2299970" h="646430">
                  <a:moveTo>
                    <a:pt x="3048" y="396239"/>
                  </a:moveTo>
                  <a:lnTo>
                    <a:pt x="0" y="409955"/>
                  </a:lnTo>
                  <a:lnTo>
                    <a:pt x="18287" y="413003"/>
                  </a:lnTo>
                  <a:lnTo>
                    <a:pt x="35052" y="417575"/>
                  </a:lnTo>
                  <a:lnTo>
                    <a:pt x="71628" y="422148"/>
                  </a:lnTo>
                  <a:lnTo>
                    <a:pt x="91440" y="423672"/>
                  </a:lnTo>
                  <a:lnTo>
                    <a:pt x="149352" y="423672"/>
                  </a:lnTo>
                  <a:lnTo>
                    <a:pt x="149352" y="409955"/>
                  </a:lnTo>
                  <a:lnTo>
                    <a:pt x="91440" y="409955"/>
                  </a:lnTo>
                  <a:lnTo>
                    <a:pt x="73152" y="408431"/>
                  </a:lnTo>
                  <a:lnTo>
                    <a:pt x="38100" y="403860"/>
                  </a:lnTo>
                  <a:lnTo>
                    <a:pt x="19812" y="400812"/>
                  </a:lnTo>
                  <a:lnTo>
                    <a:pt x="3048" y="396239"/>
                  </a:lnTo>
                  <a:close/>
                </a:path>
                <a:path w="2299970" h="646430">
                  <a:moveTo>
                    <a:pt x="277368" y="560831"/>
                  </a:moveTo>
                  <a:lnTo>
                    <a:pt x="245364" y="565403"/>
                  </a:lnTo>
                  <a:lnTo>
                    <a:pt x="213360" y="566927"/>
                  </a:lnTo>
                  <a:lnTo>
                    <a:pt x="214884" y="580643"/>
                  </a:lnTo>
                  <a:lnTo>
                    <a:pt x="246887" y="579119"/>
                  </a:lnTo>
                  <a:lnTo>
                    <a:pt x="278892" y="574548"/>
                  </a:lnTo>
                  <a:lnTo>
                    <a:pt x="277368" y="560831"/>
                  </a:lnTo>
                  <a:close/>
                </a:path>
                <a:path w="2299970" h="646430">
                  <a:moveTo>
                    <a:pt x="797052" y="605027"/>
                  </a:moveTo>
                  <a:lnTo>
                    <a:pt x="787908" y="614172"/>
                  </a:lnTo>
                  <a:lnTo>
                    <a:pt x="795528" y="623315"/>
                  </a:lnTo>
                  <a:lnTo>
                    <a:pt x="804672" y="630936"/>
                  </a:lnTo>
                  <a:lnTo>
                    <a:pt x="815340" y="638555"/>
                  </a:lnTo>
                  <a:lnTo>
                    <a:pt x="827532" y="646176"/>
                  </a:lnTo>
                  <a:lnTo>
                    <a:pt x="833628" y="633984"/>
                  </a:lnTo>
                  <a:lnTo>
                    <a:pt x="825093" y="627888"/>
                  </a:lnTo>
                  <a:lnTo>
                    <a:pt x="822960" y="627888"/>
                  </a:lnTo>
                  <a:lnTo>
                    <a:pt x="804672" y="612648"/>
                  </a:lnTo>
                  <a:lnTo>
                    <a:pt x="797052" y="605027"/>
                  </a:lnTo>
                  <a:close/>
                </a:path>
                <a:path w="2299970" h="646430">
                  <a:moveTo>
                    <a:pt x="822960" y="626363"/>
                  </a:moveTo>
                  <a:lnTo>
                    <a:pt x="822960" y="627888"/>
                  </a:lnTo>
                  <a:lnTo>
                    <a:pt x="825093" y="627888"/>
                  </a:lnTo>
                  <a:lnTo>
                    <a:pt x="822960" y="626363"/>
                  </a:lnTo>
                  <a:close/>
                </a:path>
                <a:path w="2299970" h="646430">
                  <a:moveTo>
                    <a:pt x="1539239" y="563879"/>
                  </a:moveTo>
                  <a:lnTo>
                    <a:pt x="1533144" y="579119"/>
                  </a:lnTo>
                  <a:lnTo>
                    <a:pt x="1528572" y="586739"/>
                  </a:lnTo>
                  <a:lnTo>
                    <a:pt x="1530096" y="586739"/>
                  </a:lnTo>
                  <a:lnTo>
                    <a:pt x="1524000" y="594360"/>
                  </a:lnTo>
                  <a:lnTo>
                    <a:pt x="1536192" y="601979"/>
                  </a:lnTo>
                  <a:lnTo>
                    <a:pt x="1540764" y="592836"/>
                  </a:lnTo>
                  <a:lnTo>
                    <a:pt x="1545336" y="585215"/>
                  </a:lnTo>
                  <a:lnTo>
                    <a:pt x="1549908" y="576072"/>
                  </a:lnTo>
                  <a:lnTo>
                    <a:pt x="1551432" y="566927"/>
                  </a:lnTo>
                  <a:lnTo>
                    <a:pt x="1539239" y="563879"/>
                  </a:lnTo>
                  <a:close/>
                </a:path>
                <a:path w="2299970" h="646430">
                  <a:moveTo>
                    <a:pt x="2046732" y="475488"/>
                  </a:moveTo>
                  <a:lnTo>
                    <a:pt x="2033015" y="475488"/>
                  </a:lnTo>
                  <a:lnTo>
                    <a:pt x="2033015" y="484631"/>
                  </a:lnTo>
                  <a:lnTo>
                    <a:pt x="2046732" y="484631"/>
                  </a:lnTo>
                  <a:lnTo>
                    <a:pt x="2046732" y="475488"/>
                  </a:lnTo>
                  <a:close/>
                </a:path>
                <a:path w="2299970" h="646430">
                  <a:moveTo>
                    <a:pt x="2029968" y="466343"/>
                  </a:moveTo>
                  <a:lnTo>
                    <a:pt x="2033015" y="477012"/>
                  </a:lnTo>
                  <a:lnTo>
                    <a:pt x="2033015" y="475488"/>
                  </a:lnTo>
                  <a:lnTo>
                    <a:pt x="2046732" y="475488"/>
                  </a:lnTo>
                  <a:lnTo>
                    <a:pt x="2046732" y="473963"/>
                  </a:lnTo>
                  <a:lnTo>
                    <a:pt x="2044990" y="467867"/>
                  </a:lnTo>
                  <a:lnTo>
                    <a:pt x="2031492" y="467867"/>
                  </a:lnTo>
                  <a:lnTo>
                    <a:pt x="2029968" y="466343"/>
                  </a:lnTo>
                  <a:close/>
                </a:path>
                <a:path w="2299970" h="646430">
                  <a:moveTo>
                    <a:pt x="2037370" y="449579"/>
                  </a:moveTo>
                  <a:lnTo>
                    <a:pt x="2022348" y="449579"/>
                  </a:lnTo>
                  <a:lnTo>
                    <a:pt x="2031492" y="467867"/>
                  </a:lnTo>
                  <a:lnTo>
                    <a:pt x="2044990" y="467867"/>
                  </a:lnTo>
                  <a:lnTo>
                    <a:pt x="2043684" y="463295"/>
                  </a:lnTo>
                  <a:lnTo>
                    <a:pt x="2039112" y="452627"/>
                  </a:lnTo>
                  <a:lnTo>
                    <a:pt x="2037370" y="449579"/>
                  </a:lnTo>
                  <a:close/>
                </a:path>
                <a:path w="2299970" h="646430">
                  <a:moveTo>
                    <a:pt x="2025396" y="432815"/>
                  </a:moveTo>
                  <a:lnTo>
                    <a:pt x="2007108" y="432815"/>
                  </a:lnTo>
                  <a:lnTo>
                    <a:pt x="2016252" y="441960"/>
                  </a:lnTo>
                  <a:lnTo>
                    <a:pt x="2014727" y="441960"/>
                  </a:lnTo>
                  <a:lnTo>
                    <a:pt x="2022348" y="451103"/>
                  </a:lnTo>
                  <a:lnTo>
                    <a:pt x="2022348" y="449579"/>
                  </a:lnTo>
                  <a:lnTo>
                    <a:pt x="2037370" y="449579"/>
                  </a:lnTo>
                  <a:lnTo>
                    <a:pt x="2033015" y="441960"/>
                  </a:lnTo>
                  <a:lnTo>
                    <a:pt x="2025396" y="432815"/>
                  </a:lnTo>
                  <a:close/>
                </a:path>
                <a:path w="2299970" h="646430">
                  <a:moveTo>
                    <a:pt x="1962911" y="388619"/>
                  </a:moveTo>
                  <a:lnTo>
                    <a:pt x="1927860" y="388619"/>
                  </a:lnTo>
                  <a:lnTo>
                    <a:pt x="1944624" y="396239"/>
                  </a:lnTo>
                  <a:lnTo>
                    <a:pt x="1959864" y="402336"/>
                  </a:lnTo>
                  <a:lnTo>
                    <a:pt x="1973580" y="409955"/>
                  </a:lnTo>
                  <a:lnTo>
                    <a:pt x="1997964" y="425195"/>
                  </a:lnTo>
                  <a:lnTo>
                    <a:pt x="2007108" y="434339"/>
                  </a:lnTo>
                  <a:lnTo>
                    <a:pt x="2007108" y="432815"/>
                  </a:lnTo>
                  <a:lnTo>
                    <a:pt x="2025396" y="432815"/>
                  </a:lnTo>
                  <a:lnTo>
                    <a:pt x="2016252" y="423672"/>
                  </a:lnTo>
                  <a:lnTo>
                    <a:pt x="2005584" y="414527"/>
                  </a:lnTo>
                  <a:lnTo>
                    <a:pt x="1993392" y="405384"/>
                  </a:lnTo>
                  <a:lnTo>
                    <a:pt x="1981200" y="397763"/>
                  </a:lnTo>
                  <a:lnTo>
                    <a:pt x="1962911" y="388619"/>
                  </a:lnTo>
                  <a:close/>
                </a:path>
                <a:path w="2299970" h="646430">
                  <a:moveTo>
                    <a:pt x="1950720" y="382524"/>
                  </a:moveTo>
                  <a:lnTo>
                    <a:pt x="1911096" y="382524"/>
                  </a:lnTo>
                  <a:lnTo>
                    <a:pt x="1927860" y="390143"/>
                  </a:lnTo>
                  <a:lnTo>
                    <a:pt x="1927860" y="388619"/>
                  </a:lnTo>
                  <a:lnTo>
                    <a:pt x="1962911" y="388619"/>
                  </a:lnTo>
                  <a:lnTo>
                    <a:pt x="1950720" y="382524"/>
                  </a:lnTo>
                  <a:close/>
                </a:path>
                <a:path w="2299970" h="646430">
                  <a:moveTo>
                    <a:pt x="1853184" y="355091"/>
                  </a:moveTo>
                  <a:lnTo>
                    <a:pt x="1850136" y="367284"/>
                  </a:lnTo>
                  <a:lnTo>
                    <a:pt x="1871472" y="371855"/>
                  </a:lnTo>
                  <a:lnTo>
                    <a:pt x="1911096" y="384048"/>
                  </a:lnTo>
                  <a:lnTo>
                    <a:pt x="1911096" y="382524"/>
                  </a:lnTo>
                  <a:lnTo>
                    <a:pt x="1950720" y="382524"/>
                  </a:lnTo>
                  <a:lnTo>
                    <a:pt x="1895856" y="364236"/>
                  </a:lnTo>
                  <a:lnTo>
                    <a:pt x="1853184" y="355091"/>
                  </a:lnTo>
                  <a:close/>
                </a:path>
                <a:path w="2299970" h="646430">
                  <a:moveTo>
                    <a:pt x="2257044" y="248412"/>
                  </a:moveTo>
                  <a:lnTo>
                    <a:pt x="2235708" y="260603"/>
                  </a:lnTo>
                  <a:lnTo>
                    <a:pt x="2221992" y="265175"/>
                  </a:lnTo>
                  <a:lnTo>
                    <a:pt x="2223516" y="265175"/>
                  </a:lnTo>
                  <a:lnTo>
                    <a:pt x="2209800" y="269748"/>
                  </a:lnTo>
                  <a:lnTo>
                    <a:pt x="2214372" y="283463"/>
                  </a:lnTo>
                  <a:lnTo>
                    <a:pt x="2228088" y="277367"/>
                  </a:lnTo>
                  <a:lnTo>
                    <a:pt x="2240280" y="272795"/>
                  </a:lnTo>
                  <a:lnTo>
                    <a:pt x="2252472" y="266700"/>
                  </a:lnTo>
                  <a:lnTo>
                    <a:pt x="2281809" y="249936"/>
                  </a:lnTo>
                  <a:lnTo>
                    <a:pt x="2257044" y="249936"/>
                  </a:lnTo>
                  <a:lnTo>
                    <a:pt x="2257044" y="248412"/>
                  </a:lnTo>
                  <a:close/>
                </a:path>
                <a:path w="2299970" h="646430">
                  <a:moveTo>
                    <a:pt x="2292096" y="225551"/>
                  </a:moveTo>
                  <a:lnTo>
                    <a:pt x="2284476" y="231648"/>
                  </a:lnTo>
                  <a:lnTo>
                    <a:pt x="2275332" y="237743"/>
                  </a:lnTo>
                  <a:lnTo>
                    <a:pt x="2276856" y="237743"/>
                  </a:lnTo>
                  <a:lnTo>
                    <a:pt x="2266188" y="243839"/>
                  </a:lnTo>
                  <a:lnTo>
                    <a:pt x="2267712" y="243839"/>
                  </a:lnTo>
                  <a:lnTo>
                    <a:pt x="2257044" y="249936"/>
                  </a:lnTo>
                  <a:lnTo>
                    <a:pt x="2281809" y="249936"/>
                  </a:lnTo>
                  <a:lnTo>
                    <a:pt x="2284476" y="248412"/>
                  </a:lnTo>
                  <a:lnTo>
                    <a:pt x="2292096" y="242315"/>
                  </a:lnTo>
                  <a:lnTo>
                    <a:pt x="2299716" y="234695"/>
                  </a:lnTo>
                  <a:lnTo>
                    <a:pt x="2292096" y="225551"/>
                  </a:lnTo>
                  <a:close/>
                </a:path>
                <a:path w="2299970" h="646430">
                  <a:moveTo>
                    <a:pt x="2106168" y="74675"/>
                  </a:moveTo>
                  <a:lnTo>
                    <a:pt x="2092452" y="74675"/>
                  </a:lnTo>
                  <a:lnTo>
                    <a:pt x="2092452" y="80772"/>
                  </a:lnTo>
                  <a:lnTo>
                    <a:pt x="2106168" y="80772"/>
                  </a:lnTo>
                  <a:lnTo>
                    <a:pt x="2106168" y="74675"/>
                  </a:lnTo>
                  <a:close/>
                </a:path>
                <a:path w="2299970" h="646430">
                  <a:moveTo>
                    <a:pt x="2090927" y="70103"/>
                  </a:moveTo>
                  <a:lnTo>
                    <a:pt x="2092452" y="76200"/>
                  </a:lnTo>
                  <a:lnTo>
                    <a:pt x="2092452" y="74675"/>
                  </a:lnTo>
                  <a:lnTo>
                    <a:pt x="2106168" y="74675"/>
                  </a:lnTo>
                  <a:lnTo>
                    <a:pt x="2105406" y="71627"/>
                  </a:lnTo>
                  <a:lnTo>
                    <a:pt x="2092452" y="71627"/>
                  </a:lnTo>
                  <a:lnTo>
                    <a:pt x="2090927" y="70103"/>
                  </a:lnTo>
                  <a:close/>
                </a:path>
                <a:path w="2299970" h="646430">
                  <a:moveTo>
                    <a:pt x="2103882" y="65531"/>
                  </a:moveTo>
                  <a:lnTo>
                    <a:pt x="2090927" y="65531"/>
                  </a:lnTo>
                  <a:lnTo>
                    <a:pt x="2092452" y="71627"/>
                  </a:lnTo>
                  <a:lnTo>
                    <a:pt x="2105406" y="71627"/>
                  </a:lnTo>
                  <a:lnTo>
                    <a:pt x="2103882" y="65531"/>
                  </a:lnTo>
                  <a:close/>
                </a:path>
                <a:path w="2299970" h="646430">
                  <a:moveTo>
                    <a:pt x="2101596" y="56387"/>
                  </a:moveTo>
                  <a:lnTo>
                    <a:pt x="2087880" y="60960"/>
                  </a:lnTo>
                  <a:lnTo>
                    <a:pt x="2090927" y="67055"/>
                  </a:lnTo>
                  <a:lnTo>
                    <a:pt x="2090927" y="65531"/>
                  </a:lnTo>
                  <a:lnTo>
                    <a:pt x="2103882" y="65531"/>
                  </a:lnTo>
                  <a:lnTo>
                    <a:pt x="2101596" y="56387"/>
                  </a:lnTo>
                  <a:close/>
                </a:path>
                <a:path w="2299970" h="646430">
                  <a:moveTo>
                    <a:pt x="1600200" y="0"/>
                  </a:moveTo>
                  <a:lnTo>
                    <a:pt x="1586484" y="6095"/>
                  </a:lnTo>
                  <a:lnTo>
                    <a:pt x="1574292" y="12191"/>
                  </a:lnTo>
                  <a:lnTo>
                    <a:pt x="1556003" y="27431"/>
                  </a:lnTo>
                  <a:lnTo>
                    <a:pt x="1563624" y="38100"/>
                  </a:lnTo>
                  <a:lnTo>
                    <a:pt x="1572768" y="30479"/>
                  </a:lnTo>
                  <a:lnTo>
                    <a:pt x="1574901" y="30479"/>
                  </a:lnTo>
                  <a:lnTo>
                    <a:pt x="1583436" y="24384"/>
                  </a:lnTo>
                  <a:lnTo>
                    <a:pt x="1581912" y="24384"/>
                  </a:lnTo>
                  <a:lnTo>
                    <a:pt x="1606296" y="12191"/>
                  </a:lnTo>
                  <a:lnTo>
                    <a:pt x="1600200" y="0"/>
                  </a:lnTo>
                  <a:close/>
                </a:path>
                <a:path w="2299970" h="646430">
                  <a:moveTo>
                    <a:pt x="1574901" y="30479"/>
                  </a:moveTo>
                  <a:lnTo>
                    <a:pt x="1572768" y="30479"/>
                  </a:lnTo>
                  <a:lnTo>
                    <a:pt x="1572768" y="32003"/>
                  </a:lnTo>
                  <a:lnTo>
                    <a:pt x="1574901" y="30479"/>
                  </a:lnTo>
                  <a:close/>
                </a:path>
                <a:path w="2299970" h="646430">
                  <a:moveTo>
                    <a:pt x="1175003" y="16763"/>
                  </a:moveTo>
                  <a:lnTo>
                    <a:pt x="1167384" y="22860"/>
                  </a:lnTo>
                  <a:lnTo>
                    <a:pt x="1161288" y="30479"/>
                  </a:lnTo>
                  <a:lnTo>
                    <a:pt x="1152144" y="42672"/>
                  </a:lnTo>
                  <a:lnTo>
                    <a:pt x="1164336" y="50291"/>
                  </a:lnTo>
                  <a:lnTo>
                    <a:pt x="1167384" y="44195"/>
                  </a:lnTo>
                  <a:lnTo>
                    <a:pt x="1171956" y="38100"/>
                  </a:lnTo>
                  <a:lnTo>
                    <a:pt x="1173480" y="38100"/>
                  </a:lnTo>
                  <a:lnTo>
                    <a:pt x="1178052" y="33527"/>
                  </a:lnTo>
                  <a:lnTo>
                    <a:pt x="1176527" y="33527"/>
                  </a:lnTo>
                  <a:lnTo>
                    <a:pt x="1184148" y="27431"/>
                  </a:lnTo>
                  <a:lnTo>
                    <a:pt x="1175003" y="16763"/>
                  </a:lnTo>
                  <a:close/>
                </a:path>
                <a:path w="2299970" h="646430">
                  <a:moveTo>
                    <a:pt x="1173480" y="38100"/>
                  </a:moveTo>
                  <a:lnTo>
                    <a:pt x="1171956" y="38100"/>
                  </a:lnTo>
                  <a:lnTo>
                    <a:pt x="1171956" y="39624"/>
                  </a:lnTo>
                  <a:lnTo>
                    <a:pt x="1173480" y="38100"/>
                  </a:lnTo>
                  <a:close/>
                </a:path>
                <a:path w="2299970" h="646430">
                  <a:moveTo>
                    <a:pt x="688848" y="48767"/>
                  </a:moveTo>
                  <a:lnTo>
                    <a:pt x="685800" y="60960"/>
                  </a:lnTo>
                  <a:lnTo>
                    <a:pt x="705612" y="67055"/>
                  </a:lnTo>
                  <a:lnTo>
                    <a:pt x="725424" y="71627"/>
                  </a:lnTo>
                  <a:lnTo>
                    <a:pt x="723900" y="71627"/>
                  </a:lnTo>
                  <a:lnTo>
                    <a:pt x="760476" y="83819"/>
                  </a:lnTo>
                  <a:lnTo>
                    <a:pt x="765048" y="71627"/>
                  </a:lnTo>
                  <a:lnTo>
                    <a:pt x="728472" y="59436"/>
                  </a:lnTo>
                  <a:lnTo>
                    <a:pt x="708660" y="53339"/>
                  </a:lnTo>
                  <a:lnTo>
                    <a:pt x="688848" y="48767"/>
                  </a:lnTo>
                  <a:close/>
                </a:path>
                <a:path w="2299970" h="646430">
                  <a:moveTo>
                    <a:pt x="109728" y="210312"/>
                  </a:moveTo>
                  <a:lnTo>
                    <a:pt x="96012" y="214884"/>
                  </a:lnTo>
                  <a:lnTo>
                    <a:pt x="99060" y="222503"/>
                  </a:lnTo>
                  <a:lnTo>
                    <a:pt x="102108" y="228600"/>
                  </a:lnTo>
                  <a:lnTo>
                    <a:pt x="106680" y="234695"/>
                  </a:lnTo>
                  <a:lnTo>
                    <a:pt x="109728" y="240791"/>
                  </a:lnTo>
                  <a:lnTo>
                    <a:pt x="121920" y="233172"/>
                  </a:lnTo>
                  <a:lnTo>
                    <a:pt x="118491" y="228600"/>
                  </a:lnTo>
                  <a:lnTo>
                    <a:pt x="117348" y="228600"/>
                  </a:lnTo>
                  <a:lnTo>
                    <a:pt x="111252" y="216407"/>
                  </a:lnTo>
                  <a:lnTo>
                    <a:pt x="109728" y="210312"/>
                  </a:lnTo>
                  <a:close/>
                </a:path>
                <a:path w="2299970" h="646430">
                  <a:moveTo>
                    <a:pt x="117348" y="227075"/>
                  </a:moveTo>
                  <a:lnTo>
                    <a:pt x="117348" y="228600"/>
                  </a:lnTo>
                  <a:lnTo>
                    <a:pt x="118491" y="228600"/>
                  </a:lnTo>
                  <a:lnTo>
                    <a:pt x="117348" y="227075"/>
                  </a:lnTo>
                  <a:close/>
                </a:path>
              </a:pathLst>
            </a:custGeom>
            <a:solidFill>
              <a:srgbClr val="00AF4F"/>
            </a:solidFill>
          </p:spPr>
          <p:txBody>
            <a:bodyPr wrap="square" lIns="0" tIns="0" rIns="0" bIns="0" rtlCol="0"/>
            <a:lstStyle/>
            <a:p/>
          </p:txBody>
        </p:sp>
      </p:grpSp>
      <p:sp>
        <p:nvSpPr>
          <p:cNvPr id="51" name="object 51"/>
          <p:cNvSpPr txBox="1"/>
          <p:nvPr/>
        </p:nvSpPr>
        <p:spPr>
          <a:xfrm>
            <a:off x="3689096" y="3152648"/>
            <a:ext cx="2000885" cy="419734"/>
          </a:xfrm>
          <a:prstGeom prst="rect">
            <a:avLst/>
          </a:prstGeom>
        </p:spPr>
        <p:txBody>
          <a:bodyPr wrap="square" lIns="0" tIns="12065" rIns="0" bIns="0" rtlCol="0" vert="horz">
            <a:spAutoFit/>
          </a:bodyPr>
          <a:lstStyle/>
          <a:p>
            <a:pPr marL="94615">
              <a:lnSpc>
                <a:spcPts val="1555"/>
              </a:lnSpc>
              <a:spcBef>
                <a:spcPts val="95"/>
              </a:spcBef>
            </a:pPr>
            <a:r>
              <a:rPr dirty="0" sz="1300" spc="-5" b="1">
                <a:latin typeface="Yu Mincho Demibold"/>
                <a:cs typeface="Yu Mincho Demibold"/>
              </a:rPr>
              <a:t>「高速大容量通信環境」</a:t>
            </a:r>
            <a:endParaRPr sz="1300">
              <a:latin typeface="Yu Mincho Demibold"/>
              <a:cs typeface="Yu Mincho Demibold"/>
            </a:endParaRPr>
          </a:p>
          <a:p>
            <a:pPr marL="12700">
              <a:lnSpc>
                <a:spcPts val="1555"/>
              </a:lnSpc>
            </a:pPr>
            <a:r>
              <a:rPr dirty="0" sz="1300" spc="-5" b="1">
                <a:latin typeface="Yu Mincho Demibold"/>
                <a:cs typeface="Yu Mincho Demibold"/>
              </a:rPr>
              <a:t>「１人１台学習者用端末」</a:t>
            </a:r>
            <a:endParaRPr sz="1300">
              <a:latin typeface="Yu Mincho Demibold"/>
              <a:cs typeface="Yu Mincho Demibold"/>
            </a:endParaRPr>
          </a:p>
        </p:txBody>
      </p:sp>
      <p:grpSp>
        <p:nvGrpSpPr>
          <p:cNvPr id="52" name="object 52"/>
          <p:cNvGrpSpPr/>
          <p:nvPr/>
        </p:nvGrpSpPr>
        <p:grpSpPr>
          <a:xfrm>
            <a:off x="262127" y="4035552"/>
            <a:ext cx="6042660" cy="1637030"/>
            <a:chOff x="262127" y="4035552"/>
            <a:chExt cx="6042660" cy="1637030"/>
          </a:xfrm>
        </p:grpSpPr>
        <p:sp>
          <p:nvSpPr>
            <p:cNvPr id="53" name="object 53"/>
            <p:cNvSpPr/>
            <p:nvPr/>
          </p:nvSpPr>
          <p:spPr>
            <a:xfrm>
              <a:off x="262127" y="4114800"/>
              <a:ext cx="6042660" cy="1557655"/>
            </a:xfrm>
            <a:custGeom>
              <a:avLst/>
              <a:gdLst/>
              <a:ahLst/>
              <a:cxnLst/>
              <a:rect l="l" t="t" r="r" b="b"/>
              <a:pathLst>
                <a:path w="6042660" h="1557654">
                  <a:moveTo>
                    <a:pt x="13715" y="1495044"/>
                  </a:moveTo>
                  <a:lnTo>
                    <a:pt x="0" y="1495044"/>
                  </a:lnTo>
                  <a:lnTo>
                    <a:pt x="0" y="1549908"/>
                  </a:lnTo>
                  <a:lnTo>
                    <a:pt x="13715" y="1549908"/>
                  </a:lnTo>
                  <a:lnTo>
                    <a:pt x="13715" y="1495044"/>
                  </a:lnTo>
                  <a:close/>
                </a:path>
                <a:path w="6042660" h="1557654">
                  <a:moveTo>
                    <a:pt x="13715" y="1400556"/>
                  </a:moveTo>
                  <a:lnTo>
                    <a:pt x="0" y="1400556"/>
                  </a:lnTo>
                  <a:lnTo>
                    <a:pt x="0" y="1453896"/>
                  </a:lnTo>
                  <a:lnTo>
                    <a:pt x="13715" y="1453896"/>
                  </a:lnTo>
                  <a:lnTo>
                    <a:pt x="13715" y="1400556"/>
                  </a:lnTo>
                  <a:close/>
                </a:path>
                <a:path w="6042660" h="1557654">
                  <a:moveTo>
                    <a:pt x="13715" y="1304544"/>
                  </a:moveTo>
                  <a:lnTo>
                    <a:pt x="0" y="1304544"/>
                  </a:lnTo>
                  <a:lnTo>
                    <a:pt x="0" y="1359408"/>
                  </a:lnTo>
                  <a:lnTo>
                    <a:pt x="13715" y="1359408"/>
                  </a:lnTo>
                  <a:lnTo>
                    <a:pt x="13715" y="1304544"/>
                  </a:lnTo>
                  <a:close/>
                </a:path>
                <a:path w="6042660" h="1557654">
                  <a:moveTo>
                    <a:pt x="13715" y="1208532"/>
                  </a:moveTo>
                  <a:lnTo>
                    <a:pt x="0" y="1208532"/>
                  </a:lnTo>
                  <a:lnTo>
                    <a:pt x="0" y="1263396"/>
                  </a:lnTo>
                  <a:lnTo>
                    <a:pt x="13715" y="1263396"/>
                  </a:lnTo>
                  <a:lnTo>
                    <a:pt x="13715" y="1208532"/>
                  </a:lnTo>
                  <a:close/>
                </a:path>
                <a:path w="6042660" h="1557654">
                  <a:moveTo>
                    <a:pt x="13715" y="1112520"/>
                  </a:moveTo>
                  <a:lnTo>
                    <a:pt x="0" y="1112520"/>
                  </a:lnTo>
                  <a:lnTo>
                    <a:pt x="0" y="1167384"/>
                  </a:lnTo>
                  <a:lnTo>
                    <a:pt x="13715" y="1167384"/>
                  </a:lnTo>
                  <a:lnTo>
                    <a:pt x="13715" y="1112520"/>
                  </a:lnTo>
                  <a:close/>
                </a:path>
                <a:path w="6042660" h="1557654">
                  <a:moveTo>
                    <a:pt x="13715" y="1016508"/>
                  </a:moveTo>
                  <a:lnTo>
                    <a:pt x="0" y="1016508"/>
                  </a:lnTo>
                  <a:lnTo>
                    <a:pt x="0" y="1071372"/>
                  </a:lnTo>
                  <a:lnTo>
                    <a:pt x="13715" y="1071372"/>
                  </a:lnTo>
                  <a:lnTo>
                    <a:pt x="13715" y="1016508"/>
                  </a:lnTo>
                  <a:close/>
                </a:path>
                <a:path w="6042660" h="1557654">
                  <a:moveTo>
                    <a:pt x="13715" y="920496"/>
                  </a:moveTo>
                  <a:lnTo>
                    <a:pt x="0" y="920496"/>
                  </a:lnTo>
                  <a:lnTo>
                    <a:pt x="0" y="975360"/>
                  </a:lnTo>
                  <a:lnTo>
                    <a:pt x="13715" y="975360"/>
                  </a:lnTo>
                  <a:lnTo>
                    <a:pt x="13715" y="920496"/>
                  </a:lnTo>
                  <a:close/>
                </a:path>
                <a:path w="6042660" h="1557654">
                  <a:moveTo>
                    <a:pt x="13715" y="824484"/>
                  </a:moveTo>
                  <a:lnTo>
                    <a:pt x="0" y="824484"/>
                  </a:lnTo>
                  <a:lnTo>
                    <a:pt x="0" y="879348"/>
                  </a:lnTo>
                  <a:lnTo>
                    <a:pt x="13715" y="879348"/>
                  </a:lnTo>
                  <a:lnTo>
                    <a:pt x="13715" y="824484"/>
                  </a:lnTo>
                  <a:close/>
                </a:path>
                <a:path w="6042660" h="1557654">
                  <a:moveTo>
                    <a:pt x="13715" y="728472"/>
                  </a:moveTo>
                  <a:lnTo>
                    <a:pt x="0" y="728472"/>
                  </a:lnTo>
                  <a:lnTo>
                    <a:pt x="0" y="783336"/>
                  </a:lnTo>
                  <a:lnTo>
                    <a:pt x="13715" y="783336"/>
                  </a:lnTo>
                  <a:lnTo>
                    <a:pt x="13715" y="728472"/>
                  </a:lnTo>
                  <a:close/>
                </a:path>
                <a:path w="6042660" h="1557654">
                  <a:moveTo>
                    <a:pt x="13715" y="632460"/>
                  </a:moveTo>
                  <a:lnTo>
                    <a:pt x="0" y="632460"/>
                  </a:lnTo>
                  <a:lnTo>
                    <a:pt x="0" y="687324"/>
                  </a:lnTo>
                  <a:lnTo>
                    <a:pt x="13715" y="687324"/>
                  </a:lnTo>
                  <a:lnTo>
                    <a:pt x="13715" y="632460"/>
                  </a:lnTo>
                  <a:close/>
                </a:path>
                <a:path w="6042660" h="1557654">
                  <a:moveTo>
                    <a:pt x="13715" y="536448"/>
                  </a:moveTo>
                  <a:lnTo>
                    <a:pt x="0" y="536448"/>
                  </a:lnTo>
                  <a:lnTo>
                    <a:pt x="0" y="591312"/>
                  </a:lnTo>
                  <a:lnTo>
                    <a:pt x="13715" y="591312"/>
                  </a:lnTo>
                  <a:lnTo>
                    <a:pt x="13715" y="536448"/>
                  </a:lnTo>
                  <a:close/>
                </a:path>
                <a:path w="6042660" h="1557654">
                  <a:moveTo>
                    <a:pt x="13715" y="440436"/>
                  </a:moveTo>
                  <a:lnTo>
                    <a:pt x="0" y="440436"/>
                  </a:lnTo>
                  <a:lnTo>
                    <a:pt x="0" y="495300"/>
                  </a:lnTo>
                  <a:lnTo>
                    <a:pt x="13715" y="495300"/>
                  </a:lnTo>
                  <a:lnTo>
                    <a:pt x="13715" y="440436"/>
                  </a:lnTo>
                  <a:close/>
                </a:path>
                <a:path w="6042660" h="1557654">
                  <a:moveTo>
                    <a:pt x="13715" y="344424"/>
                  </a:moveTo>
                  <a:lnTo>
                    <a:pt x="0" y="344424"/>
                  </a:lnTo>
                  <a:lnTo>
                    <a:pt x="0" y="399288"/>
                  </a:lnTo>
                  <a:lnTo>
                    <a:pt x="13715" y="399288"/>
                  </a:lnTo>
                  <a:lnTo>
                    <a:pt x="13715" y="344424"/>
                  </a:lnTo>
                  <a:close/>
                </a:path>
                <a:path w="6042660" h="1557654">
                  <a:moveTo>
                    <a:pt x="13715" y="248412"/>
                  </a:moveTo>
                  <a:lnTo>
                    <a:pt x="0" y="248412"/>
                  </a:lnTo>
                  <a:lnTo>
                    <a:pt x="0" y="303276"/>
                  </a:lnTo>
                  <a:lnTo>
                    <a:pt x="13715" y="303276"/>
                  </a:lnTo>
                  <a:lnTo>
                    <a:pt x="13715" y="248412"/>
                  </a:lnTo>
                  <a:close/>
                </a:path>
                <a:path w="6042660" h="1557654">
                  <a:moveTo>
                    <a:pt x="13715" y="152400"/>
                  </a:moveTo>
                  <a:lnTo>
                    <a:pt x="0" y="152400"/>
                  </a:lnTo>
                  <a:lnTo>
                    <a:pt x="0" y="207264"/>
                  </a:lnTo>
                  <a:lnTo>
                    <a:pt x="13715" y="207264"/>
                  </a:lnTo>
                  <a:lnTo>
                    <a:pt x="13715" y="152400"/>
                  </a:lnTo>
                  <a:close/>
                </a:path>
                <a:path w="6042660" h="1557654">
                  <a:moveTo>
                    <a:pt x="13715" y="56387"/>
                  </a:moveTo>
                  <a:lnTo>
                    <a:pt x="0" y="56387"/>
                  </a:lnTo>
                  <a:lnTo>
                    <a:pt x="0" y="111251"/>
                  </a:lnTo>
                  <a:lnTo>
                    <a:pt x="13715" y="111251"/>
                  </a:lnTo>
                  <a:lnTo>
                    <a:pt x="13715" y="56387"/>
                  </a:lnTo>
                  <a:close/>
                </a:path>
                <a:path w="6042660" h="1557654">
                  <a:moveTo>
                    <a:pt x="53339" y="0"/>
                  </a:moveTo>
                  <a:lnTo>
                    <a:pt x="0" y="0"/>
                  </a:lnTo>
                  <a:lnTo>
                    <a:pt x="0" y="15239"/>
                  </a:lnTo>
                  <a:lnTo>
                    <a:pt x="13715" y="15239"/>
                  </a:lnTo>
                  <a:lnTo>
                    <a:pt x="13715" y="13715"/>
                  </a:lnTo>
                  <a:lnTo>
                    <a:pt x="7619" y="13715"/>
                  </a:lnTo>
                  <a:lnTo>
                    <a:pt x="13715" y="6096"/>
                  </a:lnTo>
                  <a:lnTo>
                    <a:pt x="53339" y="6096"/>
                  </a:lnTo>
                  <a:lnTo>
                    <a:pt x="53339" y="0"/>
                  </a:lnTo>
                  <a:close/>
                </a:path>
                <a:path w="6042660" h="1557654">
                  <a:moveTo>
                    <a:pt x="13715" y="6096"/>
                  </a:moveTo>
                  <a:lnTo>
                    <a:pt x="7619" y="13715"/>
                  </a:lnTo>
                  <a:lnTo>
                    <a:pt x="13715" y="13715"/>
                  </a:lnTo>
                  <a:lnTo>
                    <a:pt x="13715" y="6096"/>
                  </a:lnTo>
                  <a:close/>
                </a:path>
                <a:path w="6042660" h="1557654">
                  <a:moveTo>
                    <a:pt x="53339" y="6096"/>
                  </a:moveTo>
                  <a:lnTo>
                    <a:pt x="13715" y="6096"/>
                  </a:lnTo>
                  <a:lnTo>
                    <a:pt x="13715" y="13715"/>
                  </a:lnTo>
                  <a:lnTo>
                    <a:pt x="53339" y="13715"/>
                  </a:lnTo>
                  <a:lnTo>
                    <a:pt x="53339" y="6096"/>
                  </a:lnTo>
                  <a:close/>
                </a:path>
                <a:path w="6042660" h="1557654">
                  <a:moveTo>
                    <a:pt x="149351" y="0"/>
                  </a:moveTo>
                  <a:lnTo>
                    <a:pt x="94487" y="0"/>
                  </a:lnTo>
                  <a:lnTo>
                    <a:pt x="94487" y="13715"/>
                  </a:lnTo>
                  <a:lnTo>
                    <a:pt x="149351" y="13715"/>
                  </a:lnTo>
                  <a:lnTo>
                    <a:pt x="149351" y="0"/>
                  </a:lnTo>
                  <a:close/>
                </a:path>
                <a:path w="6042660" h="1557654">
                  <a:moveTo>
                    <a:pt x="245364" y="0"/>
                  </a:moveTo>
                  <a:lnTo>
                    <a:pt x="190500" y="0"/>
                  </a:lnTo>
                  <a:lnTo>
                    <a:pt x="190500" y="13715"/>
                  </a:lnTo>
                  <a:lnTo>
                    <a:pt x="245364" y="13715"/>
                  </a:lnTo>
                  <a:lnTo>
                    <a:pt x="245364" y="0"/>
                  </a:lnTo>
                  <a:close/>
                </a:path>
                <a:path w="6042660" h="1557654">
                  <a:moveTo>
                    <a:pt x="341376" y="0"/>
                  </a:moveTo>
                  <a:lnTo>
                    <a:pt x="286512" y="0"/>
                  </a:lnTo>
                  <a:lnTo>
                    <a:pt x="286512" y="13715"/>
                  </a:lnTo>
                  <a:lnTo>
                    <a:pt x="341376" y="13715"/>
                  </a:lnTo>
                  <a:lnTo>
                    <a:pt x="341376" y="0"/>
                  </a:lnTo>
                  <a:close/>
                </a:path>
                <a:path w="6042660" h="1557654">
                  <a:moveTo>
                    <a:pt x="437388" y="0"/>
                  </a:moveTo>
                  <a:lnTo>
                    <a:pt x="382523" y="0"/>
                  </a:lnTo>
                  <a:lnTo>
                    <a:pt x="382523" y="13715"/>
                  </a:lnTo>
                  <a:lnTo>
                    <a:pt x="437388" y="13715"/>
                  </a:lnTo>
                  <a:lnTo>
                    <a:pt x="437388" y="0"/>
                  </a:lnTo>
                  <a:close/>
                </a:path>
                <a:path w="6042660" h="1557654">
                  <a:moveTo>
                    <a:pt x="533400" y="0"/>
                  </a:moveTo>
                  <a:lnTo>
                    <a:pt x="478536" y="0"/>
                  </a:lnTo>
                  <a:lnTo>
                    <a:pt x="478536" y="13715"/>
                  </a:lnTo>
                  <a:lnTo>
                    <a:pt x="533400" y="13715"/>
                  </a:lnTo>
                  <a:lnTo>
                    <a:pt x="533400" y="0"/>
                  </a:lnTo>
                  <a:close/>
                </a:path>
                <a:path w="6042660" h="1557654">
                  <a:moveTo>
                    <a:pt x="629412" y="0"/>
                  </a:moveTo>
                  <a:lnTo>
                    <a:pt x="574547" y="0"/>
                  </a:lnTo>
                  <a:lnTo>
                    <a:pt x="574547" y="13715"/>
                  </a:lnTo>
                  <a:lnTo>
                    <a:pt x="629412" y="13715"/>
                  </a:lnTo>
                  <a:lnTo>
                    <a:pt x="629412" y="0"/>
                  </a:lnTo>
                  <a:close/>
                </a:path>
                <a:path w="6042660" h="1557654">
                  <a:moveTo>
                    <a:pt x="725424" y="0"/>
                  </a:moveTo>
                  <a:lnTo>
                    <a:pt x="670560" y="0"/>
                  </a:lnTo>
                  <a:lnTo>
                    <a:pt x="670560" y="13715"/>
                  </a:lnTo>
                  <a:lnTo>
                    <a:pt x="725424" y="13715"/>
                  </a:lnTo>
                  <a:lnTo>
                    <a:pt x="725424" y="0"/>
                  </a:lnTo>
                  <a:close/>
                </a:path>
                <a:path w="6042660" h="1557654">
                  <a:moveTo>
                    <a:pt x="819912" y="0"/>
                  </a:moveTo>
                  <a:lnTo>
                    <a:pt x="766572" y="0"/>
                  </a:lnTo>
                  <a:lnTo>
                    <a:pt x="766572" y="13715"/>
                  </a:lnTo>
                  <a:lnTo>
                    <a:pt x="819912" y="13715"/>
                  </a:lnTo>
                  <a:lnTo>
                    <a:pt x="819912" y="0"/>
                  </a:lnTo>
                  <a:close/>
                </a:path>
                <a:path w="6042660" h="1557654">
                  <a:moveTo>
                    <a:pt x="915924" y="0"/>
                  </a:moveTo>
                  <a:lnTo>
                    <a:pt x="861060" y="0"/>
                  </a:lnTo>
                  <a:lnTo>
                    <a:pt x="861060" y="13715"/>
                  </a:lnTo>
                  <a:lnTo>
                    <a:pt x="915924" y="13715"/>
                  </a:lnTo>
                  <a:lnTo>
                    <a:pt x="915924" y="0"/>
                  </a:lnTo>
                  <a:close/>
                </a:path>
                <a:path w="6042660" h="1557654">
                  <a:moveTo>
                    <a:pt x="1011935" y="0"/>
                  </a:moveTo>
                  <a:lnTo>
                    <a:pt x="957072" y="0"/>
                  </a:lnTo>
                  <a:lnTo>
                    <a:pt x="957072" y="13715"/>
                  </a:lnTo>
                  <a:lnTo>
                    <a:pt x="1011935" y="13715"/>
                  </a:lnTo>
                  <a:lnTo>
                    <a:pt x="1011935" y="0"/>
                  </a:lnTo>
                  <a:close/>
                </a:path>
                <a:path w="6042660" h="1557654">
                  <a:moveTo>
                    <a:pt x="1107948" y="0"/>
                  </a:moveTo>
                  <a:lnTo>
                    <a:pt x="1053084" y="0"/>
                  </a:lnTo>
                  <a:lnTo>
                    <a:pt x="1053084" y="13715"/>
                  </a:lnTo>
                  <a:lnTo>
                    <a:pt x="1107948" y="13715"/>
                  </a:lnTo>
                  <a:lnTo>
                    <a:pt x="1107948" y="0"/>
                  </a:lnTo>
                  <a:close/>
                </a:path>
                <a:path w="6042660" h="1557654">
                  <a:moveTo>
                    <a:pt x="1203960" y="0"/>
                  </a:moveTo>
                  <a:lnTo>
                    <a:pt x="1149096" y="0"/>
                  </a:lnTo>
                  <a:lnTo>
                    <a:pt x="1149096" y="13715"/>
                  </a:lnTo>
                  <a:lnTo>
                    <a:pt x="1203960" y="13715"/>
                  </a:lnTo>
                  <a:lnTo>
                    <a:pt x="1203960" y="0"/>
                  </a:lnTo>
                  <a:close/>
                </a:path>
                <a:path w="6042660" h="1557654">
                  <a:moveTo>
                    <a:pt x="1299972" y="0"/>
                  </a:moveTo>
                  <a:lnTo>
                    <a:pt x="1245108" y="0"/>
                  </a:lnTo>
                  <a:lnTo>
                    <a:pt x="1245108" y="13715"/>
                  </a:lnTo>
                  <a:lnTo>
                    <a:pt x="1299972" y="13715"/>
                  </a:lnTo>
                  <a:lnTo>
                    <a:pt x="1299972" y="0"/>
                  </a:lnTo>
                  <a:close/>
                </a:path>
                <a:path w="6042660" h="1557654">
                  <a:moveTo>
                    <a:pt x="1395984" y="0"/>
                  </a:moveTo>
                  <a:lnTo>
                    <a:pt x="1341120" y="0"/>
                  </a:lnTo>
                  <a:lnTo>
                    <a:pt x="1341120" y="13715"/>
                  </a:lnTo>
                  <a:lnTo>
                    <a:pt x="1395984" y="13715"/>
                  </a:lnTo>
                  <a:lnTo>
                    <a:pt x="1395984" y="0"/>
                  </a:lnTo>
                  <a:close/>
                </a:path>
                <a:path w="6042660" h="1557654">
                  <a:moveTo>
                    <a:pt x="1491996" y="0"/>
                  </a:moveTo>
                  <a:lnTo>
                    <a:pt x="1437132" y="0"/>
                  </a:lnTo>
                  <a:lnTo>
                    <a:pt x="1437132" y="13715"/>
                  </a:lnTo>
                  <a:lnTo>
                    <a:pt x="1491996" y="13715"/>
                  </a:lnTo>
                  <a:lnTo>
                    <a:pt x="1491996" y="0"/>
                  </a:lnTo>
                  <a:close/>
                </a:path>
                <a:path w="6042660" h="1557654">
                  <a:moveTo>
                    <a:pt x="1588008" y="0"/>
                  </a:moveTo>
                  <a:lnTo>
                    <a:pt x="1533144" y="0"/>
                  </a:lnTo>
                  <a:lnTo>
                    <a:pt x="1533144" y="13715"/>
                  </a:lnTo>
                  <a:lnTo>
                    <a:pt x="1588008" y="13715"/>
                  </a:lnTo>
                  <a:lnTo>
                    <a:pt x="1588008" y="0"/>
                  </a:lnTo>
                  <a:close/>
                </a:path>
                <a:path w="6042660" h="1557654">
                  <a:moveTo>
                    <a:pt x="1684020" y="0"/>
                  </a:moveTo>
                  <a:lnTo>
                    <a:pt x="1629155" y="0"/>
                  </a:lnTo>
                  <a:lnTo>
                    <a:pt x="1629155" y="13715"/>
                  </a:lnTo>
                  <a:lnTo>
                    <a:pt x="1684020" y="13715"/>
                  </a:lnTo>
                  <a:lnTo>
                    <a:pt x="1684020" y="0"/>
                  </a:lnTo>
                  <a:close/>
                </a:path>
                <a:path w="6042660" h="1557654">
                  <a:moveTo>
                    <a:pt x="1780032" y="0"/>
                  </a:moveTo>
                  <a:lnTo>
                    <a:pt x="1725167" y="0"/>
                  </a:lnTo>
                  <a:lnTo>
                    <a:pt x="1725167" y="13715"/>
                  </a:lnTo>
                  <a:lnTo>
                    <a:pt x="1780032" y="13715"/>
                  </a:lnTo>
                  <a:lnTo>
                    <a:pt x="1780032" y="0"/>
                  </a:lnTo>
                  <a:close/>
                </a:path>
                <a:path w="6042660" h="1557654">
                  <a:moveTo>
                    <a:pt x="1876044" y="0"/>
                  </a:moveTo>
                  <a:lnTo>
                    <a:pt x="1821179" y="0"/>
                  </a:lnTo>
                  <a:lnTo>
                    <a:pt x="1821179" y="13715"/>
                  </a:lnTo>
                  <a:lnTo>
                    <a:pt x="1876044" y="13715"/>
                  </a:lnTo>
                  <a:lnTo>
                    <a:pt x="1876044" y="0"/>
                  </a:lnTo>
                  <a:close/>
                </a:path>
                <a:path w="6042660" h="1557654">
                  <a:moveTo>
                    <a:pt x="1972055" y="0"/>
                  </a:moveTo>
                  <a:lnTo>
                    <a:pt x="1917191" y="0"/>
                  </a:lnTo>
                  <a:lnTo>
                    <a:pt x="1917191" y="13715"/>
                  </a:lnTo>
                  <a:lnTo>
                    <a:pt x="1972055" y="13715"/>
                  </a:lnTo>
                  <a:lnTo>
                    <a:pt x="1972055" y="0"/>
                  </a:lnTo>
                  <a:close/>
                </a:path>
                <a:path w="6042660" h="1557654">
                  <a:moveTo>
                    <a:pt x="2068067" y="0"/>
                  </a:moveTo>
                  <a:lnTo>
                    <a:pt x="2013203" y="0"/>
                  </a:lnTo>
                  <a:lnTo>
                    <a:pt x="2013203" y="13715"/>
                  </a:lnTo>
                  <a:lnTo>
                    <a:pt x="2068067" y="13715"/>
                  </a:lnTo>
                  <a:lnTo>
                    <a:pt x="2068067" y="0"/>
                  </a:lnTo>
                  <a:close/>
                </a:path>
                <a:path w="6042660" h="1557654">
                  <a:moveTo>
                    <a:pt x="2164079" y="0"/>
                  </a:moveTo>
                  <a:lnTo>
                    <a:pt x="2109216" y="0"/>
                  </a:lnTo>
                  <a:lnTo>
                    <a:pt x="2109216" y="13715"/>
                  </a:lnTo>
                  <a:lnTo>
                    <a:pt x="2164079" y="13715"/>
                  </a:lnTo>
                  <a:lnTo>
                    <a:pt x="2164079" y="0"/>
                  </a:lnTo>
                  <a:close/>
                </a:path>
                <a:path w="6042660" h="1557654">
                  <a:moveTo>
                    <a:pt x="2260091" y="0"/>
                  </a:moveTo>
                  <a:lnTo>
                    <a:pt x="2205228" y="0"/>
                  </a:lnTo>
                  <a:lnTo>
                    <a:pt x="2205228" y="13715"/>
                  </a:lnTo>
                  <a:lnTo>
                    <a:pt x="2260091" y="13715"/>
                  </a:lnTo>
                  <a:lnTo>
                    <a:pt x="2260091" y="0"/>
                  </a:lnTo>
                  <a:close/>
                </a:path>
                <a:path w="6042660" h="1557654">
                  <a:moveTo>
                    <a:pt x="2356104" y="0"/>
                  </a:moveTo>
                  <a:lnTo>
                    <a:pt x="2301240" y="0"/>
                  </a:lnTo>
                  <a:lnTo>
                    <a:pt x="2301240" y="13715"/>
                  </a:lnTo>
                  <a:lnTo>
                    <a:pt x="2356104" y="13715"/>
                  </a:lnTo>
                  <a:lnTo>
                    <a:pt x="2356104" y="0"/>
                  </a:lnTo>
                  <a:close/>
                </a:path>
                <a:path w="6042660" h="1557654">
                  <a:moveTo>
                    <a:pt x="2452116" y="0"/>
                  </a:moveTo>
                  <a:lnTo>
                    <a:pt x="2397252" y="0"/>
                  </a:lnTo>
                  <a:lnTo>
                    <a:pt x="2397252" y="13715"/>
                  </a:lnTo>
                  <a:lnTo>
                    <a:pt x="2452116" y="13715"/>
                  </a:lnTo>
                  <a:lnTo>
                    <a:pt x="2452116" y="0"/>
                  </a:lnTo>
                  <a:close/>
                </a:path>
                <a:path w="6042660" h="1557654">
                  <a:moveTo>
                    <a:pt x="2548128" y="0"/>
                  </a:moveTo>
                  <a:lnTo>
                    <a:pt x="2493264" y="0"/>
                  </a:lnTo>
                  <a:lnTo>
                    <a:pt x="2493264" y="13715"/>
                  </a:lnTo>
                  <a:lnTo>
                    <a:pt x="2548128" y="13715"/>
                  </a:lnTo>
                  <a:lnTo>
                    <a:pt x="2548128" y="0"/>
                  </a:lnTo>
                  <a:close/>
                </a:path>
                <a:path w="6042660" h="1557654">
                  <a:moveTo>
                    <a:pt x="2644140" y="0"/>
                  </a:moveTo>
                  <a:lnTo>
                    <a:pt x="2589276" y="0"/>
                  </a:lnTo>
                  <a:lnTo>
                    <a:pt x="2589276" y="13715"/>
                  </a:lnTo>
                  <a:lnTo>
                    <a:pt x="2644140" y="13715"/>
                  </a:lnTo>
                  <a:lnTo>
                    <a:pt x="2644140" y="0"/>
                  </a:lnTo>
                  <a:close/>
                </a:path>
                <a:path w="6042660" h="1557654">
                  <a:moveTo>
                    <a:pt x="2740152" y="0"/>
                  </a:moveTo>
                  <a:lnTo>
                    <a:pt x="2685288" y="0"/>
                  </a:lnTo>
                  <a:lnTo>
                    <a:pt x="2685288" y="13715"/>
                  </a:lnTo>
                  <a:lnTo>
                    <a:pt x="2740152" y="13715"/>
                  </a:lnTo>
                  <a:lnTo>
                    <a:pt x="2740152" y="0"/>
                  </a:lnTo>
                  <a:close/>
                </a:path>
                <a:path w="6042660" h="1557654">
                  <a:moveTo>
                    <a:pt x="2836164" y="0"/>
                  </a:moveTo>
                  <a:lnTo>
                    <a:pt x="2781300" y="0"/>
                  </a:lnTo>
                  <a:lnTo>
                    <a:pt x="2781300" y="13715"/>
                  </a:lnTo>
                  <a:lnTo>
                    <a:pt x="2836164" y="13715"/>
                  </a:lnTo>
                  <a:lnTo>
                    <a:pt x="2836164" y="0"/>
                  </a:lnTo>
                  <a:close/>
                </a:path>
                <a:path w="6042660" h="1557654">
                  <a:moveTo>
                    <a:pt x="2932176" y="0"/>
                  </a:moveTo>
                  <a:lnTo>
                    <a:pt x="2877312" y="0"/>
                  </a:lnTo>
                  <a:lnTo>
                    <a:pt x="2877312" y="13715"/>
                  </a:lnTo>
                  <a:lnTo>
                    <a:pt x="2932176" y="13715"/>
                  </a:lnTo>
                  <a:lnTo>
                    <a:pt x="2932176" y="0"/>
                  </a:lnTo>
                  <a:close/>
                </a:path>
                <a:path w="6042660" h="1557654">
                  <a:moveTo>
                    <a:pt x="3028188" y="0"/>
                  </a:moveTo>
                  <a:lnTo>
                    <a:pt x="2973324" y="0"/>
                  </a:lnTo>
                  <a:lnTo>
                    <a:pt x="2973324" y="13715"/>
                  </a:lnTo>
                  <a:lnTo>
                    <a:pt x="3028188" y="13715"/>
                  </a:lnTo>
                  <a:lnTo>
                    <a:pt x="3028188" y="0"/>
                  </a:lnTo>
                  <a:close/>
                </a:path>
                <a:path w="6042660" h="1557654">
                  <a:moveTo>
                    <a:pt x="3124200" y="0"/>
                  </a:moveTo>
                  <a:lnTo>
                    <a:pt x="3069336" y="0"/>
                  </a:lnTo>
                  <a:lnTo>
                    <a:pt x="3069336" y="13715"/>
                  </a:lnTo>
                  <a:lnTo>
                    <a:pt x="3124200" y="13715"/>
                  </a:lnTo>
                  <a:lnTo>
                    <a:pt x="3124200" y="0"/>
                  </a:lnTo>
                  <a:close/>
                </a:path>
                <a:path w="6042660" h="1557654">
                  <a:moveTo>
                    <a:pt x="3220212" y="0"/>
                  </a:moveTo>
                  <a:lnTo>
                    <a:pt x="3165348" y="0"/>
                  </a:lnTo>
                  <a:lnTo>
                    <a:pt x="3165348" y="13715"/>
                  </a:lnTo>
                  <a:lnTo>
                    <a:pt x="3220212" y="13715"/>
                  </a:lnTo>
                  <a:lnTo>
                    <a:pt x="3220212" y="0"/>
                  </a:lnTo>
                  <a:close/>
                </a:path>
                <a:path w="6042660" h="1557654">
                  <a:moveTo>
                    <a:pt x="3314700" y="0"/>
                  </a:moveTo>
                  <a:lnTo>
                    <a:pt x="3259836" y="0"/>
                  </a:lnTo>
                  <a:lnTo>
                    <a:pt x="3259836" y="13715"/>
                  </a:lnTo>
                  <a:lnTo>
                    <a:pt x="3314700" y="13715"/>
                  </a:lnTo>
                  <a:lnTo>
                    <a:pt x="3314700" y="0"/>
                  </a:lnTo>
                  <a:close/>
                </a:path>
                <a:path w="6042660" h="1557654">
                  <a:moveTo>
                    <a:pt x="3410712" y="0"/>
                  </a:moveTo>
                  <a:lnTo>
                    <a:pt x="3355848" y="0"/>
                  </a:lnTo>
                  <a:lnTo>
                    <a:pt x="3355848" y="13715"/>
                  </a:lnTo>
                  <a:lnTo>
                    <a:pt x="3410712" y="13715"/>
                  </a:lnTo>
                  <a:lnTo>
                    <a:pt x="3410712" y="0"/>
                  </a:lnTo>
                  <a:close/>
                </a:path>
                <a:path w="6042660" h="1557654">
                  <a:moveTo>
                    <a:pt x="3506724" y="0"/>
                  </a:moveTo>
                  <a:lnTo>
                    <a:pt x="3451860" y="0"/>
                  </a:lnTo>
                  <a:lnTo>
                    <a:pt x="3451860" y="13715"/>
                  </a:lnTo>
                  <a:lnTo>
                    <a:pt x="3506724" y="13715"/>
                  </a:lnTo>
                  <a:lnTo>
                    <a:pt x="3506724" y="0"/>
                  </a:lnTo>
                  <a:close/>
                </a:path>
                <a:path w="6042660" h="1557654">
                  <a:moveTo>
                    <a:pt x="3602736" y="0"/>
                  </a:moveTo>
                  <a:lnTo>
                    <a:pt x="3547872" y="0"/>
                  </a:lnTo>
                  <a:lnTo>
                    <a:pt x="3547872" y="13715"/>
                  </a:lnTo>
                  <a:lnTo>
                    <a:pt x="3602736" y="13715"/>
                  </a:lnTo>
                  <a:lnTo>
                    <a:pt x="3602736" y="0"/>
                  </a:lnTo>
                  <a:close/>
                </a:path>
                <a:path w="6042660" h="1557654">
                  <a:moveTo>
                    <a:pt x="3698748" y="0"/>
                  </a:moveTo>
                  <a:lnTo>
                    <a:pt x="3643884" y="0"/>
                  </a:lnTo>
                  <a:lnTo>
                    <a:pt x="3643884" y="13715"/>
                  </a:lnTo>
                  <a:lnTo>
                    <a:pt x="3698748" y="13715"/>
                  </a:lnTo>
                  <a:lnTo>
                    <a:pt x="3698748" y="0"/>
                  </a:lnTo>
                  <a:close/>
                </a:path>
                <a:path w="6042660" h="1557654">
                  <a:moveTo>
                    <a:pt x="3794760" y="0"/>
                  </a:moveTo>
                  <a:lnTo>
                    <a:pt x="3739896" y="0"/>
                  </a:lnTo>
                  <a:lnTo>
                    <a:pt x="3739896" y="13715"/>
                  </a:lnTo>
                  <a:lnTo>
                    <a:pt x="3794760" y="13715"/>
                  </a:lnTo>
                  <a:lnTo>
                    <a:pt x="3794760" y="0"/>
                  </a:lnTo>
                  <a:close/>
                </a:path>
                <a:path w="6042660" h="1557654">
                  <a:moveTo>
                    <a:pt x="3890772" y="0"/>
                  </a:moveTo>
                  <a:lnTo>
                    <a:pt x="3835908" y="0"/>
                  </a:lnTo>
                  <a:lnTo>
                    <a:pt x="3835908" y="13715"/>
                  </a:lnTo>
                  <a:lnTo>
                    <a:pt x="3890772" y="13715"/>
                  </a:lnTo>
                  <a:lnTo>
                    <a:pt x="3890772" y="0"/>
                  </a:lnTo>
                  <a:close/>
                </a:path>
                <a:path w="6042660" h="1557654">
                  <a:moveTo>
                    <a:pt x="3986784" y="0"/>
                  </a:moveTo>
                  <a:lnTo>
                    <a:pt x="3931920" y="0"/>
                  </a:lnTo>
                  <a:lnTo>
                    <a:pt x="3931920" y="13715"/>
                  </a:lnTo>
                  <a:lnTo>
                    <a:pt x="3986784" y="13715"/>
                  </a:lnTo>
                  <a:lnTo>
                    <a:pt x="3986784" y="0"/>
                  </a:lnTo>
                  <a:close/>
                </a:path>
                <a:path w="6042660" h="1557654">
                  <a:moveTo>
                    <a:pt x="4082796" y="0"/>
                  </a:moveTo>
                  <a:lnTo>
                    <a:pt x="4027932" y="0"/>
                  </a:lnTo>
                  <a:lnTo>
                    <a:pt x="4027932" y="13715"/>
                  </a:lnTo>
                  <a:lnTo>
                    <a:pt x="4082796" y="13715"/>
                  </a:lnTo>
                  <a:lnTo>
                    <a:pt x="4082796" y="0"/>
                  </a:lnTo>
                  <a:close/>
                </a:path>
                <a:path w="6042660" h="1557654">
                  <a:moveTo>
                    <a:pt x="4178808" y="0"/>
                  </a:moveTo>
                  <a:lnTo>
                    <a:pt x="4123944" y="0"/>
                  </a:lnTo>
                  <a:lnTo>
                    <a:pt x="4123944" y="13715"/>
                  </a:lnTo>
                  <a:lnTo>
                    <a:pt x="4178808" y="13715"/>
                  </a:lnTo>
                  <a:lnTo>
                    <a:pt x="4178808" y="0"/>
                  </a:lnTo>
                  <a:close/>
                </a:path>
                <a:path w="6042660" h="1557654">
                  <a:moveTo>
                    <a:pt x="4274820" y="0"/>
                  </a:moveTo>
                  <a:lnTo>
                    <a:pt x="4219956" y="0"/>
                  </a:lnTo>
                  <a:lnTo>
                    <a:pt x="4219956" y="13715"/>
                  </a:lnTo>
                  <a:lnTo>
                    <a:pt x="4274820" y="13715"/>
                  </a:lnTo>
                  <a:lnTo>
                    <a:pt x="4274820" y="0"/>
                  </a:lnTo>
                  <a:close/>
                </a:path>
                <a:path w="6042660" h="1557654">
                  <a:moveTo>
                    <a:pt x="4370832" y="0"/>
                  </a:moveTo>
                  <a:lnTo>
                    <a:pt x="4315968" y="0"/>
                  </a:lnTo>
                  <a:lnTo>
                    <a:pt x="4315968" y="13715"/>
                  </a:lnTo>
                  <a:lnTo>
                    <a:pt x="4370832" y="13715"/>
                  </a:lnTo>
                  <a:lnTo>
                    <a:pt x="4370832" y="0"/>
                  </a:lnTo>
                  <a:close/>
                </a:path>
                <a:path w="6042660" h="1557654">
                  <a:moveTo>
                    <a:pt x="4466844" y="0"/>
                  </a:moveTo>
                  <a:lnTo>
                    <a:pt x="4411980" y="0"/>
                  </a:lnTo>
                  <a:lnTo>
                    <a:pt x="4411980" y="13715"/>
                  </a:lnTo>
                  <a:lnTo>
                    <a:pt x="4466844" y="13715"/>
                  </a:lnTo>
                  <a:lnTo>
                    <a:pt x="4466844" y="0"/>
                  </a:lnTo>
                  <a:close/>
                </a:path>
                <a:path w="6042660" h="1557654">
                  <a:moveTo>
                    <a:pt x="4562856" y="0"/>
                  </a:moveTo>
                  <a:lnTo>
                    <a:pt x="4507992" y="0"/>
                  </a:lnTo>
                  <a:lnTo>
                    <a:pt x="4507992" y="13715"/>
                  </a:lnTo>
                  <a:lnTo>
                    <a:pt x="4562856" y="13715"/>
                  </a:lnTo>
                  <a:lnTo>
                    <a:pt x="4562856" y="0"/>
                  </a:lnTo>
                  <a:close/>
                </a:path>
                <a:path w="6042660" h="1557654">
                  <a:moveTo>
                    <a:pt x="4658868" y="0"/>
                  </a:moveTo>
                  <a:lnTo>
                    <a:pt x="4604004" y="0"/>
                  </a:lnTo>
                  <a:lnTo>
                    <a:pt x="4604004" y="13715"/>
                  </a:lnTo>
                  <a:lnTo>
                    <a:pt x="4658868" y="13715"/>
                  </a:lnTo>
                  <a:lnTo>
                    <a:pt x="4658868" y="0"/>
                  </a:lnTo>
                  <a:close/>
                </a:path>
                <a:path w="6042660" h="1557654">
                  <a:moveTo>
                    <a:pt x="4754880" y="0"/>
                  </a:moveTo>
                  <a:lnTo>
                    <a:pt x="4700016" y="0"/>
                  </a:lnTo>
                  <a:lnTo>
                    <a:pt x="4700016" y="13715"/>
                  </a:lnTo>
                  <a:lnTo>
                    <a:pt x="4754880" y="13715"/>
                  </a:lnTo>
                  <a:lnTo>
                    <a:pt x="4754880" y="0"/>
                  </a:lnTo>
                  <a:close/>
                </a:path>
                <a:path w="6042660" h="1557654">
                  <a:moveTo>
                    <a:pt x="4850892" y="0"/>
                  </a:moveTo>
                  <a:lnTo>
                    <a:pt x="4796028" y="0"/>
                  </a:lnTo>
                  <a:lnTo>
                    <a:pt x="4796028" y="13715"/>
                  </a:lnTo>
                  <a:lnTo>
                    <a:pt x="4850892" y="13715"/>
                  </a:lnTo>
                  <a:lnTo>
                    <a:pt x="4850892" y="0"/>
                  </a:lnTo>
                  <a:close/>
                </a:path>
                <a:path w="6042660" h="1557654">
                  <a:moveTo>
                    <a:pt x="4946904" y="0"/>
                  </a:moveTo>
                  <a:lnTo>
                    <a:pt x="4892040" y="0"/>
                  </a:lnTo>
                  <a:lnTo>
                    <a:pt x="4892040" y="13715"/>
                  </a:lnTo>
                  <a:lnTo>
                    <a:pt x="4946904" y="13715"/>
                  </a:lnTo>
                  <a:lnTo>
                    <a:pt x="4946904" y="0"/>
                  </a:lnTo>
                  <a:close/>
                </a:path>
                <a:path w="6042660" h="1557654">
                  <a:moveTo>
                    <a:pt x="5042916" y="0"/>
                  </a:moveTo>
                  <a:lnTo>
                    <a:pt x="4988052" y="0"/>
                  </a:lnTo>
                  <a:lnTo>
                    <a:pt x="4988052" y="13715"/>
                  </a:lnTo>
                  <a:lnTo>
                    <a:pt x="5042916" y="13715"/>
                  </a:lnTo>
                  <a:lnTo>
                    <a:pt x="5042916" y="0"/>
                  </a:lnTo>
                  <a:close/>
                </a:path>
                <a:path w="6042660" h="1557654">
                  <a:moveTo>
                    <a:pt x="5138928" y="0"/>
                  </a:moveTo>
                  <a:lnTo>
                    <a:pt x="5084064" y="0"/>
                  </a:lnTo>
                  <a:lnTo>
                    <a:pt x="5084064" y="13715"/>
                  </a:lnTo>
                  <a:lnTo>
                    <a:pt x="5138928" y="13715"/>
                  </a:lnTo>
                  <a:lnTo>
                    <a:pt x="5138928" y="0"/>
                  </a:lnTo>
                  <a:close/>
                </a:path>
                <a:path w="6042660" h="1557654">
                  <a:moveTo>
                    <a:pt x="5234940" y="0"/>
                  </a:moveTo>
                  <a:lnTo>
                    <a:pt x="5180076" y="0"/>
                  </a:lnTo>
                  <a:lnTo>
                    <a:pt x="5180076" y="13715"/>
                  </a:lnTo>
                  <a:lnTo>
                    <a:pt x="5234940" y="13715"/>
                  </a:lnTo>
                  <a:lnTo>
                    <a:pt x="5234940" y="0"/>
                  </a:lnTo>
                  <a:close/>
                </a:path>
                <a:path w="6042660" h="1557654">
                  <a:moveTo>
                    <a:pt x="5330952" y="0"/>
                  </a:moveTo>
                  <a:lnTo>
                    <a:pt x="5276088" y="0"/>
                  </a:lnTo>
                  <a:lnTo>
                    <a:pt x="5276088" y="13715"/>
                  </a:lnTo>
                  <a:lnTo>
                    <a:pt x="5330952" y="13715"/>
                  </a:lnTo>
                  <a:lnTo>
                    <a:pt x="5330952" y="0"/>
                  </a:lnTo>
                  <a:close/>
                </a:path>
                <a:path w="6042660" h="1557654">
                  <a:moveTo>
                    <a:pt x="5426964" y="0"/>
                  </a:moveTo>
                  <a:lnTo>
                    <a:pt x="5372100" y="0"/>
                  </a:lnTo>
                  <a:lnTo>
                    <a:pt x="5372100" y="13715"/>
                  </a:lnTo>
                  <a:lnTo>
                    <a:pt x="5426964" y="13715"/>
                  </a:lnTo>
                  <a:lnTo>
                    <a:pt x="5426964" y="0"/>
                  </a:lnTo>
                  <a:close/>
                </a:path>
                <a:path w="6042660" h="1557654">
                  <a:moveTo>
                    <a:pt x="5522976" y="0"/>
                  </a:moveTo>
                  <a:lnTo>
                    <a:pt x="5468112" y="0"/>
                  </a:lnTo>
                  <a:lnTo>
                    <a:pt x="5468112" y="13715"/>
                  </a:lnTo>
                  <a:lnTo>
                    <a:pt x="5522976" y="13715"/>
                  </a:lnTo>
                  <a:lnTo>
                    <a:pt x="5522976" y="0"/>
                  </a:lnTo>
                  <a:close/>
                </a:path>
                <a:path w="6042660" h="1557654">
                  <a:moveTo>
                    <a:pt x="5618988" y="0"/>
                  </a:moveTo>
                  <a:lnTo>
                    <a:pt x="5564124" y="0"/>
                  </a:lnTo>
                  <a:lnTo>
                    <a:pt x="5564124" y="13715"/>
                  </a:lnTo>
                  <a:lnTo>
                    <a:pt x="5618988" y="13715"/>
                  </a:lnTo>
                  <a:lnTo>
                    <a:pt x="5618988" y="0"/>
                  </a:lnTo>
                  <a:close/>
                </a:path>
                <a:path w="6042660" h="1557654">
                  <a:moveTo>
                    <a:pt x="5713476" y="0"/>
                  </a:moveTo>
                  <a:lnTo>
                    <a:pt x="5660136" y="0"/>
                  </a:lnTo>
                  <a:lnTo>
                    <a:pt x="5660136" y="13715"/>
                  </a:lnTo>
                  <a:lnTo>
                    <a:pt x="5713476" y="13715"/>
                  </a:lnTo>
                  <a:lnTo>
                    <a:pt x="5713476" y="0"/>
                  </a:lnTo>
                  <a:close/>
                </a:path>
                <a:path w="6042660" h="1557654">
                  <a:moveTo>
                    <a:pt x="5809488" y="0"/>
                  </a:moveTo>
                  <a:lnTo>
                    <a:pt x="5754624" y="0"/>
                  </a:lnTo>
                  <a:lnTo>
                    <a:pt x="5754624" y="13715"/>
                  </a:lnTo>
                  <a:lnTo>
                    <a:pt x="5809488" y="13715"/>
                  </a:lnTo>
                  <a:lnTo>
                    <a:pt x="5809488" y="0"/>
                  </a:lnTo>
                  <a:close/>
                </a:path>
                <a:path w="6042660" h="1557654">
                  <a:moveTo>
                    <a:pt x="5905500" y="0"/>
                  </a:moveTo>
                  <a:lnTo>
                    <a:pt x="5850636" y="0"/>
                  </a:lnTo>
                  <a:lnTo>
                    <a:pt x="5850636" y="13715"/>
                  </a:lnTo>
                  <a:lnTo>
                    <a:pt x="5905500" y="13715"/>
                  </a:lnTo>
                  <a:lnTo>
                    <a:pt x="5905500" y="0"/>
                  </a:lnTo>
                  <a:close/>
                </a:path>
                <a:path w="6042660" h="1557654">
                  <a:moveTo>
                    <a:pt x="6001512" y="0"/>
                  </a:moveTo>
                  <a:lnTo>
                    <a:pt x="5946648" y="0"/>
                  </a:lnTo>
                  <a:lnTo>
                    <a:pt x="5946648" y="13715"/>
                  </a:lnTo>
                  <a:lnTo>
                    <a:pt x="6001512" y="13715"/>
                  </a:lnTo>
                  <a:lnTo>
                    <a:pt x="6001512" y="0"/>
                  </a:lnTo>
                  <a:close/>
                </a:path>
                <a:path w="6042660" h="1557654">
                  <a:moveTo>
                    <a:pt x="6042660" y="13715"/>
                  </a:moveTo>
                  <a:lnTo>
                    <a:pt x="6028944" y="13715"/>
                  </a:lnTo>
                  <a:lnTo>
                    <a:pt x="6028944" y="68580"/>
                  </a:lnTo>
                  <a:lnTo>
                    <a:pt x="6042660" y="68580"/>
                  </a:lnTo>
                  <a:lnTo>
                    <a:pt x="6042660" y="13715"/>
                  </a:lnTo>
                  <a:close/>
                </a:path>
                <a:path w="6042660" h="1557654">
                  <a:moveTo>
                    <a:pt x="6042660" y="109727"/>
                  </a:moveTo>
                  <a:lnTo>
                    <a:pt x="6028944" y="109727"/>
                  </a:lnTo>
                  <a:lnTo>
                    <a:pt x="6028944" y="164592"/>
                  </a:lnTo>
                  <a:lnTo>
                    <a:pt x="6042660" y="164592"/>
                  </a:lnTo>
                  <a:lnTo>
                    <a:pt x="6042660" y="109727"/>
                  </a:lnTo>
                  <a:close/>
                </a:path>
                <a:path w="6042660" h="1557654">
                  <a:moveTo>
                    <a:pt x="6042660" y="205740"/>
                  </a:moveTo>
                  <a:lnTo>
                    <a:pt x="6028944" y="205740"/>
                  </a:lnTo>
                  <a:lnTo>
                    <a:pt x="6028944" y="260604"/>
                  </a:lnTo>
                  <a:lnTo>
                    <a:pt x="6042660" y="260604"/>
                  </a:lnTo>
                  <a:lnTo>
                    <a:pt x="6042660" y="205740"/>
                  </a:lnTo>
                  <a:close/>
                </a:path>
                <a:path w="6042660" h="1557654">
                  <a:moveTo>
                    <a:pt x="6042660" y="301752"/>
                  </a:moveTo>
                  <a:lnTo>
                    <a:pt x="6028944" y="301752"/>
                  </a:lnTo>
                  <a:lnTo>
                    <a:pt x="6028944" y="356616"/>
                  </a:lnTo>
                  <a:lnTo>
                    <a:pt x="6042660" y="356616"/>
                  </a:lnTo>
                  <a:lnTo>
                    <a:pt x="6042660" y="301752"/>
                  </a:lnTo>
                  <a:close/>
                </a:path>
                <a:path w="6042660" h="1557654">
                  <a:moveTo>
                    <a:pt x="6042660" y="397764"/>
                  </a:moveTo>
                  <a:lnTo>
                    <a:pt x="6028944" y="397764"/>
                  </a:lnTo>
                  <a:lnTo>
                    <a:pt x="6028944" y="452628"/>
                  </a:lnTo>
                  <a:lnTo>
                    <a:pt x="6042660" y="452628"/>
                  </a:lnTo>
                  <a:lnTo>
                    <a:pt x="6042660" y="397764"/>
                  </a:lnTo>
                  <a:close/>
                </a:path>
                <a:path w="6042660" h="1557654">
                  <a:moveTo>
                    <a:pt x="6042660" y="493776"/>
                  </a:moveTo>
                  <a:lnTo>
                    <a:pt x="6028944" y="493776"/>
                  </a:lnTo>
                  <a:lnTo>
                    <a:pt x="6028944" y="548640"/>
                  </a:lnTo>
                  <a:lnTo>
                    <a:pt x="6042660" y="548640"/>
                  </a:lnTo>
                  <a:lnTo>
                    <a:pt x="6042660" y="493776"/>
                  </a:lnTo>
                  <a:close/>
                </a:path>
                <a:path w="6042660" h="1557654">
                  <a:moveTo>
                    <a:pt x="6042660" y="589788"/>
                  </a:moveTo>
                  <a:lnTo>
                    <a:pt x="6028944" y="589788"/>
                  </a:lnTo>
                  <a:lnTo>
                    <a:pt x="6028944" y="644652"/>
                  </a:lnTo>
                  <a:lnTo>
                    <a:pt x="6042660" y="644652"/>
                  </a:lnTo>
                  <a:lnTo>
                    <a:pt x="6042660" y="589788"/>
                  </a:lnTo>
                  <a:close/>
                </a:path>
                <a:path w="6042660" h="1557654">
                  <a:moveTo>
                    <a:pt x="6042660" y="685800"/>
                  </a:moveTo>
                  <a:lnTo>
                    <a:pt x="6028944" y="685800"/>
                  </a:lnTo>
                  <a:lnTo>
                    <a:pt x="6028944" y="740664"/>
                  </a:lnTo>
                  <a:lnTo>
                    <a:pt x="6042660" y="740664"/>
                  </a:lnTo>
                  <a:lnTo>
                    <a:pt x="6042660" y="685800"/>
                  </a:lnTo>
                  <a:close/>
                </a:path>
                <a:path w="6042660" h="1557654">
                  <a:moveTo>
                    <a:pt x="6042660" y="781812"/>
                  </a:moveTo>
                  <a:lnTo>
                    <a:pt x="6028944" y="781812"/>
                  </a:lnTo>
                  <a:lnTo>
                    <a:pt x="6028944" y="836676"/>
                  </a:lnTo>
                  <a:lnTo>
                    <a:pt x="6042660" y="836676"/>
                  </a:lnTo>
                  <a:lnTo>
                    <a:pt x="6042660" y="781812"/>
                  </a:lnTo>
                  <a:close/>
                </a:path>
                <a:path w="6042660" h="1557654">
                  <a:moveTo>
                    <a:pt x="6042660" y="877824"/>
                  </a:moveTo>
                  <a:lnTo>
                    <a:pt x="6028944" y="877824"/>
                  </a:lnTo>
                  <a:lnTo>
                    <a:pt x="6028944" y="932688"/>
                  </a:lnTo>
                  <a:lnTo>
                    <a:pt x="6042660" y="932688"/>
                  </a:lnTo>
                  <a:lnTo>
                    <a:pt x="6042660" y="877824"/>
                  </a:lnTo>
                  <a:close/>
                </a:path>
                <a:path w="6042660" h="1557654">
                  <a:moveTo>
                    <a:pt x="6042660" y="973836"/>
                  </a:moveTo>
                  <a:lnTo>
                    <a:pt x="6028944" y="973836"/>
                  </a:lnTo>
                  <a:lnTo>
                    <a:pt x="6028944" y="1028700"/>
                  </a:lnTo>
                  <a:lnTo>
                    <a:pt x="6042660" y="1028700"/>
                  </a:lnTo>
                  <a:lnTo>
                    <a:pt x="6042660" y="973836"/>
                  </a:lnTo>
                  <a:close/>
                </a:path>
                <a:path w="6042660" h="1557654">
                  <a:moveTo>
                    <a:pt x="6042660" y="1069848"/>
                  </a:moveTo>
                  <a:lnTo>
                    <a:pt x="6028944" y="1069848"/>
                  </a:lnTo>
                  <a:lnTo>
                    <a:pt x="6028944" y="1124712"/>
                  </a:lnTo>
                  <a:lnTo>
                    <a:pt x="6042660" y="1124712"/>
                  </a:lnTo>
                  <a:lnTo>
                    <a:pt x="6042660" y="1069848"/>
                  </a:lnTo>
                  <a:close/>
                </a:path>
                <a:path w="6042660" h="1557654">
                  <a:moveTo>
                    <a:pt x="6042660" y="1165860"/>
                  </a:moveTo>
                  <a:lnTo>
                    <a:pt x="6028944" y="1165860"/>
                  </a:lnTo>
                  <a:lnTo>
                    <a:pt x="6028944" y="1220724"/>
                  </a:lnTo>
                  <a:lnTo>
                    <a:pt x="6042660" y="1220724"/>
                  </a:lnTo>
                  <a:lnTo>
                    <a:pt x="6042660" y="1165860"/>
                  </a:lnTo>
                  <a:close/>
                </a:path>
                <a:path w="6042660" h="1557654">
                  <a:moveTo>
                    <a:pt x="6042660" y="1261872"/>
                  </a:moveTo>
                  <a:lnTo>
                    <a:pt x="6028944" y="1261872"/>
                  </a:lnTo>
                  <a:lnTo>
                    <a:pt x="6028944" y="1316736"/>
                  </a:lnTo>
                  <a:lnTo>
                    <a:pt x="6042660" y="1316736"/>
                  </a:lnTo>
                  <a:lnTo>
                    <a:pt x="6042660" y="1261872"/>
                  </a:lnTo>
                  <a:close/>
                </a:path>
                <a:path w="6042660" h="1557654">
                  <a:moveTo>
                    <a:pt x="6042660" y="1357884"/>
                  </a:moveTo>
                  <a:lnTo>
                    <a:pt x="6028944" y="1357884"/>
                  </a:lnTo>
                  <a:lnTo>
                    <a:pt x="6028944" y="1412748"/>
                  </a:lnTo>
                  <a:lnTo>
                    <a:pt x="6042660" y="1412748"/>
                  </a:lnTo>
                  <a:lnTo>
                    <a:pt x="6042660" y="1357884"/>
                  </a:lnTo>
                  <a:close/>
                </a:path>
                <a:path w="6042660" h="1557654">
                  <a:moveTo>
                    <a:pt x="6042660" y="1453896"/>
                  </a:moveTo>
                  <a:lnTo>
                    <a:pt x="6028944" y="1453896"/>
                  </a:lnTo>
                  <a:lnTo>
                    <a:pt x="6028944" y="1508760"/>
                  </a:lnTo>
                  <a:lnTo>
                    <a:pt x="6042660" y="1508760"/>
                  </a:lnTo>
                  <a:lnTo>
                    <a:pt x="6042660" y="1453896"/>
                  </a:lnTo>
                  <a:close/>
                </a:path>
                <a:path w="6042660" h="1557654">
                  <a:moveTo>
                    <a:pt x="6035040" y="1543812"/>
                  </a:moveTo>
                  <a:lnTo>
                    <a:pt x="5981700" y="1543812"/>
                  </a:lnTo>
                  <a:lnTo>
                    <a:pt x="5981700" y="1557528"/>
                  </a:lnTo>
                  <a:lnTo>
                    <a:pt x="6042660" y="1557528"/>
                  </a:lnTo>
                  <a:lnTo>
                    <a:pt x="6042660" y="1549908"/>
                  </a:lnTo>
                  <a:lnTo>
                    <a:pt x="6028944" y="1549908"/>
                  </a:lnTo>
                  <a:lnTo>
                    <a:pt x="6035040" y="1543812"/>
                  </a:lnTo>
                  <a:close/>
                </a:path>
                <a:path w="6042660" h="1557654">
                  <a:moveTo>
                    <a:pt x="5940552" y="1543812"/>
                  </a:moveTo>
                  <a:lnTo>
                    <a:pt x="5885688" y="1543812"/>
                  </a:lnTo>
                  <a:lnTo>
                    <a:pt x="5885688" y="1557528"/>
                  </a:lnTo>
                  <a:lnTo>
                    <a:pt x="5940552" y="1557528"/>
                  </a:lnTo>
                  <a:lnTo>
                    <a:pt x="5940552" y="1543812"/>
                  </a:lnTo>
                  <a:close/>
                </a:path>
                <a:path w="6042660" h="1557654">
                  <a:moveTo>
                    <a:pt x="5844540" y="1543812"/>
                  </a:moveTo>
                  <a:lnTo>
                    <a:pt x="5789676" y="1543812"/>
                  </a:lnTo>
                  <a:lnTo>
                    <a:pt x="5789676" y="1557528"/>
                  </a:lnTo>
                  <a:lnTo>
                    <a:pt x="5844540" y="1557528"/>
                  </a:lnTo>
                  <a:lnTo>
                    <a:pt x="5844540" y="1543812"/>
                  </a:lnTo>
                  <a:close/>
                </a:path>
                <a:path w="6042660" h="1557654">
                  <a:moveTo>
                    <a:pt x="5748528" y="1543812"/>
                  </a:moveTo>
                  <a:lnTo>
                    <a:pt x="5693664" y="1543812"/>
                  </a:lnTo>
                  <a:lnTo>
                    <a:pt x="5693664" y="1557528"/>
                  </a:lnTo>
                  <a:lnTo>
                    <a:pt x="5748528" y="1557528"/>
                  </a:lnTo>
                  <a:lnTo>
                    <a:pt x="5748528" y="1543812"/>
                  </a:lnTo>
                  <a:close/>
                </a:path>
                <a:path w="6042660" h="1557654">
                  <a:moveTo>
                    <a:pt x="5652516" y="1543812"/>
                  </a:moveTo>
                  <a:lnTo>
                    <a:pt x="5597652" y="1543812"/>
                  </a:lnTo>
                  <a:lnTo>
                    <a:pt x="5597652" y="1557528"/>
                  </a:lnTo>
                  <a:lnTo>
                    <a:pt x="5652516" y="1557528"/>
                  </a:lnTo>
                  <a:lnTo>
                    <a:pt x="5652516" y="1543812"/>
                  </a:lnTo>
                  <a:close/>
                </a:path>
                <a:path w="6042660" h="1557654">
                  <a:moveTo>
                    <a:pt x="5556504" y="1543812"/>
                  </a:moveTo>
                  <a:lnTo>
                    <a:pt x="5501640" y="1543812"/>
                  </a:lnTo>
                  <a:lnTo>
                    <a:pt x="5501640" y="1557528"/>
                  </a:lnTo>
                  <a:lnTo>
                    <a:pt x="5556504" y="1557528"/>
                  </a:lnTo>
                  <a:lnTo>
                    <a:pt x="5556504" y="1543812"/>
                  </a:lnTo>
                  <a:close/>
                </a:path>
                <a:path w="6042660" h="1557654">
                  <a:moveTo>
                    <a:pt x="5460492" y="1543812"/>
                  </a:moveTo>
                  <a:lnTo>
                    <a:pt x="5405628" y="1543812"/>
                  </a:lnTo>
                  <a:lnTo>
                    <a:pt x="5405628" y="1557528"/>
                  </a:lnTo>
                  <a:lnTo>
                    <a:pt x="5460492" y="1557528"/>
                  </a:lnTo>
                  <a:lnTo>
                    <a:pt x="5460492" y="1543812"/>
                  </a:lnTo>
                  <a:close/>
                </a:path>
                <a:path w="6042660" h="1557654">
                  <a:moveTo>
                    <a:pt x="5364480" y="1543812"/>
                  </a:moveTo>
                  <a:lnTo>
                    <a:pt x="5309616" y="1543812"/>
                  </a:lnTo>
                  <a:lnTo>
                    <a:pt x="5309616" y="1557528"/>
                  </a:lnTo>
                  <a:lnTo>
                    <a:pt x="5364480" y="1557528"/>
                  </a:lnTo>
                  <a:lnTo>
                    <a:pt x="5364480" y="1543812"/>
                  </a:lnTo>
                  <a:close/>
                </a:path>
                <a:path w="6042660" h="1557654">
                  <a:moveTo>
                    <a:pt x="5269992" y="1543812"/>
                  </a:moveTo>
                  <a:lnTo>
                    <a:pt x="5215128" y="1543812"/>
                  </a:lnTo>
                  <a:lnTo>
                    <a:pt x="5215128" y="1557528"/>
                  </a:lnTo>
                  <a:lnTo>
                    <a:pt x="5269992" y="1557528"/>
                  </a:lnTo>
                  <a:lnTo>
                    <a:pt x="5269992" y="1543812"/>
                  </a:lnTo>
                  <a:close/>
                </a:path>
                <a:path w="6042660" h="1557654">
                  <a:moveTo>
                    <a:pt x="5173980" y="1543812"/>
                  </a:moveTo>
                  <a:lnTo>
                    <a:pt x="5119116" y="1543812"/>
                  </a:lnTo>
                  <a:lnTo>
                    <a:pt x="5119116" y="1557528"/>
                  </a:lnTo>
                  <a:lnTo>
                    <a:pt x="5173980" y="1557528"/>
                  </a:lnTo>
                  <a:lnTo>
                    <a:pt x="5173980" y="1543812"/>
                  </a:lnTo>
                  <a:close/>
                </a:path>
                <a:path w="6042660" h="1557654">
                  <a:moveTo>
                    <a:pt x="5077968" y="1543812"/>
                  </a:moveTo>
                  <a:lnTo>
                    <a:pt x="5023104" y="1543812"/>
                  </a:lnTo>
                  <a:lnTo>
                    <a:pt x="5023104" y="1557528"/>
                  </a:lnTo>
                  <a:lnTo>
                    <a:pt x="5077968" y="1557528"/>
                  </a:lnTo>
                  <a:lnTo>
                    <a:pt x="5077968" y="1543812"/>
                  </a:lnTo>
                  <a:close/>
                </a:path>
                <a:path w="6042660" h="1557654">
                  <a:moveTo>
                    <a:pt x="4981956" y="1543812"/>
                  </a:moveTo>
                  <a:lnTo>
                    <a:pt x="4927092" y="1543812"/>
                  </a:lnTo>
                  <a:lnTo>
                    <a:pt x="4927092" y="1557528"/>
                  </a:lnTo>
                  <a:lnTo>
                    <a:pt x="4981956" y="1557528"/>
                  </a:lnTo>
                  <a:lnTo>
                    <a:pt x="4981956" y="1543812"/>
                  </a:lnTo>
                  <a:close/>
                </a:path>
                <a:path w="6042660" h="1557654">
                  <a:moveTo>
                    <a:pt x="4885944" y="1543812"/>
                  </a:moveTo>
                  <a:lnTo>
                    <a:pt x="4831080" y="1543812"/>
                  </a:lnTo>
                  <a:lnTo>
                    <a:pt x="4831080" y="1557528"/>
                  </a:lnTo>
                  <a:lnTo>
                    <a:pt x="4885944" y="1557528"/>
                  </a:lnTo>
                  <a:lnTo>
                    <a:pt x="4885944" y="1543812"/>
                  </a:lnTo>
                  <a:close/>
                </a:path>
                <a:path w="6042660" h="1557654">
                  <a:moveTo>
                    <a:pt x="4789932" y="1543812"/>
                  </a:moveTo>
                  <a:lnTo>
                    <a:pt x="4735068" y="1543812"/>
                  </a:lnTo>
                  <a:lnTo>
                    <a:pt x="4735068" y="1557528"/>
                  </a:lnTo>
                  <a:lnTo>
                    <a:pt x="4789932" y="1557528"/>
                  </a:lnTo>
                  <a:lnTo>
                    <a:pt x="4789932" y="1543812"/>
                  </a:lnTo>
                  <a:close/>
                </a:path>
                <a:path w="6042660" h="1557654">
                  <a:moveTo>
                    <a:pt x="4693920" y="1543812"/>
                  </a:moveTo>
                  <a:lnTo>
                    <a:pt x="4639056" y="1543812"/>
                  </a:lnTo>
                  <a:lnTo>
                    <a:pt x="4639056" y="1557528"/>
                  </a:lnTo>
                  <a:lnTo>
                    <a:pt x="4693920" y="1557528"/>
                  </a:lnTo>
                  <a:lnTo>
                    <a:pt x="4693920" y="1543812"/>
                  </a:lnTo>
                  <a:close/>
                </a:path>
                <a:path w="6042660" h="1557654">
                  <a:moveTo>
                    <a:pt x="4597908" y="1543812"/>
                  </a:moveTo>
                  <a:lnTo>
                    <a:pt x="4543044" y="1543812"/>
                  </a:lnTo>
                  <a:lnTo>
                    <a:pt x="4543044" y="1557528"/>
                  </a:lnTo>
                  <a:lnTo>
                    <a:pt x="4597908" y="1557528"/>
                  </a:lnTo>
                  <a:lnTo>
                    <a:pt x="4597908" y="1543812"/>
                  </a:lnTo>
                  <a:close/>
                </a:path>
                <a:path w="6042660" h="1557654">
                  <a:moveTo>
                    <a:pt x="4501896" y="1543812"/>
                  </a:moveTo>
                  <a:lnTo>
                    <a:pt x="4447032" y="1543812"/>
                  </a:lnTo>
                  <a:lnTo>
                    <a:pt x="4447032" y="1557528"/>
                  </a:lnTo>
                  <a:lnTo>
                    <a:pt x="4501896" y="1557528"/>
                  </a:lnTo>
                  <a:lnTo>
                    <a:pt x="4501896" y="1543812"/>
                  </a:lnTo>
                  <a:close/>
                </a:path>
                <a:path w="6042660" h="1557654">
                  <a:moveTo>
                    <a:pt x="4405884" y="1543812"/>
                  </a:moveTo>
                  <a:lnTo>
                    <a:pt x="4351020" y="1543812"/>
                  </a:lnTo>
                  <a:lnTo>
                    <a:pt x="4351020" y="1557528"/>
                  </a:lnTo>
                  <a:lnTo>
                    <a:pt x="4405884" y="1557528"/>
                  </a:lnTo>
                  <a:lnTo>
                    <a:pt x="4405884" y="1543812"/>
                  </a:lnTo>
                  <a:close/>
                </a:path>
                <a:path w="6042660" h="1557654">
                  <a:moveTo>
                    <a:pt x="4309872" y="1543812"/>
                  </a:moveTo>
                  <a:lnTo>
                    <a:pt x="4255008" y="1543812"/>
                  </a:lnTo>
                  <a:lnTo>
                    <a:pt x="4255008" y="1557528"/>
                  </a:lnTo>
                  <a:lnTo>
                    <a:pt x="4309872" y="1557528"/>
                  </a:lnTo>
                  <a:lnTo>
                    <a:pt x="4309872" y="1543812"/>
                  </a:lnTo>
                  <a:close/>
                </a:path>
                <a:path w="6042660" h="1557654">
                  <a:moveTo>
                    <a:pt x="4213860" y="1543812"/>
                  </a:moveTo>
                  <a:lnTo>
                    <a:pt x="4158996" y="1543812"/>
                  </a:lnTo>
                  <a:lnTo>
                    <a:pt x="4158996" y="1557528"/>
                  </a:lnTo>
                  <a:lnTo>
                    <a:pt x="4213860" y="1557528"/>
                  </a:lnTo>
                  <a:lnTo>
                    <a:pt x="4213860" y="1543812"/>
                  </a:lnTo>
                  <a:close/>
                </a:path>
                <a:path w="6042660" h="1557654">
                  <a:moveTo>
                    <a:pt x="4117848" y="1543812"/>
                  </a:moveTo>
                  <a:lnTo>
                    <a:pt x="4062984" y="1543812"/>
                  </a:lnTo>
                  <a:lnTo>
                    <a:pt x="4062984" y="1557528"/>
                  </a:lnTo>
                  <a:lnTo>
                    <a:pt x="4117848" y="1557528"/>
                  </a:lnTo>
                  <a:lnTo>
                    <a:pt x="4117848" y="1543812"/>
                  </a:lnTo>
                  <a:close/>
                </a:path>
                <a:path w="6042660" h="1557654">
                  <a:moveTo>
                    <a:pt x="4021836" y="1543812"/>
                  </a:moveTo>
                  <a:lnTo>
                    <a:pt x="3966972" y="1543812"/>
                  </a:lnTo>
                  <a:lnTo>
                    <a:pt x="3966972" y="1557528"/>
                  </a:lnTo>
                  <a:lnTo>
                    <a:pt x="4021836" y="1557528"/>
                  </a:lnTo>
                  <a:lnTo>
                    <a:pt x="4021836" y="1543812"/>
                  </a:lnTo>
                  <a:close/>
                </a:path>
                <a:path w="6042660" h="1557654">
                  <a:moveTo>
                    <a:pt x="3925824" y="1543812"/>
                  </a:moveTo>
                  <a:lnTo>
                    <a:pt x="3870960" y="1543812"/>
                  </a:lnTo>
                  <a:lnTo>
                    <a:pt x="3870960" y="1557528"/>
                  </a:lnTo>
                  <a:lnTo>
                    <a:pt x="3925824" y="1557528"/>
                  </a:lnTo>
                  <a:lnTo>
                    <a:pt x="3925824" y="1543812"/>
                  </a:lnTo>
                  <a:close/>
                </a:path>
                <a:path w="6042660" h="1557654">
                  <a:moveTo>
                    <a:pt x="3829812" y="1543812"/>
                  </a:moveTo>
                  <a:lnTo>
                    <a:pt x="3774948" y="1543812"/>
                  </a:lnTo>
                  <a:lnTo>
                    <a:pt x="3774948" y="1557528"/>
                  </a:lnTo>
                  <a:lnTo>
                    <a:pt x="3829812" y="1557528"/>
                  </a:lnTo>
                  <a:lnTo>
                    <a:pt x="3829812" y="1543812"/>
                  </a:lnTo>
                  <a:close/>
                </a:path>
                <a:path w="6042660" h="1557654">
                  <a:moveTo>
                    <a:pt x="3733800" y="1543812"/>
                  </a:moveTo>
                  <a:lnTo>
                    <a:pt x="3678936" y="1543812"/>
                  </a:lnTo>
                  <a:lnTo>
                    <a:pt x="3678936" y="1557528"/>
                  </a:lnTo>
                  <a:lnTo>
                    <a:pt x="3733800" y="1557528"/>
                  </a:lnTo>
                  <a:lnTo>
                    <a:pt x="3733800" y="1543812"/>
                  </a:lnTo>
                  <a:close/>
                </a:path>
                <a:path w="6042660" h="1557654">
                  <a:moveTo>
                    <a:pt x="3637788" y="1543812"/>
                  </a:moveTo>
                  <a:lnTo>
                    <a:pt x="3582924" y="1543812"/>
                  </a:lnTo>
                  <a:lnTo>
                    <a:pt x="3582924" y="1557528"/>
                  </a:lnTo>
                  <a:lnTo>
                    <a:pt x="3637788" y="1557528"/>
                  </a:lnTo>
                  <a:lnTo>
                    <a:pt x="3637788" y="1543812"/>
                  </a:lnTo>
                  <a:close/>
                </a:path>
                <a:path w="6042660" h="1557654">
                  <a:moveTo>
                    <a:pt x="3541776" y="1543812"/>
                  </a:moveTo>
                  <a:lnTo>
                    <a:pt x="3486912" y="1543812"/>
                  </a:lnTo>
                  <a:lnTo>
                    <a:pt x="3486912" y="1557528"/>
                  </a:lnTo>
                  <a:lnTo>
                    <a:pt x="3541776" y="1557528"/>
                  </a:lnTo>
                  <a:lnTo>
                    <a:pt x="3541776" y="1543812"/>
                  </a:lnTo>
                  <a:close/>
                </a:path>
                <a:path w="6042660" h="1557654">
                  <a:moveTo>
                    <a:pt x="3445764" y="1543812"/>
                  </a:moveTo>
                  <a:lnTo>
                    <a:pt x="3390900" y="1543812"/>
                  </a:lnTo>
                  <a:lnTo>
                    <a:pt x="3390900" y="1557528"/>
                  </a:lnTo>
                  <a:lnTo>
                    <a:pt x="3445764" y="1557528"/>
                  </a:lnTo>
                  <a:lnTo>
                    <a:pt x="3445764" y="1543812"/>
                  </a:lnTo>
                  <a:close/>
                </a:path>
                <a:path w="6042660" h="1557654">
                  <a:moveTo>
                    <a:pt x="3349752" y="1543812"/>
                  </a:moveTo>
                  <a:lnTo>
                    <a:pt x="3294888" y="1543812"/>
                  </a:lnTo>
                  <a:lnTo>
                    <a:pt x="3294888" y="1557528"/>
                  </a:lnTo>
                  <a:lnTo>
                    <a:pt x="3349752" y="1557528"/>
                  </a:lnTo>
                  <a:lnTo>
                    <a:pt x="3349752" y="1543812"/>
                  </a:lnTo>
                  <a:close/>
                </a:path>
                <a:path w="6042660" h="1557654">
                  <a:moveTo>
                    <a:pt x="3253740" y="1543812"/>
                  </a:moveTo>
                  <a:lnTo>
                    <a:pt x="3198876" y="1543812"/>
                  </a:lnTo>
                  <a:lnTo>
                    <a:pt x="3198876" y="1557528"/>
                  </a:lnTo>
                  <a:lnTo>
                    <a:pt x="3253740" y="1557528"/>
                  </a:lnTo>
                  <a:lnTo>
                    <a:pt x="3253740" y="1543812"/>
                  </a:lnTo>
                  <a:close/>
                </a:path>
                <a:path w="6042660" h="1557654">
                  <a:moveTo>
                    <a:pt x="3157728" y="1543812"/>
                  </a:moveTo>
                  <a:lnTo>
                    <a:pt x="3102864" y="1543812"/>
                  </a:lnTo>
                  <a:lnTo>
                    <a:pt x="3102864" y="1557528"/>
                  </a:lnTo>
                  <a:lnTo>
                    <a:pt x="3157728" y="1557528"/>
                  </a:lnTo>
                  <a:lnTo>
                    <a:pt x="3157728" y="1543812"/>
                  </a:lnTo>
                  <a:close/>
                </a:path>
                <a:path w="6042660" h="1557654">
                  <a:moveTo>
                    <a:pt x="3061716" y="1543812"/>
                  </a:moveTo>
                  <a:lnTo>
                    <a:pt x="3006852" y="1543812"/>
                  </a:lnTo>
                  <a:lnTo>
                    <a:pt x="3006852" y="1557528"/>
                  </a:lnTo>
                  <a:lnTo>
                    <a:pt x="3061716" y="1557528"/>
                  </a:lnTo>
                  <a:lnTo>
                    <a:pt x="3061716" y="1543812"/>
                  </a:lnTo>
                  <a:close/>
                </a:path>
                <a:path w="6042660" h="1557654">
                  <a:moveTo>
                    <a:pt x="2965704" y="1543812"/>
                  </a:moveTo>
                  <a:lnTo>
                    <a:pt x="2910840" y="1543812"/>
                  </a:lnTo>
                  <a:lnTo>
                    <a:pt x="2910840" y="1557528"/>
                  </a:lnTo>
                  <a:lnTo>
                    <a:pt x="2965704" y="1557528"/>
                  </a:lnTo>
                  <a:lnTo>
                    <a:pt x="2965704" y="1543812"/>
                  </a:lnTo>
                  <a:close/>
                </a:path>
                <a:path w="6042660" h="1557654">
                  <a:moveTo>
                    <a:pt x="2869691" y="1543812"/>
                  </a:moveTo>
                  <a:lnTo>
                    <a:pt x="2816352" y="1543812"/>
                  </a:lnTo>
                  <a:lnTo>
                    <a:pt x="2816352" y="1557528"/>
                  </a:lnTo>
                  <a:lnTo>
                    <a:pt x="2869691" y="1557528"/>
                  </a:lnTo>
                  <a:lnTo>
                    <a:pt x="2869691" y="1543812"/>
                  </a:lnTo>
                  <a:close/>
                </a:path>
                <a:path w="6042660" h="1557654">
                  <a:moveTo>
                    <a:pt x="2775204" y="1543812"/>
                  </a:moveTo>
                  <a:lnTo>
                    <a:pt x="2720340" y="1543812"/>
                  </a:lnTo>
                  <a:lnTo>
                    <a:pt x="2720340" y="1557528"/>
                  </a:lnTo>
                  <a:lnTo>
                    <a:pt x="2775204" y="1557528"/>
                  </a:lnTo>
                  <a:lnTo>
                    <a:pt x="2775204" y="1543812"/>
                  </a:lnTo>
                  <a:close/>
                </a:path>
                <a:path w="6042660" h="1557654">
                  <a:moveTo>
                    <a:pt x="2679191" y="1543812"/>
                  </a:moveTo>
                  <a:lnTo>
                    <a:pt x="2624328" y="1543812"/>
                  </a:lnTo>
                  <a:lnTo>
                    <a:pt x="2624328" y="1557528"/>
                  </a:lnTo>
                  <a:lnTo>
                    <a:pt x="2679191" y="1557528"/>
                  </a:lnTo>
                  <a:lnTo>
                    <a:pt x="2679191" y="1543812"/>
                  </a:lnTo>
                  <a:close/>
                </a:path>
                <a:path w="6042660" h="1557654">
                  <a:moveTo>
                    <a:pt x="2583179" y="1543812"/>
                  </a:moveTo>
                  <a:lnTo>
                    <a:pt x="2528316" y="1543812"/>
                  </a:lnTo>
                  <a:lnTo>
                    <a:pt x="2528316" y="1557528"/>
                  </a:lnTo>
                  <a:lnTo>
                    <a:pt x="2583179" y="1557528"/>
                  </a:lnTo>
                  <a:lnTo>
                    <a:pt x="2583179" y="1543812"/>
                  </a:lnTo>
                  <a:close/>
                </a:path>
                <a:path w="6042660" h="1557654">
                  <a:moveTo>
                    <a:pt x="2487167" y="1543812"/>
                  </a:moveTo>
                  <a:lnTo>
                    <a:pt x="2432304" y="1543812"/>
                  </a:lnTo>
                  <a:lnTo>
                    <a:pt x="2432304" y="1557528"/>
                  </a:lnTo>
                  <a:lnTo>
                    <a:pt x="2487167" y="1557528"/>
                  </a:lnTo>
                  <a:lnTo>
                    <a:pt x="2487167" y="1543812"/>
                  </a:lnTo>
                  <a:close/>
                </a:path>
                <a:path w="6042660" h="1557654">
                  <a:moveTo>
                    <a:pt x="2391155" y="1543812"/>
                  </a:moveTo>
                  <a:lnTo>
                    <a:pt x="2336291" y="1543812"/>
                  </a:lnTo>
                  <a:lnTo>
                    <a:pt x="2336291" y="1557528"/>
                  </a:lnTo>
                  <a:lnTo>
                    <a:pt x="2391155" y="1557528"/>
                  </a:lnTo>
                  <a:lnTo>
                    <a:pt x="2391155" y="1543812"/>
                  </a:lnTo>
                  <a:close/>
                </a:path>
                <a:path w="6042660" h="1557654">
                  <a:moveTo>
                    <a:pt x="2295144" y="1543812"/>
                  </a:moveTo>
                  <a:lnTo>
                    <a:pt x="2240279" y="1543812"/>
                  </a:lnTo>
                  <a:lnTo>
                    <a:pt x="2240279" y="1557528"/>
                  </a:lnTo>
                  <a:lnTo>
                    <a:pt x="2295144" y="1557528"/>
                  </a:lnTo>
                  <a:lnTo>
                    <a:pt x="2295144" y="1543812"/>
                  </a:lnTo>
                  <a:close/>
                </a:path>
                <a:path w="6042660" h="1557654">
                  <a:moveTo>
                    <a:pt x="2199132" y="1543812"/>
                  </a:moveTo>
                  <a:lnTo>
                    <a:pt x="2144267" y="1543812"/>
                  </a:lnTo>
                  <a:lnTo>
                    <a:pt x="2144267" y="1557528"/>
                  </a:lnTo>
                  <a:lnTo>
                    <a:pt x="2199132" y="1557528"/>
                  </a:lnTo>
                  <a:lnTo>
                    <a:pt x="2199132" y="1543812"/>
                  </a:lnTo>
                  <a:close/>
                </a:path>
                <a:path w="6042660" h="1557654">
                  <a:moveTo>
                    <a:pt x="2103120" y="1543812"/>
                  </a:moveTo>
                  <a:lnTo>
                    <a:pt x="2048255" y="1543812"/>
                  </a:lnTo>
                  <a:lnTo>
                    <a:pt x="2048255" y="1557528"/>
                  </a:lnTo>
                  <a:lnTo>
                    <a:pt x="2103120" y="1557528"/>
                  </a:lnTo>
                  <a:lnTo>
                    <a:pt x="2103120" y="1543812"/>
                  </a:lnTo>
                  <a:close/>
                </a:path>
                <a:path w="6042660" h="1557654">
                  <a:moveTo>
                    <a:pt x="2007108" y="1543812"/>
                  </a:moveTo>
                  <a:lnTo>
                    <a:pt x="1952244" y="1543812"/>
                  </a:lnTo>
                  <a:lnTo>
                    <a:pt x="1952244" y="1557528"/>
                  </a:lnTo>
                  <a:lnTo>
                    <a:pt x="2007108" y="1557528"/>
                  </a:lnTo>
                  <a:lnTo>
                    <a:pt x="2007108" y="1543812"/>
                  </a:lnTo>
                  <a:close/>
                </a:path>
                <a:path w="6042660" h="1557654">
                  <a:moveTo>
                    <a:pt x="1911096" y="1543812"/>
                  </a:moveTo>
                  <a:lnTo>
                    <a:pt x="1856232" y="1543812"/>
                  </a:lnTo>
                  <a:lnTo>
                    <a:pt x="1856232" y="1557528"/>
                  </a:lnTo>
                  <a:lnTo>
                    <a:pt x="1911096" y="1557528"/>
                  </a:lnTo>
                  <a:lnTo>
                    <a:pt x="1911096" y="1543812"/>
                  </a:lnTo>
                  <a:close/>
                </a:path>
                <a:path w="6042660" h="1557654">
                  <a:moveTo>
                    <a:pt x="1815084" y="1543812"/>
                  </a:moveTo>
                  <a:lnTo>
                    <a:pt x="1760220" y="1543812"/>
                  </a:lnTo>
                  <a:lnTo>
                    <a:pt x="1760220" y="1557528"/>
                  </a:lnTo>
                  <a:lnTo>
                    <a:pt x="1815084" y="1557528"/>
                  </a:lnTo>
                  <a:lnTo>
                    <a:pt x="1815084" y="1543812"/>
                  </a:lnTo>
                  <a:close/>
                </a:path>
                <a:path w="6042660" h="1557654">
                  <a:moveTo>
                    <a:pt x="1719072" y="1543812"/>
                  </a:moveTo>
                  <a:lnTo>
                    <a:pt x="1664208" y="1543812"/>
                  </a:lnTo>
                  <a:lnTo>
                    <a:pt x="1664208" y="1557528"/>
                  </a:lnTo>
                  <a:lnTo>
                    <a:pt x="1719072" y="1557528"/>
                  </a:lnTo>
                  <a:lnTo>
                    <a:pt x="1719072" y="1543812"/>
                  </a:lnTo>
                  <a:close/>
                </a:path>
                <a:path w="6042660" h="1557654">
                  <a:moveTo>
                    <a:pt x="1623060" y="1543812"/>
                  </a:moveTo>
                  <a:lnTo>
                    <a:pt x="1568196" y="1543812"/>
                  </a:lnTo>
                  <a:lnTo>
                    <a:pt x="1568196" y="1557528"/>
                  </a:lnTo>
                  <a:lnTo>
                    <a:pt x="1623060" y="1557528"/>
                  </a:lnTo>
                  <a:lnTo>
                    <a:pt x="1623060" y="1543812"/>
                  </a:lnTo>
                  <a:close/>
                </a:path>
                <a:path w="6042660" h="1557654">
                  <a:moveTo>
                    <a:pt x="1527048" y="1543812"/>
                  </a:moveTo>
                  <a:lnTo>
                    <a:pt x="1472184" y="1543812"/>
                  </a:lnTo>
                  <a:lnTo>
                    <a:pt x="1472184" y="1557528"/>
                  </a:lnTo>
                  <a:lnTo>
                    <a:pt x="1527048" y="1557528"/>
                  </a:lnTo>
                  <a:lnTo>
                    <a:pt x="1527048" y="1543812"/>
                  </a:lnTo>
                  <a:close/>
                </a:path>
                <a:path w="6042660" h="1557654">
                  <a:moveTo>
                    <a:pt x="1431036" y="1543812"/>
                  </a:moveTo>
                  <a:lnTo>
                    <a:pt x="1376172" y="1543812"/>
                  </a:lnTo>
                  <a:lnTo>
                    <a:pt x="1376172" y="1557528"/>
                  </a:lnTo>
                  <a:lnTo>
                    <a:pt x="1431036" y="1557528"/>
                  </a:lnTo>
                  <a:lnTo>
                    <a:pt x="1431036" y="1543812"/>
                  </a:lnTo>
                  <a:close/>
                </a:path>
                <a:path w="6042660" h="1557654">
                  <a:moveTo>
                    <a:pt x="1335024" y="1543812"/>
                  </a:moveTo>
                  <a:lnTo>
                    <a:pt x="1280160" y="1543812"/>
                  </a:lnTo>
                  <a:lnTo>
                    <a:pt x="1280160" y="1557528"/>
                  </a:lnTo>
                  <a:lnTo>
                    <a:pt x="1335024" y="1557528"/>
                  </a:lnTo>
                  <a:lnTo>
                    <a:pt x="1335024" y="1543812"/>
                  </a:lnTo>
                  <a:close/>
                </a:path>
                <a:path w="6042660" h="1557654">
                  <a:moveTo>
                    <a:pt x="1239012" y="1543812"/>
                  </a:moveTo>
                  <a:lnTo>
                    <a:pt x="1184148" y="1543812"/>
                  </a:lnTo>
                  <a:lnTo>
                    <a:pt x="1184148" y="1557528"/>
                  </a:lnTo>
                  <a:lnTo>
                    <a:pt x="1239012" y="1557528"/>
                  </a:lnTo>
                  <a:lnTo>
                    <a:pt x="1239012" y="1543812"/>
                  </a:lnTo>
                  <a:close/>
                </a:path>
                <a:path w="6042660" h="1557654">
                  <a:moveTo>
                    <a:pt x="1143000" y="1543812"/>
                  </a:moveTo>
                  <a:lnTo>
                    <a:pt x="1088136" y="1543812"/>
                  </a:lnTo>
                  <a:lnTo>
                    <a:pt x="1088136" y="1557528"/>
                  </a:lnTo>
                  <a:lnTo>
                    <a:pt x="1143000" y="1557528"/>
                  </a:lnTo>
                  <a:lnTo>
                    <a:pt x="1143000" y="1543812"/>
                  </a:lnTo>
                  <a:close/>
                </a:path>
                <a:path w="6042660" h="1557654">
                  <a:moveTo>
                    <a:pt x="1046988" y="1543812"/>
                  </a:moveTo>
                  <a:lnTo>
                    <a:pt x="992124" y="1543812"/>
                  </a:lnTo>
                  <a:lnTo>
                    <a:pt x="992124" y="1557528"/>
                  </a:lnTo>
                  <a:lnTo>
                    <a:pt x="1046988" y="1557528"/>
                  </a:lnTo>
                  <a:lnTo>
                    <a:pt x="1046988" y="1543812"/>
                  </a:lnTo>
                  <a:close/>
                </a:path>
                <a:path w="6042660" h="1557654">
                  <a:moveTo>
                    <a:pt x="950976" y="1543812"/>
                  </a:moveTo>
                  <a:lnTo>
                    <a:pt x="896112" y="1543812"/>
                  </a:lnTo>
                  <a:lnTo>
                    <a:pt x="896112" y="1557528"/>
                  </a:lnTo>
                  <a:lnTo>
                    <a:pt x="950976" y="1557528"/>
                  </a:lnTo>
                  <a:lnTo>
                    <a:pt x="950976" y="1543812"/>
                  </a:lnTo>
                  <a:close/>
                </a:path>
                <a:path w="6042660" h="1557654">
                  <a:moveTo>
                    <a:pt x="854963" y="1543812"/>
                  </a:moveTo>
                  <a:lnTo>
                    <a:pt x="800100" y="1543812"/>
                  </a:lnTo>
                  <a:lnTo>
                    <a:pt x="800100" y="1557528"/>
                  </a:lnTo>
                  <a:lnTo>
                    <a:pt x="854963" y="1557528"/>
                  </a:lnTo>
                  <a:lnTo>
                    <a:pt x="854963" y="1543812"/>
                  </a:lnTo>
                  <a:close/>
                </a:path>
                <a:path w="6042660" h="1557654">
                  <a:moveTo>
                    <a:pt x="758952" y="1543812"/>
                  </a:moveTo>
                  <a:lnTo>
                    <a:pt x="704088" y="1543812"/>
                  </a:lnTo>
                  <a:lnTo>
                    <a:pt x="704088" y="1557528"/>
                  </a:lnTo>
                  <a:lnTo>
                    <a:pt x="758952" y="1557528"/>
                  </a:lnTo>
                  <a:lnTo>
                    <a:pt x="758952" y="1543812"/>
                  </a:lnTo>
                  <a:close/>
                </a:path>
                <a:path w="6042660" h="1557654">
                  <a:moveTo>
                    <a:pt x="662940" y="1543812"/>
                  </a:moveTo>
                  <a:lnTo>
                    <a:pt x="608076" y="1543812"/>
                  </a:lnTo>
                  <a:lnTo>
                    <a:pt x="608076" y="1557528"/>
                  </a:lnTo>
                  <a:lnTo>
                    <a:pt x="662940" y="1557528"/>
                  </a:lnTo>
                  <a:lnTo>
                    <a:pt x="662940" y="1543812"/>
                  </a:lnTo>
                  <a:close/>
                </a:path>
                <a:path w="6042660" h="1557654">
                  <a:moveTo>
                    <a:pt x="566928" y="1543812"/>
                  </a:moveTo>
                  <a:lnTo>
                    <a:pt x="512064" y="1543812"/>
                  </a:lnTo>
                  <a:lnTo>
                    <a:pt x="512064" y="1557528"/>
                  </a:lnTo>
                  <a:lnTo>
                    <a:pt x="566928" y="1557528"/>
                  </a:lnTo>
                  <a:lnTo>
                    <a:pt x="566928" y="1543812"/>
                  </a:lnTo>
                  <a:close/>
                </a:path>
                <a:path w="6042660" h="1557654">
                  <a:moveTo>
                    <a:pt x="470916" y="1543812"/>
                  </a:moveTo>
                  <a:lnTo>
                    <a:pt x="416052" y="1543812"/>
                  </a:lnTo>
                  <a:lnTo>
                    <a:pt x="416052" y="1557528"/>
                  </a:lnTo>
                  <a:lnTo>
                    <a:pt x="470916" y="1557528"/>
                  </a:lnTo>
                  <a:lnTo>
                    <a:pt x="470916" y="1543812"/>
                  </a:lnTo>
                  <a:close/>
                </a:path>
                <a:path w="6042660" h="1557654">
                  <a:moveTo>
                    <a:pt x="376428" y="1543812"/>
                  </a:moveTo>
                  <a:lnTo>
                    <a:pt x="321564" y="1543812"/>
                  </a:lnTo>
                  <a:lnTo>
                    <a:pt x="321564" y="1557528"/>
                  </a:lnTo>
                  <a:lnTo>
                    <a:pt x="376428" y="1557528"/>
                  </a:lnTo>
                  <a:lnTo>
                    <a:pt x="376428" y="1543812"/>
                  </a:lnTo>
                  <a:close/>
                </a:path>
                <a:path w="6042660" h="1557654">
                  <a:moveTo>
                    <a:pt x="280416" y="1543812"/>
                  </a:moveTo>
                  <a:lnTo>
                    <a:pt x="225551" y="1543812"/>
                  </a:lnTo>
                  <a:lnTo>
                    <a:pt x="225551" y="1557528"/>
                  </a:lnTo>
                  <a:lnTo>
                    <a:pt x="280416" y="1557528"/>
                  </a:lnTo>
                  <a:lnTo>
                    <a:pt x="280416" y="1543812"/>
                  </a:lnTo>
                  <a:close/>
                </a:path>
                <a:path w="6042660" h="1557654">
                  <a:moveTo>
                    <a:pt x="184403" y="1543812"/>
                  </a:moveTo>
                  <a:lnTo>
                    <a:pt x="129539" y="1543812"/>
                  </a:lnTo>
                  <a:lnTo>
                    <a:pt x="129539" y="1557528"/>
                  </a:lnTo>
                  <a:lnTo>
                    <a:pt x="184403" y="1557528"/>
                  </a:lnTo>
                  <a:lnTo>
                    <a:pt x="184403" y="1543812"/>
                  </a:lnTo>
                  <a:close/>
                </a:path>
                <a:path w="6042660" h="1557654">
                  <a:moveTo>
                    <a:pt x="88392" y="1543812"/>
                  </a:moveTo>
                  <a:lnTo>
                    <a:pt x="33528" y="1543812"/>
                  </a:lnTo>
                  <a:lnTo>
                    <a:pt x="33528" y="1557528"/>
                  </a:lnTo>
                  <a:lnTo>
                    <a:pt x="88392" y="1557528"/>
                  </a:lnTo>
                  <a:lnTo>
                    <a:pt x="88392" y="1543812"/>
                  </a:lnTo>
                  <a:close/>
                </a:path>
              </a:pathLst>
            </a:custGeom>
            <a:solidFill>
              <a:srgbClr val="41709C"/>
            </a:solidFill>
          </p:spPr>
          <p:txBody>
            <a:bodyPr wrap="square" lIns="0" tIns="0" rIns="0" bIns="0" rtlCol="0"/>
            <a:lstStyle/>
            <a:p/>
          </p:txBody>
        </p:sp>
        <p:sp>
          <p:nvSpPr>
            <p:cNvPr id="54" name="object 54"/>
            <p:cNvSpPr/>
            <p:nvPr/>
          </p:nvSpPr>
          <p:spPr>
            <a:xfrm>
              <a:off x="871727" y="4035552"/>
              <a:ext cx="830580" cy="200025"/>
            </a:xfrm>
            <a:custGeom>
              <a:avLst/>
              <a:gdLst/>
              <a:ahLst/>
              <a:cxnLst/>
              <a:rect l="l" t="t" r="r" b="b"/>
              <a:pathLst>
                <a:path w="830580" h="200025">
                  <a:moveTo>
                    <a:pt x="830580" y="0"/>
                  </a:moveTo>
                  <a:lnTo>
                    <a:pt x="0" y="0"/>
                  </a:lnTo>
                  <a:lnTo>
                    <a:pt x="0" y="199644"/>
                  </a:lnTo>
                  <a:lnTo>
                    <a:pt x="830580" y="199644"/>
                  </a:lnTo>
                  <a:lnTo>
                    <a:pt x="830580" y="0"/>
                  </a:lnTo>
                  <a:close/>
                </a:path>
              </a:pathLst>
            </a:custGeom>
            <a:solidFill>
              <a:srgbClr val="FFFFFF"/>
            </a:solidFill>
          </p:spPr>
          <p:txBody>
            <a:bodyPr wrap="square" lIns="0" tIns="0" rIns="0" bIns="0" rtlCol="0"/>
            <a:lstStyle/>
            <a:p/>
          </p:txBody>
        </p:sp>
      </p:grpSp>
      <p:sp>
        <p:nvSpPr>
          <p:cNvPr id="55" name="object 55"/>
          <p:cNvSpPr txBox="1"/>
          <p:nvPr/>
        </p:nvSpPr>
        <p:spPr>
          <a:xfrm>
            <a:off x="863600" y="4022852"/>
            <a:ext cx="848360" cy="223520"/>
          </a:xfrm>
          <a:prstGeom prst="rect">
            <a:avLst/>
          </a:prstGeom>
        </p:spPr>
        <p:txBody>
          <a:bodyPr wrap="square" lIns="0" tIns="12065" rIns="0" bIns="0" rtlCol="0" vert="horz">
            <a:spAutoFit/>
          </a:bodyPr>
          <a:lstStyle/>
          <a:p>
            <a:pPr marL="12700">
              <a:lnSpc>
                <a:spcPct val="100000"/>
              </a:lnSpc>
              <a:spcBef>
                <a:spcPts val="95"/>
              </a:spcBef>
            </a:pPr>
            <a:r>
              <a:rPr dirty="0" sz="1300" spc="-5" b="1">
                <a:solidFill>
                  <a:srgbClr val="0070BF"/>
                </a:solidFill>
                <a:latin typeface="Meiryo UI"/>
                <a:cs typeface="Meiryo UI"/>
              </a:rPr>
              <a:t>文部科学省</a:t>
            </a:r>
            <a:endParaRPr sz="1300">
              <a:latin typeface="Meiryo UI"/>
              <a:cs typeface="Meiryo UI"/>
            </a:endParaRPr>
          </a:p>
        </p:txBody>
      </p:sp>
      <p:sp>
        <p:nvSpPr>
          <p:cNvPr id="56" name="object 56"/>
          <p:cNvSpPr/>
          <p:nvPr/>
        </p:nvSpPr>
        <p:spPr>
          <a:xfrm>
            <a:off x="262127" y="5881115"/>
            <a:ext cx="6042660" cy="1115695"/>
          </a:xfrm>
          <a:custGeom>
            <a:avLst/>
            <a:gdLst/>
            <a:ahLst/>
            <a:cxnLst/>
            <a:rect l="l" t="t" r="r" b="b"/>
            <a:pathLst>
              <a:path w="6042660" h="1115695">
                <a:moveTo>
                  <a:pt x="13715" y="1101857"/>
                </a:moveTo>
                <a:lnTo>
                  <a:pt x="12192" y="1101857"/>
                </a:lnTo>
                <a:lnTo>
                  <a:pt x="12192" y="1115573"/>
                </a:lnTo>
                <a:lnTo>
                  <a:pt x="67056" y="1115573"/>
                </a:lnTo>
                <a:lnTo>
                  <a:pt x="67056" y="1107953"/>
                </a:lnTo>
                <a:lnTo>
                  <a:pt x="13715" y="1107953"/>
                </a:lnTo>
                <a:lnTo>
                  <a:pt x="13715" y="1101857"/>
                </a:lnTo>
                <a:close/>
              </a:path>
              <a:path w="6042660" h="1115695">
                <a:moveTo>
                  <a:pt x="13715" y="1053089"/>
                </a:moveTo>
                <a:lnTo>
                  <a:pt x="0" y="1053089"/>
                </a:lnTo>
                <a:lnTo>
                  <a:pt x="0" y="1107953"/>
                </a:lnTo>
                <a:lnTo>
                  <a:pt x="12192" y="1107953"/>
                </a:lnTo>
                <a:lnTo>
                  <a:pt x="12192" y="1101857"/>
                </a:lnTo>
                <a:lnTo>
                  <a:pt x="13715" y="1101857"/>
                </a:lnTo>
                <a:lnTo>
                  <a:pt x="13715" y="1053089"/>
                </a:lnTo>
                <a:close/>
              </a:path>
              <a:path w="6042660" h="1115695">
                <a:moveTo>
                  <a:pt x="67056" y="1101857"/>
                </a:moveTo>
                <a:lnTo>
                  <a:pt x="13715" y="1101857"/>
                </a:lnTo>
                <a:lnTo>
                  <a:pt x="13715" y="1107953"/>
                </a:lnTo>
                <a:lnTo>
                  <a:pt x="67056" y="1107953"/>
                </a:lnTo>
                <a:lnTo>
                  <a:pt x="67056" y="1101857"/>
                </a:lnTo>
                <a:close/>
              </a:path>
              <a:path w="6042660" h="1115695">
                <a:moveTo>
                  <a:pt x="13715" y="957077"/>
                </a:moveTo>
                <a:lnTo>
                  <a:pt x="0" y="957077"/>
                </a:lnTo>
                <a:lnTo>
                  <a:pt x="0" y="1011941"/>
                </a:lnTo>
                <a:lnTo>
                  <a:pt x="13715" y="1011941"/>
                </a:lnTo>
                <a:lnTo>
                  <a:pt x="13715" y="957077"/>
                </a:lnTo>
                <a:close/>
              </a:path>
              <a:path w="6042660" h="1115695">
                <a:moveTo>
                  <a:pt x="13715" y="861065"/>
                </a:moveTo>
                <a:lnTo>
                  <a:pt x="0" y="861065"/>
                </a:lnTo>
                <a:lnTo>
                  <a:pt x="0" y="915929"/>
                </a:lnTo>
                <a:lnTo>
                  <a:pt x="13715" y="915929"/>
                </a:lnTo>
                <a:lnTo>
                  <a:pt x="13715" y="861065"/>
                </a:lnTo>
                <a:close/>
              </a:path>
              <a:path w="6042660" h="1115695">
                <a:moveTo>
                  <a:pt x="13715" y="765053"/>
                </a:moveTo>
                <a:lnTo>
                  <a:pt x="0" y="765053"/>
                </a:lnTo>
                <a:lnTo>
                  <a:pt x="0" y="819917"/>
                </a:lnTo>
                <a:lnTo>
                  <a:pt x="13715" y="819917"/>
                </a:lnTo>
                <a:lnTo>
                  <a:pt x="13715" y="765053"/>
                </a:lnTo>
                <a:close/>
              </a:path>
              <a:path w="6042660" h="1115695">
                <a:moveTo>
                  <a:pt x="13715" y="670565"/>
                </a:moveTo>
                <a:lnTo>
                  <a:pt x="0" y="670565"/>
                </a:lnTo>
                <a:lnTo>
                  <a:pt x="0" y="725429"/>
                </a:lnTo>
                <a:lnTo>
                  <a:pt x="13715" y="725429"/>
                </a:lnTo>
                <a:lnTo>
                  <a:pt x="13715" y="670565"/>
                </a:lnTo>
                <a:close/>
              </a:path>
              <a:path w="6042660" h="1115695">
                <a:moveTo>
                  <a:pt x="13715" y="574553"/>
                </a:moveTo>
                <a:lnTo>
                  <a:pt x="0" y="574553"/>
                </a:lnTo>
                <a:lnTo>
                  <a:pt x="0" y="629417"/>
                </a:lnTo>
                <a:lnTo>
                  <a:pt x="13715" y="629417"/>
                </a:lnTo>
                <a:lnTo>
                  <a:pt x="13715" y="574553"/>
                </a:lnTo>
                <a:close/>
              </a:path>
              <a:path w="6042660" h="1115695">
                <a:moveTo>
                  <a:pt x="13715" y="478541"/>
                </a:moveTo>
                <a:lnTo>
                  <a:pt x="0" y="478541"/>
                </a:lnTo>
                <a:lnTo>
                  <a:pt x="0" y="533405"/>
                </a:lnTo>
                <a:lnTo>
                  <a:pt x="13715" y="533405"/>
                </a:lnTo>
                <a:lnTo>
                  <a:pt x="13715" y="478541"/>
                </a:lnTo>
                <a:close/>
              </a:path>
              <a:path w="6042660" h="1115695">
                <a:moveTo>
                  <a:pt x="13715" y="382524"/>
                </a:moveTo>
                <a:lnTo>
                  <a:pt x="0" y="382524"/>
                </a:lnTo>
                <a:lnTo>
                  <a:pt x="0" y="437393"/>
                </a:lnTo>
                <a:lnTo>
                  <a:pt x="13715" y="437393"/>
                </a:lnTo>
                <a:lnTo>
                  <a:pt x="13715" y="382524"/>
                </a:lnTo>
                <a:close/>
              </a:path>
              <a:path w="6042660" h="1115695">
                <a:moveTo>
                  <a:pt x="13715" y="286512"/>
                </a:moveTo>
                <a:lnTo>
                  <a:pt x="0" y="286512"/>
                </a:lnTo>
                <a:lnTo>
                  <a:pt x="0" y="341376"/>
                </a:lnTo>
                <a:lnTo>
                  <a:pt x="13715" y="341376"/>
                </a:lnTo>
                <a:lnTo>
                  <a:pt x="13715" y="286512"/>
                </a:lnTo>
                <a:close/>
              </a:path>
              <a:path w="6042660" h="1115695">
                <a:moveTo>
                  <a:pt x="13715" y="190500"/>
                </a:moveTo>
                <a:lnTo>
                  <a:pt x="0" y="190500"/>
                </a:lnTo>
                <a:lnTo>
                  <a:pt x="0" y="245364"/>
                </a:lnTo>
                <a:lnTo>
                  <a:pt x="13715" y="245364"/>
                </a:lnTo>
                <a:lnTo>
                  <a:pt x="13715" y="190500"/>
                </a:lnTo>
                <a:close/>
              </a:path>
              <a:path w="6042660" h="1115695">
                <a:moveTo>
                  <a:pt x="13715" y="94488"/>
                </a:moveTo>
                <a:lnTo>
                  <a:pt x="0" y="94488"/>
                </a:lnTo>
                <a:lnTo>
                  <a:pt x="0" y="149352"/>
                </a:lnTo>
                <a:lnTo>
                  <a:pt x="13715" y="149352"/>
                </a:lnTo>
                <a:lnTo>
                  <a:pt x="13715" y="94488"/>
                </a:lnTo>
                <a:close/>
              </a:path>
              <a:path w="6042660" h="1115695">
                <a:moveTo>
                  <a:pt x="15239" y="0"/>
                </a:moveTo>
                <a:lnTo>
                  <a:pt x="0" y="0"/>
                </a:lnTo>
                <a:lnTo>
                  <a:pt x="0" y="53340"/>
                </a:lnTo>
                <a:lnTo>
                  <a:pt x="13715" y="53340"/>
                </a:lnTo>
                <a:lnTo>
                  <a:pt x="13715" y="13716"/>
                </a:lnTo>
                <a:lnTo>
                  <a:pt x="7619" y="13716"/>
                </a:lnTo>
                <a:lnTo>
                  <a:pt x="13715" y="6096"/>
                </a:lnTo>
                <a:lnTo>
                  <a:pt x="15239" y="6096"/>
                </a:lnTo>
                <a:lnTo>
                  <a:pt x="15239" y="0"/>
                </a:lnTo>
                <a:close/>
              </a:path>
              <a:path w="6042660" h="1115695">
                <a:moveTo>
                  <a:pt x="13715" y="6096"/>
                </a:moveTo>
                <a:lnTo>
                  <a:pt x="7619" y="13716"/>
                </a:lnTo>
                <a:lnTo>
                  <a:pt x="13715" y="13716"/>
                </a:lnTo>
                <a:lnTo>
                  <a:pt x="13715" y="6096"/>
                </a:lnTo>
                <a:close/>
              </a:path>
              <a:path w="6042660" h="1115695">
                <a:moveTo>
                  <a:pt x="15239" y="6096"/>
                </a:moveTo>
                <a:lnTo>
                  <a:pt x="13715" y="6096"/>
                </a:lnTo>
                <a:lnTo>
                  <a:pt x="13715" y="13716"/>
                </a:lnTo>
                <a:lnTo>
                  <a:pt x="15239" y="13716"/>
                </a:lnTo>
                <a:lnTo>
                  <a:pt x="15239" y="6096"/>
                </a:lnTo>
                <a:close/>
              </a:path>
              <a:path w="6042660" h="1115695">
                <a:moveTo>
                  <a:pt x="111251" y="0"/>
                </a:moveTo>
                <a:lnTo>
                  <a:pt x="56387" y="0"/>
                </a:lnTo>
                <a:lnTo>
                  <a:pt x="56387" y="13716"/>
                </a:lnTo>
                <a:lnTo>
                  <a:pt x="111251" y="13716"/>
                </a:lnTo>
                <a:lnTo>
                  <a:pt x="111251" y="0"/>
                </a:lnTo>
                <a:close/>
              </a:path>
              <a:path w="6042660" h="1115695">
                <a:moveTo>
                  <a:pt x="207264" y="0"/>
                </a:moveTo>
                <a:lnTo>
                  <a:pt x="152400" y="0"/>
                </a:lnTo>
                <a:lnTo>
                  <a:pt x="152400" y="13716"/>
                </a:lnTo>
                <a:lnTo>
                  <a:pt x="207264" y="13716"/>
                </a:lnTo>
                <a:lnTo>
                  <a:pt x="207264" y="0"/>
                </a:lnTo>
                <a:close/>
              </a:path>
              <a:path w="6042660" h="1115695">
                <a:moveTo>
                  <a:pt x="303276" y="0"/>
                </a:moveTo>
                <a:lnTo>
                  <a:pt x="248412" y="0"/>
                </a:lnTo>
                <a:lnTo>
                  <a:pt x="248412" y="13716"/>
                </a:lnTo>
                <a:lnTo>
                  <a:pt x="303276" y="13716"/>
                </a:lnTo>
                <a:lnTo>
                  <a:pt x="303276" y="0"/>
                </a:lnTo>
                <a:close/>
              </a:path>
              <a:path w="6042660" h="1115695">
                <a:moveTo>
                  <a:pt x="399288" y="0"/>
                </a:moveTo>
                <a:lnTo>
                  <a:pt x="344423" y="0"/>
                </a:lnTo>
                <a:lnTo>
                  <a:pt x="344423" y="13716"/>
                </a:lnTo>
                <a:lnTo>
                  <a:pt x="399288" y="13716"/>
                </a:lnTo>
                <a:lnTo>
                  <a:pt x="399288" y="0"/>
                </a:lnTo>
                <a:close/>
              </a:path>
              <a:path w="6042660" h="1115695">
                <a:moveTo>
                  <a:pt x="495300" y="0"/>
                </a:moveTo>
                <a:lnTo>
                  <a:pt x="440436" y="0"/>
                </a:lnTo>
                <a:lnTo>
                  <a:pt x="440436" y="13716"/>
                </a:lnTo>
                <a:lnTo>
                  <a:pt x="495300" y="13716"/>
                </a:lnTo>
                <a:lnTo>
                  <a:pt x="495300" y="0"/>
                </a:lnTo>
                <a:close/>
              </a:path>
              <a:path w="6042660" h="1115695">
                <a:moveTo>
                  <a:pt x="591312" y="0"/>
                </a:moveTo>
                <a:lnTo>
                  <a:pt x="536448" y="0"/>
                </a:lnTo>
                <a:lnTo>
                  <a:pt x="536448" y="13716"/>
                </a:lnTo>
                <a:lnTo>
                  <a:pt x="591312" y="13716"/>
                </a:lnTo>
                <a:lnTo>
                  <a:pt x="591312" y="0"/>
                </a:lnTo>
                <a:close/>
              </a:path>
              <a:path w="6042660" h="1115695">
                <a:moveTo>
                  <a:pt x="687324" y="0"/>
                </a:moveTo>
                <a:lnTo>
                  <a:pt x="632460" y="0"/>
                </a:lnTo>
                <a:lnTo>
                  <a:pt x="632460" y="13716"/>
                </a:lnTo>
                <a:lnTo>
                  <a:pt x="687324" y="13716"/>
                </a:lnTo>
                <a:lnTo>
                  <a:pt x="687324" y="0"/>
                </a:lnTo>
                <a:close/>
              </a:path>
              <a:path w="6042660" h="1115695">
                <a:moveTo>
                  <a:pt x="783335" y="0"/>
                </a:moveTo>
                <a:lnTo>
                  <a:pt x="728472" y="0"/>
                </a:lnTo>
                <a:lnTo>
                  <a:pt x="728472" y="13716"/>
                </a:lnTo>
                <a:lnTo>
                  <a:pt x="783335" y="13716"/>
                </a:lnTo>
                <a:lnTo>
                  <a:pt x="783335" y="0"/>
                </a:lnTo>
                <a:close/>
              </a:path>
              <a:path w="6042660" h="1115695">
                <a:moveTo>
                  <a:pt x="879347" y="0"/>
                </a:moveTo>
                <a:lnTo>
                  <a:pt x="824484" y="0"/>
                </a:lnTo>
                <a:lnTo>
                  <a:pt x="824484" y="13716"/>
                </a:lnTo>
                <a:lnTo>
                  <a:pt x="879347" y="13716"/>
                </a:lnTo>
                <a:lnTo>
                  <a:pt x="879347" y="0"/>
                </a:lnTo>
                <a:close/>
              </a:path>
              <a:path w="6042660" h="1115695">
                <a:moveTo>
                  <a:pt x="975360" y="0"/>
                </a:moveTo>
                <a:lnTo>
                  <a:pt x="920496" y="0"/>
                </a:lnTo>
                <a:lnTo>
                  <a:pt x="920496" y="13716"/>
                </a:lnTo>
                <a:lnTo>
                  <a:pt x="975360" y="13716"/>
                </a:lnTo>
                <a:lnTo>
                  <a:pt x="975360" y="0"/>
                </a:lnTo>
                <a:close/>
              </a:path>
              <a:path w="6042660" h="1115695">
                <a:moveTo>
                  <a:pt x="1071372" y="0"/>
                </a:moveTo>
                <a:lnTo>
                  <a:pt x="1016508" y="0"/>
                </a:lnTo>
                <a:lnTo>
                  <a:pt x="1016508" y="13716"/>
                </a:lnTo>
                <a:lnTo>
                  <a:pt x="1071372" y="13716"/>
                </a:lnTo>
                <a:lnTo>
                  <a:pt x="1071372" y="0"/>
                </a:lnTo>
                <a:close/>
              </a:path>
              <a:path w="6042660" h="1115695">
                <a:moveTo>
                  <a:pt x="1167384" y="0"/>
                </a:moveTo>
                <a:lnTo>
                  <a:pt x="1112520" y="0"/>
                </a:lnTo>
                <a:lnTo>
                  <a:pt x="1112520" y="13716"/>
                </a:lnTo>
                <a:lnTo>
                  <a:pt x="1167384" y="13716"/>
                </a:lnTo>
                <a:lnTo>
                  <a:pt x="1167384" y="0"/>
                </a:lnTo>
                <a:close/>
              </a:path>
              <a:path w="6042660" h="1115695">
                <a:moveTo>
                  <a:pt x="1263396" y="0"/>
                </a:moveTo>
                <a:lnTo>
                  <a:pt x="1208532" y="0"/>
                </a:lnTo>
                <a:lnTo>
                  <a:pt x="1208532" y="13716"/>
                </a:lnTo>
                <a:lnTo>
                  <a:pt x="1263396" y="13716"/>
                </a:lnTo>
                <a:lnTo>
                  <a:pt x="1263396" y="0"/>
                </a:lnTo>
                <a:close/>
              </a:path>
              <a:path w="6042660" h="1115695">
                <a:moveTo>
                  <a:pt x="1359408" y="0"/>
                </a:moveTo>
                <a:lnTo>
                  <a:pt x="1304544" y="0"/>
                </a:lnTo>
                <a:lnTo>
                  <a:pt x="1304544" y="13716"/>
                </a:lnTo>
                <a:lnTo>
                  <a:pt x="1359408" y="13716"/>
                </a:lnTo>
                <a:lnTo>
                  <a:pt x="1359408" y="0"/>
                </a:lnTo>
                <a:close/>
              </a:path>
              <a:path w="6042660" h="1115695">
                <a:moveTo>
                  <a:pt x="1455420" y="0"/>
                </a:moveTo>
                <a:lnTo>
                  <a:pt x="1400555" y="0"/>
                </a:lnTo>
                <a:lnTo>
                  <a:pt x="1400555" y="13716"/>
                </a:lnTo>
                <a:lnTo>
                  <a:pt x="1455420" y="13716"/>
                </a:lnTo>
                <a:lnTo>
                  <a:pt x="1455420" y="0"/>
                </a:lnTo>
                <a:close/>
              </a:path>
              <a:path w="6042660" h="1115695">
                <a:moveTo>
                  <a:pt x="1551432" y="0"/>
                </a:moveTo>
                <a:lnTo>
                  <a:pt x="1496567" y="0"/>
                </a:lnTo>
                <a:lnTo>
                  <a:pt x="1496567" y="13716"/>
                </a:lnTo>
                <a:lnTo>
                  <a:pt x="1551432" y="13716"/>
                </a:lnTo>
                <a:lnTo>
                  <a:pt x="1551432" y="0"/>
                </a:lnTo>
                <a:close/>
              </a:path>
              <a:path w="6042660" h="1115695">
                <a:moveTo>
                  <a:pt x="1647444" y="0"/>
                </a:moveTo>
                <a:lnTo>
                  <a:pt x="1592580" y="0"/>
                </a:lnTo>
                <a:lnTo>
                  <a:pt x="1592580" y="13716"/>
                </a:lnTo>
                <a:lnTo>
                  <a:pt x="1647444" y="13716"/>
                </a:lnTo>
                <a:lnTo>
                  <a:pt x="1647444" y="0"/>
                </a:lnTo>
                <a:close/>
              </a:path>
              <a:path w="6042660" h="1115695">
                <a:moveTo>
                  <a:pt x="1743455" y="0"/>
                </a:moveTo>
                <a:lnTo>
                  <a:pt x="1688591" y="0"/>
                </a:lnTo>
                <a:lnTo>
                  <a:pt x="1688591" y="13716"/>
                </a:lnTo>
                <a:lnTo>
                  <a:pt x="1743455" y="13716"/>
                </a:lnTo>
                <a:lnTo>
                  <a:pt x="1743455" y="0"/>
                </a:lnTo>
                <a:close/>
              </a:path>
              <a:path w="6042660" h="1115695">
                <a:moveTo>
                  <a:pt x="1839467" y="0"/>
                </a:moveTo>
                <a:lnTo>
                  <a:pt x="1784603" y="0"/>
                </a:lnTo>
                <a:lnTo>
                  <a:pt x="1784603" y="13716"/>
                </a:lnTo>
                <a:lnTo>
                  <a:pt x="1839467" y="13716"/>
                </a:lnTo>
                <a:lnTo>
                  <a:pt x="1839467" y="0"/>
                </a:lnTo>
                <a:close/>
              </a:path>
              <a:path w="6042660" h="1115695">
                <a:moveTo>
                  <a:pt x="1935479" y="0"/>
                </a:moveTo>
                <a:lnTo>
                  <a:pt x="1880615" y="0"/>
                </a:lnTo>
                <a:lnTo>
                  <a:pt x="1880615" y="13716"/>
                </a:lnTo>
                <a:lnTo>
                  <a:pt x="1935479" y="13716"/>
                </a:lnTo>
                <a:lnTo>
                  <a:pt x="1935479" y="0"/>
                </a:lnTo>
                <a:close/>
              </a:path>
              <a:path w="6042660" h="1115695">
                <a:moveTo>
                  <a:pt x="2031491" y="0"/>
                </a:moveTo>
                <a:lnTo>
                  <a:pt x="1976627" y="0"/>
                </a:lnTo>
                <a:lnTo>
                  <a:pt x="1976627" y="13716"/>
                </a:lnTo>
                <a:lnTo>
                  <a:pt x="2031491" y="13716"/>
                </a:lnTo>
                <a:lnTo>
                  <a:pt x="2031491" y="0"/>
                </a:lnTo>
                <a:close/>
              </a:path>
              <a:path w="6042660" h="1115695">
                <a:moveTo>
                  <a:pt x="2125979" y="0"/>
                </a:moveTo>
                <a:lnTo>
                  <a:pt x="2072639" y="0"/>
                </a:lnTo>
                <a:lnTo>
                  <a:pt x="2072639" y="13716"/>
                </a:lnTo>
                <a:lnTo>
                  <a:pt x="2125979" y="13716"/>
                </a:lnTo>
                <a:lnTo>
                  <a:pt x="2125979" y="0"/>
                </a:lnTo>
                <a:close/>
              </a:path>
              <a:path w="6042660" h="1115695">
                <a:moveTo>
                  <a:pt x="2221991" y="0"/>
                </a:moveTo>
                <a:lnTo>
                  <a:pt x="2167128" y="0"/>
                </a:lnTo>
                <a:lnTo>
                  <a:pt x="2167128" y="13716"/>
                </a:lnTo>
                <a:lnTo>
                  <a:pt x="2221991" y="13716"/>
                </a:lnTo>
                <a:lnTo>
                  <a:pt x="2221991" y="0"/>
                </a:lnTo>
                <a:close/>
              </a:path>
              <a:path w="6042660" h="1115695">
                <a:moveTo>
                  <a:pt x="2318004" y="0"/>
                </a:moveTo>
                <a:lnTo>
                  <a:pt x="2263140" y="0"/>
                </a:lnTo>
                <a:lnTo>
                  <a:pt x="2263140" y="13716"/>
                </a:lnTo>
                <a:lnTo>
                  <a:pt x="2318004" y="13716"/>
                </a:lnTo>
                <a:lnTo>
                  <a:pt x="2318004" y="0"/>
                </a:lnTo>
                <a:close/>
              </a:path>
              <a:path w="6042660" h="1115695">
                <a:moveTo>
                  <a:pt x="2414016" y="0"/>
                </a:moveTo>
                <a:lnTo>
                  <a:pt x="2359152" y="0"/>
                </a:lnTo>
                <a:lnTo>
                  <a:pt x="2359152" y="13716"/>
                </a:lnTo>
                <a:lnTo>
                  <a:pt x="2414016" y="13716"/>
                </a:lnTo>
                <a:lnTo>
                  <a:pt x="2414016" y="0"/>
                </a:lnTo>
                <a:close/>
              </a:path>
              <a:path w="6042660" h="1115695">
                <a:moveTo>
                  <a:pt x="2510028" y="0"/>
                </a:moveTo>
                <a:lnTo>
                  <a:pt x="2455164" y="0"/>
                </a:lnTo>
                <a:lnTo>
                  <a:pt x="2455164" y="13716"/>
                </a:lnTo>
                <a:lnTo>
                  <a:pt x="2510028" y="13716"/>
                </a:lnTo>
                <a:lnTo>
                  <a:pt x="2510028" y="0"/>
                </a:lnTo>
                <a:close/>
              </a:path>
              <a:path w="6042660" h="1115695">
                <a:moveTo>
                  <a:pt x="2606040" y="0"/>
                </a:moveTo>
                <a:lnTo>
                  <a:pt x="2551176" y="0"/>
                </a:lnTo>
                <a:lnTo>
                  <a:pt x="2551176" y="13716"/>
                </a:lnTo>
                <a:lnTo>
                  <a:pt x="2606040" y="13716"/>
                </a:lnTo>
                <a:lnTo>
                  <a:pt x="2606040" y="0"/>
                </a:lnTo>
                <a:close/>
              </a:path>
              <a:path w="6042660" h="1115695">
                <a:moveTo>
                  <a:pt x="2702052" y="0"/>
                </a:moveTo>
                <a:lnTo>
                  <a:pt x="2647188" y="0"/>
                </a:lnTo>
                <a:lnTo>
                  <a:pt x="2647188" y="13716"/>
                </a:lnTo>
                <a:lnTo>
                  <a:pt x="2702052" y="13716"/>
                </a:lnTo>
                <a:lnTo>
                  <a:pt x="2702052" y="0"/>
                </a:lnTo>
                <a:close/>
              </a:path>
              <a:path w="6042660" h="1115695">
                <a:moveTo>
                  <a:pt x="2798064" y="0"/>
                </a:moveTo>
                <a:lnTo>
                  <a:pt x="2743200" y="0"/>
                </a:lnTo>
                <a:lnTo>
                  <a:pt x="2743200" y="13716"/>
                </a:lnTo>
                <a:lnTo>
                  <a:pt x="2798064" y="13716"/>
                </a:lnTo>
                <a:lnTo>
                  <a:pt x="2798064" y="0"/>
                </a:lnTo>
                <a:close/>
              </a:path>
              <a:path w="6042660" h="1115695">
                <a:moveTo>
                  <a:pt x="2894076" y="0"/>
                </a:moveTo>
                <a:lnTo>
                  <a:pt x="2839212" y="0"/>
                </a:lnTo>
                <a:lnTo>
                  <a:pt x="2839212" y="13716"/>
                </a:lnTo>
                <a:lnTo>
                  <a:pt x="2894076" y="13716"/>
                </a:lnTo>
                <a:lnTo>
                  <a:pt x="2894076" y="0"/>
                </a:lnTo>
                <a:close/>
              </a:path>
              <a:path w="6042660" h="1115695">
                <a:moveTo>
                  <a:pt x="2990088" y="0"/>
                </a:moveTo>
                <a:lnTo>
                  <a:pt x="2935224" y="0"/>
                </a:lnTo>
                <a:lnTo>
                  <a:pt x="2935224" y="13716"/>
                </a:lnTo>
                <a:lnTo>
                  <a:pt x="2990088" y="13716"/>
                </a:lnTo>
                <a:lnTo>
                  <a:pt x="2990088" y="0"/>
                </a:lnTo>
                <a:close/>
              </a:path>
              <a:path w="6042660" h="1115695">
                <a:moveTo>
                  <a:pt x="3086100" y="0"/>
                </a:moveTo>
                <a:lnTo>
                  <a:pt x="3031236" y="0"/>
                </a:lnTo>
                <a:lnTo>
                  <a:pt x="3031236" y="13716"/>
                </a:lnTo>
                <a:lnTo>
                  <a:pt x="3086100" y="13716"/>
                </a:lnTo>
                <a:lnTo>
                  <a:pt x="3086100" y="0"/>
                </a:lnTo>
                <a:close/>
              </a:path>
              <a:path w="6042660" h="1115695">
                <a:moveTo>
                  <a:pt x="3182112" y="0"/>
                </a:moveTo>
                <a:lnTo>
                  <a:pt x="3127248" y="0"/>
                </a:lnTo>
                <a:lnTo>
                  <a:pt x="3127248" y="13716"/>
                </a:lnTo>
                <a:lnTo>
                  <a:pt x="3182112" y="13716"/>
                </a:lnTo>
                <a:lnTo>
                  <a:pt x="3182112" y="0"/>
                </a:lnTo>
                <a:close/>
              </a:path>
              <a:path w="6042660" h="1115695">
                <a:moveTo>
                  <a:pt x="3278124" y="0"/>
                </a:moveTo>
                <a:lnTo>
                  <a:pt x="3223260" y="0"/>
                </a:lnTo>
                <a:lnTo>
                  <a:pt x="3223260" y="13716"/>
                </a:lnTo>
                <a:lnTo>
                  <a:pt x="3278124" y="13716"/>
                </a:lnTo>
                <a:lnTo>
                  <a:pt x="3278124" y="0"/>
                </a:lnTo>
                <a:close/>
              </a:path>
              <a:path w="6042660" h="1115695">
                <a:moveTo>
                  <a:pt x="3374136" y="0"/>
                </a:moveTo>
                <a:lnTo>
                  <a:pt x="3319272" y="0"/>
                </a:lnTo>
                <a:lnTo>
                  <a:pt x="3319272" y="13716"/>
                </a:lnTo>
                <a:lnTo>
                  <a:pt x="3374136" y="13716"/>
                </a:lnTo>
                <a:lnTo>
                  <a:pt x="3374136" y="0"/>
                </a:lnTo>
                <a:close/>
              </a:path>
              <a:path w="6042660" h="1115695">
                <a:moveTo>
                  <a:pt x="3470148" y="0"/>
                </a:moveTo>
                <a:lnTo>
                  <a:pt x="3415284" y="0"/>
                </a:lnTo>
                <a:lnTo>
                  <a:pt x="3415284" y="13716"/>
                </a:lnTo>
                <a:lnTo>
                  <a:pt x="3470148" y="13716"/>
                </a:lnTo>
                <a:lnTo>
                  <a:pt x="3470148" y="0"/>
                </a:lnTo>
                <a:close/>
              </a:path>
              <a:path w="6042660" h="1115695">
                <a:moveTo>
                  <a:pt x="3566160" y="0"/>
                </a:moveTo>
                <a:lnTo>
                  <a:pt x="3511296" y="0"/>
                </a:lnTo>
                <a:lnTo>
                  <a:pt x="3511296" y="13716"/>
                </a:lnTo>
                <a:lnTo>
                  <a:pt x="3566160" y="13716"/>
                </a:lnTo>
                <a:lnTo>
                  <a:pt x="3566160" y="0"/>
                </a:lnTo>
                <a:close/>
              </a:path>
              <a:path w="6042660" h="1115695">
                <a:moveTo>
                  <a:pt x="3662172" y="0"/>
                </a:moveTo>
                <a:lnTo>
                  <a:pt x="3607308" y="0"/>
                </a:lnTo>
                <a:lnTo>
                  <a:pt x="3607308" y="13716"/>
                </a:lnTo>
                <a:lnTo>
                  <a:pt x="3662172" y="13716"/>
                </a:lnTo>
                <a:lnTo>
                  <a:pt x="3662172" y="0"/>
                </a:lnTo>
                <a:close/>
              </a:path>
              <a:path w="6042660" h="1115695">
                <a:moveTo>
                  <a:pt x="3758184" y="0"/>
                </a:moveTo>
                <a:lnTo>
                  <a:pt x="3703320" y="0"/>
                </a:lnTo>
                <a:lnTo>
                  <a:pt x="3703320" y="13716"/>
                </a:lnTo>
                <a:lnTo>
                  <a:pt x="3758184" y="13716"/>
                </a:lnTo>
                <a:lnTo>
                  <a:pt x="3758184" y="0"/>
                </a:lnTo>
                <a:close/>
              </a:path>
              <a:path w="6042660" h="1115695">
                <a:moveTo>
                  <a:pt x="3854196" y="0"/>
                </a:moveTo>
                <a:lnTo>
                  <a:pt x="3799332" y="0"/>
                </a:lnTo>
                <a:lnTo>
                  <a:pt x="3799332" y="13716"/>
                </a:lnTo>
                <a:lnTo>
                  <a:pt x="3854196" y="13716"/>
                </a:lnTo>
                <a:lnTo>
                  <a:pt x="3854196" y="0"/>
                </a:lnTo>
                <a:close/>
              </a:path>
              <a:path w="6042660" h="1115695">
                <a:moveTo>
                  <a:pt x="3950208" y="0"/>
                </a:moveTo>
                <a:lnTo>
                  <a:pt x="3895344" y="0"/>
                </a:lnTo>
                <a:lnTo>
                  <a:pt x="3895344" y="13716"/>
                </a:lnTo>
                <a:lnTo>
                  <a:pt x="3950208" y="13716"/>
                </a:lnTo>
                <a:lnTo>
                  <a:pt x="3950208" y="0"/>
                </a:lnTo>
                <a:close/>
              </a:path>
              <a:path w="6042660" h="1115695">
                <a:moveTo>
                  <a:pt x="4046220" y="0"/>
                </a:moveTo>
                <a:lnTo>
                  <a:pt x="3991356" y="0"/>
                </a:lnTo>
                <a:lnTo>
                  <a:pt x="3991356" y="13716"/>
                </a:lnTo>
                <a:lnTo>
                  <a:pt x="4046220" y="13716"/>
                </a:lnTo>
                <a:lnTo>
                  <a:pt x="4046220" y="0"/>
                </a:lnTo>
                <a:close/>
              </a:path>
              <a:path w="6042660" h="1115695">
                <a:moveTo>
                  <a:pt x="4142232" y="0"/>
                </a:moveTo>
                <a:lnTo>
                  <a:pt x="4087368" y="0"/>
                </a:lnTo>
                <a:lnTo>
                  <a:pt x="4087368" y="13716"/>
                </a:lnTo>
                <a:lnTo>
                  <a:pt x="4142232" y="13716"/>
                </a:lnTo>
                <a:lnTo>
                  <a:pt x="4142232" y="0"/>
                </a:lnTo>
                <a:close/>
              </a:path>
              <a:path w="6042660" h="1115695">
                <a:moveTo>
                  <a:pt x="4238244" y="0"/>
                </a:moveTo>
                <a:lnTo>
                  <a:pt x="4183380" y="0"/>
                </a:lnTo>
                <a:lnTo>
                  <a:pt x="4183380" y="13716"/>
                </a:lnTo>
                <a:lnTo>
                  <a:pt x="4238244" y="13716"/>
                </a:lnTo>
                <a:lnTo>
                  <a:pt x="4238244" y="0"/>
                </a:lnTo>
                <a:close/>
              </a:path>
              <a:path w="6042660" h="1115695">
                <a:moveTo>
                  <a:pt x="4334256" y="0"/>
                </a:moveTo>
                <a:lnTo>
                  <a:pt x="4279392" y="0"/>
                </a:lnTo>
                <a:lnTo>
                  <a:pt x="4279392" y="13716"/>
                </a:lnTo>
                <a:lnTo>
                  <a:pt x="4334256" y="13716"/>
                </a:lnTo>
                <a:lnTo>
                  <a:pt x="4334256" y="0"/>
                </a:lnTo>
                <a:close/>
              </a:path>
              <a:path w="6042660" h="1115695">
                <a:moveTo>
                  <a:pt x="4430268" y="0"/>
                </a:moveTo>
                <a:lnTo>
                  <a:pt x="4375404" y="0"/>
                </a:lnTo>
                <a:lnTo>
                  <a:pt x="4375404" y="13716"/>
                </a:lnTo>
                <a:lnTo>
                  <a:pt x="4430268" y="13716"/>
                </a:lnTo>
                <a:lnTo>
                  <a:pt x="4430268" y="0"/>
                </a:lnTo>
                <a:close/>
              </a:path>
              <a:path w="6042660" h="1115695">
                <a:moveTo>
                  <a:pt x="4526280" y="0"/>
                </a:moveTo>
                <a:lnTo>
                  <a:pt x="4471416" y="0"/>
                </a:lnTo>
                <a:lnTo>
                  <a:pt x="4471416" y="13716"/>
                </a:lnTo>
                <a:lnTo>
                  <a:pt x="4526280" y="13716"/>
                </a:lnTo>
                <a:lnTo>
                  <a:pt x="4526280" y="0"/>
                </a:lnTo>
                <a:close/>
              </a:path>
              <a:path w="6042660" h="1115695">
                <a:moveTo>
                  <a:pt x="4620768" y="0"/>
                </a:moveTo>
                <a:lnTo>
                  <a:pt x="4567428" y="0"/>
                </a:lnTo>
                <a:lnTo>
                  <a:pt x="4567428" y="13716"/>
                </a:lnTo>
                <a:lnTo>
                  <a:pt x="4620768" y="13716"/>
                </a:lnTo>
                <a:lnTo>
                  <a:pt x="4620768" y="0"/>
                </a:lnTo>
                <a:close/>
              </a:path>
              <a:path w="6042660" h="1115695">
                <a:moveTo>
                  <a:pt x="4716780" y="0"/>
                </a:moveTo>
                <a:lnTo>
                  <a:pt x="4661916" y="0"/>
                </a:lnTo>
                <a:lnTo>
                  <a:pt x="4661916" y="13716"/>
                </a:lnTo>
                <a:lnTo>
                  <a:pt x="4716780" y="13716"/>
                </a:lnTo>
                <a:lnTo>
                  <a:pt x="4716780" y="0"/>
                </a:lnTo>
                <a:close/>
              </a:path>
              <a:path w="6042660" h="1115695">
                <a:moveTo>
                  <a:pt x="4812792" y="0"/>
                </a:moveTo>
                <a:lnTo>
                  <a:pt x="4757928" y="0"/>
                </a:lnTo>
                <a:lnTo>
                  <a:pt x="4757928" y="13716"/>
                </a:lnTo>
                <a:lnTo>
                  <a:pt x="4812792" y="13716"/>
                </a:lnTo>
                <a:lnTo>
                  <a:pt x="4812792" y="0"/>
                </a:lnTo>
                <a:close/>
              </a:path>
              <a:path w="6042660" h="1115695">
                <a:moveTo>
                  <a:pt x="4908804" y="0"/>
                </a:moveTo>
                <a:lnTo>
                  <a:pt x="4853940" y="0"/>
                </a:lnTo>
                <a:lnTo>
                  <a:pt x="4853940" y="13716"/>
                </a:lnTo>
                <a:lnTo>
                  <a:pt x="4908804" y="13716"/>
                </a:lnTo>
                <a:lnTo>
                  <a:pt x="4908804" y="0"/>
                </a:lnTo>
                <a:close/>
              </a:path>
              <a:path w="6042660" h="1115695">
                <a:moveTo>
                  <a:pt x="5004816" y="0"/>
                </a:moveTo>
                <a:lnTo>
                  <a:pt x="4949952" y="0"/>
                </a:lnTo>
                <a:lnTo>
                  <a:pt x="4949952" y="13716"/>
                </a:lnTo>
                <a:lnTo>
                  <a:pt x="5004816" y="13716"/>
                </a:lnTo>
                <a:lnTo>
                  <a:pt x="5004816" y="0"/>
                </a:lnTo>
                <a:close/>
              </a:path>
              <a:path w="6042660" h="1115695">
                <a:moveTo>
                  <a:pt x="5100828" y="0"/>
                </a:moveTo>
                <a:lnTo>
                  <a:pt x="5045964" y="0"/>
                </a:lnTo>
                <a:lnTo>
                  <a:pt x="5045964" y="13716"/>
                </a:lnTo>
                <a:lnTo>
                  <a:pt x="5100828" y="13716"/>
                </a:lnTo>
                <a:lnTo>
                  <a:pt x="5100828" y="0"/>
                </a:lnTo>
                <a:close/>
              </a:path>
              <a:path w="6042660" h="1115695">
                <a:moveTo>
                  <a:pt x="5196840" y="0"/>
                </a:moveTo>
                <a:lnTo>
                  <a:pt x="5141976" y="0"/>
                </a:lnTo>
                <a:lnTo>
                  <a:pt x="5141976" y="13716"/>
                </a:lnTo>
                <a:lnTo>
                  <a:pt x="5196840" y="13716"/>
                </a:lnTo>
                <a:lnTo>
                  <a:pt x="5196840" y="0"/>
                </a:lnTo>
                <a:close/>
              </a:path>
              <a:path w="6042660" h="1115695">
                <a:moveTo>
                  <a:pt x="5292852" y="0"/>
                </a:moveTo>
                <a:lnTo>
                  <a:pt x="5237988" y="0"/>
                </a:lnTo>
                <a:lnTo>
                  <a:pt x="5237988" y="13716"/>
                </a:lnTo>
                <a:lnTo>
                  <a:pt x="5292852" y="13716"/>
                </a:lnTo>
                <a:lnTo>
                  <a:pt x="5292852" y="0"/>
                </a:lnTo>
                <a:close/>
              </a:path>
              <a:path w="6042660" h="1115695">
                <a:moveTo>
                  <a:pt x="5388864" y="0"/>
                </a:moveTo>
                <a:lnTo>
                  <a:pt x="5334000" y="0"/>
                </a:lnTo>
                <a:lnTo>
                  <a:pt x="5334000" y="13716"/>
                </a:lnTo>
                <a:lnTo>
                  <a:pt x="5388864" y="13716"/>
                </a:lnTo>
                <a:lnTo>
                  <a:pt x="5388864" y="0"/>
                </a:lnTo>
                <a:close/>
              </a:path>
              <a:path w="6042660" h="1115695">
                <a:moveTo>
                  <a:pt x="5484876" y="0"/>
                </a:moveTo>
                <a:lnTo>
                  <a:pt x="5430012" y="0"/>
                </a:lnTo>
                <a:lnTo>
                  <a:pt x="5430012" y="13716"/>
                </a:lnTo>
                <a:lnTo>
                  <a:pt x="5484876" y="13716"/>
                </a:lnTo>
                <a:lnTo>
                  <a:pt x="5484876" y="0"/>
                </a:lnTo>
                <a:close/>
              </a:path>
              <a:path w="6042660" h="1115695">
                <a:moveTo>
                  <a:pt x="5580888" y="0"/>
                </a:moveTo>
                <a:lnTo>
                  <a:pt x="5526024" y="0"/>
                </a:lnTo>
                <a:lnTo>
                  <a:pt x="5526024" y="13716"/>
                </a:lnTo>
                <a:lnTo>
                  <a:pt x="5580888" y="13716"/>
                </a:lnTo>
                <a:lnTo>
                  <a:pt x="5580888" y="0"/>
                </a:lnTo>
                <a:close/>
              </a:path>
              <a:path w="6042660" h="1115695">
                <a:moveTo>
                  <a:pt x="5676900" y="0"/>
                </a:moveTo>
                <a:lnTo>
                  <a:pt x="5622036" y="0"/>
                </a:lnTo>
                <a:lnTo>
                  <a:pt x="5622036" y="13716"/>
                </a:lnTo>
                <a:lnTo>
                  <a:pt x="5676900" y="13716"/>
                </a:lnTo>
                <a:lnTo>
                  <a:pt x="5676900" y="0"/>
                </a:lnTo>
                <a:close/>
              </a:path>
              <a:path w="6042660" h="1115695">
                <a:moveTo>
                  <a:pt x="5772912" y="0"/>
                </a:moveTo>
                <a:lnTo>
                  <a:pt x="5718048" y="0"/>
                </a:lnTo>
                <a:lnTo>
                  <a:pt x="5718048" y="13716"/>
                </a:lnTo>
                <a:lnTo>
                  <a:pt x="5772912" y="13716"/>
                </a:lnTo>
                <a:lnTo>
                  <a:pt x="5772912" y="0"/>
                </a:lnTo>
                <a:close/>
              </a:path>
              <a:path w="6042660" h="1115695">
                <a:moveTo>
                  <a:pt x="5868924" y="0"/>
                </a:moveTo>
                <a:lnTo>
                  <a:pt x="5814060" y="0"/>
                </a:lnTo>
                <a:lnTo>
                  <a:pt x="5814060" y="13716"/>
                </a:lnTo>
                <a:lnTo>
                  <a:pt x="5868924" y="13716"/>
                </a:lnTo>
                <a:lnTo>
                  <a:pt x="5868924" y="0"/>
                </a:lnTo>
                <a:close/>
              </a:path>
              <a:path w="6042660" h="1115695">
                <a:moveTo>
                  <a:pt x="5964936" y="0"/>
                </a:moveTo>
                <a:lnTo>
                  <a:pt x="5910072" y="0"/>
                </a:lnTo>
                <a:lnTo>
                  <a:pt x="5910072" y="13716"/>
                </a:lnTo>
                <a:lnTo>
                  <a:pt x="5964936" y="13716"/>
                </a:lnTo>
                <a:lnTo>
                  <a:pt x="5964936" y="0"/>
                </a:lnTo>
                <a:close/>
              </a:path>
              <a:path w="6042660" h="1115695">
                <a:moveTo>
                  <a:pt x="6028944" y="6096"/>
                </a:moveTo>
                <a:lnTo>
                  <a:pt x="6028944" y="32004"/>
                </a:lnTo>
                <a:lnTo>
                  <a:pt x="6042660" y="32004"/>
                </a:lnTo>
                <a:lnTo>
                  <a:pt x="6042660" y="13716"/>
                </a:lnTo>
                <a:lnTo>
                  <a:pt x="6035040" y="13716"/>
                </a:lnTo>
                <a:lnTo>
                  <a:pt x="6028944" y="6096"/>
                </a:lnTo>
                <a:close/>
              </a:path>
              <a:path w="6042660" h="1115695">
                <a:moveTo>
                  <a:pt x="6042660" y="0"/>
                </a:moveTo>
                <a:lnTo>
                  <a:pt x="6006084" y="0"/>
                </a:lnTo>
                <a:lnTo>
                  <a:pt x="6006084" y="13716"/>
                </a:lnTo>
                <a:lnTo>
                  <a:pt x="6028944" y="13716"/>
                </a:lnTo>
                <a:lnTo>
                  <a:pt x="6028944" y="6096"/>
                </a:lnTo>
                <a:lnTo>
                  <a:pt x="6042660" y="6096"/>
                </a:lnTo>
                <a:lnTo>
                  <a:pt x="6042660" y="0"/>
                </a:lnTo>
                <a:close/>
              </a:path>
              <a:path w="6042660" h="1115695">
                <a:moveTo>
                  <a:pt x="6042660" y="6096"/>
                </a:moveTo>
                <a:lnTo>
                  <a:pt x="6028944" y="6096"/>
                </a:lnTo>
                <a:lnTo>
                  <a:pt x="6035040" y="13716"/>
                </a:lnTo>
                <a:lnTo>
                  <a:pt x="6042660" y="13716"/>
                </a:lnTo>
                <a:lnTo>
                  <a:pt x="6042660" y="6096"/>
                </a:lnTo>
                <a:close/>
              </a:path>
              <a:path w="6042660" h="1115695">
                <a:moveTo>
                  <a:pt x="6042660" y="73152"/>
                </a:moveTo>
                <a:lnTo>
                  <a:pt x="6028944" y="73152"/>
                </a:lnTo>
                <a:lnTo>
                  <a:pt x="6028944" y="128016"/>
                </a:lnTo>
                <a:lnTo>
                  <a:pt x="6042660" y="128016"/>
                </a:lnTo>
                <a:lnTo>
                  <a:pt x="6042660" y="73152"/>
                </a:lnTo>
                <a:close/>
              </a:path>
              <a:path w="6042660" h="1115695">
                <a:moveTo>
                  <a:pt x="6042660" y="169164"/>
                </a:moveTo>
                <a:lnTo>
                  <a:pt x="6028944" y="169164"/>
                </a:lnTo>
                <a:lnTo>
                  <a:pt x="6028944" y="224028"/>
                </a:lnTo>
                <a:lnTo>
                  <a:pt x="6042660" y="224028"/>
                </a:lnTo>
                <a:lnTo>
                  <a:pt x="6042660" y="169164"/>
                </a:lnTo>
                <a:close/>
              </a:path>
              <a:path w="6042660" h="1115695">
                <a:moveTo>
                  <a:pt x="6042660" y="265176"/>
                </a:moveTo>
                <a:lnTo>
                  <a:pt x="6028944" y="265176"/>
                </a:lnTo>
                <a:lnTo>
                  <a:pt x="6028944" y="320040"/>
                </a:lnTo>
                <a:lnTo>
                  <a:pt x="6042660" y="320040"/>
                </a:lnTo>
                <a:lnTo>
                  <a:pt x="6042660" y="265176"/>
                </a:lnTo>
                <a:close/>
              </a:path>
              <a:path w="6042660" h="1115695">
                <a:moveTo>
                  <a:pt x="6042660" y="361188"/>
                </a:moveTo>
                <a:lnTo>
                  <a:pt x="6028944" y="361188"/>
                </a:lnTo>
                <a:lnTo>
                  <a:pt x="6028944" y="416057"/>
                </a:lnTo>
                <a:lnTo>
                  <a:pt x="6042660" y="416057"/>
                </a:lnTo>
                <a:lnTo>
                  <a:pt x="6042660" y="361188"/>
                </a:lnTo>
                <a:close/>
              </a:path>
              <a:path w="6042660" h="1115695">
                <a:moveTo>
                  <a:pt x="6042660" y="457205"/>
                </a:moveTo>
                <a:lnTo>
                  <a:pt x="6028944" y="457205"/>
                </a:lnTo>
                <a:lnTo>
                  <a:pt x="6028944" y="512069"/>
                </a:lnTo>
                <a:lnTo>
                  <a:pt x="6042660" y="512069"/>
                </a:lnTo>
                <a:lnTo>
                  <a:pt x="6042660" y="457205"/>
                </a:lnTo>
                <a:close/>
              </a:path>
              <a:path w="6042660" h="1115695">
                <a:moveTo>
                  <a:pt x="6042660" y="553217"/>
                </a:moveTo>
                <a:lnTo>
                  <a:pt x="6028944" y="553217"/>
                </a:lnTo>
                <a:lnTo>
                  <a:pt x="6028944" y="608081"/>
                </a:lnTo>
                <a:lnTo>
                  <a:pt x="6042660" y="608081"/>
                </a:lnTo>
                <a:lnTo>
                  <a:pt x="6042660" y="553217"/>
                </a:lnTo>
                <a:close/>
              </a:path>
              <a:path w="6042660" h="1115695">
                <a:moveTo>
                  <a:pt x="6042660" y="649229"/>
                </a:moveTo>
                <a:lnTo>
                  <a:pt x="6028944" y="649229"/>
                </a:lnTo>
                <a:lnTo>
                  <a:pt x="6028944" y="704093"/>
                </a:lnTo>
                <a:lnTo>
                  <a:pt x="6042660" y="704093"/>
                </a:lnTo>
                <a:lnTo>
                  <a:pt x="6042660" y="649229"/>
                </a:lnTo>
                <a:close/>
              </a:path>
              <a:path w="6042660" h="1115695">
                <a:moveTo>
                  <a:pt x="6042660" y="745241"/>
                </a:moveTo>
                <a:lnTo>
                  <a:pt x="6028944" y="745241"/>
                </a:lnTo>
                <a:lnTo>
                  <a:pt x="6028944" y="800105"/>
                </a:lnTo>
                <a:lnTo>
                  <a:pt x="6042660" y="800105"/>
                </a:lnTo>
                <a:lnTo>
                  <a:pt x="6042660" y="745241"/>
                </a:lnTo>
                <a:close/>
              </a:path>
              <a:path w="6042660" h="1115695">
                <a:moveTo>
                  <a:pt x="6042660" y="841253"/>
                </a:moveTo>
                <a:lnTo>
                  <a:pt x="6028944" y="841253"/>
                </a:lnTo>
                <a:lnTo>
                  <a:pt x="6028944" y="896117"/>
                </a:lnTo>
                <a:lnTo>
                  <a:pt x="6042660" y="896117"/>
                </a:lnTo>
                <a:lnTo>
                  <a:pt x="6042660" y="841253"/>
                </a:lnTo>
                <a:close/>
              </a:path>
              <a:path w="6042660" h="1115695">
                <a:moveTo>
                  <a:pt x="6042660" y="937265"/>
                </a:moveTo>
                <a:lnTo>
                  <a:pt x="6028944" y="937265"/>
                </a:lnTo>
                <a:lnTo>
                  <a:pt x="6028944" y="992129"/>
                </a:lnTo>
                <a:lnTo>
                  <a:pt x="6042660" y="992129"/>
                </a:lnTo>
                <a:lnTo>
                  <a:pt x="6042660" y="937265"/>
                </a:lnTo>
                <a:close/>
              </a:path>
              <a:path w="6042660" h="1115695">
                <a:moveTo>
                  <a:pt x="6042660" y="1033277"/>
                </a:moveTo>
                <a:lnTo>
                  <a:pt x="6028944" y="1033277"/>
                </a:lnTo>
                <a:lnTo>
                  <a:pt x="6028944" y="1088141"/>
                </a:lnTo>
                <a:lnTo>
                  <a:pt x="6042660" y="1088141"/>
                </a:lnTo>
                <a:lnTo>
                  <a:pt x="6042660" y="1033277"/>
                </a:lnTo>
                <a:close/>
              </a:path>
              <a:path w="6042660" h="1115695">
                <a:moveTo>
                  <a:pt x="6015228" y="1101857"/>
                </a:moveTo>
                <a:lnTo>
                  <a:pt x="5960364" y="1101857"/>
                </a:lnTo>
                <a:lnTo>
                  <a:pt x="5960364" y="1115573"/>
                </a:lnTo>
                <a:lnTo>
                  <a:pt x="6015228" y="1115573"/>
                </a:lnTo>
                <a:lnTo>
                  <a:pt x="6015228" y="1101857"/>
                </a:lnTo>
                <a:close/>
              </a:path>
              <a:path w="6042660" h="1115695">
                <a:moveTo>
                  <a:pt x="5919216" y="1101857"/>
                </a:moveTo>
                <a:lnTo>
                  <a:pt x="5864352" y="1101857"/>
                </a:lnTo>
                <a:lnTo>
                  <a:pt x="5864352" y="1115573"/>
                </a:lnTo>
                <a:lnTo>
                  <a:pt x="5919216" y="1115573"/>
                </a:lnTo>
                <a:lnTo>
                  <a:pt x="5919216" y="1101857"/>
                </a:lnTo>
                <a:close/>
              </a:path>
              <a:path w="6042660" h="1115695">
                <a:moveTo>
                  <a:pt x="5823204" y="1101857"/>
                </a:moveTo>
                <a:lnTo>
                  <a:pt x="5768340" y="1101857"/>
                </a:lnTo>
                <a:lnTo>
                  <a:pt x="5768340" y="1115573"/>
                </a:lnTo>
                <a:lnTo>
                  <a:pt x="5823204" y="1115573"/>
                </a:lnTo>
                <a:lnTo>
                  <a:pt x="5823204" y="1101857"/>
                </a:lnTo>
                <a:close/>
              </a:path>
              <a:path w="6042660" h="1115695">
                <a:moveTo>
                  <a:pt x="5727192" y="1101857"/>
                </a:moveTo>
                <a:lnTo>
                  <a:pt x="5672328" y="1101857"/>
                </a:lnTo>
                <a:lnTo>
                  <a:pt x="5672328" y="1115573"/>
                </a:lnTo>
                <a:lnTo>
                  <a:pt x="5727192" y="1115573"/>
                </a:lnTo>
                <a:lnTo>
                  <a:pt x="5727192" y="1101857"/>
                </a:lnTo>
                <a:close/>
              </a:path>
              <a:path w="6042660" h="1115695">
                <a:moveTo>
                  <a:pt x="5631180" y="1101857"/>
                </a:moveTo>
                <a:lnTo>
                  <a:pt x="5576316" y="1101857"/>
                </a:lnTo>
                <a:lnTo>
                  <a:pt x="5576316" y="1115573"/>
                </a:lnTo>
                <a:lnTo>
                  <a:pt x="5631180" y="1115573"/>
                </a:lnTo>
                <a:lnTo>
                  <a:pt x="5631180" y="1101857"/>
                </a:lnTo>
                <a:close/>
              </a:path>
              <a:path w="6042660" h="1115695">
                <a:moveTo>
                  <a:pt x="5535168" y="1101857"/>
                </a:moveTo>
                <a:lnTo>
                  <a:pt x="5480304" y="1101857"/>
                </a:lnTo>
                <a:lnTo>
                  <a:pt x="5480304" y="1115573"/>
                </a:lnTo>
                <a:lnTo>
                  <a:pt x="5535168" y="1115573"/>
                </a:lnTo>
                <a:lnTo>
                  <a:pt x="5535168" y="1101857"/>
                </a:lnTo>
                <a:close/>
              </a:path>
              <a:path w="6042660" h="1115695">
                <a:moveTo>
                  <a:pt x="5439156" y="1101857"/>
                </a:moveTo>
                <a:lnTo>
                  <a:pt x="5384292" y="1101857"/>
                </a:lnTo>
                <a:lnTo>
                  <a:pt x="5384292" y="1115573"/>
                </a:lnTo>
                <a:lnTo>
                  <a:pt x="5439156" y="1115573"/>
                </a:lnTo>
                <a:lnTo>
                  <a:pt x="5439156" y="1101857"/>
                </a:lnTo>
                <a:close/>
              </a:path>
              <a:path w="6042660" h="1115695">
                <a:moveTo>
                  <a:pt x="5343144" y="1101857"/>
                </a:moveTo>
                <a:lnTo>
                  <a:pt x="5288280" y="1101857"/>
                </a:lnTo>
                <a:lnTo>
                  <a:pt x="5288280" y="1115573"/>
                </a:lnTo>
                <a:lnTo>
                  <a:pt x="5343144" y="1115573"/>
                </a:lnTo>
                <a:lnTo>
                  <a:pt x="5343144" y="1101857"/>
                </a:lnTo>
                <a:close/>
              </a:path>
              <a:path w="6042660" h="1115695">
                <a:moveTo>
                  <a:pt x="5247132" y="1101857"/>
                </a:moveTo>
                <a:lnTo>
                  <a:pt x="5192268" y="1101857"/>
                </a:lnTo>
                <a:lnTo>
                  <a:pt x="5192268" y="1115573"/>
                </a:lnTo>
                <a:lnTo>
                  <a:pt x="5247132" y="1115573"/>
                </a:lnTo>
                <a:lnTo>
                  <a:pt x="5247132" y="1101857"/>
                </a:lnTo>
                <a:close/>
              </a:path>
              <a:path w="6042660" h="1115695">
                <a:moveTo>
                  <a:pt x="5151120" y="1101857"/>
                </a:moveTo>
                <a:lnTo>
                  <a:pt x="5097780" y="1101857"/>
                </a:lnTo>
                <a:lnTo>
                  <a:pt x="5097780" y="1115573"/>
                </a:lnTo>
                <a:lnTo>
                  <a:pt x="5151120" y="1115573"/>
                </a:lnTo>
                <a:lnTo>
                  <a:pt x="5151120" y="1101857"/>
                </a:lnTo>
                <a:close/>
              </a:path>
              <a:path w="6042660" h="1115695">
                <a:moveTo>
                  <a:pt x="5056632" y="1101857"/>
                </a:moveTo>
                <a:lnTo>
                  <a:pt x="5001768" y="1101857"/>
                </a:lnTo>
                <a:lnTo>
                  <a:pt x="5001768" y="1115573"/>
                </a:lnTo>
                <a:lnTo>
                  <a:pt x="5056632" y="1115573"/>
                </a:lnTo>
                <a:lnTo>
                  <a:pt x="5056632" y="1101857"/>
                </a:lnTo>
                <a:close/>
              </a:path>
              <a:path w="6042660" h="1115695">
                <a:moveTo>
                  <a:pt x="4960620" y="1101857"/>
                </a:moveTo>
                <a:lnTo>
                  <a:pt x="4905756" y="1101857"/>
                </a:lnTo>
                <a:lnTo>
                  <a:pt x="4905756" y="1115573"/>
                </a:lnTo>
                <a:lnTo>
                  <a:pt x="4960620" y="1115573"/>
                </a:lnTo>
                <a:lnTo>
                  <a:pt x="4960620" y="1101857"/>
                </a:lnTo>
                <a:close/>
              </a:path>
              <a:path w="6042660" h="1115695">
                <a:moveTo>
                  <a:pt x="4864608" y="1101857"/>
                </a:moveTo>
                <a:lnTo>
                  <a:pt x="4809744" y="1101857"/>
                </a:lnTo>
                <a:lnTo>
                  <a:pt x="4809744" y="1115573"/>
                </a:lnTo>
                <a:lnTo>
                  <a:pt x="4864608" y="1115573"/>
                </a:lnTo>
                <a:lnTo>
                  <a:pt x="4864608" y="1101857"/>
                </a:lnTo>
                <a:close/>
              </a:path>
              <a:path w="6042660" h="1115695">
                <a:moveTo>
                  <a:pt x="4768596" y="1101857"/>
                </a:moveTo>
                <a:lnTo>
                  <a:pt x="4713732" y="1101857"/>
                </a:lnTo>
                <a:lnTo>
                  <a:pt x="4713732" y="1115573"/>
                </a:lnTo>
                <a:lnTo>
                  <a:pt x="4768596" y="1115573"/>
                </a:lnTo>
                <a:lnTo>
                  <a:pt x="4768596" y="1101857"/>
                </a:lnTo>
                <a:close/>
              </a:path>
              <a:path w="6042660" h="1115695">
                <a:moveTo>
                  <a:pt x="4672584" y="1101857"/>
                </a:moveTo>
                <a:lnTo>
                  <a:pt x="4617720" y="1101857"/>
                </a:lnTo>
                <a:lnTo>
                  <a:pt x="4617720" y="1115573"/>
                </a:lnTo>
                <a:lnTo>
                  <a:pt x="4672584" y="1115573"/>
                </a:lnTo>
                <a:lnTo>
                  <a:pt x="4672584" y="1101857"/>
                </a:lnTo>
                <a:close/>
              </a:path>
              <a:path w="6042660" h="1115695">
                <a:moveTo>
                  <a:pt x="4576572" y="1101857"/>
                </a:moveTo>
                <a:lnTo>
                  <a:pt x="4521708" y="1101857"/>
                </a:lnTo>
                <a:lnTo>
                  <a:pt x="4521708" y="1115573"/>
                </a:lnTo>
                <a:lnTo>
                  <a:pt x="4576572" y="1115573"/>
                </a:lnTo>
                <a:lnTo>
                  <a:pt x="4576572" y="1101857"/>
                </a:lnTo>
                <a:close/>
              </a:path>
              <a:path w="6042660" h="1115695">
                <a:moveTo>
                  <a:pt x="4480560" y="1101857"/>
                </a:moveTo>
                <a:lnTo>
                  <a:pt x="4425696" y="1101857"/>
                </a:lnTo>
                <a:lnTo>
                  <a:pt x="4425696" y="1115573"/>
                </a:lnTo>
                <a:lnTo>
                  <a:pt x="4480560" y="1115573"/>
                </a:lnTo>
                <a:lnTo>
                  <a:pt x="4480560" y="1101857"/>
                </a:lnTo>
                <a:close/>
              </a:path>
              <a:path w="6042660" h="1115695">
                <a:moveTo>
                  <a:pt x="4384548" y="1101857"/>
                </a:moveTo>
                <a:lnTo>
                  <a:pt x="4329684" y="1101857"/>
                </a:lnTo>
                <a:lnTo>
                  <a:pt x="4329684" y="1115573"/>
                </a:lnTo>
                <a:lnTo>
                  <a:pt x="4384548" y="1115573"/>
                </a:lnTo>
                <a:lnTo>
                  <a:pt x="4384548" y="1101857"/>
                </a:lnTo>
                <a:close/>
              </a:path>
              <a:path w="6042660" h="1115695">
                <a:moveTo>
                  <a:pt x="4288536" y="1101857"/>
                </a:moveTo>
                <a:lnTo>
                  <a:pt x="4233672" y="1101857"/>
                </a:lnTo>
                <a:lnTo>
                  <a:pt x="4233672" y="1115573"/>
                </a:lnTo>
                <a:lnTo>
                  <a:pt x="4288536" y="1115573"/>
                </a:lnTo>
                <a:lnTo>
                  <a:pt x="4288536" y="1101857"/>
                </a:lnTo>
                <a:close/>
              </a:path>
              <a:path w="6042660" h="1115695">
                <a:moveTo>
                  <a:pt x="4192524" y="1101857"/>
                </a:moveTo>
                <a:lnTo>
                  <a:pt x="4137660" y="1101857"/>
                </a:lnTo>
                <a:lnTo>
                  <a:pt x="4137660" y="1115573"/>
                </a:lnTo>
                <a:lnTo>
                  <a:pt x="4192524" y="1115573"/>
                </a:lnTo>
                <a:lnTo>
                  <a:pt x="4192524" y="1101857"/>
                </a:lnTo>
                <a:close/>
              </a:path>
              <a:path w="6042660" h="1115695">
                <a:moveTo>
                  <a:pt x="4096512" y="1101857"/>
                </a:moveTo>
                <a:lnTo>
                  <a:pt x="4041648" y="1101857"/>
                </a:lnTo>
                <a:lnTo>
                  <a:pt x="4041648" y="1115573"/>
                </a:lnTo>
                <a:lnTo>
                  <a:pt x="4096512" y="1115573"/>
                </a:lnTo>
                <a:lnTo>
                  <a:pt x="4096512" y="1101857"/>
                </a:lnTo>
                <a:close/>
              </a:path>
              <a:path w="6042660" h="1115695">
                <a:moveTo>
                  <a:pt x="4000500" y="1101857"/>
                </a:moveTo>
                <a:lnTo>
                  <a:pt x="3945636" y="1101857"/>
                </a:lnTo>
                <a:lnTo>
                  <a:pt x="3945636" y="1115573"/>
                </a:lnTo>
                <a:lnTo>
                  <a:pt x="4000500" y="1115573"/>
                </a:lnTo>
                <a:lnTo>
                  <a:pt x="4000500" y="1101857"/>
                </a:lnTo>
                <a:close/>
              </a:path>
              <a:path w="6042660" h="1115695">
                <a:moveTo>
                  <a:pt x="3904488" y="1101857"/>
                </a:moveTo>
                <a:lnTo>
                  <a:pt x="3849624" y="1101857"/>
                </a:lnTo>
                <a:lnTo>
                  <a:pt x="3849624" y="1115573"/>
                </a:lnTo>
                <a:lnTo>
                  <a:pt x="3904488" y="1115573"/>
                </a:lnTo>
                <a:lnTo>
                  <a:pt x="3904488" y="1101857"/>
                </a:lnTo>
                <a:close/>
              </a:path>
              <a:path w="6042660" h="1115695">
                <a:moveTo>
                  <a:pt x="3808476" y="1101857"/>
                </a:moveTo>
                <a:lnTo>
                  <a:pt x="3753612" y="1101857"/>
                </a:lnTo>
                <a:lnTo>
                  <a:pt x="3753612" y="1115573"/>
                </a:lnTo>
                <a:lnTo>
                  <a:pt x="3808476" y="1115573"/>
                </a:lnTo>
                <a:lnTo>
                  <a:pt x="3808476" y="1101857"/>
                </a:lnTo>
                <a:close/>
              </a:path>
              <a:path w="6042660" h="1115695">
                <a:moveTo>
                  <a:pt x="3712464" y="1101857"/>
                </a:moveTo>
                <a:lnTo>
                  <a:pt x="3657600" y="1101857"/>
                </a:lnTo>
                <a:lnTo>
                  <a:pt x="3657600" y="1115573"/>
                </a:lnTo>
                <a:lnTo>
                  <a:pt x="3712464" y="1115573"/>
                </a:lnTo>
                <a:lnTo>
                  <a:pt x="3712464" y="1101857"/>
                </a:lnTo>
                <a:close/>
              </a:path>
              <a:path w="6042660" h="1115695">
                <a:moveTo>
                  <a:pt x="3616452" y="1101857"/>
                </a:moveTo>
                <a:lnTo>
                  <a:pt x="3561588" y="1101857"/>
                </a:lnTo>
                <a:lnTo>
                  <a:pt x="3561588" y="1115573"/>
                </a:lnTo>
                <a:lnTo>
                  <a:pt x="3616452" y="1115573"/>
                </a:lnTo>
                <a:lnTo>
                  <a:pt x="3616452" y="1101857"/>
                </a:lnTo>
                <a:close/>
              </a:path>
              <a:path w="6042660" h="1115695">
                <a:moveTo>
                  <a:pt x="3520440" y="1101857"/>
                </a:moveTo>
                <a:lnTo>
                  <a:pt x="3465576" y="1101857"/>
                </a:lnTo>
                <a:lnTo>
                  <a:pt x="3465576" y="1115573"/>
                </a:lnTo>
                <a:lnTo>
                  <a:pt x="3520440" y="1115573"/>
                </a:lnTo>
                <a:lnTo>
                  <a:pt x="3520440" y="1101857"/>
                </a:lnTo>
                <a:close/>
              </a:path>
              <a:path w="6042660" h="1115695">
                <a:moveTo>
                  <a:pt x="3424428" y="1101857"/>
                </a:moveTo>
                <a:lnTo>
                  <a:pt x="3369564" y="1101857"/>
                </a:lnTo>
                <a:lnTo>
                  <a:pt x="3369564" y="1115573"/>
                </a:lnTo>
                <a:lnTo>
                  <a:pt x="3424428" y="1115573"/>
                </a:lnTo>
                <a:lnTo>
                  <a:pt x="3424428" y="1101857"/>
                </a:lnTo>
                <a:close/>
              </a:path>
              <a:path w="6042660" h="1115695">
                <a:moveTo>
                  <a:pt x="3328416" y="1101857"/>
                </a:moveTo>
                <a:lnTo>
                  <a:pt x="3273552" y="1101857"/>
                </a:lnTo>
                <a:lnTo>
                  <a:pt x="3273552" y="1115573"/>
                </a:lnTo>
                <a:lnTo>
                  <a:pt x="3328416" y="1115573"/>
                </a:lnTo>
                <a:lnTo>
                  <a:pt x="3328416" y="1101857"/>
                </a:lnTo>
                <a:close/>
              </a:path>
              <a:path w="6042660" h="1115695">
                <a:moveTo>
                  <a:pt x="3232404" y="1101857"/>
                </a:moveTo>
                <a:lnTo>
                  <a:pt x="3177540" y="1101857"/>
                </a:lnTo>
                <a:lnTo>
                  <a:pt x="3177540" y="1115573"/>
                </a:lnTo>
                <a:lnTo>
                  <a:pt x="3232404" y="1115573"/>
                </a:lnTo>
                <a:lnTo>
                  <a:pt x="3232404" y="1101857"/>
                </a:lnTo>
                <a:close/>
              </a:path>
              <a:path w="6042660" h="1115695">
                <a:moveTo>
                  <a:pt x="3136392" y="1101857"/>
                </a:moveTo>
                <a:lnTo>
                  <a:pt x="3081528" y="1101857"/>
                </a:lnTo>
                <a:lnTo>
                  <a:pt x="3081528" y="1115573"/>
                </a:lnTo>
                <a:lnTo>
                  <a:pt x="3136392" y="1115573"/>
                </a:lnTo>
                <a:lnTo>
                  <a:pt x="3136392" y="1101857"/>
                </a:lnTo>
                <a:close/>
              </a:path>
              <a:path w="6042660" h="1115695">
                <a:moveTo>
                  <a:pt x="3040380" y="1101857"/>
                </a:moveTo>
                <a:lnTo>
                  <a:pt x="2985516" y="1101857"/>
                </a:lnTo>
                <a:lnTo>
                  <a:pt x="2985516" y="1115573"/>
                </a:lnTo>
                <a:lnTo>
                  <a:pt x="3040380" y="1115573"/>
                </a:lnTo>
                <a:lnTo>
                  <a:pt x="3040380" y="1101857"/>
                </a:lnTo>
                <a:close/>
              </a:path>
              <a:path w="6042660" h="1115695">
                <a:moveTo>
                  <a:pt x="2944367" y="1101857"/>
                </a:moveTo>
                <a:lnTo>
                  <a:pt x="2889504" y="1101857"/>
                </a:lnTo>
                <a:lnTo>
                  <a:pt x="2889504" y="1115573"/>
                </a:lnTo>
                <a:lnTo>
                  <a:pt x="2944367" y="1115573"/>
                </a:lnTo>
                <a:lnTo>
                  <a:pt x="2944367" y="1101857"/>
                </a:lnTo>
                <a:close/>
              </a:path>
              <a:path w="6042660" h="1115695">
                <a:moveTo>
                  <a:pt x="2848355" y="1101857"/>
                </a:moveTo>
                <a:lnTo>
                  <a:pt x="2793491" y="1101857"/>
                </a:lnTo>
                <a:lnTo>
                  <a:pt x="2793491" y="1115573"/>
                </a:lnTo>
                <a:lnTo>
                  <a:pt x="2848355" y="1115573"/>
                </a:lnTo>
                <a:lnTo>
                  <a:pt x="2848355" y="1101857"/>
                </a:lnTo>
                <a:close/>
              </a:path>
              <a:path w="6042660" h="1115695">
                <a:moveTo>
                  <a:pt x="2752344" y="1101857"/>
                </a:moveTo>
                <a:lnTo>
                  <a:pt x="2697479" y="1101857"/>
                </a:lnTo>
                <a:lnTo>
                  <a:pt x="2697479" y="1115573"/>
                </a:lnTo>
                <a:lnTo>
                  <a:pt x="2752344" y="1115573"/>
                </a:lnTo>
                <a:lnTo>
                  <a:pt x="2752344" y="1101857"/>
                </a:lnTo>
                <a:close/>
              </a:path>
              <a:path w="6042660" h="1115695">
                <a:moveTo>
                  <a:pt x="2657855" y="1101857"/>
                </a:moveTo>
                <a:lnTo>
                  <a:pt x="2602991" y="1101857"/>
                </a:lnTo>
                <a:lnTo>
                  <a:pt x="2602991" y="1115573"/>
                </a:lnTo>
                <a:lnTo>
                  <a:pt x="2657855" y="1115573"/>
                </a:lnTo>
                <a:lnTo>
                  <a:pt x="2657855" y="1101857"/>
                </a:lnTo>
                <a:close/>
              </a:path>
              <a:path w="6042660" h="1115695">
                <a:moveTo>
                  <a:pt x="2561844" y="1101857"/>
                </a:moveTo>
                <a:lnTo>
                  <a:pt x="2506979" y="1101857"/>
                </a:lnTo>
                <a:lnTo>
                  <a:pt x="2506979" y="1115573"/>
                </a:lnTo>
                <a:lnTo>
                  <a:pt x="2561844" y="1115573"/>
                </a:lnTo>
                <a:lnTo>
                  <a:pt x="2561844" y="1101857"/>
                </a:lnTo>
                <a:close/>
              </a:path>
              <a:path w="6042660" h="1115695">
                <a:moveTo>
                  <a:pt x="2465832" y="1101857"/>
                </a:moveTo>
                <a:lnTo>
                  <a:pt x="2410967" y="1101857"/>
                </a:lnTo>
                <a:lnTo>
                  <a:pt x="2410967" y="1115573"/>
                </a:lnTo>
                <a:lnTo>
                  <a:pt x="2465832" y="1115573"/>
                </a:lnTo>
                <a:lnTo>
                  <a:pt x="2465832" y="1101857"/>
                </a:lnTo>
                <a:close/>
              </a:path>
              <a:path w="6042660" h="1115695">
                <a:moveTo>
                  <a:pt x="2369820" y="1101857"/>
                </a:moveTo>
                <a:lnTo>
                  <a:pt x="2314955" y="1101857"/>
                </a:lnTo>
                <a:lnTo>
                  <a:pt x="2314955" y="1115573"/>
                </a:lnTo>
                <a:lnTo>
                  <a:pt x="2369820" y="1115573"/>
                </a:lnTo>
                <a:lnTo>
                  <a:pt x="2369820" y="1101857"/>
                </a:lnTo>
                <a:close/>
              </a:path>
              <a:path w="6042660" h="1115695">
                <a:moveTo>
                  <a:pt x="2273808" y="1101857"/>
                </a:moveTo>
                <a:lnTo>
                  <a:pt x="2218944" y="1101857"/>
                </a:lnTo>
                <a:lnTo>
                  <a:pt x="2218944" y="1115573"/>
                </a:lnTo>
                <a:lnTo>
                  <a:pt x="2273808" y="1115573"/>
                </a:lnTo>
                <a:lnTo>
                  <a:pt x="2273808" y="1101857"/>
                </a:lnTo>
                <a:close/>
              </a:path>
              <a:path w="6042660" h="1115695">
                <a:moveTo>
                  <a:pt x="2177796" y="1101857"/>
                </a:moveTo>
                <a:lnTo>
                  <a:pt x="2122932" y="1101857"/>
                </a:lnTo>
                <a:lnTo>
                  <a:pt x="2122932" y="1115573"/>
                </a:lnTo>
                <a:lnTo>
                  <a:pt x="2177796" y="1115573"/>
                </a:lnTo>
                <a:lnTo>
                  <a:pt x="2177796" y="1101857"/>
                </a:lnTo>
                <a:close/>
              </a:path>
              <a:path w="6042660" h="1115695">
                <a:moveTo>
                  <a:pt x="2081784" y="1101857"/>
                </a:moveTo>
                <a:lnTo>
                  <a:pt x="2026920" y="1101857"/>
                </a:lnTo>
                <a:lnTo>
                  <a:pt x="2026920" y="1115573"/>
                </a:lnTo>
                <a:lnTo>
                  <a:pt x="2081784" y="1115573"/>
                </a:lnTo>
                <a:lnTo>
                  <a:pt x="2081784" y="1101857"/>
                </a:lnTo>
                <a:close/>
              </a:path>
              <a:path w="6042660" h="1115695">
                <a:moveTo>
                  <a:pt x="1985772" y="1101857"/>
                </a:moveTo>
                <a:lnTo>
                  <a:pt x="1930908" y="1101857"/>
                </a:lnTo>
                <a:lnTo>
                  <a:pt x="1930908" y="1115573"/>
                </a:lnTo>
                <a:lnTo>
                  <a:pt x="1985772" y="1115573"/>
                </a:lnTo>
                <a:lnTo>
                  <a:pt x="1985772" y="1101857"/>
                </a:lnTo>
                <a:close/>
              </a:path>
              <a:path w="6042660" h="1115695">
                <a:moveTo>
                  <a:pt x="1889760" y="1101857"/>
                </a:moveTo>
                <a:lnTo>
                  <a:pt x="1834896" y="1101857"/>
                </a:lnTo>
                <a:lnTo>
                  <a:pt x="1834896" y="1115573"/>
                </a:lnTo>
                <a:lnTo>
                  <a:pt x="1889760" y="1115573"/>
                </a:lnTo>
                <a:lnTo>
                  <a:pt x="1889760" y="1101857"/>
                </a:lnTo>
                <a:close/>
              </a:path>
              <a:path w="6042660" h="1115695">
                <a:moveTo>
                  <a:pt x="1793748" y="1101857"/>
                </a:moveTo>
                <a:lnTo>
                  <a:pt x="1738884" y="1101857"/>
                </a:lnTo>
                <a:lnTo>
                  <a:pt x="1738884" y="1115573"/>
                </a:lnTo>
                <a:lnTo>
                  <a:pt x="1793748" y="1115573"/>
                </a:lnTo>
                <a:lnTo>
                  <a:pt x="1793748" y="1101857"/>
                </a:lnTo>
                <a:close/>
              </a:path>
              <a:path w="6042660" h="1115695">
                <a:moveTo>
                  <a:pt x="1697736" y="1101857"/>
                </a:moveTo>
                <a:lnTo>
                  <a:pt x="1642872" y="1101857"/>
                </a:lnTo>
                <a:lnTo>
                  <a:pt x="1642872" y="1115573"/>
                </a:lnTo>
                <a:lnTo>
                  <a:pt x="1697736" y="1115573"/>
                </a:lnTo>
                <a:lnTo>
                  <a:pt x="1697736" y="1101857"/>
                </a:lnTo>
                <a:close/>
              </a:path>
              <a:path w="6042660" h="1115695">
                <a:moveTo>
                  <a:pt x="1601723" y="1101857"/>
                </a:moveTo>
                <a:lnTo>
                  <a:pt x="1546860" y="1101857"/>
                </a:lnTo>
                <a:lnTo>
                  <a:pt x="1546860" y="1115573"/>
                </a:lnTo>
                <a:lnTo>
                  <a:pt x="1601723" y="1115573"/>
                </a:lnTo>
                <a:lnTo>
                  <a:pt x="1601723" y="1101857"/>
                </a:lnTo>
                <a:close/>
              </a:path>
              <a:path w="6042660" h="1115695">
                <a:moveTo>
                  <a:pt x="1505711" y="1101857"/>
                </a:moveTo>
                <a:lnTo>
                  <a:pt x="1450848" y="1101857"/>
                </a:lnTo>
                <a:lnTo>
                  <a:pt x="1450848" y="1115573"/>
                </a:lnTo>
                <a:lnTo>
                  <a:pt x="1505711" y="1115573"/>
                </a:lnTo>
                <a:lnTo>
                  <a:pt x="1505711" y="1101857"/>
                </a:lnTo>
                <a:close/>
              </a:path>
              <a:path w="6042660" h="1115695">
                <a:moveTo>
                  <a:pt x="1409699" y="1101857"/>
                </a:moveTo>
                <a:lnTo>
                  <a:pt x="1354836" y="1101857"/>
                </a:lnTo>
                <a:lnTo>
                  <a:pt x="1354836" y="1115573"/>
                </a:lnTo>
                <a:lnTo>
                  <a:pt x="1409699" y="1115573"/>
                </a:lnTo>
                <a:lnTo>
                  <a:pt x="1409699" y="1101857"/>
                </a:lnTo>
                <a:close/>
              </a:path>
              <a:path w="6042660" h="1115695">
                <a:moveTo>
                  <a:pt x="1313688" y="1101857"/>
                </a:moveTo>
                <a:lnTo>
                  <a:pt x="1258824" y="1101857"/>
                </a:lnTo>
                <a:lnTo>
                  <a:pt x="1258824" y="1115573"/>
                </a:lnTo>
                <a:lnTo>
                  <a:pt x="1313688" y="1115573"/>
                </a:lnTo>
                <a:lnTo>
                  <a:pt x="1313688" y="1101857"/>
                </a:lnTo>
                <a:close/>
              </a:path>
              <a:path w="6042660" h="1115695">
                <a:moveTo>
                  <a:pt x="1217676" y="1101857"/>
                </a:moveTo>
                <a:lnTo>
                  <a:pt x="1162812" y="1101857"/>
                </a:lnTo>
                <a:lnTo>
                  <a:pt x="1162812" y="1115573"/>
                </a:lnTo>
                <a:lnTo>
                  <a:pt x="1217676" y="1115573"/>
                </a:lnTo>
                <a:lnTo>
                  <a:pt x="1217676" y="1101857"/>
                </a:lnTo>
                <a:close/>
              </a:path>
              <a:path w="6042660" h="1115695">
                <a:moveTo>
                  <a:pt x="1121664" y="1101857"/>
                </a:moveTo>
                <a:lnTo>
                  <a:pt x="1066800" y="1101857"/>
                </a:lnTo>
                <a:lnTo>
                  <a:pt x="1066800" y="1115573"/>
                </a:lnTo>
                <a:lnTo>
                  <a:pt x="1121664" y="1115573"/>
                </a:lnTo>
                <a:lnTo>
                  <a:pt x="1121664" y="1101857"/>
                </a:lnTo>
                <a:close/>
              </a:path>
              <a:path w="6042660" h="1115695">
                <a:moveTo>
                  <a:pt x="1025652" y="1101857"/>
                </a:moveTo>
                <a:lnTo>
                  <a:pt x="970788" y="1101857"/>
                </a:lnTo>
                <a:lnTo>
                  <a:pt x="970788" y="1115573"/>
                </a:lnTo>
                <a:lnTo>
                  <a:pt x="1025652" y="1115573"/>
                </a:lnTo>
                <a:lnTo>
                  <a:pt x="1025652" y="1101857"/>
                </a:lnTo>
                <a:close/>
              </a:path>
              <a:path w="6042660" h="1115695">
                <a:moveTo>
                  <a:pt x="929640" y="1101857"/>
                </a:moveTo>
                <a:lnTo>
                  <a:pt x="874776" y="1101857"/>
                </a:lnTo>
                <a:lnTo>
                  <a:pt x="874776" y="1115573"/>
                </a:lnTo>
                <a:lnTo>
                  <a:pt x="929640" y="1115573"/>
                </a:lnTo>
                <a:lnTo>
                  <a:pt x="929640" y="1101857"/>
                </a:lnTo>
                <a:close/>
              </a:path>
              <a:path w="6042660" h="1115695">
                <a:moveTo>
                  <a:pt x="833628" y="1101857"/>
                </a:moveTo>
                <a:lnTo>
                  <a:pt x="778763" y="1101857"/>
                </a:lnTo>
                <a:lnTo>
                  <a:pt x="778763" y="1115573"/>
                </a:lnTo>
                <a:lnTo>
                  <a:pt x="833628" y="1115573"/>
                </a:lnTo>
                <a:lnTo>
                  <a:pt x="833628" y="1101857"/>
                </a:lnTo>
                <a:close/>
              </a:path>
              <a:path w="6042660" h="1115695">
                <a:moveTo>
                  <a:pt x="737616" y="1101857"/>
                </a:moveTo>
                <a:lnTo>
                  <a:pt x="682752" y="1101857"/>
                </a:lnTo>
                <a:lnTo>
                  <a:pt x="682752" y="1115573"/>
                </a:lnTo>
                <a:lnTo>
                  <a:pt x="737616" y="1115573"/>
                </a:lnTo>
                <a:lnTo>
                  <a:pt x="737616" y="1101857"/>
                </a:lnTo>
                <a:close/>
              </a:path>
              <a:path w="6042660" h="1115695">
                <a:moveTo>
                  <a:pt x="641604" y="1101857"/>
                </a:moveTo>
                <a:lnTo>
                  <a:pt x="586740" y="1101857"/>
                </a:lnTo>
                <a:lnTo>
                  <a:pt x="586740" y="1115573"/>
                </a:lnTo>
                <a:lnTo>
                  <a:pt x="641604" y="1115573"/>
                </a:lnTo>
                <a:lnTo>
                  <a:pt x="641604" y="1101857"/>
                </a:lnTo>
                <a:close/>
              </a:path>
              <a:path w="6042660" h="1115695">
                <a:moveTo>
                  <a:pt x="545592" y="1101857"/>
                </a:moveTo>
                <a:lnTo>
                  <a:pt x="490728" y="1101857"/>
                </a:lnTo>
                <a:lnTo>
                  <a:pt x="490728" y="1115573"/>
                </a:lnTo>
                <a:lnTo>
                  <a:pt x="545592" y="1115573"/>
                </a:lnTo>
                <a:lnTo>
                  <a:pt x="545592" y="1101857"/>
                </a:lnTo>
                <a:close/>
              </a:path>
              <a:path w="6042660" h="1115695">
                <a:moveTo>
                  <a:pt x="449580" y="1101857"/>
                </a:moveTo>
                <a:lnTo>
                  <a:pt x="394716" y="1101857"/>
                </a:lnTo>
                <a:lnTo>
                  <a:pt x="394716" y="1115573"/>
                </a:lnTo>
                <a:lnTo>
                  <a:pt x="449580" y="1115573"/>
                </a:lnTo>
                <a:lnTo>
                  <a:pt x="449580" y="1101857"/>
                </a:lnTo>
                <a:close/>
              </a:path>
              <a:path w="6042660" h="1115695">
                <a:moveTo>
                  <a:pt x="353567" y="1101857"/>
                </a:moveTo>
                <a:lnTo>
                  <a:pt x="298703" y="1101857"/>
                </a:lnTo>
                <a:lnTo>
                  <a:pt x="298703" y="1115573"/>
                </a:lnTo>
                <a:lnTo>
                  <a:pt x="353567" y="1115573"/>
                </a:lnTo>
                <a:lnTo>
                  <a:pt x="353567" y="1101857"/>
                </a:lnTo>
                <a:close/>
              </a:path>
              <a:path w="6042660" h="1115695">
                <a:moveTo>
                  <a:pt x="257556" y="1101857"/>
                </a:moveTo>
                <a:lnTo>
                  <a:pt x="204215" y="1101857"/>
                </a:lnTo>
                <a:lnTo>
                  <a:pt x="204215" y="1115573"/>
                </a:lnTo>
                <a:lnTo>
                  <a:pt x="257556" y="1115573"/>
                </a:lnTo>
                <a:lnTo>
                  <a:pt x="257556" y="1101857"/>
                </a:lnTo>
                <a:close/>
              </a:path>
              <a:path w="6042660" h="1115695">
                <a:moveTo>
                  <a:pt x="163067" y="1101857"/>
                </a:moveTo>
                <a:lnTo>
                  <a:pt x="108204" y="1101857"/>
                </a:lnTo>
                <a:lnTo>
                  <a:pt x="108204" y="1115573"/>
                </a:lnTo>
                <a:lnTo>
                  <a:pt x="163067" y="1115573"/>
                </a:lnTo>
                <a:lnTo>
                  <a:pt x="163067" y="1101857"/>
                </a:lnTo>
                <a:close/>
              </a:path>
            </a:pathLst>
          </a:custGeom>
          <a:solidFill>
            <a:srgbClr val="41709C"/>
          </a:solidFill>
        </p:spPr>
        <p:txBody>
          <a:bodyPr wrap="square" lIns="0" tIns="0" rIns="0" bIns="0" rtlCol="0"/>
          <a:lstStyle/>
          <a:p/>
        </p:txBody>
      </p:sp>
      <p:sp>
        <p:nvSpPr>
          <p:cNvPr id="57" name="object 57"/>
          <p:cNvSpPr txBox="1"/>
          <p:nvPr/>
        </p:nvSpPr>
        <p:spPr>
          <a:xfrm>
            <a:off x="2646679" y="2171395"/>
            <a:ext cx="1630680" cy="579120"/>
          </a:xfrm>
          <a:prstGeom prst="rect">
            <a:avLst/>
          </a:prstGeom>
        </p:spPr>
        <p:txBody>
          <a:bodyPr wrap="square" lIns="0" tIns="45085" rIns="0" bIns="0" rtlCol="0" vert="horz">
            <a:spAutoFit/>
          </a:bodyPr>
          <a:lstStyle/>
          <a:p>
            <a:pPr marL="17145">
              <a:lnSpc>
                <a:spcPct val="100000"/>
              </a:lnSpc>
              <a:spcBef>
                <a:spcPts val="355"/>
              </a:spcBef>
            </a:pPr>
            <a:r>
              <a:rPr dirty="0" sz="1300" spc="-5" b="1">
                <a:latin typeface="Yu Mincho Demibold"/>
                <a:cs typeface="Yu Mincho Demibold"/>
              </a:rPr>
              <a:t>「クラウド活用」</a:t>
            </a:r>
            <a:endParaRPr sz="1300">
              <a:latin typeface="Yu Mincho Demibold"/>
              <a:cs typeface="Yu Mincho Demibold"/>
            </a:endParaRPr>
          </a:p>
          <a:p>
            <a:pPr marL="136525" indent="-124460">
              <a:lnSpc>
                <a:spcPct val="100000"/>
              </a:lnSpc>
              <a:spcBef>
                <a:spcPts val="220"/>
              </a:spcBef>
              <a:buSzPct val="89473"/>
              <a:buChar char="■"/>
              <a:tabLst>
                <a:tab pos="137160" algn="l"/>
              </a:tabLst>
            </a:pPr>
            <a:r>
              <a:rPr dirty="0" sz="950" spc="20">
                <a:latin typeface="Yu Gothic"/>
                <a:cs typeface="Yu Gothic"/>
              </a:rPr>
              <a:t>快適な操作環境</a:t>
            </a:r>
            <a:endParaRPr sz="950">
              <a:latin typeface="Yu Gothic"/>
              <a:cs typeface="Yu Gothic"/>
            </a:endParaRPr>
          </a:p>
          <a:p>
            <a:pPr marL="136525" indent="-124460">
              <a:lnSpc>
                <a:spcPct val="100000"/>
              </a:lnSpc>
              <a:spcBef>
                <a:spcPts val="35"/>
              </a:spcBef>
              <a:buSzPct val="89473"/>
              <a:buChar char="■"/>
              <a:tabLst>
                <a:tab pos="137160" algn="l"/>
              </a:tabLst>
            </a:pPr>
            <a:r>
              <a:rPr dirty="0" sz="950" spc="20">
                <a:latin typeface="Yu Gothic"/>
                <a:cs typeface="Yu Gothic"/>
              </a:rPr>
              <a:t>安全で安価なサーバー管理</a:t>
            </a:r>
            <a:endParaRPr sz="950">
              <a:latin typeface="Yu Gothic"/>
              <a:cs typeface="Yu Gothic"/>
            </a:endParaRPr>
          </a:p>
        </p:txBody>
      </p:sp>
      <p:grpSp>
        <p:nvGrpSpPr>
          <p:cNvPr id="58" name="object 58"/>
          <p:cNvGrpSpPr/>
          <p:nvPr/>
        </p:nvGrpSpPr>
        <p:grpSpPr>
          <a:xfrm>
            <a:off x="1112519" y="2747772"/>
            <a:ext cx="1548765" cy="1074420"/>
            <a:chOff x="1112519" y="2747772"/>
            <a:chExt cx="1548765" cy="1074420"/>
          </a:xfrm>
        </p:grpSpPr>
        <p:pic>
          <p:nvPicPr>
            <p:cNvPr id="59" name="object 59"/>
            <p:cNvPicPr/>
            <p:nvPr/>
          </p:nvPicPr>
          <p:blipFill>
            <a:blip r:embed="rId8" cstate="print"/>
            <a:stretch>
              <a:fillRect/>
            </a:stretch>
          </p:blipFill>
          <p:spPr>
            <a:xfrm>
              <a:off x="1225295" y="3368040"/>
              <a:ext cx="359664" cy="399897"/>
            </a:xfrm>
            <a:prstGeom prst="rect">
              <a:avLst/>
            </a:prstGeom>
          </p:spPr>
        </p:pic>
        <p:sp>
          <p:nvSpPr>
            <p:cNvPr id="60" name="object 60"/>
            <p:cNvSpPr/>
            <p:nvPr/>
          </p:nvSpPr>
          <p:spPr>
            <a:xfrm>
              <a:off x="1444752" y="3256787"/>
              <a:ext cx="704215" cy="361315"/>
            </a:xfrm>
            <a:custGeom>
              <a:avLst/>
              <a:gdLst/>
              <a:ahLst/>
              <a:cxnLst/>
              <a:rect l="l" t="t" r="r" b="b"/>
              <a:pathLst>
                <a:path w="704214" h="361314">
                  <a:moveTo>
                    <a:pt x="15240" y="339852"/>
                  </a:moveTo>
                  <a:lnTo>
                    <a:pt x="9144" y="336804"/>
                  </a:lnTo>
                  <a:lnTo>
                    <a:pt x="0" y="355092"/>
                  </a:lnTo>
                  <a:lnTo>
                    <a:pt x="6096" y="358140"/>
                  </a:lnTo>
                  <a:lnTo>
                    <a:pt x="15240" y="339852"/>
                  </a:lnTo>
                  <a:close/>
                </a:path>
                <a:path w="704214" h="361314">
                  <a:moveTo>
                    <a:pt x="28956" y="315468"/>
                  </a:moveTo>
                  <a:lnTo>
                    <a:pt x="22860" y="312420"/>
                  </a:lnTo>
                  <a:lnTo>
                    <a:pt x="12192" y="330708"/>
                  </a:lnTo>
                  <a:lnTo>
                    <a:pt x="18288" y="333756"/>
                  </a:lnTo>
                  <a:lnTo>
                    <a:pt x="28956" y="315468"/>
                  </a:lnTo>
                  <a:close/>
                </a:path>
                <a:path w="704214" h="361314">
                  <a:moveTo>
                    <a:pt x="41148" y="291084"/>
                  </a:moveTo>
                  <a:lnTo>
                    <a:pt x="35052" y="288036"/>
                  </a:lnTo>
                  <a:lnTo>
                    <a:pt x="25908" y="306324"/>
                  </a:lnTo>
                  <a:lnTo>
                    <a:pt x="32004" y="309372"/>
                  </a:lnTo>
                  <a:lnTo>
                    <a:pt x="41148" y="291084"/>
                  </a:lnTo>
                  <a:close/>
                </a:path>
                <a:path w="704214" h="361314">
                  <a:moveTo>
                    <a:pt x="53340" y="266700"/>
                  </a:moveTo>
                  <a:lnTo>
                    <a:pt x="47244" y="263652"/>
                  </a:lnTo>
                  <a:lnTo>
                    <a:pt x="38100" y="281940"/>
                  </a:lnTo>
                  <a:lnTo>
                    <a:pt x="44196" y="284988"/>
                  </a:lnTo>
                  <a:lnTo>
                    <a:pt x="53340" y="266700"/>
                  </a:lnTo>
                  <a:close/>
                </a:path>
                <a:path w="704214" h="361314">
                  <a:moveTo>
                    <a:pt x="67056" y="242316"/>
                  </a:moveTo>
                  <a:lnTo>
                    <a:pt x="60960" y="239268"/>
                  </a:lnTo>
                  <a:lnTo>
                    <a:pt x="51816" y="257556"/>
                  </a:lnTo>
                  <a:lnTo>
                    <a:pt x="57912" y="260604"/>
                  </a:lnTo>
                  <a:lnTo>
                    <a:pt x="67056" y="242316"/>
                  </a:lnTo>
                  <a:close/>
                </a:path>
                <a:path w="704214" h="361314">
                  <a:moveTo>
                    <a:pt x="79248" y="217932"/>
                  </a:moveTo>
                  <a:lnTo>
                    <a:pt x="73152" y="214884"/>
                  </a:lnTo>
                  <a:lnTo>
                    <a:pt x="64008" y="233172"/>
                  </a:lnTo>
                  <a:lnTo>
                    <a:pt x="70104" y="236220"/>
                  </a:lnTo>
                  <a:lnTo>
                    <a:pt x="79248" y="217932"/>
                  </a:lnTo>
                  <a:close/>
                </a:path>
                <a:path w="704214" h="361314">
                  <a:moveTo>
                    <a:pt x="92964" y="195072"/>
                  </a:moveTo>
                  <a:lnTo>
                    <a:pt x="86868" y="190500"/>
                  </a:lnTo>
                  <a:lnTo>
                    <a:pt x="77724" y="208788"/>
                  </a:lnTo>
                  <a:lnTo>
                    <a:pt x="82296" y="211836"/>
                  </a:lnTo>
                  <a:lnTo>
                    <a:pt x="92964" y="195072"/>
                  </a:lnTo>
                  <a:close/>
                </a:path>
                <a:path w="704214" h="361314">
                  <a:moveTo>
                    <a:pt x="105156" y="170688"/>
                  </a:moveTo>
                  <a:lnTo>
                    <a:pt x="99060" y="167640"/>
                  </a:lnTo>
                  <a:lnTo>
                    <a:pt x="89916" y="184404"/>
                  </a:lnTo>
                  <a:lnTo>
                    <a:pt x="96012" y="188976"/>
                  </a:lnTo>
                  <a:lnTo>
                    <a:pt x="105156" y="170688"/>
                  </a:lnTo>
                  <a:close/>
                </a:path>
                <a:path w="704214" h="361314">
                  <a:moveTo>
                    <a:pt x="118872" y="146304"/>
                  </a:moveTo>
                  <a:lnTo>
                    <a:pt x="112776" y="143256"/>
                  </a:lnTo>
                  <a:lnTo>
                    <a:pt x="102108" y="161544"/>
                  </a:lnTo>
                  <a:lnTo>
                    <a:pt x="108204" y="164592"/>
                  </a:lnTo>
                  <a:lnTo>
                    <a:pt x="118872" y="146304"/>
                  </a:lnTo>
                  <a:close/>
                </a:path>
                <a:path w="704214" h="361314">
                  <a:moveTo>
                    <a:pt x="131064" y="121920"/>
                  </a:moveTo>
                  <a:lnTo>
                    <a:pt x="124968" y="118872"/>
                  </a:lnTo>
                  <a:lnTo>
                    <a:pt x="115824" y="137160"/>
                  </a:lnTo>
                  <a:lnTo>
                    <a:pt x="121920" y="140208"/>
                  </a:lnTo>
                  <a:lnTo>
                    <a:pt x="131064" y="121920"/>
                  </a:lnTo>
                  <a:close/>
                </a:path>
                <a:path w="704214" h="361314">
                  <a:moveTo>
                    <a:pt x="144780" y="97536"/>
                  </a:moveTo>
                  <a:lnTo>
                    <a:pt x="138684" y="94488"/>
                  </a:lnTo>
                  <a:lnTo>
                    <a:pt x="128016" y="112776"/>
                  </a:lnTo>
                  <a:lnTo>
                    <a:pt x="134112" y="115824"/>
                  </a:lnTo>
                  <a:lnTo>
                    <a:pt x="144780" y="97536"/>
                  </a:lnTo>
                  <a:close/>
                </a:path>
                <a:path w="704214" h="361314">
                  <a:moveTo>
                    <a:pt x="156972" y="73152"/>
                  </a:moveTo>
                  <a:lnTo>
                    <a:pt x="150876" y="70104"/>
                  </a:lnTo>
                  <a:lnTo>
                    <a:pt x="141732" y="88392"/>
                  </a:lnTo>
                  <a:lnTo>
                    <a:pt x="147828" y="91440"/>
                  </a:lnTo>
                  <a:lnTo>
                    <a:pt x="156972" y="73152"/>
                  </a:lnTo>
                  <a:close/>
                </a:path>
                <a:path w="704214" h="361314">
                  <a:moveTo>
                    <a:pt x="170688" y="48768"/>
                  </a:moveTo>
                  <a:lnTo>
                    <a:pt x="164592" y="45720"/>
                  </a:lnTo>
                  <a:lnTo>
                    <a:pt x="153924" y="64008"/>
                  </a:lnTo>
                  <a:lnTo>
                    <a:pt x="160020" y="67056"/>
                  </a:lnTo>
                  <a:lnTo>
                    <a:pt x="170688" y="48768"/>
                  </a:lnTo>
                  <a:close/>
                </a:path>
                <a:path w="704214" h="361314">
                  <a:moveTo>
                    <a:pt x="182880" y="24384"/>
                  </a:moveTo>
                  <a:lnTo>
                    <a:pt x="176784" y="21336"/>
                  </a:lnTo>
                  <a:lnTo>
                    <a:pt x="167640" y="39624"/>
                  </a:lnTo>
                  <a:lnTo>
                    <a:pt x="173736" y="42672"/>
                  </a:lnTo>
                  <a:lnTo>
                    <a:pt x="182880" y="24384"/>
                  </a:lnTo>
                  <a:close/>
                </a:path>
                <a:path w="704214" h="361314">
                  <a:moveTo>
                    <a:pt x="193548" y="6096"/>
                  </a:moveTo>
                  <a:lnTo>
                    <a:pt x="187452" y="3048"/>
                  </a:lnTo>
                  <a:lnTo>
                    <a:pt x="179832" y="15240"/>
                  </a:lnTo>
                  <a:lnTo>
                    <a:pt x="185928" y="18288"/>
                  </a:lnTo>
                  <a:lnTo>
                    <a:pt x="193548" y="6096"/>
                  </a:lnTo>
                  <a:close/>
                </a:path>
                <a:path w="704214" h="361314">
                  <a:moveTo>
                    <a:pt x="297180" y="13716"/>
                  </a:moveTo>
                  <a:lnTo>
                    <a:pt x="295656" y="0"/>
                  </a:lnTo>
                  <a:lnTo>
                    <a:pt x="288036" y="1524"/>
                  </a:lnTo>
                  <a:lnTo>
                    <a:pt x="291084" y="15240"/>
                  </a:lnTo>
                  <a:lnTo>
                    <a:pt x="297180" y="13716"/>
                  </a:lnTo>
                  <a:close/>
                </a:path>
                <a:path w="704214" h="361314">
                  <a:moveTo>
                    <a:pt x="301752" y="41148"/>
                  </a:moveTo>
                  <a:lnTo>
                    <a:pt x="298704" y="21336"/>
                  </a:lnTo>
                  <a:lnTo>
                    <a:pt x="292608" y="21336"/>
                  </a:lnTo>
                  <a:lnTo>
                    <a:pt x="295656" y="42672"/>
                  </a:lnTo>
                  <a:lnTo>
                    <a:pt x="301752" y="41148"/>
                  </a:lnTo>
                  <a:close/>
                </a:path>
                <a:path w="704214" h="361314">
                  <a:moveTo>
                    <a:pt x="306324" y="68580"/>
                  </a:moveTo>
                  <a:lnTo>
                    <a:pt x="303276" y="47244"/>
                  </a:lnTo>
                  <a:lnTo>
                    <a:pt x="297180" y="48768"/>
                  </a:lnTo>
                  <a:lnTo>
                    <a:pt x="300228" y="68580"/>
                  </a:lnTo>
                  <a:lnTo>
                    <a:pt x="306324" y="68580"/>
                  </a:lnTo>
                  <a:close/>
                </a:path>
                <a:path w="704214" h="361314">
                  <a:moveTo>
                    <a:pt x="310896" y="94488"/>
                  </a:moveTo>
                  <a:lnTo>
                    <a:pt x="307848" y="74676"/>
                  </a:lnTo>
                  <a:lnTo>
                    <a:pt x="301752" y="76200"/>
                  </a:lnTo>
                  <a:lnTo>
                    <a:pt x="304800" y="96012"/>
                  </a:lnTo>
                  <a:lnTo>
                    <a:pt x="310896" y="94488"/>
                  </a:lnTo>
                  <a:close/>
                </a:path>
                <a:path w="704214" h="361314">
                  <a:moveTo>
                    <a:pt x="315468" y="121920"/>
                  </a:moveTo>
                  <a:lnTo>
                    <a:pt x="312420" y="102108"/>
                  </a:lnTo>
                  <a:lnTo>
                    <a:pt x="306324" y="103632"/>
                  </a:lnTo>
                  <a:lnTo>
                    <a:pt x="309372" y="123444"/>
                  </a:lnTo>
                  <a:lnTo>
                    <a:pt x="315468" y="121920"/>
                  </a:lnTo>
                  <a:close/>
                </a:path>
                <a:path w="704214" h="361314">
                  <a:moveTo>
                    <a:pt x="320040" y="149352"/>
                  </a:moveTo>
                  <a:lnTo>
                    <a:pt x="316992" y="129540"/>
                  </a:lnTo>
                  <a:lnTo>
                    <a:pt x="310896" y="129540"/>
                  </a:lnTo>
                  <a:lnTo>
                    <a:pt x="313944" y="150876"/>
                  </a:lnTo>
                  <a:lnTo>
                    <a:pt x="320040" y="149352"/>
                  </a:lnTo>
                  <a:close/>
                </a:path>
                <a:path w="704214" h="361314">
                  <a:moveTo>
                    <a:pt x="324612" y="176784"/>
                  </a:moveTo>
                  <a:lnTo>
                    <a:pt x="321564" y="155448"/>
                  </a:lnTo>
                  <a:lnTo>
                    <a:pt x="315468" y="156972"/>
                  </a:lnTo>
                  <a:lnTo>
                    <a:pt x="318516" y="176784"/>
                  </a:lnTo>
                  <a:lnTo>
                    <a:pt x="324612" y="176784"/>
                  </a:lnTo>
                  <a:close/>
                </a:path>
                <a:path w="704214" h="361314">
                  <a:moveTo>
                    <a:pt x="329184" y="202692"/>
                  </a:moveTo>
                  <a:lnTo>
                    <a:pt x="326136" y="182880"/>
                  </a:lnTo>
                  <a:lnTo>
                    <a:pt x="320040" y="184404"/>
                  </a:lnTo>
                  <a:lnTo>
                    <a:pt x="323088" y="204216"/>
                  </a:lnTo>
                  <a:lnTo>
                    <a:pt x="329184" y="202692"/>
                  </a:lnTo>
                  <a:close/>
                </a:path>
                <a:path w="704214" h="361314">
                  <a:moveTo>
                    <a:pt x="333756" y="230124"/>
                  </a:moveTo>
                  <a:lnTo>
                    <a:pt x="330708" y="210312"/>
                  </a:lnTo>
                  <a:lnTo>
                    <a:pt x="324612" y="211836"/>
                  </a:lnTo>
                  <a:lnTo>
                    <a:pt x="327660" y="231648"/>
                  </a:lnTo>
                  <a:lnTo>
                    <a:pt x="333756" y="230124"/>
                  </a:lnTo>
                  <a:close/>
                </a:path>
                <a:path w="704214" h="361314">
                  <a:moveTo>
                    <a:pt x="338328" y="257556"/>
                  </a:moveTo>
                  <a:lnTo>
                    <a:pt x="335280" y="237744"/>
                  </a:lnTo>
                  <a:lnTo>
                    <a:pt x="329184" y="237744"/>
                  </a:lnTo>
                  <a:lnTo>
                    <a:pt x="332232" y="259080"/>
                  </a:lnTo>
                  <a:lnTo>
                    <a:pt x="338328" y="257556"/>
                  </a:lnTo>
                  <a:close/>
                </a:path>
                <a:path w="704214" h="361314">
                  <a:moveTo>
                    <a:pt x="342900" y="284988"/>
                  </a:moveTo>
                  <a:lnTo>
                    <a:pt x="339852" y="263652"/>
                  </a:lnTo>
                  <a:lnTo>
                    <a:pt x="333756" y="265176"/>
                  </a:lnTo>
                  <a:lnTo>
                    <a:pt x="336804" y="284988"/>
                  </a:lnTo>
                  <a:lnTo>
                    <a:pt x="342900" y="284988"/>
                  </a:lnTo>
                  <a:close/>
                </a:path>
                <a:path w="704214" h="361314">
                  <a:moveTo>
                    <a:pt x="347472" y="310896"/>
                  </a:moveTo>
                  <a:lnTo>
                    <a:pt x="344424" y="291084"/>
                  </a:lnTo>
                  <a:lnTo>
                    <a:pt x="338328" y="292608"/>
                  </a:lnTo>
                  <a:lnTo>
                    <a:pt x="341376" y="312420"/>
                  </a:lnTo>
                  <a:lnTo>
                    <a:pt x="347472" y="310896"/>
                  </a:lnTo>
                  <a:close/>
                </a:path>
                <a:path w="704214" h="361314">
                  <a:moveTo>
                    <a:pt x="352044" y="338328"/>
                  </a:moveTo>
                  <a:lnTo>
                    <a:pt x="348996" y="318516"/>
                  </a:lnTo>
                  <a:lnTo>
                    <a:pt x="342900" y="320040"/>
                  </a:lnTo>
                  <a:lnTo>
                    <a:pt x="345948" y="339852"/>
                  </a:lnTo>
                  <a:lnTo>
                    <a:pt x="352044" y="338328"/>
                  </a:lnTo>
                  <a:close/>
                </a:path>
                <a:path w="704214" h="361314">
                  <a:moveTo>
                    <a:pt x="652272" y="62484"/>
                  </a:moveTo>
                  <a:lnTo>
                    <a:pt x="650748" y="54864"/>
                  </a:lnTo>
                  <a:lnTo>
                    <a:pt x="643128" y="56388"/>
                  </a:lnTo>
                  <a:lnTo>
                    <a:pt x="644652" y="64008"/>
                  </a:lnTo>
                  <a:lnTo>
                    <a:pt x="652272" y="62484"/>
                  </a:lnTo>
                  <a:close/>
                </a:path>
                <a:path w="704214" h="361314">
                  <a:moveTo>
                    <a:pt x="656844" y="89916"/>
                  </a:moveTo>
                  <a:lnTo>
                    <a:pt x="652272" y="68580"/>
                  </a:lnTo>
                  <a:lnTo>
                    <a:pt x="646176" y="70104"/>
                  </a:lnTo>
                  <a:lnTo>
                    <a:pt x="649224" y="89916"/>
                  </a:lnTo>
                  <a:lnTo>
                    <a:pt x="656844" y="89916"/>
                  </a:lnTo>
                  <a:close/>
                </a:path>
                <a:path w="704214" h="361314">
                  <a:moveTo>
                    <a:pt x="661416" y="115824"/>
                  </a:moveTo>
                  <a:lnTo>
                    <a:pt x="656844" y="96012"/>
                  </a:lnTo>
                  <a:lnTo>
                    <a:pt x="650748" y="97536"/>
                  </a:lnTo>
                  <a:lnTo>
                    <a:pt x="653796" y="117348"/>
                  </a:lnTo>
                  <a:lnTo>
                    <a:pt x="661416" y="115824"/>
                  </a:lnTo>
                  <a:close/>
                </a:path>
                <a:path w="704214" h="361314">
                  <a:moveTo>
                    <a:pt x="665988" y="143256"/>
                  </a:moveTo>
                  <a:lnTo>
                    <a:pt x="662940" y="123444"/>
                  </a:lnTo>
                  <a:lnTo>
                    <a:pt x="655320" y="124968"/>
                  </a:lnTo>
                  <a:lnTo>
                    <a:pt x="658368" y="144780"/>
                  </a:lnTo>
                  <a:lnTo>
                    <a:pt x="665988" y="143256"/>
                  </a:lnTo>
                  <a:close/>
                </a:path>
                <a:path w="704214" h="361314">
                  <a:moveTo>
                    <a:pt x="670560" y="170688"/>
                  </a:moveTo>
                  <a:lnTo>
                    <a:pt x="667512" y="149352"/>
                  </a:lnTo>
                  <a:lnTo>
                    <a:pt x="659892" y="150876"/>
                  </a:lnTo>
                  <a:lnTo>
                    <a:pt x="664464" y="172212"/>
                  </a:lnTo>
                  <a:lnTo>
                    <a:pt x="670560" y="170688"/>
                  </a:lnTo>
                  <a:close/>
                </a:path>
                <a:path w="704214" h="361314">
                  <a:moveTo>
                    <a:pt x="675132" y="196596"/>
                  </a:moveTo>
                  <a:lnTo>
                    <a:pt x="672084" y="176784"/>
                  </a:lnTo>
                  <a:lnTo>
                    <a:pt x="664464" y="178308"/>
                  </a:lnTo>
                  <a:lnTo>
                    <a:pt x="669036" y="198120"/>
                  </a:lnTo>
                  <a:lnTo>
                    <a:pt x="675132" y="196596"/>
                  </a:lnTo>
                  <a:close/>
                </a:path>
                <a:path w="704214" h="361314">
                  <a:moveTo>
                    <a:pt x="679704" y="224028"/>
                  </a:moveTo>
                  <a:lnTo>
                    <a:pt x="676656" y="204216"/>
                  </a:lnTo>
                  <a:lnTo>
                    <a:pt x="670560" y="205740"/>
                  </a:lnTo>
                  <a:lnTo>
                    <a:pt x="673608" y="225552"/>
                  </a:lnTo>
                  <a:lnTo>
                    <a:pt x="679704" y="224028"/>
                  </a:lnTo>
                  <a:close/>
                </a:path>
                <a:path w="704214" h="361314">
                  <a:moveTo>
                    <a:pt x="684276" y="251460"/>
                  </a:moveTo>
                  <a:lnTo>
                    <a:pt x="681228" y="231648"/>
                  </a:lnTo>
                  <a:lnTo>
                    <a:pt x="675132" y="231648"/>
                  </a:lnTo>
                  <a:lnTo>
                    <a:pt x="678180" y="252984"/>
                  </a:lnTo>
                  <a:lnTo>
                    <a:pt x="684276" y="251460"/>
                  </a:lnTo>
                  <a:close/>
                </a:path>
                <a:path w="704214" h="361314">
                  <a:moveTo>
                    <a:pt x="690372" y="278892"/>
                  </a:moveTo>
                  <a:lnTo>
                    <a:pt x="685800" y="257556"/>
                  </a:lnTo>
                  <a:lnTo>
                    <a:pt x="679704" y="259080"/>
                  </a:lnTo>
                  <a:lnTo>
                    <a:pt x="682752" y="278892"/>
                  </a:lnTo>
                  <a:lnTo>
                    <a:pt x="690372" y="278892"/>
                  </a:lnTo>
                  <a:close/>
                </a:path>
                <a:path w="704214" h="361314">
                  <a:moveTo>
                    <a:pt x="694944" y="304800"/>
                  </a:moveTo>
                  <a:lnTo>
                    <a:pt x="690372" y="284988"/>
                  </a:lnTo>
                  <a:lnTo>
                    <a:pt x="684276" y="286512"/>
                  </a:lnTo>
                  <a:lnTo>
                    <a:pt x="687324" y="306324"/>
                  </a:lnTo>
                  <a:lnTo>
                    <a:pt x="694944" y="304800"/>
                  </a:lnTo>
                  <a:close/>
                </a:path>
                <a:path w="704214" h="361314">
                  <a:moveTo>
                    <a:pt x="699516" y="332232"/>
                  </a:moveTo>
                  <a:lnTo>
                    <a:pt x="694944" y="312420"/>
                  </a:lnTo>
                  <a:lnTo>
                    <a:pt x="688848" y="313944"/>
                  </a:lnTo>
                  <a:lnTo>
                    <a:pt x="691896" y="333756"/>
                  </a:lnTo>
                  <a:lnTo>
                    <a:pt x="699516" y="332232"/>
                  </a:lnTo>
                  <a:close/>
                </a:path>
                <a:path w="704214" h="361314">
                  <a:moveTo>
                    <a:pt x="704088" y="359664"/>
                  </a:moveTo>
                  <a:lnTo>
                    <a:pt x="701040" y="338328"/>
                  </a:lnTo>
                  <a:lnTo>
                    <a:pt x="693420" y="339852"/>
                  </a:lnTo>
                  <a:lnTo>
                    <a:pt x="697992" y="361188"/>
                  </a:lnTo>
                  <a:lnTo>
                    <a:pt x="704088" y="359664"/>
                  </a:lnTo>
                  <a:close/>
                </a:path>
              </a:pathLst>
            </a:custGeom>
            <a:solidFill>
              <a:srgbClr val="7E7E7E"/>
            </a:solidFill>
          </p:spPr>
          <p:txBody>
            <a:bodyPr wrap="square" lIns="0" tIns="0" rIns="0" bIns="0" rtlCol="0"/>
            <a:lstStyle/>
            <a:p/>
          </p:txBody>
        </p:sp>
        <p:pic>
          <p:nvPicPr>
            <p:cNvPr id="61" name="object 61"/>
            <p:cNvPicPr/>
            <p:nvPr/>
          </p:nvPicPr>
          <p:blipFill>
            <a:blip r:embed="rId9" cstate="print"/>
            <a:stretch>
              <a:fillRect/>
            </a:stretch>
          </p:blipFill>
          <p:spPr>
            <a:xfrm>
              <a:off x="1566671" y="3183636"/>
              <a:ext cx="1094231" cy="638556"/>
            </a:xfrm>
            <a:prstGeom prst="rect">
              <a:avLst/>
            </a:prstGeom>
          </p:spPr>
        </p:pic>
        <p:sp>
          <p:nvSpPr>
            <p:cNvPr id="62" name="object 62"/>
            <p:cNvSpPr/>
            <p:nvPr/>
          </p:nvSpPr>
          <p:spPr>
            <a:xfrm>
              <a:off x="1112519" y="2871216"/>
              <a:ext cx="1219200" cy="909955"/>
            </a:xfrm>
            <a:custGeom>
              <a:avLst/>
              <a:gdLst/>
              <a:ahLst/>
              <a:cxnLst/>
              <a:rect l="l" t="t" r="r" b="b"/>
              <a:pathLst>
                <a:path w="1219200" h="909954">
                  <a:moveTo>
                    <a:pt x="1219200" y="0"/>
                  </a:moveTo>
                  <a:lnTo>
                    <a:pt x="0" y="0"/>
                  </a:lnTo>
                  <a:lnTo>
                    <a:pt x="0" y="909828"/>
                  </a:lnTo>
                  <a:lnTo>
                    <a:pt x="1219200" y="909828"/>
                  </a:lnTo>
                  <a:lnTo>
                    <a:pt x="1219200" y="905256"/>
                  </a:lnTo>
                  <a:lnTo>
                    <a:pt x="10668" y="905256"/>
                  </a:lnTo>
                  <a:lnTo>
                    <a:pt x="6096" y="899160"/>
                  </a:lnTo>
                  <a:lnTo>
                    <a:pt x="10668" y="899160"/>
                  </a:lnTo>
                  <a:lnTo>
                    <a:pt x="10668" y="10668"/>
                  </a:lnTo>
                  <a:lnTo>
                    <a:pt x="6096" y="10668"/>
                  </a:lnTo>
                  <a:lnTo>
                    <a:pt x="10668" y="6096"/>
                  </a:lnTo>
                  <a:lnTo>
                    <a:pt x="1219200" y="6096"/>
                  </a:lnTo>
                  <a:lnTo>
                    <a:pt x="1219200" y="0"/>
                  </a:lnTo>
                  <a:close/>
                </a:path>
                <a:path w="1219200" h="909954">
                  <a:moveTo>
                    <a:pt x="10668" y="899160"/>
                  </a:moveTo>
                  <a:lnTo>
                    <a:pt x="6096" y="899160"/>
                  </a:lnTo>
                  <a:lnTo>
                    <a:pt x="10668" y="905256"/>
                  </a:lnTo>
                  <a:lnTo>
                    <a:pt x="10668" y="899160"/>
                  </a:lnTo>
                  <a:close/>
                </a:path>
                <a:path w="1219200" h="909954">
                  <a:moveTo>
                    <a:pt x="1210056" y="899160"/>
                  </a:moveTo>
                  <a:lnTo>
                    <a:pt x="10668" y="899160"/>
                  </a:lnTo>
                  <a:lnTo>
                    <a:pt x="10668" y="905256"/>
                  </a:lnTo>
                  <a:lnTo>
                    <a:pt x="1210056" y="905256"/>
                  </a:lnTo>
                  <a:lnTo>
                    <a:pt x="1210056" y="899160"/>
                  </a:lnTo>
                  <a:close/>
                </a:path>
                <a:path w="1219200" h="909954">
                  <a:moveTo>
                    <a:pt x="1210056" y="6096"/>
                  </a:moveTo>
                  <a:lnTo>
                    <a:pt x="1210056" y="905256"/>
                  </a:lnTo>
                  <a:lnTo>
                    <a:pt x="1214628" y="899160"/>
                  </a:lnTo>
                  <a:lnTo>
                    <a:pt x="1219200" y="899160"/>
                  </a:lnTo>
                  <a:lnTo>
                    <a:pt x="1219200" y="10668"/>
                  </a:lnTo>
                  <a:lnTo>
                    <a:pt x="1214628" y="10668"/>
                  </a:lnTo>
                  <a:lnTo>
                    <a:pt x="1210056" y="6096"/>
                  </a:lnTo>
                  <a:close/>
                </a:path>
                <a:path w="1219200" h="909954">
                  <a:moveTo>
                    <a:pt x="1219200" y="899160"/>
                  </a:moveTo>
                  <a:lnTo>
                    <a:pt x="1214628" y="899160"/>
                  </a:lnTo>
                  <a:lnTo>
                    <a:pt x="1210056" y="905256"/>
                  </a:lnTo>
                  <a:lnTo>
                    <a:pt x="1219200" y="905256"/>
                  </a:lnTo>
                  <a:lnTo>
                    <a:pt x="1219200" y="899160"/>
                  </a:lnTo>
                  <a:close/>
                </a:path>
                <a:path w="1219200" h="909954">
                  <a:moveTo>
                    <a:pt x="10668" y="6096"/>
                  </a:moveTo>
                  <a:lnTo>
                    <a:pt x="6096" y="10668"/>
                  </a:lnTo>
                  <a:lnTo>
                    <a:pt x="10668" y="10668"/>
                  </a:lnTo>
                  <a:lnTo>
                    <a:pt x="10668" y="6096"/>
                  </a:lnTo>
                  <a:close/>
                </a:path>
                <a:path w="1219200" h="909954">
                  <a:moveTo>
                    <a:pt x="1210056" y="6096"/>
                  </a:moveTo>
                  <a:lnTo>
                    <a:pt x="10668" y="6096"/>
                  </a:lnTo>
                  <a:lnTo>
                    <a:pt x="10668" y="10668"/>
                  </a:lnTo>
                  <a:lnTo>
                    <a:pt x="1210056" y="10668"/>
                  </a:lnTo>
                  <a:lnTo>
                    <a:pt x="1210056" y="6096"/>
                  </a:lnTo>
                  <a:close/>
                </a:path>
                <a:path w="1219200" h="909954">
                  <a:moveTo>
                    <a:pt x="1219200" y="6096"/>
                  </a:moveTo>
                  <a:lnTo>
                    <a:pt x="1210056" y="6096"/>
                  </a:lnTo>
                  <a:lnTo>
                    <a:pt x="1214628" y="10668"/>
                  </a:lnTo>
                  <a:lnTo>
                    <a:pt x="1219200" y="10668"/>
                  </a:lnTo>
                  <a:lnTo>
                    <a:pt x="1219200" y="6096"/>
                  </a:lnTo>
                  <a:close/>
                </a:path>
              </a:pathLst>
            </a:custGeom>
            <a:solidFill>
              <a:srgbClr val="000000"/>
            </a:solidFill>
          </p:spPr>
          <p:txBody>
            <a:bodyPr wrap="square" lIns="0" tIns="0" rIns="0" bIns="0" rtlCol="0"/>
            <a:lstStyle/>
            <a:p/>
          </p:txBody>
        </p:sp>
        <p:pic>
          <p:nvPicPr>
            <p:cNvPr id="63" name="object 63"/>
            <p:cNvPicPr/>
            <p:nvPr/>
          </p:nvPicPr>
          <p:blipFill>
            <a:blip r:embed="rId10" cstate="print"/>
            <a:stretch>
              <a:fillRect/>
            </a:stretch>
          </p:blipFill>
          <p:spPr>
            <a:xfrm>
              <a:off x="2065019" y="2747772"/>
              <a:ext cx="251460" cy="239267"/>
            </a:xfrm>
            <a:prstGeom prst="rect">
              <a:avLst/>
            </a:prstGeom>
          </p:spPr>
        </p:pic>
        <p:pic>
          <p:nvPicPr>
            <p:cNvPr id="64" name="object 64"/>
            <p:cNvPicPr/>
            <p:nvPr/>
          </p:nvPicPr>
          <p:blipFill>
            <a:blip r:embed="rId11" cstate="print"/>
            <a:stretch>
              <a:fillRect/>
            </a:stretch>
          </p:blipFill>
          <p:spPr>
            <a:xfrm>
              <a:off x="1607819" y="3076956"/>
              <a:ext cx="230124" cy="233172"/>
            </a:xfrm>
            <a:prstGeom prst="rect">
              <a:avLst/>
            </a:prstGeom>
          </p:spPr>
        </p:pic>
        <p:sp>
          <p:nvSpPr>
            <p:cNvPr id="65" name="object 65"/>
            <p:cNvSpPr/>
            <p:nvPr/>
          </p:nvSpPr>
          <p:spPr>
            <a:xfrm>
              <a:off x="1234440" y="3040379"/>
              <a:ext cx="978535" cy="83820"/>
            </a:xfrm>
            <a:custGeom>
              <a:avLst/>
              <a:gdLst/>
              <a:ahLst/>
              <a:cxnLst/>
              <a:rect l="l" t="t" r="r" b="b"/>
              <a:pathLst>
                <a:path w="978535" h="83819">
                  <a:moveTo>
                    <a:pt x="978408" y="0"/>
                  </a:moveTo>
                  <a:lnTo>
                    <a:pt x="0" y="0"/>
                  </a:lnTo>
                  <a:lnTo>
                    <a:pt x="0" y="83820"/>
                  </a:lnTo>
                  <a:lnTo>
                    <a:pt x="13716" y="83820"/>
                  </a:lnTo>
                  <a:lnTo>
                    <a:pt x="13716" y="13716"/>
                  </a:lnTo>
                  <a:lnTo>
                    <a:pt x="477012" y="13716"/>
                  </a:lnTo>
                  <a:lnTo>
                    <a:pt x="477012" y="71628"/>
                  </a:lnTo>
                  <a:lnTo>
                    <a:pt x="507492" y="71628"/>
                  </a:lnTo>
                  <a:lnTo>
                    <a:pt x="507492" y="13716"/>
                  </a:lnTo>
                  <a:lnTo>
                    <a:pt x="841248" y="13716"/>
                  </a:lnTo>
                  <a:lnTo>
                    <a:pt x="841248" y="77724"/>
                  </a:lnTo>
                  <a:lnTo>
                    <a:pt x="873252" y="77724"/>
                  </a:lnTo>
                  <a:lnTo>
                    <a:pt x="873252" y="13716"/>
                  </a:lnTo>
                  <a:lnTo>
                    <a:pt x="978408" y="13716"/>
                  </a:lnTo>
                  <a:lnTo>
                    <a:pt x="978408" y="6096"/>
                  </a:lnTo>
                  <a:lnTo>
                    <a:pt x="978408" y="0"/>
                  </a:lnTo>
                  <a:close/>
                </a:path>
              </a:pathLst>
            </a:custGeom>
            <a:solidFill>
              <a:srgbClr val="8397AF"/>
            </a:solidFill>
          </p:spPr>
          <p:txBody>
            <a:bodyPr wrap="square" lIns="0" tIns="0" rIns="0" bIns="0" rtlCol="0"/>
            <a:lstStyle/>
            <a:p/>
          </p:txBody>
        </p:sp>
        <p:pic>
          <p:nvPicPr>
            <p:cNvPr id="66" name="object 66"/>
            <p:cNvPicPr/>
            <p:nvPr/>
          </p:nvPicPr>
          <p:blipFill>
            <a:blip r:embed="rId12" cstate="print"/>
            <a:stretch>
              <a:fillRect/>
            </a:stretch>
          </p:blipFill>
          <p:spPr>
            <a:xfrm>
              <a:off x="1126235" y="3084576"/>
              <a:ext cx="230124" cy="230124"/>
            </a:xfrm>
            <a:prstGeom prst="rect">
              <a:avLst/>
            </a:prstGeom>
          </p:spPr>
        </p:pic>
        <p:pic>
          <p:nvPicPr>
            <p:cNvPr id="67" name="object 67"/>
            <p:cNvPicPr/>
            <p:nvPr/>
          </p:nvPicPr>
          <p:blipFill>
            <a:blip r:embed="rId13" cstate="print"/>
            <a:stretch>
              <a:fillRect/>
            </a:stretch>
          </p:blipFill>
          <p:spPr>
            <a:xfrm>
              <a:off x="1973580" y="3084576"/>
              <a:ext cx="234695" cy="230124"/>
            </a:xfrm>
            <a:prstGeom prst="rect">
              <a:avLst/>
            </a:prstGeom>
          </p:spPr>
        </p:pic>
      </p:grpSp>
      <p:sp>
        <p:nvSpPr>
          <p:cNvPr id="68" name="object 68"/>
          <p:cNvSpPr txBox="1"/>
          <p:nvPr/>
        </p:nvSpPr>
        <p:spPr>
          <a:xfrm>
            <a:off x="1299463" y="2852419"/>
            <a:ext cx="861060" cy="213995"/>
          </a:xfrm>
          <a:prstGeom prst="rect">
            <a:avLst/>
          </a:prstGeom>
        </p:spPr>
        <p:txBody>
          <a:bodyPr wrap="square" lIns="0" tIns="17145" rIns="0" bIns="0" rtlCol="0" vert="horz">
            <a:spAutoFit/>
          </a:bodyPr>
          <a:lstStyle/>
          <a:p>
            <a:pPr marL="12700">
              <a:lnSpc>
                <a:spcPct val="100000"/>
              </a:lnSpc>
              <a:spcBef>
                <a:spcPts val="135"/>
              </a:spcBef>
            </a:pPr>
            <a:r>
              <a:rPr dirty="0" sz="1200" spc="30">
                <a:latin typeface="Meiryo UI"/>
                <a:cs typeface="Meiryo UI"/>
              </a:rPr>
              <a:t>有線+</a:t>
            </a:r>
            <a:r>
              <a:rPr dirty="0" sz="1200" spc="15">
                <a:latin typeface="Meiryo UI"/>
                <a:cs typeface="Meiryo UI"/>
              </a:rPr>
              <a:t>Wi-</a:t>
            </a:r>
            <a:r>
              <a:rPr dirty="0" sz="1200" spc="10">
                <a:latin typeface="Meiryo UI"/>
                <a:cs typeface="Meiryo UI"/>
              </a:rPr>
              <a:t>Fi</a:t>
            </a:r>
            <a:endParaRPr sz="1200">
              <a:latin typeface="Meiryo UI"/>
              <a:cs typeface="Meiryo UI"/>
            </a:endParaRPr>
          </a:p>
        </p:txBody>
      </p:sp>
      <p:grpSp>
        <p:nvGrpSpPr>
          <p:cNvPr id="69" name="object 69"/>
          <p:cNvGrpSpPr/>
          <p:nvPr/>
        </p:nvGrpSpPr>
        <p:grpSpPr>
          <a:xfrm>
            <a:off x="2692907" y="2875788"/>
            <a:ext cx="978535" cy="1005840"/>
            <a:chOff x="2692907" y="2875788"/>
            <a:chExt cx="978535" cy="1005840"/>
          </a:xfrm>
        </p:grpSpPr>
        <p:pic>
          <p:nvPicPr>
            <p:cNvPr id="70" name="object 70"/>
            <p:cNvPicPr/>
            <p:nvPr/>
          </p:nvPicPr>
          <p:blipFill>
            <a:blip r:embed="rId14" cstate="print"/>
            <a:stretch>
              <a:fillRect/>
            </a:stretch>
          </p:blipFill>
          <p:spPr>
            <a:xfrm>
              <a:off x="3337559" y="3454908"/>
              <a:ext cx="333756" cy="341375"/>
            </a:xfrm>
            <a:prstGeom prst="rect">
              <a:avLst/>
            </a:prstGeom>
          </p:spPr>
        </p:pic>
        <p:pic>
          <p:nvPicPr>
            <p:cNvPr id="71" name="object 71"/>
            <p:cNvPicPr/>
            <p:nvPr/>
          </p:nvPicPr>
          <p:blipFill>
            <a:blip r:embed="rId15" cstate="print"/>
            <a:stretch>
              <a:fillRect/>
            </a:stretch>
          </p:blipFill>
          <p:spPr>
            <a:xfrm>
              <a:off x="3159251" y="2875788"/>
              <a:ext cx="387096" cy="611124"/>
            </a:xfrm>
            <a:prstGeom prst="rect">
              <a:avLst/>
            </a:prstGeom>
          </p:spPr>
        </p:pic>
        <p:sp>
          <p:nvSpPr>
            <p:cNvPr id="72" name="object 72"/>
            <p:cNvSpPr/>
            <p:nvPr/>
          </p:nvSpPr>
          <p:spPr>
            <a:xfrm>
              <a:off x="2895600" y="3212591"/>
              <a:ext cx="460375" cy="669290"/>
            </a:xfrm>
            <a:custGeom>
              <a:avLst/>
              <a:gdLst/>
              <a:ahLst/>
              <a:cxnLst/>
              <a:rect l="l" t="t" r="r" b="b"/>
              <a:pathLst>
                <a:path w="460375" h="669289">
                  <a:moveTo>
                    <a:pt x="18288" y="432816"/>
                  </a:moveTo>
                  <a:lnTo>
                    <a:pt x="13716" y="428244"/>
                  </a:lnTo>
                  <a:lnTo>
                    <a:pt x="0" y="443484"/>
                  </a:lnTo>
                  <a:lnTo>
                    <a:pt x="4572" y="448056"/>
                  </a:lnTo>
                  <a:lnTo>
                    <a:pt x="18288" y="432816"/>
                  </a:lnTo>
                  <a:close/>
                </a:path>
                <a:path w="460375" h="669289">
                  <a:moveTo>
                    <a:pt x="38100" y="413004"/>
                  </a:moveTo>
                  <a:lnTo>
                    <a:pt x="33528" y="408432"/>
                  </a:lnTo>
                  <a:lnTo>
                    <a:pt x="18288" y="423672"/>
                  </a:lnTo>
                  <a:lnTo>
                    <a:pt x="22860" y="428244"/>
                  </a:lnTo>
                  <a:lnTo>
                    <a:pt x="38100" y="413004"/>
                  </a:lnTo>
                  <a:close/>
                </a:path>
                <a:path w="460375" h="669289">
                  <a:moveTo>
                    <a:pt x="56388" y="393192"/>
                  </a:moveTo>
                  <a:lnTo>
                    <a:pt x="51816" y="388620"/>
                  </a:lnTo>
                  <a:lnTo>
                    <a:pt x="38100" y="403860"/>
                  </a:lnTo>
                  <a:lnTo>
                    <a:pt x="42672" y="408432"/>
                  </a:lnTo>
                  <a:lnTo>
                    <a:pt x="56388" y="393192"/>
                  </a:lnTo>
                  <a:close/>
                </a:path>
                <a:path w="460375" h="669289">
                  <a:moveTo>
                    <a:pt x="76200" y="373380"/>
                  </a:moveTo>
                  <a:lnTo>
                    <a:pt x="70104" y="368808"/>
                  </a:lnTo>
                  <a:lnTo>
                    <a:pt x="56388" y="384048"/>
                  </a:lnTo>
                  <a:lnTo>
                    <a:pt x="60960" y="388620"/>
                  </a:lnTo>
                  <a:lnTo>
                    <a:pt x="76200" y="373380"/>
                  </a:lnTo>
                  <a:close/>
                </a:path>
                <a:path w="460375" h="669289">
                  <a:moveTo>
                    <a:pt x="94488" y="353568"/>
                  </a:moveTo>
                  <a:lnTo>
                    <a:pt x="89916" y="348996"/>
                  </a:lnTo>
                  <a:lnTo>
                    <a:pt x="76200" y="364236"/>
                  </a:lnTo>
                  <a:lnTo>
                    <a:pt x="80772" y="368808"/>
                  </a:lnTo>
                  <a:lnTo>
                    <a:pt x="94488" y="353568"/>
                  </a:lnTo>
                  <a:close/>
                </a:path>
                <a:path w="460375" h="669289">
                  <a:moveTo>
                    <a:pt x="114300" y="333756"/>
                  </a:moveTo>
                  <a:lnTo>
                    <a:pt x="108204" y="329184"/>
                  </a:lnTo>
                  <a:lnTo>
                    <a:pt x="94488" y="344424"/>
                  </a:lnTo>
                  <a:lnTo>
                    <a:pt x="99060" y="348996"/>
                  </a:lnTo>
                  <a:lnTo>
                    <a:pt x="114300" y="333756"/>
                  </a:lnTo>
                  <a:close/>
                </a:path>
                <a:path w="460375" h="669289">
                  <a:moveTo>
                    <a:pt x="132588" y="313944"/>
                  </a:moveTo>
                  <a:lnTo>
                    <a:pt x="128016" y="309372"/>
                  </a:lnTo>
                  <a:lnTo>
                    <a:pt x="112776" y="324612"/>
                  </a:lnTo>
                  <a:lnTo>
                    <a:pt x="118872" y="329184"/>
                  </a:lnTo>
                  <a:lnTo>
                    <a:pt x="132588" y="313944"/>
                  </a:lnTo>
                  <a:close/>
                </a:path>
                <a:path w="460375" h="669289">
                  <a:moveTo>
                    <a:pt x="150876" y="294132"/>
                  </a:moveTo>
                  <a:lnTo>
                    <a:pt x="146304" y="289560"/>
                  </a:lnTo>
                  <a:lnTo>
                    <a:pt x="132588" y="304800"/>
                  </a:lnTo>
                  <a:lnTo>
                    <a:pt x="137160" y="309372"/>
                  </a:lnTo>
                  <a:lnTo>
                    <a:pt x="150876" y="294132"/>
                  </a:lnTo>
                  <a:close/>
                </a:path>
                <a:path w="460375" h="669289">
                  <a:moveTo>
                    <a:pt x="170688" y="274320"/>
                  </a:moveTo>
                  <a:lnTo>
                    <a:pt x="166116" y="269748"/>
                  </a:lnTo>
                  <a:lnTo>
                    <a:pt x="150876" y="284988"/>
                  </a:lnTo>
                  <a:lnTo>
                    <a:pt x="156972" y="289560"/>
                  </a:lnTo>
                  <a:lnTo>
                    <a:pt x="170688" y="274320"/>
                  </a:lnTo>
                  <a:close/>
                </a:path>
                <a:path w="460375" h="669289">
                  <a:moveTo>
                    <a:pt x="188976" y="254508"/>
                  </a:moveTo>
                  <a:lnTo>
                    <a:pt x="184404" y="249936"/>
                  </a:lnTo>
                  <a:lnTo>
                    <a:pt x="170688" y="265176"/>
                  </a:lnTo>
                  <a:lnTo>
                    <a:pt x="175260" y="269748"/>
                  </a:lnTo>
                  <a:lnTo>
                    <a:pt x="188976" y="254508"/>
                  </a:lnTo>
                  <a:close/>
                </a:path>
                <a:path w="460375" h="669289">
                  <a:moveTo>
                    <a:pt x="208788" y="234696"/>
                  </a:moveTo>
                  <a:lnTo>
                    <a:pt x="202692" y="230124"/>
                  </a:lnTo>
                  <a:lnTo>
                    <a:pt x="188976" y="245364"/>
                  </a:lnTo>
                  <a:lnTo>
                    <a:pt x="193548" y="249936"/>
                  </a:lnTo>
                  <a:lnTo>
                    <a:pt x="208788" y="234696"/>
                  </a:lnTo>
                  <a:close/>
                </a:path>
                <a:path w="460375" h="669289">
                  <a:moveTo>
                    <a:pt x="227076" y="214884"/>
                  </a:moveTo>
                  <a:lnTo>
                    <a:pt x="222504" y="210312"/>
                  </a:lnTo>
                  <a:lnTo>
                    <a:pt x="208788" y="225552"/>
                  </a:lnTo>
                  <a:lnTo>
                    <a:pt x="213360" y="230124"/>
                  </a:lnTo>
                  <a:lnTo>
                    <a:pt x="227076" y="214884"/>
                  </a:lnTo>
                  <a:close/>
                </a:path>
                <a:path w="460375" h="669289">
                  <a:moveTo>
                    <a:pt x="243840" y="650748"/>
                  </a:moveTo>
                  <a:lnTo>
                    <a:pt x="237744" y="647700"/>
                  </a:lnTo>
                  <a:lnTo>
                    <a:pt x="227076" y="664464"/>
                  </a:lnTo>
                  <a:lnTo>
                    <a:pt x="233172" y="669036"/>
                  </a:lnTo>
                  <a:lnTo>
                    <a:pt x="243840" y="650748"/>
                  </a:lnTo>
                  <a:close/>
                </a:path>
                <a:path w="460375" h="669289">
                  <a:moveTo>
                    <a:pt x="246888" y="195072"/>
                  </a:moveTo>
                  <a:lnTo>
                    <a:pt x="240792" y="190500"/>
                  </a:lnTo>
                  <a:lnTo>
                    <a:pt x="227076" y="205740"/>
                  </a:lnTo>
                  <a:lnTo>
                    <a:pt x="231648" y="210312"/>
                  </a:lnTo>
                  <a:lnTo>
                    <a:pt x="246888" y="195072"/>
                  </a:lnTo>
                  <a:close/>
                </a:path>
                <a:path w="460375" h="669289">
                  <a:moveTo>
                    <a:pt x="257556" y="626364"/>
                  </a:moveTo>
                  <a:lnTo>
                    <a:pt x="251460" y="623316"/>
                  </a:lnTo>
                  <a:lnTo>
                    <a:pt x="240792" y="641604"/>
                  </a:lnTo>
                  <a:lnTo>
                    <a:pt x="246888" y="644652"/>
                  </a:lnTo>
                  <a:lnTo>
                    <a:pt x="257556" y="626364"/>
                  </a:lnTo>
                  <a:close/>
                </a:path>
                <a:path w="460375" h="669289">
                  <a:moveTo>
                    <a:pt x="265176" y="175260"/>
                  </a:moveTo>
                  <a:lnTo>
                    <a:pt x="260604" y="170688"/>
                  </a:lnTo>
                  <a:lnTo>
                    <a:pt x="245364" y="185928"/>
                  </a:lnTo>
                  <a:lnTo>
                    <a:pt x="251460" y="190500"/>
                  </a:lnTo>
                  <a:lnTo>
                    <a:pt x="265176" y="175260"/>
                  </a:lnTo>
                  <a:close/>
                </a:path>
                <a:path w="460375" h="669289">
                  <a:moveTo>
                    <a:pt x="271272" y="603504"/>
                  </a:moveTo>
                  <a:lnTo>
                    <a:pt x="265176" y="598932"/>
                  </a:lnTo>
                  <a:lnTo>
                    <a:pt x="254508" y="617220"/>
                  </a:lnTo>
                  <a:lnTo>
                    <a:pt x="260604" y="620268"/>
                  </a:lnTo>
                  <a:lnTo>
                    <a:pt x="271272" y="603504"/>
                  </a:lnTo>
                  <a:close/>
                </a:path>
                <a:path w="460375" h="669289">
                  <a:moveTo>
                    <a:pt x="283464" y="155448"/>
                  </a:moveTo>
                  <a:lnTo>
                    <a:pt x="278892" y="150876"/>
                  </a:lnTo>
                  <a:lnTo>
                    <a:pt x="265176" y="166116"/>
                  </a:lnTo>
                  <a:lnTo>
                    <a:pt x="269748" y="170688"/>
                  </a:lnTo>
                  <a:lnTo>
                    <a:pt x="283464" y="155448"/>
                  </a:lnTo>
                  <a:close/>
                </a:path>
                <a:path w="460375" h="669289">
                  <a:moveTo>
                    <a:pt x="284988" y="579120"/>
                  </a:moveTo>
                  <a:lnTo>
                    <a:pt x="278892" y="576072"/>
                  </a:lnTo>
                  <a:lnTo>
                    <a:pt x="268224" y="594360"/>
                  </a:lnTo>
                  <a:lnTo>
                    <a:pt x="274320" y="597408"/>
                  </a:lnTo>
                  <a:lnTo>
                    <a:pt x="284988" y="579120"/>
                  </a:lnTo>
                  <a:close/>
                </a:path>
                <a:path w="460375" h="669289">
                  <a:moveTo>
                    <a:pt x="298704" y="556260"/>
                  </a:moveTo>
                  <a:lnTo>
                    <a:pt x="292608" y="551688"/>
                  </a:lnTo>
                  <a:lnTo>
                    <a:pt x="281940" y="569976"/>
                  </a:lnTo>
                  <a:lnTo>
                    <a:pt x="288036" y="573024"/>
                  </a:lnTo>
                  <a:lnTo>
                    <a:pt x="298704" y="556260"/>
                  </a:lnTo>
                  <a:close/>
                </a:path>
                <a:path w="460375" h="669289">
                  <a:moveTo>
                    <a:pt x="303276" y="135636"/>
                  </a:moveTo>
                  <a:lnTo>
                    <a:pt x="298704" y="131064"/>
                  </a:lnTo>
                  <a:lnTo>
                    <a:pt x="283464" y="146304"/>
                  </a:lnTo>
                  <a:lnTo>
                    <a:pt x="289560" y="150876"/>
                  </a:lnTo>
                  <a:lnTo>
                    <a:pt x="303276" y="135636"/>
                  </a:lnTo>
                  <a:close/>
                </a:path>
                <a:path w="460375" h="669289">
                  <a:moveTo>
                    <a:pt x="312420" y="531876"/>
                  </a:moveTo>
                  <a:lnTo>
                    <a:pt x="306324" y="528828"/>
                  </a:lnTo>
                  <a:lnTo>
                    <a:pt x="295656" y="545592"/>
                  </a:lnTo>
                  <a:lnTo>
                    <a:pt x="301752" y="550164"/>
                  </a:lnTo>
                  <a:lnTo>
                    <a:pt x="312420" y="531876"/>
                  </a:lnTo>
                  <a:close/>
                </a:path>
                <a:path w="460375" h="669289">
                  <a:moveTo>
                    <a:pt x="321564" y="115824"/>
                  </a:moveTo>
                  <a:lnTo>
                    <a:pt x="316992" y="111252"/>
                  </a:lnTo>
                  <a:lnTo>
                    <a:pt x="303276" y="126492"/>
                  </a:lnTo>
                  <a:lnTo>
                    <a:pt x="307848" y="131064"/>
                  </a:lnTo>
                  <a:lnTo>
                    <a:pt x="321564" y="115824"/>
                  </a:lnTo>
                  <a:close/>
                </a:path>
                <a:path w="460375" h="669289">
                  <a:moveTo>
                    <a:pt x="326136" y="507492"/>
                  </a:moveTo>
                  <a:lnTo>
                    <a:pt x="320040" y="504444"/>
                  </a:lnTo>
                  <a:lnTo>
                    <a:pt x="309372" y="522732"/>
                  </a:lnTo>
                  <a:lnTo>
                    <a:pt x="315468" y="525780"/>
                  </a:lnTo>
                  <a:lnTo>
                    <a:pt x="326136" y="507492"/>
                  </a:lnTo>
                  <a:close/>
                </a:path>
                <a:path w="460375" h="669289">
                  <a:moveTo>
                    <a:pt x="339852" y="484632"/>
                  </a:moveTo>
                  <a:lnTo>
                    <a:pt x="333756" y="481584"/>
                  </a:lnTo>
                  <a:lnTo>
                    <a:pt x="323088" y="498348"/>
                  </a:lnTo>
                  <a:lnTo>
                    <a:pt x="329184" y="501396"/>
                  </a:lnTo>
                  <a:lnTo>
                    <a:pt x="339852" y="484632"/>
                  </a:lnTo>
                  <a:close/>
                </a:path>
                <a:path w="460375" h="669289">
                  <a:moveTo>
                    <a:pt x="341376" y="96012"/>
                  </a:moveTo>
                  <a:lnTo>
                    <a:pt x="335280" y="91440"/>
                  </a:lnTo>
                  <a:lnTo>
                    <a:pt x="321564" y="106680"/>
                  </a:lnTo>
                  <a:lnTo>
                    <a:pt x="326136" y="111252"/>
                  </a:lnTo>
                  <a:lnTo>
                    <a:pt x="341376" y="96012"/>
                  </a:lnTo>
                  <a:close/>
                </a:path>
                <a:path w="460375" h="669289">
                  <a:moveTo>
                    <a:pt x="353568" y="460248"/>
                  </a:moveTo>
                  <a:lnTo>
                    <a:pt x="347472" y="457200"/>
                  </a:lnTo>
                  <a:lnTo>
                    <a:pt x="336804" y="475488"/>
                  </a:lnTo>
                  <a:lnTo>
                    <a:pt x="342900" y="478536"/>
                  </a:lnTo>
                  <a:lnTo>
                    <a:pt x="353568" y="460248"/>
                  </a:lnTo>
                  <a:close/>
                </a:path>
                <a:path w="460375" h="669289">
                  <a:moveTo>
                    <a:pt x="359664" y="76200"/>
                  </a:moveTo>
                  <a:lnTo>
                    <a:pt x="355092" y="71628"/>
                  </a:lnTo>
                  <a:lnTo>
                    <a:pt x="341376" y="86868"/>
                  </a:lnTo>
                  <a:lnTo>
                    <a:pt x="345948" y="91440"/>
                  </a:lnTo>
                  <a:lnTo>
                    <a:pt x="359664" y="76200"/>
                  </a:lnTo>
                  <a:close/>
                </a:path>
                <a:path w="460375" h="669289">
                  <a:moveTo>
                    <a:pt x="367284" y="437388"/>
                  </a:moveTo>
                  <a:lnTo>
                    <a:pt x="361188" y="432816"/>
                  </a:lnTo>
                  <a:lnTo>
                    <a:pt x="350520" y="451104"/>
                  </a:lnTo>
                  <a:lnTo>
                    <a:pt x="356603" y="454152"/>
                  </a:lnTo>
                  <a:lnTo>
                    <a:pt x="367284" y="437388"/>
                  </a:lnTo>
                  <a:close/>
                </a:path>
                <a:path w="460375" h="669289">
                  <a:moveTo>
                    <a:pt x="379476" y="56388"/>
                  </a:moveTo>
                  <a:lnTo>
                    <a:pt x="373367" y="51816"/>
                  </a:lnTo>
                  <a:lnTo>
                    <a:pt x="359664" y="67056"/>
                  </a:lnTo>
                  <a:lnTo>
                    <a:pt x="364236" y="71628"/>
                  </a:lnTo>
                  <a:lnTo>
                    <a:pt x="379476" y="56388"/>
                  </a:lnTo>
                  <a:close/>
                </a:path>
                <a:path w="460375" h="669289">
                  <a:moveTo>
                    <a:pt x="381000" y="413004"/>
                  </a:moveTo>
                  <a:lnTo>
                    <a:pt x="374891" y="409956"/>
                  </a:lnTo>
                  <a:lnTo>
                    <a:pt x="364236" y="426720"/>
                  </a:lnTo>
                  <a:lnTo>
                    <a:pt x="370332" y="431292"/>
                  </a:lnTo>
                  <a:lnTo>
                    <a:pt x="381000" y="413004"/>
                  </a:lnTo>
                  <a:close/>
                </a:path>
                <a:path w="460375" h="669289">
                  <a:moveTo>
                    <a:pt x="394703" y="388620"/>
                  </a:moveTo>
                  <a:lnTo>
                    <a:pt x="388620" y="385572"/>
                  </a:lnTo>
                  <a:lnTo>
                    <a:pt x="377952" y="403860"/>
                  </a:lnTo>
                  <a:lnTo>
                    <a:pt x="384048" y="406908"/>
                  </a:lnTo>
                  <a:lnTo>
                    <a:pt x="394703" y="388620"/>
                  </a:lnTo>
                  <a:close/>
                </a:path>
                <a:path w="460375" h="669289">
                  <a:moveTo>
                    <a:pt x="397764" y="36576"/>
                  </a:moveTo>
                  <a:lnTo>
                    <a:pt x="393179" y="32004"/>
                  </a:lnTo>
                  <a:lnTo>
                    <a:pt x="377952" y="47244"/>
                  </a:lnTo>
                  <a:lnTo>
                    <a:pt x="384048" y="51816"/>
                  </a:lnTo>
                  <a:lnTo>
                    <a:pt x="397764" y="36576"/>
                  </a:lnTo>
                  <a:close/>
                </a:path>
                <a:path w="460375" h="669289">
                  <a:moveTo>
                    <a:pt x="408432" y="365760"/>
                  </a:moveTo>
                  <a:lnTo>
                    <a:pt x="402336" y="362712"/>
                  </a:lnTo>
                  <a:lnTo>
                    <a:pt x="391655" y="379476"/>
                  </a:lnTo>
                  <a:lnTo>
                    <a:pt x="397764" y="384048"/>
                  </a:lnTo>
                  <a:lnTo>
                    <a:pt x="408432" y="365760"/>
                  </a:lnTo>
                  <a:close/>
                </a:path>
                <a:path w="460375" h="669289">
                  <a:moveTo>
                    <a:pt x="416052" y="16764"/>
                  </a:moveTo>
                  <a:lnTo>
                    <a:pt x="411467" y="12192"/>
                  </a:lnTo>
                  <a:lnTo>
                    <a:pt x="397764" y="27432"/>
                  </a:lnTo>
                  <a:lnTo>
                    <a:pt x="402336" y="32004"/>
                  </a:lnTo>
                  <a:lnTo>
                    <a:pt x="416052" y="16764"/>
                  </a:lnTo>
                  <a:close/>
                </a:path>
                <a:path w="460375" h="669289">
                  <a:moveTo>
                    <a:pt x="422148" y="341376"/>
                  </a:moveTo>
                  <a:lnTo>
                    <a:pt x="416052" y="338328"/>
                  </a:lnTo>
                  <a:lnTo>
                    <a:pt x="405384" y="356616"/>
                  </a:lnTo>
                  <a:lnTo>
                    <a:pt x="411467" y="359664"/>
                  </a:lnTo>
                  <a:lnTo>
                    <a:pt x="422148" y="341376"/>
                  </a:lnTo>
                  <a:close/>
                </a:path>
                <a:path w="460375" h="669289">
                  <a:moveTo>
                    <a:pt x="428244" y="4572"/>
                  </a:moveTo>
                  <a:lnTo>
                    <a:pt x="423672" y="0"/>
                  </a:lnTo>
                  <a:lnTo>
                    <a:pt x="416052" y="7620"/>
                  </a:lnTo>
                  <a:lnTo>
                    <a:pt x="422148" y="12192"/>
                  </a:lnTo>
                  <a:lnTo>
                    <a:pt x="428244" y="4572"/>
                  </a:lnTo>
                  <a:close/>
                </a:path>
                <a:path w="460375" h="669289">
                  <a:moveTo>
                    <a:pt x="435864" y="318516"/>
                  </a:moveTo>
                  <a:lnTo>
                    <a:pt x="429755" y="313944"/>
                  </a:lnTo>
                  <a:lnTo>
                    <a:pt x="419100" y="332232"/>
                  </a:lnTo>
                  <a:lnTo>
                    <a:pt x="425196" y="335280"/>
                  </a:lnTo>
                  <a:lnTo>
                    <a:pt x="435864" y="318516"/>
                  </a:lnTo>
                  <a:close/>
                </a:path>
                <a:path w="460375" h="669289">
                  <a:moveTo>
                    <a:pt x="449580" y="294132"/>
                  </a:moveTo>
                  <a:lnTo>
                    <a:pt x="443484" y="291084"/>
                  </a:lnTo>
                  <a:lnTo>
                    <a:pt x="432803" y="309372"/>
                  </a:lnTo>
                  <a:lnTo>
                    <a:pt x="438912" y="312420"/>
                  </a:lnTo>
                  <a:lnTo>
                    <a:pt x="449580" y="294132"/>
                  </a:lnTo>
                  <a:close/>
                </a:path>
                <a:path w="460375" h="669289">
                  <a:moveTo>
                    <a:pt x="460248" y="275844"/>
                  </a:moveTo>
                  <a:lnTo>
                    <a:pt x="454152" y="271272"/>
                  </a:lnTo>
                  <a:lnTo>
                    <a:pt x="446532" y="284988"/>
                  </a:lnTo>
                  <a:lnTo>
                    <a:pt x="452628" y="288036"/>
                  </a:lnTo>
                  <a:lnTo>
                    <a:pt x="460248" y="275844"/>
                  </a:lnTo>
                  <a:close/>
                </a:path>
              </a:pathLst>
            </a:custGeom>
            <a:solidFill>
              <a:srgbClr val="7E7E7E"/>
            </a:solidFill>
          </p:spPr>
          <p:txBody>
            <a:bodyPr wrap="square" lIns="0" tIns="0" rIns="0" bIns="0" rtlCol="0"/>
            <a:lstStyle/>
            <a:p/>
          </p:txBody>
        </p:sp>
        <p:pic>
          <p:nvPicPr>
            <p:cNvPr id="73" name="object 73"/>
            <p:cNvPicPr/>
            <p:nvPr/>
          </p:nvPicPr>
          <p:blipFill>
            <a:blip r:embed="rId16" cstate="print"/>
            <a:stretch>
              <a:fillRect/>
            </a:stretch>
          </p:blipFill>
          <p:spPr>
            <a:xfrm>
              <a:off x="2692907" y="3462528"/>
              <a:ext cx="649223" cy="342900"/>
            </a:xfrm>
            <a:prstGeom prst="rect">
              <a:avLst/>
            </a:prstGeom>
          </p:spPr>
        </p:pic>
      </p:grpSp>
      <p:sp>
        <p:nvSpPr>
          <p:cNvPr id="74" name="object 74"/>
          <p:cNvSpPr txBox="1"/>
          <p:nvPr/>
        </p:nvSpPr>
        <p:spPr>
          <a:xfrm>
            <a:off x="2584195" y="2921000"/>
            <a:ext cx="650240" cy="213995"/>
          </a:xfrm>
          <a:prstGeom prst="rect">
            <a:avLst/>
          </a:prstGeom>
        </p:spPr>
        <p:txBody>
          <a:bodyPr wrap="square" lIns="0" tIns="17145" rIns="0" bIns="0" rtlCol="0" vert="horz">
            <a:spAutoFit/>
          </a:bodyPr>
          <a:lstStyle/>
          <a:p>
            <a:pPr marL="12700">
              <a:lnSpc>
                <a:spcPct val="100000"/>
              </a:lnSpc>
              <a:spcBef>
                <a:spcPts val="135"/>
              </a:spcBef>
            </a:pPr>
            <a:r>
              <a:rPr dirty="0" sz="1200" spc="30">
                <a:latin typeface="Meiryo UI"/>
                <a:cs typeface="Meiryo UI"/>
              </a:rPr>
              <a:t>５G</a:t>
            </a:r>
            <a:r>
              <a:rPr dirty="0" sz="1200" spc="10">
                <a:latin typeface="Meiryo UI"/>
                <a:cs typeface="Meiryo UI"/>
              </a:rPr>
              <a:t>/L</a:t>
            </a:r>
            <a:r>
              <a:rPr dirty="0" sz="1200" spc="10">
                <a:latin typeface="Meiryo UI"/>
                <a:cs typeface="Meiryo UI"/>
              </a:rPr>
              <a:t>T</a:t>
            </a:r>
            <a:r>
              <a:rPr dirty="0" sz="1200" spc="20">
                <a:latin typeface="Meiryo UI"/>
                <a:cs typeface="Meiryo UI"/>
              </a:rPr>
              <a:t>E</a:t>
            </a:r>
            <a:endParaRPr sz="1200">
              <a:latin typeface="Meiryo UI"/>
              <a:cs typeface="Meiryo UI"/>
            </a:endParaRPr>
          </a:p>
        </p:txBody>
      </p:sp>
      <p:grpSp>
        <p:nvGrpSpPr>
          <p:cNvPr id="75" name="object 75"/>
          <p:cNvGrpSpPr/>
          <p:nvPr/>
        </p:nvGrpSpPr>
        <p:grpSpPr>
          <a:xfrm>
            <a:off x="853439" y="3241548"/>
            <a:ext cx="2867025" cy="2757170"/>
            <a:chOff x="853439" y="3241548"/>
            <a:chExt cx="2867025" cy="2757170"/>
          </a:xfrm>
        </p:grpSpPr>
        <p:sp>
          <p:nvSpPr>
            <p:cNvPr id="76" name="object 76"/>
            <p:cNvSpPr/>
            <p:nvPr/>
          </p:nvSpPr>
          <p:spPr>
            <a:xfrm>
              <a:off x="3467100" y="3241548"/>
              <a:ext cx="78105" cy="426720"/>
            </a:xfrm>
            <a:custGeom>
              <a:avLst/>
              <a:gdLst/>
              <a:ahLst/>
              <a:cxnLst/>
              <a:rect l="l" t="t" r="r" b="b"/>
              <a:pathLst>
                <a:path w="78104" h="426720">
                  <a:moveTo>
                    <a:pt x="74675" y="405384"/>
                  </a:moveTo>
                  <a:lnTo>
                    <a:pt x="68579" y="406908"/>
                  </a:lnTo>
                  <a:lnTo>
                    <a:pt x="71627" y="426720"/>
                  </a:lnTo>
                  <a:lnTo>
                    <a:pt x="77724" y="425196"/>
                  </a:lnTo>
                  <a:lnTo>
                    <a:pt x="74675" y="405384"/>
                  </a:lnTo>
                  <a:close/>
                </a:path>
                <a:path w="78104" h="426720">
                  <a:moveTo>
                    <a:pt x="70103" y="377951"/>
                  </a:moveTo>
                  <a:lnTo>
                    <a:pt x="64008" y="379475"/>
                  </a:lnTo>
                  <a:lnTo>
                    <a:pt x="67055" y="399288"/>
                  </a:lnTo>
                  <a:lnTo>
                    <a:pt x="74675" y="397763"/>
                  </a:lnTo>
                  <a:lnTo>
                    <a:pt x="70103" y="377951"/>
                  </a:lnTo>
                  <a:close/>
                </a:path>
                <a:path w="78104" h="426720">
                  <a:moveTo>
                    <a:pt x="65532" y="350520"/>
                  </a:moveTo>
                  <a:lnTo>
                    <a:pt x="59436" y="352044"/>
                  </a:lnTo>
                  <a:lnTo>
                    <a:pt x="62484" y="371856"/>
                  </a:lnTo>
                  <a:lnTo>
                    <a:pt x="70103" y="371856"/>
                  </a:lnTo>
                  <a:lnTo>
                    <a:pt x="65532" y="350520"/>
                  </a:lnTo>
                  <a:close/>
                </a:path>
                <a:path w="78104" h="426720">
                  <a:moveTo>
                    <a:pt x="60960" y="324612"/>
                  </a:moveTo>
                  <a:lnTo>
                    <a:pt x="54863" y="324612"/>
                  </a:lnTo>
                  <a:lnTo>
                    <a:pt x="57912" y="345948"/>
                  </a:lnTo>
                  <a:lnTo>
                    <a:pt x="65532" y="344424"/>
                  </a:lnTo>
                  <a:lnTo>
                    <a:pt x="60960" y="324612"/>
                  </a:lnTo>
                  <a:close/>
                </a:path>
                <a:path w="78104" h="426720">
                  <a:moveTo>
                    <a:pt x="56387" y="297179"/>
                  </a:moveTo>
                  <a:lnTo>
                    <a:pt x="50291" y="298703"/>
                  </a:lnTo>
                  <a:lnTo>
                    <a:pt x="53339" y="318515"/>
                  </a:lnTo>
                  <a:lnTo>
                    <a:pt x="60960" y="316991"/>
                  </a:lnTo>
                  <a:lnTo>
                    <a:pt x="56387" y="297179"/>
                  </a:lnTo>
                  <a:close/>
                </a:path>
                <a:path w="78104" h="426720">
                  <a:moveTo>
                    <a:pt x="51815" y="269748"/>
                  </a:moveTo>
                  <a:lnTo>
                    <a:pt x="45720" y="271272"/>
                  </a:lnTo>
                  <a:lnTo>
                    <a:pt x="48767" y="291084"/>
                  </a:lnTo>
                  <a:lnTo>
                    <a:pt x="56387" y="289560"/>
                  </a:lnTo>
                  <a:lnTo>
                    <a:pt x="51815" y="269748"/>
                  </a:lnTo>
                  <a:close/>
                </a:path>
                <a:path w="78104" h="426720">
                  <a:moveTo>
                    <a:pt x="47244" y="242315"/>
                  </a:moveTo>
                  <a:lnTo>
                    <a:pt x="41148" y="243839"/>
                  </a:lnTo>
                  <a:lnTo>
                    <a:pt x="44196" y="263651"/>
                  </a:lnTo>
                  <a:lnTo>
                    <a:pt x="51815" y="263651"/>
                  </a:lnTo>
                  <a:lnTo>
                    <a:pt x="47244" y="242315"/>
                  </a:lnTo>
                  <a:close/>
                </a:path>
                <a:path w="78104" h="426720">
                  <a:moveTo>
                    <a:pt x="44196" y="216408"/>
                  </a:moveTo>
                  <a:lnTo>
                    <a:pt x="36575" y="216408"/>
                  </a:lnTo>
                  <a:lnTo>
                    <a:pt x="39624" y="237744"/>
                  </a:lnTo>
                  <a:lnTo>
                    <a:pt x="47244" y="236220"/>
                  </a:lnTo>
                  <a:lnTo>
                    <a:pt x="44196" y="216408"/>
                  </a:lnTo>
                  <a:close/>
                </a:path>
                <a:path w="78104" h="426720">
                  <a:moveTo>
                    <a:pt x="39624" y="188975"/>
                  </a:moveTo>
                  <a:lnTo>
                    <a:pt x="32003" y="190500"/>
                  </a:lnTo>
                  <a:lnTo>
                    <a:pt x="35051" y="210312"/>
                  </a:lnTo>
                  <a:lnTo>
                    <a:pt x="42672" y="208787"/>
                  </a:lnTo>
                  <a:lnTo>
                    <a:pt x="39624" y="188975"/>
                  </a:lnTo>
                  <a:close/>
                </a:path>
                <a:path w="78104" h="426720">
                  <a:moveTo>
                    <a:pt x="35051" y="161544"/>
                  </a:moveTo>
                  <a:lnTo>
                    <a:pt x="27432" y="163067"/>
                  </a:lnTo>
                  <a:lnTo>
                    <a:pt x="30479" y="182879"/>
                  </a:lnTo>
                  <a:lnTo>
                    <a:pt x="38100" y="181356"/>
                  </a:lnTo>
                  <a:lnTo>
                    <a:pt x="35051" y="161544"/>
                  </a:lnTo>
                  <a:close/>
                </a:path>
                <a:path w="78104" h="426720">
                  <a:moveTo>
                    <a:pt x="30479" y="134112"/>
                  </a:moveTo>
                  <a:lnTo>
                    <a:pt x="22860" y="135636"/>
                  </a:lnTo>
                  <a:lnTo>
                    <a:pt x="25908" y="155448"/>
                  </a:lnTo>
                  <a:lnTo>
                    <a:pt x="33527" y="155448"/>
                  </a:lnTo>
                  <a:lnTo>
                    <a:pt x="30479" y="134112"/>
                  </a:lnTo>
                  <a:close/>
                </a:path>
                <a:path w="78104" h="426720">
                  <a:moveTo>
                    <a:pt x="25908" y="108203"/>
                  </a:moveTo>
                  <a:lnTo>
                    <a:pt x="18287" y="108203"/>
                  </a:lnTo>
                  <a:lnTo>
                    <a:pt x="21336" y="129539"/>
                  </a:lnTo>
                  <a:lnTo>
                    <a:pt x="28955" y="128015"/>
                  </a:lnTo>
                  <a:lnTo>
                    <a:pt x="25908" y="108203"/>
                  </a:lnTo>
                  <a:close/>
                </a:path>
                <a:path w="78104" h="426720">
                  <a:moveTo>
                    <a:pt x="21336" y="80772"/>
                  </a:moveTo>
                  <a:lnTo>
                    <a:pt x="13715" y="82296"/>
                  </a:lnTo>
                  <a:lnTo>
                    <a:pt x="18287" y="102108"/>
                  </a:lnTo>
                  <a:lnTo>
                    <a:pt x="24384" y="100584"/>
                  </a:lnTo>
                  <a:lnTo>
                    <a:pt x="21336" y="80772"/>
                  </a:lnTo>
                  <a:close/>
                </a:path>
                <a:path w="78104" h="426720">
                  <a:moveTo>
                    <a:pt x="16763" y="53339"/>
                  </a:moveTo>
                  <a:lnTo>
                    <a:pt x="9144" y="54863"/>
                  </a:lnTo>
                  <a:lnTo>
                    <a:pt x="13715" y="74675"/>
                  </a:lnTo>
                  <a:lnTo>
                    <a:pt x="19812" y="73151"/>
                  </a:lnTo>
                  <a:lnTo>
                    <a:pt x="16763" y="53339"/>
                  </a:lnTo>
                  <a:close/>
                </a:path>
                <a:path w="78104" h="426720">
                  <a:moveTo>
                    <a:pt x="12191" y="25908"/>
                  </a:moveTo>
                  <a:lnTo>
                    <a:pt x="4572" y="27432"/>
                  </a:lnTo>
                  <a:lnTo>
                    <a:pt x="9144" y="47244"/>
                  </a:lnTo>
                  <a:lnTo>
                    <a:pt x="15239" y="47244"/>
                  </a:lnTo>
                  <a:lnTo>
                    <a:pt x="12191" y="25908"/>
                  </a:lnTo>
                  <a:close/>
                </a:path>
                <a:path w="78104" h="426720">
                  <a:moveTo>
                    <a:pt x="7620" y="0"/>
                  </a:moveTo>
                  <a:lnTo>
                    <a:pt x="0" y="0"/>
                  </a:lnTo>
                  <a:lnTo>
                    <a:pt x="4572" y="21336"/>
                  </a:lnTo>
                  <a:lnTo>
                    <a:pt x="10667" y="19812"/>
                  </a:lnTo>
                  <a:lnTo>
                    <a:pt x="7620" y="0"/>
                  </a:lnTo>
                  <a:close/>
                </a:path>
              </a:pathLst>
            </a:custGeom>
            <a:solidFill>
              <a:srgbClr val="7E7E7E"/>
            </a:solidFill>
          </p:spPr>
          <p:txBody>
            <a:bodyPr wrap="square" lIns="0" tIns="0" rIns="0" bIns="0" rtlCol="0"/>
            <a:lstStyle/>
            <a:p/>
          </p:txBody>
        </p:sp>
        <p:sp>
          <p:nvSpPr>
            <p:cNvPr id="77" name="object 77"/>
            <p:cNvSpPr/>
            <p:nvPr/>
          </p:nvSpPr>
          <p:spPr>
            <a:xfrm>
              <a:off x="2604516" y="3441192"/>
              <a:ext cx="1115695" cy="355600"/>
            </a:xfrm>
            <a:custGeom>
              <a:avLst/>
              <a:gdLst/>
              <a:ahLst/>
              <a:cxnLst/>
              <a:rect l="l" t="t" r="r" b="b"/>
              <a:pathLst>
                <a:path w="1115695" h="355600">
                  <a:moveTo>
                    <a:pt x="1115568" y="0"/>
                  </a:moveTo>
                  <a:lnTo>
                    <a:pt x="0" y="0"/>
                  </a:lnTo>
                  <a:lnTo>
                    <a:pt x="0" y="355091"/>
                  </a:lnTo>
                  <a:lnTo>
                    <a:pt x="1115568" y="355091"/>
                  </a:lnTo>
                  <a:lnTo>
                    <a:pt x="1115568" y="348995"/>
                  </a:lnTo>
                  <a:lnTo>
                    <a:pt x="10667" y="348995"/>
                  </a:lnTo>
                  <a:lnTo>
                    <a:pt x="6095" y="344423"/>
                  </a:lnTo>
                  <a:lnTo>
                    <a:pt x="10667" y="344423"/>
                  </a:lnTo>
                  <a:lnTo>
                    <a:pt x="10667" y="10667"/>
                  </a:lnTo>
                  <a:lnTo>
                    <a:pt x="6095" y="10667"/>
                  </a:lnTo>
                  <a:lnTo>
                    <a:pt x="10667" y="6095"/>
                  </a:lnTo>
                  <a:lnTo>
                    <a:pt x="1115568" y="6095"/>
                  </a:lnTo>
                  <a:lnTo>
                    <a:pt x="1115568" y="0"/>
                  </a:lnTo>
                  <a:close/>
                </a:path>
                <a:path w="1115695" h="355600">
                  <a:moveTo>
                    <a:pt x="10667" y="344423"/>
                  </a:moveTo>
                  <a:lnTo>
                    <a:pt x="6095" y="344423"/>
                  </a:lnTo>
                  <a:lnTo>
                    <a:pt x="10667" y="348995"/>
                  </a:lnTo>
                  <a:lnTo>
                    <a:pt x="10667" y="344423"/>
                  </a:lnTo>
                  <a:close/>
                </a:path>
                <a:path w="1115695" h="355600">
                  <a:moveTo>
                    <a:pt x="1104899" y="344423"/>
                  </a:moveTo>
                  <a:lnTo>
                    <a:pt x="10667" y="344423"/>
                  </a:lnTo>
                  <a:lnTo>
                    <a:pt x="10667" y="348995"/>
                  </a:lnTo>
                  <a:lnTo>
                    <a:pt x="1104899" y="348995"/>
                  </a:lnTo>
                  <a:lnTo>
                    <a:pt x="1104899" y="344423"/>
                  </a:lnTo>
                  <a:close/>
                </a:path>
                <a:path w="1115695" h="355600">
                  <a:moveTo>
                    <a:pt x="1104899" y="6095"/>
                  </a:moveTo>
                  <a:lnTo>
                    <a:pt x="1104899" y="348995"/>
                  </a:lnTo>
                  <a:lnTo>
                    <a:pt x="1109471" y="344423"/>
                  </a:lnTo>
                  <a:lnTo>
                    <a:pt x="1115568" y="344423"/>
                  </a:lnTo>
                  <a:lnTo>
                    <a:pt x="1115568" y="10667"/>
                  </a:lnTo>
                  <a:lnTo>
                    <a:pt x="1109471" y="10667"/>
                  </a:lnTo>
                  <a:lnTo>
                    <a:pt x="1104899" y="6095"/>
                  </a:lnTo>
                  <a:close/>
                </a:path>
                <a:path w="1115695" h="355600">
                  <a:moveTo>
                    <a:pt x="1115568" y="344423"/>
                  </a:moveTo>
                  <a:lnTo>
                    <a:pt x="1109471" y="344423"/>
                  </a:lnTo>
                  <a:lnTo>
                    <a:pt x="1104899" y="348995"/>
                  </a:lnTo>
                  <a:lnTo>
                    <a:pt x="1115568" y="348995"/>
                  </a:lnTo>
                  <a:lnTo>
                    <a:pt x="1115568" y="344423"/>
                  </a:lnTo>
                  <a:close/>
                </a:path>
                <a:path w="1115695" h="355600">
                  <a:moveTo>
                    <a:pt x="10667" y="6095"/>
                  </a:moveTo>
                  <a:lnTo>
                    <a:pt x="6095" y="10667"/>
                  </a:lnTo>
                  <a:lnTo>
                    <a:pt x="10667" y="10667"/>
                  </a:lnTo>
                  <a:lnTo>
                    <a:pt x="10667" y="6095"/>
                  </a:lnTo>
                  <a:close/>
                </a:path>
                <a:path w="1115695" h="355600">
                  <a:moveTo>
                    <a:pt x="1104899" y="6095"/>
                  </a:moveTo>
                  <a:lnTo>
                    <a:pt x="10667" y="6095"/>
                  </a:lnTo>
                  <a:lnTo>
                    <a:pt x="10667" y="10667"/>
                  </a:lnTo>
                  <a:lnTo>
                    <a:pt x="1104899" y="10667"/>
                  </a:lnTo>
                  <a:lnTo>
                    <a:pt x="1104899" y="6095"/>
                  </a:lnTo>
                  <a:close/>
                </a:path>
                <a:path w="1115695" h="355600">
                  <a:moveTo>
                    <a:pt x="1115568" y="6095"/>
                  </a:moveTo>
                  <a:lnTo>
                    <a:pt x="1104899" y="6095"/>
                  </a:lnTo>
                  <a:lnTo>
                    <a:pt x="1109471" y="10667"/>
                  </a:lnTo>
                  <a:lnTo>
                    <a:pt x="1115568" y="10667"/>
                  </a:lnTo>
                  <a:lnTo>
                    <a:pt x="1115568" y="6095"/>
                  </a:lnTo>
                  <a:close/>
                </a:path>
              </a:pathLst>
            </a:custGeom>
            <a:solidFill>
              <a:srgbClr val="000000"/>
            </a:solidFill>
          </p:spPr>
          <p:txBody>
            <a:bodyPr wrap="square" lIns="0" tIns="0" rIns="0" bIns="0" rtlCol="0"/>
            <a:lstStyle/>
            <a:p/>
          </p:txBody>
        </p:sp>
        <p:pic>
          <p:nvPicPr>
            <p:cNvPr id="78" name="object 78"/>
            <p:cNvPicPr/>
            <p:nvPr/>
          </p:nvPicPr>
          <p:blipFill>
            <a:blip r:embed="rId17" cstate="print"/>
            <a:stretch>
              <a:fillRect/>
            </a:stretch>
          </p:blipFill>
          <p:spPr>
            <a:xfrm>
              <a:off x="2750819" y="3308604"/>
              <a:ext cx="230124" cy="184403"/>
            </a:xfrm>
            <a:prstGeom prst="rect">
              <a:avLst/>
            </a:prstGeom>
          </p:spPr>
        </p:pic>
        <p:sp>
          <p:nvSpPr>
            <p:cNvPr id="79" name="object 79"/>
            <p:cNvSpPr/>
            <p:nvPr/>
          </p:nvSpPr>
          <p:spPr>
            <a:xfrm>
              <a:off x="853439" y="5798820"/>
              <a:ext cx="546100" cy="200025"/>
            </a:xfrm>
            <a:custGeom>
              <a:avLst/>
              <a:gdLst/>
              <a:ahLst/>
              <a:cxnLst/>
              <a:rect l="l" t="t" r="r" b="b"/>
              <a:pathLst>
                <a:path w="546100" h="200025">
                  <a:moveTo>
                    <a:pt x="545591" y="0"/>
                  </a:moveTo>
                  <a:lnTo>
                    <a:pt x="0" y="0"/>
                  </a:lnTo>
                  <a:lnTo>
                    <a:pt x="0" y="199644"/>
                  </a:lnTo>
                  <a:lnTo>
                    <a:pt x="545591" y="199644"/>
                  </a:lnTo>
                  <a:lnTo>
                    <a:pt x="545591" y="0"/>
                  </a:lnTo>
                  <a:close/>
                </a:path>
              </a:pathLst>
            </a:custGeom>
            <a:solidFill>
              <a:srgbClr val="FFFFFF"/>
            </a:solidFill>
          </p:spPr>
          <p:txBody>
            <a:bodyPr wrap="square" lIns="0" tIns="0" rIns="0" bIns="0" rtlCol="0"/>
            <a:lstStyle/>
            <a:p/>
          </p:txBody>
        </p:sp>
      </p:grpSp>
      <p:sp>
        <p:nvSpPr>
          <p:cNvPr id="80" name="object 80"/>
          <p:cNvSpPr txBox="1"/>
          <p:nvPr/>
        </p:nvSpPr>
        <p:spPr>
          <a:xfrm>
            <a:off x="866647" y="5786120"/>
            <a:ext cx="519430" cy="223520"/>
          </a:xfrm>
          <a:prstGeom prst="rect">
            <a:avLst/>
          </a:prstGeom>
        </p:spPr>
        <p:txBody>
          <a:bodyPr wrap="square" lIns="0" tIns="12065" rIns="0" bIns="0" rtlCol="0" vert="horz">
            <a:spAutoFit/>
          </a:bodyPr>
          <a:lstStyle/>
          <a:p>
            <a:pPr marL="12700">
              <a:lnSpc>
                <a:spcPct val="100000"/>
              </a:lnSpc>
              <a:spcBef>
                <a:spcPts val="95"/>
              </a:spcBef>
            </a:pPr>
            <a:r>
              <a:rPr dirty="0" sz="1300" spc="-5" b="1">
                <a:solidFill>
                  <a:srgbClr val="0070BF"/>
                </a:solidFill>
                <a:latin typeface="Meiryo UI"/>
                <a:cs typeface="Meiryo UI"/>
              </a:rPr>
              <a:t>総務省</a:t>
            </a:r>
            <a:endParaRPr sz="1300">
              <a:latin typeface="Meiryo UI"/>
              <a:cs typeface="Meiryo UI"/>
            </a:endParaRPr>
          </a:p>
        </p:txBody>
      </p:sp>
      <p:sp>
        <p:nvSpPr>
          <p:cNvPr id="81" name="object 81"/>
          <p:cNvSpPr txBox="1"/>
          <p:nvPr/>
        </p:nvSpPr>
        <p:spPr>
          <a:xfrm>
            <a:off x="304291" y="6103111"/>
            <a:ext cx="5269230" cy="815975"/>
          </a:xfrm>
          <a:prstGeom prst="rect">
            <a:avLst/>
          </a:prstGeom>
        </p:spPr>
        <p:txBody>
          <a:bodyPr wrap="square" lIns="0" tIns="12065" rIns="0" bIns="0" rtlCol="0" vert="horz">
            <a:spAutoFit/>
          </a:bodyPr>
          <a:lstStyle/>
          <a:p>
            <a:pPr marL="177800" indent="-165735">
              <a:lnSpc>
                <a:spcPct val="100000"/>
              </a:lnSpc>
              <a:spcBef>
                <a:spcPts val="95"/>
              </a:spcBef>
              <a:buSzPct val="92307"/>
              <a:buChar char="■"/>
              <a:tabLst>
                <a:tab pos="178435" algn="l"/>
              </a:tabLst>
            </a:pPr>
            <a:r>
              <a:rPr dirty="0" sz="1300" spc="-5">
                <a:latin typeface="Meiryo UI"/>
                <a:cs typeface="Meiryo UI"/>
              </a:rPr>
              <a:t>教育現場</a:t>
            </a:r>
            <a:r>
              <a:rPr dirty="0" sz="1300" spc="-10">
                <a:latin typeface="Meiryo UI"/>
                <a:cs typeface="Meiryo UI"/>
              </a:rPr>
              <a:t>の</a:t>
            </a:r>
            <a:r>
              <a:rPr dirty="0" sz="1300" spc="-5">
                <a:latin typeface="Meiryo UI"/>
                <a:cs typeface="Meiryo UI"/>
              </a:rPr>
              <a:t>課題解決に向</a:t>
            </a:r>
            <a:r>
              <a:rPr dirty="0" sz="1300" spc="-10">
                <a:latin typeface="Meiryo UI"/>
                <a:cs typeface="Meiryo UI"/>
              </a:rPr>
              <a:t>け</a:t>
            </a:r>
            <a:r>
              <a:rPr dirty="0" sz="1300" spc="-5">
                <a:latin typeface="Meiryo UI"/>
                <a:cs typeface="Meiryo UI"/>
              </a:rPr>
              <a:t>た</a:t>
            </a:r>
            <a:r>
              <a:rPr dirty="0" sz="1300" spc="-10">
                <a:latin typeface="Meiryo UI"/>
                <a:cs typeface="Meiryo UI"/>
              </a:rPr>
              <a:t>ローカル</a:t>
            </a:r>
            <a:r>
              <a:rPr dirty="0" sz="1300" spc="-5">
                <a:latin typeface="Meiryo UI"/>
                <a:cs typeface="Meiryo UI"/>
              </a:rPr>
              <a:t>５G</a:t>
            </a:r>
            <a:r>
              <a:rPr dirty="0" sz="1300" spc="-10">
                <a:latin typeface="Meiryo UI"/>
                <a:cs typeface="Meiryo UI"/>
              </a:rPr>
              <a:t>の</a:t>
            </a:r>
            <a:r>
              <a:rPr dirty="0" sz="1300" spc="-5">
                <a:latin typeface="Meiryo UI"/>
                <a:cs typeface="Meiryo UI"/>
              </a:rPr>
              <a:t>活用</a:t>
            </a:r>
            <a:r>
              <a:rPr dirty="0" sz="1300" spc="-15">
                <a:latin typeface="Meiryo UI"/>
                <a:cs typeface="Meiryo UI"/>
              </a:rPr>
              <a:t>モ</a:t>
            </a:r>
            <a:r>
              <a:rPr dirty="0" sz="1300" spc="-10">
                <a:latin typeface="Meiryo UI"/>
                <a:cs typeface="Meiryo UI"/>
              </a:rPr>
              <a:t>デル</a:t>
            </a:r>
            <a:r>
              <a:rPr dirty="0" sz="1300" spc="-5">
                <a:latin typeface="Meiryo UI"/>
                <a:cs typeface="Meiryo UI"/>
              </a:rPr>
              <a:t>実証</a:t>
            </a:r>
            <a:endParaRPr sz="1300">
              <a:latin typeface="Meiryo UI"/>
              <a:cs typeface="Meiryo UI"/>
            </a:endParaRPr>
          </a:p>
          <a:p>
            <a:pPr marL="231775">
              <a:lnSpc>
                <a:spcPts val="1555"/>
              </a:lnSpc>
            </a:pPr>
            <a:r>
              <a:rPr dirty="0" sz="1300" spc="-5">
                <a:latin typeface="Meiryo UI"/>
                <a:cs typeface="Meiryo UI"/>
              </a:rPr>
              <a:t>【⇒</a:t>
            </a:r>
            <a:r>
              <a:rPr dirty="0" sz="1300" spc="-10">
                <a:latin typeface="Meiryo UI"/>
                <a:cs typeface="Meiryo UI"/>
              </a:rPr>
              <a:t>34ペー</a:t>
            </a:r>
            <a:r>
              <a:rPr dirty="0" sz="1300" spc="-5">
                <a:latin typeface="Meiryo UI"/>
                <a:cs typeface="Meiryo UI"/>
              </a:rPr>
              <a:t>ジ】</a:t>
            </a:r>
            <a:endParaRPr sz="1300">
              <a:latin typeface="Meiryo UI"/>
              <a:cs typeface="Meiryo UI"/>
            </a:endParaRPr>
          </a:p>
          <a:p>
            <a:pPr marL="177800" indent="-165735">
              <a:lnSpc>
                <a:spcPts val="1555"/>
              </a:lnSpc>
              <a:buSzPct val="92307"/>
              <a:buChar char="■"/>
              <a:tabLst>
                <a:tab pos="178435" algn="l"/>
              </a:tabLst>
            </a:pPr>
            <a:r>
              <a:rPr dirty="0" sz="1300" spc="-5">
                <a:latin typeface="Meiryo UI"/>
                <a:cs typeface="Meiryo UI"/>
              </a:rPr>
              <a:t>高度無線環境整備推進事業【⇒</a:t>
            </a:r>
            <a:r>
              <a:rPr dirty="0" sz="1300" spc="-10">
                <a:latin typeface="Meiryo UI"/>
                <a:cs typeface="Meiryo UI"/>
              </a:rPr>
              <a:t>35ペー</a:t>
            </a:r>
            <a:r>
              <a:rPr dirty="0" sz="1300" spc="-5">
                <a:latin typeface="Meiryo UI"/>
                <a:cs typeface="Meiryo UI"/>
              </a:rPr>
              <a:t>ジ】</a:t>
            </a:r>
            <a:endParaRPr sz="1300">
              <a:latin typeface="Meiryo UI"/>
              <a:cs typeface="Meiryo UI"/>
            </a:endParaRPr>
          </a:p>
          <a:p>
            <a:pPr marL="177800" indent="-165735">
              <a:lnSpc>
                <a:spcPct val="100000"/>
              </a:lnSpc>
              <a:buSzPct val="92307"/>
              <a:buChar char="■"/>
              <a:tabLst>
                <a:tab pos="178435" algn="l"/>
              </a:tabLst>
            </a:pPr>
            <a:r>
              <a:rPr dirty="0" sz="1300" spc="-5">
                <a:latin typeface="Meiryo UI"/>
                <a:cs typeface="Meiryo UI"/>
              </a:rPr>
              <a:t>地域活性化事業債</a:t>
            </a:r>
            <a:r>
              <a:rPr dirty="0" sz="1300" spc="-10">
                <a:latin typeface="Meiryo UI"/>
                <a:cs typeface="Meiryo UI"/>
              </a:rPr>
              <a:t>の</a:t>
            </a:r>
            <a:r>
              <a:rPr dirty="0" sz="1300" spc="-5">
                <a:latin typeface="Meiryo UI"/>
                <a:cs typeface="Meiryo UI"/>
              </a:rPr>
              <a:t>「地域情報通信基盤整備事業」</a:t>
            </a:r>
            <a:r>
              <a:rPr dirty="0" sz="1300" spc="-10">
                <a:latin typeface="Meiryo UI"/>
                <a:cs typeface="Meiryo UI"/>
              </a:rPr>
              <a:t>の</a:t>
            </a:r>
            <a:r>
              <a:rPr dirty="0" sz="1300" spc="-5">
                <a:latin typeface="Meiryo UI"/>
                <a:cs typeface="Meiryo UI"/>
              </a:rPr>
              <a:t>拡充等</a:t>
            </a:r>
            <a:r>
              <a:rPr dirty="0" sz="1150" spc="20">
                <a:latin typeface="Meiryo UI"/>
                <a:cs typeface="Meiryo UI"/>
              </a:rPr>
              <a:t>【</a:t>
            </a:r>
            <a:r>
              <a:rPr dirty="0" sz="1150" spc="35">
                <a:latin typeface="Meiryo UI"/>
                <a:cs typeface="Meiryo UI"/>
              </a:rPr>
              <a:t>⇒</a:t>
            </a:r>
            <a:r>
              <a:rPr dirty="0" sz="1150" spc="10">
                <a:latin typeface="Meiryo UI"/>
                <a:cs typeface="Meiryo UI"/>
              </a:rPr>
              <a:t>36</a:t>
            </a:r>
            <a:r>
              <a:rPr dirty="0" sz="1150" spc="30">
                <a:latin typeface="Meiryo UI"/>
                <a:cs typeface="Meiryo UI"/>
              </a:rPr>
              <a:t>ペー</a:t>
            </a:r>
            <a:r>
              <a:rPr dirty="0" sz="1150" spc="25">
                <a:latin typeface="Meiryo UI"/>
                <a:cs typeface="Meiryo UI"/>
              </a:rPr>
              <a:t>ジ</a:t>
            </a:r>
            <a:r>
              <a:rPr dirty="0" sz="1150" spc="15">
                <a:latin typeface="Meiryo UI"/>
                <a:cs typeface="Meiryo UI"/>
              </a:rPr>
              <a:t>】</a:t>
            </a:r>
            <a:endParaRPr sz="1150">
              <a:latin typeface="Meiryo UI"/>
              <a:cs typeface="Meiryo UI"/>
            </a:endParaRPr>
          </a:p>
        </p:txBody>
      </p:sp>
      <p:sp>
        <p:nvSpPr>
          <p:cNvPr id="82" name="object 82"/>
          <p:cNvSpPr txBox="1"/>
          <p:nvPr/>
        </p:nvSpPr>
        <p:spPr>
          <a:xfrm>
            <a:off x="3531108" y="4011167"/>
            <a:ext cx="2670175" cy="248920"/>
          </a:xfrm>
          <a:prstGeom prst="rect">
            <a:avLst/>
          </a:prstGeom>
          <a:solidFill>
            <a:srgbClr val="FBE4D6"/>
          </a:solidFill>
        </p:spPr>
        <p:txBody>
          <a:bodyPr wrap="square" lIns="0" tIns="40640" rIns="0" bIns="0" rtlCol="0" vert="horz">
            <a:spAutoFit/>
          </a:bodyPr>
          <a:lstStyle/>
          <a:p>
            <a:pPr marL="98425">
              <a:lnSpc>
                <a:spcPct val="100000"/>
              </a:lnSpc>
              <a:spcBef>
                <a:spcPts val="320"/>
              </a:spcBef>
            </a:pPr>
            <a:r>
              <a:rPr dirty="0" sz="950" spc="20">
                <a:solidFill>
                  <a:srgbClr val="FF0000"/>
                </a:solidFill>
                <a:latin typeface="Yu Gothic"/>
                <a:cs typeface="Yu Gothic"/>
              </a:rPr>
              <a:t>１人１台学習者用端末、校内通信環境の整備</a:t>
            </a:r>
            <a:endParaRPr sz="950">
              <a:latin typeface="Yu Gothic"/>
              <a:cs typeface="Yu Gothic"/>
            </a:endParaRPr>
          </a:p>
        </p:txBody>
      </p:sp>
      <p:sp>
        <p:nvSpPr>
          <p:cNvPr id="83" name="object 83"/>
          <p:cNvSpPr txBox="1"/>
          <p:nvPr/>
        </p:nvSpPr>
        <p:spPr>
          <a:xfrm>
            <a:off x="5579364" y="6103625"/>
            <a:ext cx="702945" cy="399415"/>
          </a:xfrm>
          <a:prstGeom prst="rect">
            <a:avLst/>
          </a:prstGeom>
          <a:solidFill>
            <a:srgbClr val="FBE4D6"/>
          </a:solidFill>
        </p:spPr>
        <p:txBody>
          <a:bodyPr wrap="square" lIns="0" tIns="36195" rIns="0" bIns="0" rtlCol="0" vert="horz">
            <a:spAutoFit/>
          </a:bodyPr>
          <a:lstStyle/>
          <a:p>
            <a:pPr marL="100330" marR="100330">
              <a:lnSpc>
                <a:spcPct val="103200"/>
              </a:lnSpc>
              <a:spcBef>
                <a:spcPts val="285"/>
              </a:spcBef>
            </a:pPr>
            <a:r>
              <a:rPr dirty="0" sz="950" spc="15">
                <a:solidFill>
                  <a:srgbClr val="FF0000"/>
                </a:solidFill>
                <a:latin typeface="Yu Gothic"/>
                <a:cs typeface="Yu Gothic"/>
              </a:rPr>
              <a:t>ローカル  </a:t>
            </a:r>
            <a:r>
              <a:rPr dirty="0" sz="950" spc="15">
                <a:solidFill>
                  <a:srgbClr val="FF0000"/>
                </a:solidFill>
                <a:latin typeface="Yu Gothic"/>
                <a:cs typeface="Yu Gothic"/>
              </a:rPr>
              <a:t>５G</a:t>
            </a:r>
            <a:endParaRPr sz="950">
              <a:latin typeface="Yu Gothic"/>
              <a:cs typeface="Yu Gothic"/>
            </a:endParaRPr>
          </a:p>
        </p:txBody>
      </p:sp>
      <p:sp>
        <p:nvSpPr>
          <p:cNvPr id="84" name="object 84"/>
          <p:cNvSpPr/>
          <p:nvPr/>
        </p:nvSpPr>
        <p:spPr>
          <a:xfrm>
            <a:off x="5579364" y="6525772"/>
            <a:ext cx="702945" cy="548640"/>
          </a:xfrm>
          <a:custGeom>
            <a:avLst/>
            <a:gdLst/>
            <a:ahLst/>
            <a:cxnLst/>
            <a:rect l="l" t="t" r="r" b="b"/>
            <a:pathLst>
              <a:path w="702945" h="548640">
                <a:moveTo>
                  <a:pt x="702563" y="0"/>
                </a:moveTo>
                <a:lnTo>
                  <a:pt x="0" y="0"/>
                </a:lnTo>
                <a:lnTo>
                  <a:pt x="0" y="548640"/>
                </a:lnTo>
                <a:lnTo>
                  <a:pt x="702563" y="548640"/>
                </a:lnTo>
                <a:lnTo>
                  <a:pt x="702563" y="0"/>
                </a:lnTo>
                <a:close/>
              </a:path>
            </a:pathLst>
          </a:custGeom>
          <a:solidFill>
            <a:srgbClr val="FBE4D6"/>
          </a:solidFill>
        </p:spPr>
        <p:txBody>
          <a:bodyPr wrap="square" lIns="0" tIns="0" rIns="0" bIns="0" rtlCol="0"/>
          <a:lstStyle/>
          <a:p/>
        </p:txBody>
      </p:sp>
      <p:sp>
        <p:nvSpPr>
          <p:cNvPr id="85" name="object 85"/>
          <p:cNvSpPr txBox="1"/>
          <p:nvPr/>
        </p:nvSpPr>
        <p:spPr>
          <a:xfrm>
            <a:off x="5579364" y="6551172"/>
            <a:ext cx="702945" cy="471170"/>
          </a:xfrm>
          <a:prstGeom prst="rect">
            <a:avLst/>
          </a:prstGeom>
        </p:spPr>
        <p:txBody>
          <a:bodyPr wrap="square" lIns="0" tIns="11430" rIns="0" bIns="0" rtlCol="0" vert="horz">
            <a:spAutoFit/>
          </a:bodyPr>
          <a:lstStyle/>
          <a:p>
            <a:pPr algn="just" marL="100330" marR="100330">
              <a:lnSpc>
                <a:spcPct val="102600"/>
              </a:lnSpc>
              <a:spcBef>
                <a:spcPts val="90"/>
              </a:spcBef>
            </a:pPr>
            <a:r>
              <a:rPr dirty="0" sz="950" spc="15">
                <a:solidFill>
                  <a:srgbClr val="FF0000"/>
                </a:solidFill>
                <a:latin typeface="Yu Gothic"/>
                <a:cs typeface="Yu Gothic"/>
              </a:rPr>
              <a:t>学校まで の光ファ イバ整備</a:t>
            </a:r>
            <a:endParaRPr sz="950">
              <a:latin typeface="Yu Gothic"/>
              <a:cs typeface="Yu Gothic"/>
            </a:endParaRPr>
          </a:p>
        </p:txBody>
      </p:sp>
      <p:grpSp>
        <p:nvGrpSpPr>
          <p:cNvPr id="86" name="object 86"/>
          <p:cNvGrpSpPr/>
          <p:nvPr/>
        </p:nvGrpSpPr>
        <p:grpSpPr>
          <a:xfrm>
            <a:off x="150876" y="1588008"/>
            <a:ext cx="6227445" cy="5558155"/>
            <a:chOff x="150876" y="1588008"/>
            <a:chExt cx="6227445" cy="5558155"/>
          </a:xfrm>
        </p:grpSpPr>
        <p:sp>
          <p:nvSpPr>
            <p:cNvPr id="87" name="object 87"/>
            <p:cNvSpPr/>
            <p:nvPr/>
          </p:nvSpPr>
          <p:spPr>
            <a:xfrm>
              <a:off x="150876" y="1737360"/>
              <a:ext cx="6227445" cy="5408930"/>
            </a:xfrm>
            <a:custGeom>
              <a:avLst/>
              <a:gdLst/>
              <a:ahLst/>
              <a:cxnLst/>
              <a:rect l="l" t="t" r="r" b="b"/>
              <a:pathLst>
                <a:path w="6227445" h="5408930">
                  <a:moveTo>
                    <a:pt x="6227064" y="0"/>
                  </a:moveTo>
                  <a:lnTo>
                    <a:pt x="0" y="0"/>
                  </a:lnTo>
                  <a:lnTo>
                    <a:pt x="0" y="5408681"/>
                  </a:lnTo>
                  <a:lnTo>
                    <a:pt x="6227064" y="5408681"/>
                  </a:lnTo>
                  <a:lnTo>
                    <a:pt x="6227064" y="5388869"/>
                  </a:lnTo>
                  <a:lnTo>
                    <a:pt x="41147" y="5388869"/>
                  </a:lnTo>
                  <a:lnTo>
                    <a:pt x="19812" y="5367533"/>
                  </a:lnTo>
                  <a:lnTo>
                    <a:pt x="41147" y="5367533"/>
                  </a:lnTo>
                  <a:lnTo>
                    <a:pt x="41147" y="41148"/>
                  </a:lnTo>
                  <a:lnTo>
                    <a:pt x="19811" y="41148"/>
                  </a:lnTo>
                  <a:lnTo>
                    <a:pt x="41147" y="19812"/>
                  </a:lnTo>
                  <a:lnTo>
                    <a:pt x="6227064" y="19812"/>
                  </a:lnTo>
                  <a:lnTo>
                    <a:pt x="6227064" y="0"/>
                  </a:lnTo>
                  <a:close/>
                </a:path>
                <a:path w="6227445" h="5408930">
                  <a:moveTo>
                    <a:pt x="41147" y="5367533"/>
                  </a:moveTo>
                  <a:lnTo>
                    <a:pt x="19812" y="5367533"/>
                  </a:lnTo>
                  <a:lnTo>
                    <a:pt x="41147" y="5388869"/>
                  </a:lnTo>
                  <a:lnTo>
                    <a:pt x="41147" y="5367533"/>
                  </a:lnTo>
                  <a:close/>
                </a:path>
                <a:path w="6227445" h="5408930">
                  <a:moveTo>
                    <a:pt x="6185916" y="5367533"/>
                  </a:moveTo>
                  <a:lnTo>
                    <a:pt x="41147" y="5367533"/>
                  </a:lnTo>
                  <a:lnTo>
                    <a:pt x="41147" y="5388869"/>
                  </a:lnTo>
                  <a:lnTo>
                    <a:pt x="6185916" y="5388869"/>
                  </a:lnTo>
                  <a:lnTo>
                    <a:pt x="6185916" y="5367533"/>
                  </a:lnTo>
                  <a:close/>
                </a:path>
                <a:path w="6227445" h="5408930">
                  <a:moveTo>
                    <a:pt x="6185916" y="19812"/>
                  </a:moveTo>
                  <a:lnTo>
                    <a:pt x="6185916" y="5388869"/>
                  </a:lnTo>
                  <a:lnTo>
                    <a:pt x="6205727" y="5367533"/>
                  </a:lnTo>
                  <a:lnTo>
                    <a:pt x="6227064" y="5367533"/>
                  </a:lnTo>
                  <a:lnTo>
                    <a:pt x="6227064" y="41148"/>
                  </a:lnTo>
                  <a:lnTo>
                    <a:pt x="6205728" y="41148"/>
                  </a:lnTo>
                  <a:lnTo>
                    <a:pt x="6185916" y="19812"/>
                  </a:lnTo>
                  <a:close/>
                </a:path>
                <a:path w="6227445" h="5408930">
                  <a:moveTo>
                    <a:pt x="6227064" y="5367533"/>
                  </a:moveTo>
                  <a:lnTo>
                    <a:pt x="6205727" y="5367533"/>
                  </a:lnTo>
                  <a:lnTo>
                    <a:pt x="6185916" y="5388869"/>
                  </a:lnTo>
                  <a:lnTo>
                    <a:pt x="6227064" y="5388869"/>
                  </a:lnTo>
                  <a:lnTo>
                    <a:pt x="6227064" y="5367533"/>
                  </a:lnTo>
                  <a:close/>
                </a:path>
                <a:path w="6227445" h="5408930">
                  <a:moveTo>
                    <a:pt x="41147" y="19812"/>
                  </a:moveTo>
                  <a:lnTo>
                    <a:pt x="19811" y="41148"/>
                  </a:lnTo>
                  <a:lnTo>
                    <a:pt x="41147" y="41148"/>
                  </a:lnTo>
                  <a:lnTo>
                    <a:pt x="41147" y="19812"/>
                  </a:lnTo>
                  <a:close/>
                </a:path>
                <a:path w="6227445" h="5408930">
                  <a:moveTo>
                    <a:pt x="6185916" y="19812"/>
                  </a:moveTo>
                  <a:lnTo>
                    <a:pt x="41147" y="19812"/>
                  </a:lnTo>
                  <a:lnTo>
                    <a:pt x="41147" y="41148"/>
                  </a:lnTo>
                  <a:lnTo>
                    <a:pt x="6185916" y="41148"/>
                  </a:lnTo>
                  <a:lnTo>
                    <a:pt x="6185916" y="19812"/>
                  </a:lnTo>
                  <a:close/>
                </a:path>
                <a:path w="6227445" h="5408930">
                  <a:moveTo>
                    <a:pt x="6227064" y="19812"/>
                  </a:moveTo>
                  <a:lnTo>
                    <a:pt x="6185916" y="19812"/>
                  </a:lnTo>
                  <a:lnTo>
                    <a:pt x="6205728" y="41148"/>
                  </a:lnTo>
                  <a:lnTo>
                    <a:pt x="6227064" y="41148"/>
                  </a:lnTo>
                  <a:lnTo>
                    <a:pt x="6227064" y="19812"/>
                  </a:lnTo>
                  <a:close/>
                </a:path>
              </a:pathLst>
            </a:custGeom>
            <a:solidFill>
              <a:srgbClr val="FF0000"/>
            </a:solidFill>
          </p:spPr>
          <p:txBody>
            <a:bodyPr wrap="square" lIns="0" tIns="0" rIns="0" bIns="0" rtlCol="0"/>
            <a:lstStyle/>
            <a:p/>
          </p:txBody>
        </p:sp>
        <p:sp>
          <p:nvSpPr>
            <p:cNvPr id="88" name="object 88"/>
            <p:cNvSpPr/>
            <p:nvPr/>
          </p:nvSpPr>
          <p:spPr>
            <a:xfrm>
              <a:off x="838199" y="1601724"/>
              <a:ext cx="4704715" cy="299085"/>
            </a:xfrm>
            <a:custGeom>
              <a:avLst/>
              <a:gdLst/>
              <a:ahLst/>
              <a:cxnLst/>
              <a:rect l="l" t="t" r="r" b="b"/>
              <a:pathLst>
                <a:path w="4704715" h="299085">
                  <a:moveTo>
                    <a:pt x="4704588" y="0"/>
                  </a:moveTo>
                  <a:lnTo>
                    <a:pt x="0" y="0"/>
                  </a:lnTo>
                  <a:lnTo>
                    <a:pt x="0" y="298703"/>
                  </a:lnTo>
                  <a:lnTo>
                    <a:pt x="4704588" y="298703"/>
                  </a:lnTo>
                  <a:lnTo>
                    <a:pt x="4704588" y="0"/>
                  </a:lnTo>
                  <a:close/>
                </a:path>
              </a:pathLst>
            </a:custGeom>
            <a:solidFill>
              <a:srgbClr val="FFFFFF"/>
            </a:solidFill>
          </p:spPr>
          <p:txBody>
            <a:bodyPr wrap="square" lIns="0" tIns="0" rIns="0" bIns="0" rtlCol="0"/>
            <a:lstStyle/>
            <a:p/>
          </p:txBody>
        </p:sp>
        <p:sp>
          <p:nvSpPr>
            <p:cNvPr id="89" name="object 89"/>
            <p:cNvSpPr/>
            <p:nvPr/>
          </p:nvSpPr>
          <p:spPr>
            <a:xfrm>
              <a:off x="824484" y="1588008"/>
              <a:ext cx="4732020" cy="326390"/>
            </a:xfrm>
            <a:custGeom>
              <a:avLst/>
              <a:gdLst/>
              <a:ahLst/>
              <a:cxnLst/>
              <a:rect l="l" t="t" r="r" b="b"/>
              <a:pathLst>
                <a:path w="4732020" h="326389">
                  <a:moveTo>
                    <a:pt x="4732020" y="0"/>
                  </a:moveTo>
                  <a:lnTo>
                    <a:pt x="0" y="0"/>
                  </a:lnTo>
                  <a:lnTo>
                    <a:pt x="0" y="326136"/>
                  </a:lnTo>
                  <a:lnTo>
                    <a:pt x="4732020" y="326136"/>
                  </a:lnTo>
                  <a:lnTo>
                    <a:pt x="4732020" y="312419"/>
                  </a:lnTo>
                  <a:lnTo>
                    <a:pt x="27431" y="312419"/>
                  </a:lnTo>
                  <a:lnTo>
                    <a:pt x="13715" y="298703"/>
                  </a:lnTo>
                  <a:lnTo>
                    <a:pt x="27431" y="298703"/>
                  </a:lnTo>
                  <a:lnTo>
                    <a:pt x="27431" y="27431"/>
                  </a:lnTo>
                  <a:lnTo>
                    <a:pt x="13715" y="27431"/>
                  </a:lnTo>
                  <a:lnTo>
                    <a:pt x="27431" y="13715"/>
                  </a:lnTo>
                  <a:lnTo>
                    <a:pt x="4732020" y="13715"/>
                  </a:lnTo>
                  <a:lnTo>
                    <a:pt x="4732020" y="0"/>
                  </a:lnTo>
                  <a:close/>
                </a:path>
                <a:path w="4732020" h="326389">
                  <a:moveTo>
                    <a:pt x="27431" y="298703"/>
                  </a:moveTo>
                  <a:lnTo>
                    <a:pt x="13715" y="298703"/>
                  </a:lnTo>
                  <a:lnTo>
                    <a:pt x="27431" y="312419"/>
                  </a:lnTo>
                  <a:lnTo>
                    <a:pt x="27431" y="298703"/>
                  </a:lnTo>
                  <a:close/>
                </a:path>
                <a:path w="4732020" h="326389">
                  <a:moveTo>
                    <a:pt x="4704588" y="298703"/>
                  </a:moveTo>
                  <a:lnTo>
                    <a:pt x="27431" y="298703"/>
                  </a:lnTo>
                  <a:lnTo>
                    <a:pt x="27431" y="312419"/>
                  </a:lnTo>
                  <a:lnTo>
                    <a:pt x="4704588" y="312419"/>
                  </a:lnTo>
                  <a:lnTo>
                    <a:pt x="4704588" y="298703"/>
                  </a:lnTo>
                  <a:close/>
                </a:path>
                <a:path w="4732020" h="326389">
                  <a:moveTo>
                    <a:pt x="4704588" y="13715"/>
                  </a:moveTo>
                  <a:lnTo>
                    <a:pt x="4704588" y="312419"/>
                  </a:lnTo>
                  <a:lnTo>
                    <a:pt x="4718304" y="298703"/>
                  </a:lnTo>
                  <a:lnTo>
                    <a:pt x="4732020" y="298703"/>
                  </a:lnTo>
                  <a:lnTo>
                    <a:pt x="4732020" y="27431"/>
                  </a:lnTo>
                  <a:lnTo>
                    <a:pt x="4718304" y="27431"/>
                  </a:lnTo>
                  <a:lnTo>
                    <a:pt x="4704588" y="13715"/>
                  </a:lnTo>
                  <a:close/>
                </a:path>
                <a:path w="4732020" h="326389">
                  <a:moveTo>
                    <a:pt x="4732020" y="298703"/>
                  </a:moveTo>
                  <a:lnTo>
                    <a:pt x="4718304" y="298703"/>
                  </a:lnTo>
                  <a:lnTo>
                    <a:pt x="4704588" y="312419"/>
                  </a:lnTo>
                  <a:lnTo>
                    <a:pt x="4732020" y="312419"/>
                  </a:lnTo>
                  <a:lnTo>
                    <a:pt x="4732020" y="298703"/>
                  </a:lnTo>
                  <a:close/>
                </a:path>
                <a:path w="4732020" h="326389">
                  <a:moveTo>
                    <a:pt x="27431" y="13715"/>
                  </a:moveTo>
                  <a:lnTo>
                    <a:pt x="13715" y="27431"/>
                  </a:lnTo>
                  <a:lnTo>
                    <a:pt x="27431" y="27431"/>
                  </a:lnTo>
                  <a:lnTo>
                    <a:pt x="27431" y="13715"/>
                  </a:lnTo>
                  <a:close/>
                </a:path>
                <a:path w="4732020" h="326389">
                  <a:moveTo>
                    <a:pt x="4704588" y="13715"/>
                  </a:moveTo>
                  <a:lnTo>
                    <a:pt x="27431" y="13715"/>
                  </a:lnTo>
                  <a:lnTo>
                    <a:pt x="27431" y="27431"/>
                  </a:lnTo>
                  <a:lnTo>
                    <a:pt x="4704588" y="27431"/>
                  </a:lnTo>
                  <a:lnTo>
                    <a:pt x="4704588" y="13715"/>
                  </a:lnTo>
                  <a:close/>
                </a:path>
                <a:path w="4732020" h="326389">
                  <a:moveTo>
                    <a:pt x="4732020" y="13715"/>
                  </a:moveTo>
                  <a:lnTo>
                    <a:pt x="4704588" y="13715"/>
                  </a:lnTo>
                  <a:lnTo>
                    <a:pt x="4718304" y="27431"/>
                  </a:lnTo>
                  <a:lnTo>
                    <a:pt x="4732020" y="27431"/>
                  </a:lnTo>
                  <a:lnTo>
                    <a:pt x="4732020" y="13715"/>
                  </a:lnTo>
                  <a:close/>
                </a:path>
              </a:pathLst>
            </a:custGeom>
            <a:solidFill>
              <a:srgbClr val="FF0000"/>
            </a:solidFill>
          </p:spPr>
          <p:txBody>
            <a:bodyPr wrap="square" lIns="0" tIns="0" rIns="0" bIns="0" rtlCol="0"/>
            <a:lstStyle/>
            <a:p/>
          </p:txBody>
        </p:sp>
      </p:grpSp>
      <p:sp>
        <p:nvSpPr>
          <p:cNvPr id="90" name="object 90"/>
          <p:cNvSpPr txBox="1"/>
          <p:nvPr/>
        </p:nvSpPr>
        <p:spPr>
          <a:xfrm>
            <a:off x="1265936" y="1590547"/>
            <a:ext cx="3852545" cy="321945"/>
          </a:xfrm>
          <a:prstGeom prst="rect">
            <a:avLst/>
          </a:prstGeom>
        </p:spPr>
        <p:txBody>
          <a:bodyPr wrap="square" lIns="0" tIns="11430" rIns="0" bIns="0" rtlCol="0" vert="horz">
            <a:spAutoFit/>
          </a:bodyPr>
          <a:lstStyle/>
          <a:p>
            <a:pPr marL="12700">
              <a:lnSpc>
                <a:spcPct val="100000"/>
              </a:lnSpc>
              <a:spcBef>
                <a:spcPts val="90"/>
              </a:spcBef>
            </a:pPr>
            <a:r>
              <a:rPr dirty="0" sz="1950" spc="-10" b="1">
                <a:solidFill>
                  <a:srgbClr val="FF0000"/>
                </a:solidFill>
                <a:latin typeface="Meiryo UI"/>
                <a:cs typeface="Meiryo UI"/>
              </a:rPr>
              <a:t>学校</a:t>
            </a:r>
            <a:r>
              <a:rPr dirty="0" sz="1950" spc="-35" b="1">
                <a:solidFill>
                  <a:srgbClr val="FF0000"/>
                </a:solidFill>
                <a:latin typeface="Meiryo UI"/>
                <a:cs typeface="Meiryo UI"/>
              </a:rPr>
              <a:t>I</a:t>
            </a:r>
            <a:r>
              <a:rPr dirty="0" sz="1950" spc="-15" b="1">
                <a:solidFill>
                  <a:srgbClr val="FF0000"/>
                </a:solidFill>
                <a:latin typeface="Meiryo UI"/>
                <a:cs typeface="Meiryo UI"/>
              </a:rPr>
              <a:t>C</a:t>
            </a:r>
            <a:r>
              <a:rPr dirty="0" sz="1950" spc="-10" b="1">
                <a:solidFill>
                  <a:srgbClr val="FF0000"/>
                </a:solidFill>
                <a:latin typeface="Meiryo UI"/>
                <a:cs typeface="Meiryo UI"/>
              </a:rPr>
              <a:t>T</a:t>
            </a:r>
            <a:r>
              <a:rPr dirty="0" sz="1950" spc="-10" b="1">
                <a:solidFill>
                  <a:srgbClr val="FF0000"/>
                </a:solidFill>
                <a:latin typeface="Meiryo UI"/>
                <a:cs typeface="Meiryo UI"/>
              </a:rPr>
              <a:t>環境の基盤構築</a:t>
            </a:r>
            <a:r>
              <a:rPr dirty="0" sz="1950" spc="-10" b="1">
                <a:solidFill>
                  <a:srgbClr val="FF0000"/>
                </a:solidFill>
                <a:latin typeface="Meiryo UI"/>
                <a:cs typeface="Meiryo UI"/>
              </a:rPr>
              <a:t>へ</a:t>
            </a:r>
            <a:r>
              <a:rPr dirty="0" sz="1950" spc="-10" b="1">
                <a:solidFill>
                  <a:srgbClr val="FF0000"/>
                </a:solidFill>
                <a:latin typeface="Meiryo UI"/>
                <a:cs typeface="Meiryo UI"/>
              </a:rPr>
              <a:t>の支援策</a:t>
            </a:r>
            <a:endParaRPr sz="1950">
              <a:latin typeface="Meiryo UI"/>
              <a:cs typeface="Meiryo UI"/>
            </a:endParaRPr>
          </a:p>
        </p:txBody>
      </p:sp>
      <p:grpSp>
        <p:nvGrpSpPr>
          <p:cNvPr id="91" name="object 91"/>
          <p:cNvGrpSpPr/>
          <p:nvPr/>
        </p:nvGrpSpPr>
        <p:grpSpPr>
          <a:xfrm>
            <a:off x="6704076" y="2738627"/>
            <a:ext cx="3985260" cy="490855"/>
            <a:chOff x="6704076" y="2738627"/>
            <a:chExt cx="3985260" cy="490855"/>
          </a:xfrm>
        </p:grpSpPr>
        <p:sp>
          <p:nvSpPr>
            <p:cNvPr id="92" name="object 92"/>
            <p:cNvSpPr/>
            <p:nvPr/>
          </p:nvSpPr>
          <p:spPr>
            <a:xfrm>
              <a:off x="6704076" y="2779775"/>
              <a:ext cx="3985260" cy="449580"/>
            </a:xfrm>
            <a:custGeom>
              <a:avLst/>
              <a:gdLst/>
              <a:ahLst/>
              <a:cxnLst/>
              <a:rect l="l" t="t" r="r" b="b"/>
              <a:pathLst>
                <a:path w="3985259" h="449580">
                  <a:moveTo>
                    <a:pt x="13716" y="387096"/>
                  </a:moveTo>
                  <a:lnTo>
                    <a:pt x="0" y="387096"/>
                  </a:lnTo>
                  <a:lnTo>
                    <a:pt x="0" y="441960"/>
                  </a:lnTo>
                  <a:lnTo>
                    <a:pt x="13716" y="441960"/>
                  </a:lnTo>
                  <a:lnTo>
                    <a:pt x="13716" y="387096"/>
                  </a:lnTo>
                  <a:close/>
                </a:path>
                <a:path w="3985259" h="449580">
                  <a:moveTo>
                    <a:pt x="13716" y="291084"/>
                  </a:moveTo>
                  <a:lnTo>
                    <a:pt x="0" y="291084"/>
                  </a:lnTo>
                  <a:lnTo>
                    <a:pt x="0" y="345948"/>
                  </a:lnTo>
                  <a:lnTo>
                    <a:pt x="13716" y="345948"/>
                  </a:lnTo>
                  <a:lnTo>
                    <a:pt x="13716" y="291084"/>
                  </a:lnTo>
                  <a:close/>
                </a:path>
                <a:path w="3985259" h="449580">
                  <a:moveTo>
                    <a:pt x="13716" y="195072"/>
                  </a:moveTo>
                  <a:lnTo>
                    <a:pt x="0" y="195072"/>
                  </a:lnTo>
                  <a:lnTo>
                    <a:pt x="0" y="249936"/>
                  </a:lnTo>
                  <a:lnTo>
                    <a:pt x="13716" y="249936"/>
                  </a:lnTo>
                  <a:lnTo>
                    <a:pt x="13716" y="195072"/>
                  </a:lnTo>
                  <a:close/>
                </a:path>
                <a:path w="3985259" h="449580">
                  <a:moveTo>
                    <a:pt x="13716" y="99060"/>
                  </a:moveTo>
                  <a:lnTo>
                    <a:pt x="0" y="99060"/>
                  </a:lnTo>
                  <a:lnTo>
                    <a:pt x="0" y="153924"/>
                  </a:lnTo>
                  <a:lnTo>
                    <a:pt x="13716" y="153924"/>
                  </a:lnTo>
                  <a:lnTo>
                    <a:pt x="13716" y="99060"/>
                  </a:lnTo>
                  <a:close/>
                </a:path>
                <a:path w="3985259" h="449580">
                  <a:moveTo>
                    <a:pt x="10668" y="0"/>
                  </a:moveTo>
                  <a:lnTo>
                    <a:pt x="0" y="0"/>
                  </a:lnTo>
                  <a:lnTo>
                    <a:pt x="0" y="57912"/>
                  </a:lnTo>
                  <a:lnTo>
                    <a:pt x="13716" y="57912"/>
                  </a:lnTo>
                  <a:lnTo>
                    <a:pt x="13716" y="13716"/>
                  </a:lnTo>
                  <a:lnTo>
                    <a:pt x="7620" y="13716"/>
                  </a:lnTo>
                  <a:lnTo>
                    <a:pt x="10668" y="9906"/>
                  </a:lnTo>
                  <a:lnTo>
                    <a:pt x="10668" y="0"/>
                  </a:lnTo>
                  <a:close/>
                </a:path>
                <a:path w="3985259" h="449580">
                  <a:moveTo>
                    <a:pt x="10668" y="9906"/>
                  </a:moveTo>
                  <a:lnTo>
                    <a:pt x="7620" y="13716"/>
                  </a:lnTo>
                  <a:lnTo>
                    <a:pt x="10668" y="13716"/>
                  </a:lnTo>
                  <a:lnTo>
                    <a:pt x="10668" y="9906"/>
                  </a:lnTo>
                  <a:close/>
                </a:path>
                <a:path w="3985259" h="449580">
                  <a:moveTo>
                    <a:pt x="13716" y="6096"/>
                  </a:moveTo>
                  <a:lnTo>
                    <a:pt x="10668" y="9906"/>
                  </a:lnTo>
                  <a:lnTo>
                    <a:pt x="10668" y="13716"/>
                  </a:lnTo>
                  <a:lnTo>
                    <a:pt x="13716" y="13716"/>
                  </a:lnTo>
                  <a:lnTo>
                    <a:pt x="13716" y="6096"/>
                  </a:lnTo>
                  <a:close/>
                </a:path>
                <a:path w="3985259" h="449580">
                  <a:moveTo>
                    <a:pt x="106679" y="0"/>
                  </a:moveTo>
                  <a:lnTo>
                    <a:pt x="51816" y="0"/>
                  </a:lnTo>
                  <a:lnTo>
                    <a:pt x="51816" y="13716"/>
                  </a:lnTo>
                  <a:lnTo>
                    <a:pt x="106679" y="13716"/>
                  </a:lnTo>
                  <a:lnTo>
                    <a:pt x="106679" y="0"/>
                  </a:lnTo>
                  <a:close/>
                </a:path>
                <a:path w="3985259" h="449580">
                  <a:moveTo>
                    <a:pt x="202692" y="0"/>
                  </a:moveTo>
                  <a:lnTo>
                    <a:pt x="147827" y="0"/>
                  </a:lnTo>
                  <a:lnTo>
                    <a:pt x="147827" y="13716"/>
                  </a:lnTo>
                  <a:lnTo>
                    <a:pt x="202692" y="13716"/>
                  </a:lnTo>
                  <a:lnTo>
                    <a:pt x="202692" y="0"/>
                  </a:lnTo>
                  <a:close/>
                </a:path>
                <a:path w="3985259" h="449580">
                  <a:moveTo>
                    <a:pt x="297179" y="0"/>
                  </a:moveTo>
                  <a:lnTo>
                    <a:pt x="242316" y="0"/>
                  </a:lnTo>
                  <a:lnTo>
                    <a:pt x="242316" y="13716"/>
                  </a:lnTo>
                  <a:lnTo>
                    <a:pt x="297179" y="13716"/>
                  </a:lnTo>
                  <a:lnTo>
                    <a:pt x="297179" y="0"/>
                  </a:lnTo>
                  <a:close/>
                </a:path>
                <a:path w="3985259" h="449580">
                  <a:moveTo>
                    <a:pt x="393192" y="0"/>
                  </a:moveTo>
                  <a:lnTo>
                    <a:pt x="338327" y="0"/>
                  </a:lnTo>
                  <a:lnTo>
                    <a:pt x="338327" y="13716"/>
                  </a:lnTo>
                  <a:lnTo>
                    <a:pt x="393192" y="13716"/>
                  </a:lnTo>
                  <a:lnTo>
                    <a:pt x="393192" y="0"/>
                  </a:lnTo>
                  <a:close/>
                </a:path>
                <a:path w="3985259" h="449580">
                  <a:moveTo>
                    <a:pt x="489203" y="0"/>
                  </a:moveTo>
                  <a:lnTo>
                    <a:pt x="434340" y="0"/>
                  </a:lnTo>
                  <a:lnTo>
                    <a:pt x="434340" y="13716"/>
                  </a:lnTo>
                  <a:lnTo>
                    <a:pt x="489203" y="13716"/>
                  </a:lnTo>
                  <a:lnTo>
                    <a:pt x="489203" y="0"/>
                  </a:lnTo>
                  <a:close/>
                </a:path>
                <a:path w="3985259" h="449580">
                  <a:moveTo>
                    <a:pt x="585216" y="0"/>
                  </a:moveTo>
                  <a:lnTo>
                    <a:pt x="530351" y="0"/>
                  </a:lnTo>
                  <a:lnTo>
                    <a:pt x="530351" y="13716"/>
                  </a:lnTo>
                  <a:lnTo>
                    <a:pt x="585216" y="13716"/>
                  </a:lnTo>
                  <a:lnTo>
                    <a:pt x="585216" y="0"/>
                  </a:lnTo>
                  <a:close/>
                </a:path>
                <a:path w="3985259" h="449580">
                  <a:moveTo>
                    <a:pt x="681227" y="0"/>
                  </a:moveTo>
                  <a:lnTo>
                    <a:pt x="626364" y="0"/>
                  </a:lnTo>
                  <a:lnTo>
                    <a:pt x="626364" y="13716"/>
                  </a:lnTo>
                  <a:lnTo>
                    <a:pt x="681227" y="13716"/>
                  </a:lnTo>
                  <a:lnTo>
                    <a:pt x="681227" y="0"/>
                  </a:lnTo>
                  <a:close/>
                </a:path>
                <a:path w="3985259" h="449580">
                  <a:moveTo>
                    <a:pt x="777240" y="0"/>
                  </a:moveTo>
                  <a:lnTo>
                    <a:pt x="722376" y="0"/>
                  </a:lnTo>
                  <a:lnTo>
                    <a:pt x="722376" y="13716"/>
                  </a:lnTo>
                  <a:lnTo>
                    <a:pt x="777240" y="13716"/>
                  </a:lnTo>
                  <a:lnTo>
                    <a:pt x="777240" y="0"/>
                  </a:lnTo>
                  <a:close/>
                </a:path>
                <a:path w="3985259" h="449580">
                  <a:moveTo>
                    <a:pt x="873251" y="0"/>
                  </a:moveTo>
                  <a:lnTo>
                    <a:pt x="818388" y="0"/>
                  </a:lnTo>
                  <a:lnTo>
                    <a:pt x="818388" y="13716"/>
                  </a:lnTo>
                  <a:lnTo>
                    <a:pt x="873251" y="13716"/>
                  </a:lnTo>
                  <a:lnTo>
                    <a:pt x="873251" y="0"/>
                  </a:lnTo>
                  <a:close/>
                </a:path>
                <a:path w="3985259" h="449580">
                  <a:moveTo>
                    <a:pt x="969264" y="0"/>
                  </a:moveTo>
                  <a:lnTo>
                    <a:pt x="914400" y="0"/>
                  </a:lnTo>
                  <a:lnTo>
                    <a:pt x="914400" y="13716"/>
                  </a:lnTo>
                  <a:lnTo>
                    <a:pt x="969264" y="13716"/>
                  </a:lnTo>
                  <a:lnTo>
                    <a:pt x="969264" y="0"/>
                  </a:lnTo>
                  <a:close/>
                </a:path>
                <a:path w="3985259" h="449580">
                  <a:moveTo>
                    <a:pt x="1065276" y="0"/>
                  </a:moveTo>
                  <a:lnTo>
                    <a:pt x="1010412" y="0"/>
                  </a:lnTo>
                  <a:lnTo>
                    <a:pt x="1010412" y="13716"/>
                  </a:lnTo>
                  <a:lnTo>
                    <a:pt x="1065276" y="13716"/>
                  </a:lnTo>
                  <a:lnTo>
                    <a:pt x="1065276" y="0"/>
                  </a:lnTo>
                  <a:close/>
                </a:path>
                <a:path w="3985259" h="449580">
                  <a:moveTo>
                    <a:pt x="1161288" y="0"/>
                  </a:moveTo>
                  <a:lnTo>
                    <a:pt x="1106424" y="0"/>
                  </a:lnTo>
                  <a:lnTo>
                    <a:pt x="1106424" y="13716"/>
                  </a:lnTo>
                  <a:lnTo>
                    <a:pt x="1161288" y="13716"/>
                  </a:lnTo>
                  <a:lnTo>
                    <a:pt x="1161288" y="0"/>
                  </a:lnTo>
                  <a:close/>
                </a:path>
                <a:path w="3985259" h="449580">
                  <a:moveTo>
                    <a:pt x="1257300" y="0"/>
                  </a:moveTo>
                  <a:lnTo>
                    <a:pt x="1202435" y="0"/>
                  </a:lnTo>
                  <a:lnTo>
                    <a:pt x="1202435" y="13716"/>
                  </a:lnTo>
                  <a:lnTo>
                    <a:pt x="1257300" y="13716"/>
                  </a:lnTo>
                  <a:lnTo>
                    <a:pt x="1257300" y="0"/>
                  </a:lnTo>
                  <a:close/>
                </a:path>
                <a:path w="3985259" h="449580">
                  <a:moveTo>
                    <a:pt x="1353312" y="0"/>
                  </a:moveTo>
                  <a:lnTo>
                    <a:pt x="1298448" y="0"/>
                  </a:lnTo>
                  <a:lnTo>
                    <a:pt x="1298448" y="13716"/>
                  </a:lnTo>
                  <a:lnTo>
                    <a:pt x="1353312" y="13716"/>
                  </a:lnTo>
                  <a:lnTo>
                    <a:pt x="1353312" y="0"/>
                  </a:lnTo>
                  <a:close/>
                </a:path>
                <a:path w="3985259" h="449580">
                  <a:moveTo>
                    <a:pt x="1449324" y="0"/>
                  </a:moveTo>
                  <a:lnTo>
                    <a:pt x="1394459" y="0"/>
                  </a:lnTo>
                  <a:lnTo>
                    <a:pt x="1394459" y="13716"/>
                  </a:lnTo>
                  <a:lnTo>
                    <a:pt x="1449324" y="13716"/>
                  </a:lnTo>
                  <a:lnTo>
                    <a:pt x="1449324" y="0"/>
                  </a:lnTo>
                  <a:close/>
                </a:path>
                <a:path w="3985259" h="449580">
                  <a:moveTo>
                    <a:pt x="1545335" y="0"/>
                  </a:moveTo>
                  <a:lnTo>
                    <a:pt x="1490472" y="0"/>
                  </a:lnTo>
                  <a:lnTo>
                    <a:pt x="1490472" y="13716"/>
                  </a:lnTo>
                  <a:lnTo>
                    <a:pt x="1545335" y="13716"/>
                  </a:lnTo>
                  <a:lnTo>
                    <a:pt x="1545335" y="0"/>
                  </a:lnTo>
                  <a:close/>
                </a:path>
                <a:path w="3985259" h="449580">
                  <a:moveTo>
                    <a:pt x="1641348" y="0"/>
                  </a:moveTo>
                  <a:lnTo>
                    <a:pt x="1586483" y="0"/>
                  </a:lnTo>
                  <a:lnTo>
                    <a:pt x="1586483" y="13716"/>
                  </a:lnTo>
                  <a:lnTo>
                    <a:pt x="1641348" y="13716"/>
                  </a:lnTo>
                  <a:lnTo>
                    <a:pt x="1641348" y="0"/>
                  </a:lnTo>
                  <a:close/>
                </a:path>
                <a:path w="3985259" h="449580">
                  <a:moveTo>
                    <a:pt x="1737359" y="0"/>
                  </a:moveTo>
                  <a:lnTo>
                    <a:pt x="1682496" y="0"/>
                  </a:lnTo>
                  <a:lnTo>
                    <a:pt x="1682496" y="13716"/>
                  </a:lnTo>
                  <a:lnTo>
                    <a:pt x="1737359" y="13716"/>
                  </a:lnTo>
                  <a:lnTo>
                    <a:pt x="1737359" y="0"/>
                  </a:lnTo>
                  <a:close/>
                </a:path>
                <a:path w="3985259" h="449580">
                  <a:moveTo>
                    <a:pt x="1833372" y="0"/>
                  </a:moveTo>
                  <a:lnTo>
                    <a:pt x="1778507" y="0"/>
                  </a:lnTo>
                  <a:lnTo>
                    <a:pt x="1778507" y="13716"/>
                  </a:lnTo>
                  <a:lnTo>
                    <a:pt x="1833372" y="13716"/>
                  </a:lnTo>
                  <a:lnTo>
                    <a:pt x="1833372" y="0"/>
                  </a:lnTo>
                  <a:close/>
                </a:path>
                <a:path w="3985259" h="449580">
                  <a:moveTo>
                    <a:pt x="1929383" y="0"/>
                  </a:moveTo>
                  <a:lnTo>
                    <a:pt x="1874520" y="0"/>
                  </a:lnTo>
                  <a:lnTo>
                    <a:pt x="1874520" y="13716"/>
                  </a:lnTo>
                  <a:lnTo>
                    <a:pt x="1929383" y="13716"/>
                  </a:lnTo>
                  <a:lnTo>
                    <a:pt x="1929383" y="0"/>
                  </a:lnTo>
                  <a:close/>
                </a:path>
                <a:path w="3985259" h="449580">
                  <a:moveTo>
                    <a:pt x="2025396" y="0"/>
                  </a:moveTo>
                  <a:lnTo>
                    <a:pt x="1970531" y="0"/>
                  </a:lnTo>
                  <a:lnTo>
                    <a:pt x="1970531" y="13716"/>
                  </a:lnTo>
                  <a:lnTo>
                    <a:pt x="2025396" y="13716"/>
                  </a:lnTo>
                  <a:lnTo>
                    <a:pt x="2025396" y="0"/>
                  </a:lnTo>
                  <a:close/>
                </a:path>
                <a:path w="3985259" h="449580">
                  <a:moveTo>
                    <a:pt x="2121407" y="0"/>
                  </a:moveTo>
                  <a:lnTo>
                    <a:pt x="2066544" y="0"/>
                  </a:lnTo>
                  <a:lnTo>
                    <a:pt x="2066544" y="13716"/>
                  </a:lnTo>
                  <a:lnTo>
                    <a:pt x="2121407" y="13716"/>
                  </a:lnTo>
                  <a:lnTo>
                    <a:pt x="2121407" y="0"/>
                  </a:lnTo>
                  <a:close/>
                </a:path>
                <a:path w="3985259" h="449580">
                  <a:moveTo>
                    <a:pt x="2217420" y="0"/>
                  </a:moveTo>
                  <a:lnTo>
                    <a:pt x="2162555" y="0"/>
                  </a:lnTo>
                  <a:lnTo>
                    <a:pt x="2162555" y="13716"/>
                  </a:lnTo>
                  <a:lnTo>
                    <a:pt x="2217420" y="13716"/>
                  </a:lnTo>
                  <a:lnTo>
                    <a:pt x="2217420" y="0"/>
                  </a:lnTo>
                  <a:close/>
                </a:path>
                <a:path w="3985259" h="449580">
                  <a:moveTo>
                    <a:pt x="2313431" y="0"/>
                  </a:moveTo>
                  <a:lnTo>
                    <a:pt x="2258568" y="0"/>
                  </a:lnTo>
                  <a:lnTo>
                    <a:pt x="2258568" y="13716"/>
                  </a:lnTo>
                  <a:lnTo>
                    <a:pt x="2313431" y="13716"/>
                  </a:lnTo>
                  <a:lnTo>
                    <a:pt x="2313431" y="0"/>
                  </a:lnTo>
                  <a:close/>
                </a:path>
                <a:path w="3985259" h="449580">
                  <a:moveTo>
                    <a:pt x="2409444" y="0"/>
                  </a:moveTo>
                  <a:lnTo>
                    <a:pt x="2354579" y="0"/>
                  </a:lnTo>
                  <a:lnTo>
                    <a:pt x="2354579" y="13716"/>
                  </a:lnTo>
                  <a:lnTo>
                    <a:pt x="2409444" y="13716"/>
                  </a:lnTo>
                  <a:lnTo>
                    <a:pt x="2409444" y="0"/>
                  </a:lnTo>
                  <a:close/>
                </a:path>
                <a:path w="3985259" h="449580">
                  <a:moveTo>
                    <a:pt x="2505455" y="0"/>
                  </a:moveTo>
                  <a:lnTo>
                    <a:pt x="2450592" y="0"/>
                  </a:lnTo>
                  <a:lnTo>
                    <a:pt x="2450592" y="13716"/>
                  </a:lnTo>
                  <a:lnTo>
                    <a:pt x="2505455" y="13716"/>
                  </a:lnTo>
                  <a:lnTo>
                    <a:pt x="2505455" y="0"/>
                  </a:lnTo>
                  <a:close/>
                </a:path>
                <a:path w="3985259" h="449580">
                  <a:moveTo>
                    <a:pt x="2601468" y="0"/>
                  </a:moveTo>
                  <a:lnTo>
                    <a:pt x="2546604" y="0"/>
                  </a:lnTo>
                  <a:lnTo>
                    <a:pt x="2546604" y="13716"/>
                  </a:lnTo>
                  <a:lnTo>
                    <a:pt x="2601468" y="13716"/>
                  </a:lnTo>
                  <a:lnTo>
                    <a:pt x="2601468" y="0"/>
                  </a:lnTo>
                  <a:close/>
                </a:path>
                <a:path w="3985259" h="449580">
                  <a:moveTo>
                    <a:pt x="2695955" y="0"/>
                  </a:moveTo>
                  <a:lnTo>
                    <a:pt x="2642616" y="0"/>
                  </a:lnTo>
                  <a:lnTo>
                    <a:pt x="2642616" y="13716"/>
                  </a:lnTo>
                  <a:lnTo>
                    <a:pt x="2695955" y="13716"/>
                  </a:lnTo>
                  <a:lnTo>
                    <a:pt x="2695955" y="0"/>
                  </a:lnTo>
                  <a:close/>
                </a:path>
                <a:path w="3985259" h="449580">
                  <a:moveTo>
                    <a:pt x="2791968" y="0"/>
                  </a:moveTo>
                  <a:lnTo>
                    <a:pt x="2737104" y="0"/>
                  </a:lnTo>
                  <a:lnTo>
                    <a:pt x="2737104" y="13716"/>
                  </a:lnTo>
                  <a:lnTo>
                    <a:pt x="2791968" y="13716"/>
                  </a:lnTo>
                  <a:lnTo>
                    <a:pt x="2791968" y="0"/>
                  </a:lnTo>
                  <a:close/>
                </a:path>
                <a:path w="3985259" h="449580">
                  <a:moveTo>
                    <a:pt x="2887979" y="0"/>
                  </a:moveTo>
                  <a:lnTo>
                    <a:pt x="2833116" y="0"/>
                  </a:lnTo>
                  <a:lnTo>
                    <a:pt x="2833116" y="13716"/>
                  </a:lnTo>
                  <a:lnTo>
                    <a:pt x="2887979" y="13716"/>
                  </a:lnTo>
                  <a:lnTo>
                    <a:pt x="2887979" y="0"/>
                  </a:lnTo>
                  <a:close/>
                </a:path>
                <a:path w="3985259" h="449580">
                  <a:moveTo>
                    <a:pt x="2983992" y="0"/>
                  </a:moveTo>
                  <a:lnTo>
                    <a:pt x="2929128" y="0"/>
                  </a:lnTo>
                  <a:lnTo>
                    <a:pt x="2929128" y="13716"/>
                  </a:lnTo>
                  <a:lnTo>
                    <a:pt x="2983992" y="13716"/>
                  </a:lnTo>
                  <a:lnTo>
                    <a:pt x="2983992" y="0"/>
                  </a:lnTo>
                  <a:close/>
                </a:path>
                <a:path w="3985259" h="449580">
                  <a:moveTo>
                    <a:pt x="3080004" y="0"/>
                  </a:moveTo>
                  <a:lnTo>
                    <a:pt x="3025140" y="0"/>
                  </a:lnTo>
                  <a:lnTo>
                    <a:pt x="3025140" y="13716"/>
                  </a:lnTo>
                  <a:lnTo>
                    <a:pt x="3080004" y="13716"/>
                  </a:lnTo>
                  <a:lnTo>
                    <a:pt x="3080004" y="0"/>
                  </a:lnTo>
                  <a:close/>
                </a:path>
                <a:path w="3985259" h="449580">
                  <a:moveTo>
                    <a:pt x="3176016" y="0"/>
                  </a:moveTo>
                  <a:lnTo>
                    <a:pt x="3121152" y="0"/>
                  </a:lnTo>
                  <a:lnTo>
                    <a:pt x="3121152" y="13716"/>
                  </a:lnTo>
                  <a:lnTo>
                    <a:pt x="3176016" y="13716"/>
                  </a:lnTo>
                  <a:lnTo>
                    <a:pt x="3176016" y="0"/>
                  </a:lnTo>
                  <a:close/>
                </a:path>
                <a:path w="3985259" h="449580">
                  <a:moveTo>
                    <a:pt x="3272028" y="0"/>
                  </a:moveTo>
                  <a:lnTo>
                    <a:pt x="3217164" y="0"/>
                  </a:lnTo>
                  <a:lnTo>
                    <a:pt x="3217164" y="13716"/>
                  </a:lnTo>
                  <a:lnTo>
                    <a:pt x="3272028" y="13716"/>
                  </a:lnTo>
                  <a:lnTo>
                    <a:pt x="3272028" y="0"/>
                  </a:lnTo>
                  <a:close/>
                </a:path>
                <a:path w="3985259" h="449580">
                  <a:moveTo>
                    <a:pt x="3368040" y="0"/>
                  </a:moveTo>
                  <a:lnTo>
                    <a:pt x="3313176" y="0"/>
                  </a:lnTo>
                  <a:lnTo>
                    <a:pt x="3313176" y="13716"/>
                  </a:lnTo>
                  <a:lnTo>
                    <a:pt x="3368040" y="13716"/>
                  </a:lnTo>
                  <a:lnTo>
                    <a:pt x="3368040" y="0"/>
                  </a:lnTo>
                  <a:close/>
                </a:path>
                <a:path w="3985259" h="449580">
                  <a:moveTo>
                    <a:pt x="3464052" y="0"/>
                  </a:moveTo>
                  <a:lnTo>
                    <a:pt x="3409188" y="0"/>
                  </a:lnTo>
                  <a:lnTo>
                    <a:pt x="3409188" y="13716"/>
                  </a:lnTo>
                  <a:lnTo>
                    <a:pt x="3464052" y="13716"/>
                  </a:lnTo>
                  <a:lnTo>
                    <a:pt x="3464052" y="0"/>
                  </a:lnTo>
                  <a:close/>
                </a:path>
                <a:path w="3985259" h="449580">
                  <a:moveTo>
                    <a:pt x="3560064" y="0"/>
                  </a:moveTo>
                  <a:lnTo>
                    <a:pt x="3505200" y="0"/>
                  </a:lnTo>
                  <a:lnTo>
                    <a:pt x="3505200" y="13716"/>
                  </a:lnTo>
                  <a:lnTo>
                    <a:pt x="3560064" y="13716"/>
                  </a:lnTo>
                  <a:lnTo>
                    <a:pt x="3560064" y="0"/>
                  </a:lnTo>
                  <a:close/>
                </a:path>
                <a:path w="3985259" h="449580">
                  <a:moveTo>
                    <a:pt x="3656076" y="0"/>
                  </a:moveTo>
                  <a:lnTo>
                    <a:pt x="3601212" y="0"/>
                  </a:lnTo>
                  <a:lnTo>
                    <a:pt x="3601212" y="13716"/>
                  </a:lnTo>
                  <a:lnTo>
                    <a:pt x="3656076" y="13716"/>
                  </a:lnTo>
                  <a:lnTo>
                    <a:pt x="3656076" y="0"/>
                  </a:lnTo>
                  <a:close/>
                </a:path>
                <a:path w="3985259" h="449580">
                  <a:moveTo>
                    <a:pt x="3752088" y="0"/>
                  </a:moveTo>
                  <a:lnTo>
                    <a:pt x="3697224" y="0"/>
                  </a:lnTo>
                  <a:lnTo>
                    <a:pt x="3697224" y="13716"/>
                  </a:lnTo>
                  <a:lnTo>
                    <a:pt x="3752088" y="13716"/>
                  </a:lnTo>
                  <a:lnTo>
                    <a:pt x="3752088" y="0"/>
                  </a:lnTo>
                  <a:close/>
                </a:path>
                <a:path w="3985259" h="449580">
                  <a:moveTo>
                    <a:pt x="3848100" y="0"/>
                  </a:moveTo>
                  <a:lnTo>
                    <a:pt x="3793235" y="0"/>
                  </a:lnTo>
                  <a:lnTo>
                    <a:pt x="3793235" y="13716"/>
                  </a:lnTo>
                  <a:lnTo>
                    <a:pt x="3848100" y="13716"/>
                  </a:lnTo>
                  <a:lnTo>
                    <a:pt x="3848100" y="0"/>
                  </a:lnTo>
                  <a:close/>
                </a:path>
                <a:path w="3985259" h="449580">
                  <a:moveTo>
                    <a:pt x="3944112" y="0"/>
                  </a:moveTo>
                  <a:lnTo>
                    <a:pt x="3889248" y="0"/>
                  </a:lnTo>
                  <a:lnTo>
                    <a:pt x="3889248" y="13716"/>
                  </a:lnTo>
                  <a:lnTo>
                    <a:pt x="3944112" y="13716"/>
                  </a:lnTo>
                  <a:lnTo>
                    <a:pt x="3944112" y="0"/>
                  </a:lnTo>
                  <a:close/>
                </a:path>
                <a:path w="3985259" h="449580">
                  <a:moveTo>
                    <a:pt x="3985259" y="12192"/>
                  </a:moveTo>
                  <a:lnTo>
                    <a:pt x="3971544" y="12192"/>
                  </a:lnTo>
                  <a:lnTo>
                    <a:pt x="3971544" y="67056"/>
                  </a:lnTo>
                  <a:lnTo>
                    <a:pt x="3985259" y="67056"/>
                  </a:lnTo>
                  <a:lnTo>
                    <a:pt x="3985259" y="12192"/>
                  </a:lnTo>
                  <a:close/>
                </a:path>
                <a:path w="3985259" h="449580">
                  <a:moveTo>
                    <a:pt x="3985259" y="108204"/>
                  </a:moveTo>
                  <a:lnTo>
                    <a:pt x="3971544" y="108204"/>
                  </a:lnTo>
                  <a:lnTo>
                    <a:pt x="3971544" y="163068"/>
                  </a:lnTo>
                  <a:lnTo>
                    <a:pt x="3985259" y="163068"/>
                  </a:lnTo>
                  <a:lnTo>
                    <a:pt x="3985259" y="108204"/>
                  </a:lnTo>
                  <a:close/>
                </a:path>
                <a:path w="3985259" h="449580">
                  <a:moveTo>
                    <a:pt x="3985259" y="204216"/>
                  </a:moveTo>
                  <a:lnTo>
                    <a:pt x="3971544" y="204216"/>
                  </a:lnTo>
                  <a:lnTo>
                    <a:pt x="3971544" y="259080"/>
                  </a:lnTo>
                  <a:lnTo>
                    <a:pt x="3985259" y="259080"/>
                  </a:lnTo>
                  <a:lnTo>
                    <a:pt x="3985259" y="204216"/>
                  </a:lnTo>
                  <a:close/>
                </a:path>
                <a:path w="3985259" h="449580">
                  <a:moveTo>
                    <a:pt x="3985259" y="300228"/>
                  </a:moveTo>
                  <a:lnTo>
                    <a:pt x="3971544" y="300228"/>
                  </a:lnTo>
                  <a:lnTo>
                    <a:pt x="3971544" y="355092"/>
                  </a:lnTo>
                  <a:lnTo>
                    <a:pt x="3985259" y="355092"/>
                  </a:lnTo>
                  <a:lnTo>
                    <a:pt x="3985259" y="300228"/>
                  </a:lnTo>
                  <a:close/>
                </a:path>
                <a:path w="3985259" h="449580">
                  <a:moveTo>
                    <a:pt x="3971544" y="435863"/>
                  </a:moveTo>
                  <a:lnTo>
                    <a:pt x="3970020" y="435863"/>
                  </a:lnTo>
                  <a:lnTo>
                    <a:pt x="3970020" y="449580"/>
                  </a:lnTo>
                  <a:lnTo>
                    <a:pt x="3985259" y="449580"/>
                  </a:lnTo>
                  <a:lnTo>
                    <a:pt x="3985259" y="441960"/>
                  </a:lnTo>
                  <a:lnTo>
                    <a:pt x="3971544" y="441960"/>
                  </a:lnTo>
                  <a:lnTo>
                    <a:pt x="3971544" y="435863"/>
                  </a:lnTo>
                  <a:close/>
                </a:path>
                <a:path w="3985259" h="449580">
                  <a:moveTo>
                    <a:pt x="3985259" y="396239"/>
                  </a:moveTo>
                  <a:lnTo>
                    <a:pt x="3971544" y="396239"/>
                  </a:lnTo>
                  <a:lnTo>
                    <a:pt x="3971544" y="441960"/>
                  </a:lnTo>
                  <a:lnTo>
                    <a:pt x="3979164" y="435863"/>
                  </a:lnTo>
                  <a:lnTo>
                    <a:pt x="3985259" y="435863"/>
                  </a:lnTo>
                  <a:lnTo>
                    <a:pt x="3985259" y="396239"/>
                  </a:lnTo>
                  <a:close/>
                </a:path>
                <a:path w="3985259" h="449580">
                  <a:moveTo>
                    <a:pt x="3985259" y="435863"/>
                  </a:moveTo>
                  <a:lnTo>
                    <a:pt x="3979164" y="435863"/>
                  </a:lnTo>
                  <a:lnTo>
                    <a:pt x="3971544" y="441960"/>
                  </a:lnTo>
                  <a:lnTo>
                    <a:pt x="3985259" y="441960"/>
                  </a:lnTo>
                  <a:lnTo>
                    <a:pt x="3985259" y="435863"/>
                  </a:lnTo>
                  <a:close/>
                </a:path>
                <a:path w="3985259" h="449580">
                  <a:moveTo>
                    <a:pt x="3928872" y="435863"/>
                  </a:moveTo>
                  <a:lnTo>
                    <a:pt x="3874007" y="435863"/>
                  </a:lnTo>
                  <a:lnTo>
                    <a:pt x="3874007" y="449580"/>
                  </a:lnTo>
                  <a:lnTo>
                    <a:pt x="3928872" y="449580"/>
                  </a:lnTo>
                  <a:lnTo>
                    <a:pt x="3928872" y="435863"/>
                  </a:lnTo>
                  <a:close/>
                </a:path>
                <a:path w="3985259" h="449580">
                  <a:moveTo>
                    <a:pt x="3832859" y="435863"/>
                  </a:moveTo>
                  <a:lnTo>
                    <a:pt x="3777996" y="435863"/>
                  </a:lnTo>
                  <a:lnTo>
                    <a:pt x="3777996" y="449580"/>
                  </a:lnTo>
                  <a:lnTo>
                    <a:pt x="3832859" y="449580"/>
                  </a:lnTo>
                  <a:lnTo>
                    <a:pt x="3832859" y="435863"/>
                  </a:lnTo>
                  <a:close/>
                </a:path>
                <a:path w="3985259" h="449580">
                  <a:moveTo>
                    <a:pt x="3736848" y="435863"/>
                  </a:moveTo>
                  <a:lnTo>
                    <a:pt x="3681983" y="435863"/>
                  </a:lnTo>
                  <a:lnTo>
                    <a:pt x="3681983" y="449580"/>
                  </a:lnTo>
                  <a:lnTo>
                    <a:pt x="3736848" y="449580"/>
                  </a:lnTo>
                  <a:lnTo>
                    <a:pt x="3736848" y="435863"/>
                  </a:lnTo>
                  <a:close/>
                </a:path>
                <a:path w="3985259" h="449580">
                  <a:moveTo>
                    <a:pt x="3640835" y="435863"/>
                  </a:moveTo>
                  <a:lnTo>
                    <a:pt x="3585972" y="435863"/>
                  </a:lnTo>
                  <a:lnTo>
                    <a:pt x="3585972" y="449580"/>
                  </a:lnTo>
                  <a:lnTo>
                    <a:pt x="3640835" y="449580"/>
                  </a:lnTo>
                  <a:lnTo>
                    <a:pt x="3640835" y="435863"/>
                  </a:lnTo>
                  <a:close/>
                </a:path>
                <a:path w="3985259" h="449580">
                  <a:moveTo>
                    <a:pt x="3544824" y="435863"/>
                  </a:moveTo>
                  <a:lnTo>
                    <a:pt x="3489959" y="435863"/>
                  </a:lnTo>
                  <a:lnTo>
                    <a:pt x="3489959" y="449580"/>
                  </a:lnTo>
                  <a:lnTo>
                    <a:pt x="3544824" y="449580"/>
                  </a:lnTo>
                  <a:lnTo>
                    <a:pt x="3544824" y="435863"/>
                  </a:lnTo>
                  <a:close/>
                </a:path>
                <a:path w="3985259" h="449580">
                  <a:moveTo>
                    <a:pt x="3448812" y="435863"/>
                  </a:moveTo>
                  <a:lnTo>
                    <a:pt x="3393948" y="435863"/>
                  </a:lnTo>
                  <a:lnTo>
                    <a:pt x="3393948" y="449580"/>
                  </a:lnTo>
                  <a:lnTo>
                    <a:pt x="3448812" y="449580"/>
                  </a:lnTo>
                  <a:lnTo>
                    <a:pt x="3448812" y="435863"/>
                  </a:lnTo>
                  <a:close/>
                </a:path>
                <a:path w="3985259" h="449580">
                  <a:moveTo>
                    <a:pt x="3352800" y="435863"/>
                  </a:moveTo>
                  <a:lnTo>
                    <a:pt x="3297935" y="435863"/>
                  </a:lnTo>
                  <a:lnTo>
                    <a:pt x="3297935" y="449580"/>
                  </a:lnTo>
                  <a:lnTo>
                    <a:pt x="3352800" y="449580"/>
                  </a:lnTo>
                  <a:lnTo>
                    <a:pt x="3352800" y="435863"/>
                  </a:lnTo>
                  <a:close/>
                </a:path>
                <a:path w="3985259" h="449580">
                  <a:moveTo>
                    <a:pt x="3256788" y="435863"/>
                  </a:moveTo>
                  <a:lnTo>
                    <a:pt x="3201924" y="435863"/>
                  </a:lnTo>
                  <a:lnTo>
                    <a:pt x="3201924" y="449580"/>
                  </a:lnTo>
                  <a:lnTo>
                    <a:pt x="3256788" y="449580"/>
                  </a:lnTo>
                  <a:lnTo>
                    <a:pt x="3256788" y="435863"/>
                  </a:lnTo>
                  <a:close/>
                </a:path>
                <a:path w="3985259" h="449580">
                  <a:moveTo>
                    <a:pt x="3160776" y="435863"/>
                  </a:moveTo>
                  <a:lnTo>
                    <a:pt x="3105912" y="435863"/>
                  </a:lnTo>
                  <a:lnTo>
                    <a:pt x="3105912" y="449580"/>
                  </a:lnTo>
                  <a:lnTo>
                    <a:pt x="3160776" y="449580"/>
                  </a:lnTo>
                  <a:lnTo>
                    <a:pt x="3160776" y="435863"/>
                  </a:lnTo>
                  <a:close/>
                </a:path>
                <a:path w="3985259" h="449580">
                  <a:moveTo>
                    <a:pt x="3064764" y="435863"/>
                  </a:moveTo>
                  <a:lnTo>
                    <a:pt x="3009900" y="435863"/>
                  </a:lnTo>
                  <a:lnTo>
                    <a:pt x="3009900" y="449580"/>
                  </a:lnTo>
                  <a:lnTo>
                    <a:pt x="3064764" y="449580"/>
                  </a:lnTo>
                  <a:lnTo>
                    <a:pt x="3064764" y="435863"/>
                  </a:lnTo>
                  <a:close/>
                </a:path>
                <a:path w="3985259" h="449580">
                  <a:moveTo>
                    <a:pt x="2968752" y="435863"/>
                  </a:moveTo>
                  <a:lnTo>
                    <a:pt x="2913888" y="435863"/>
                  </a:lnTo>
                  <a:lnTo>
                    <a:pt x="2913888" y="449580"/>
                  </a:lnTo>
                  <a:lnTo>
                    <a:pt x="2968752" y="449580"/>
                  </a:lnTo>
                  <a:lnTo>
                    <a:pt x="2968752" y="435863"/>
                  </a:lnTo>
                  <a:close/>
                </a:path>
                <a:path w="3985259" h="449580">
                  <a:moveTo>
                    <a:pt x="2872740" y="435863"/>
                  </a:moveTo>
                  <a:lnTo>
                    <a:pt x="2817876" y="435863"/>
                  </a:lnTo>
                  <a:lnTo>
                    <a:pt x="2817876" y="449580"/>
                  </a:lnTo>
                  <a:lnTo>
                    <a:pt x="2872740" y="449580"/>
                  </a:lnTo>
                  <a:lnTo>
                    <a:pt x="2872740" y="435863"/>
                  </a:lnTo>
                  <a:close/>
                </a:path>
                <a:path w="3985259" h="449580">
                  <a:moveTo>
                    <a:pt x="2776728" y="435863"/>
                  </a:moveTo>
                  <a:lnTo>
                    <a:pt x="2721864" y="435863"/>
                  </a:lnTo>
                  <a:lnTo>
                    <a:pt x="2721864" y="449580"/>
                  </a:lnTo>
                  <a:lnTo>
                    <a:pt x="2776728" y="449580"/>
                  </a:lnTo>
                  <a:lnTo>
                    <a:pt x="2776728" y="435863"/>
                  </a:lnTo>
                  <a:close/>
                </a:path>
                <a:path w="3985259" h="449580">
                  <a:moveTo>
                    <a:pt x="2680716" y="435863"/>
                  </a:moveTo>
                  <a:lnTo>
                    <a:pt x="2625852" y="435863"/>
                  </a:lnTo>
                  <a:lnTo>
                    <a:pt x="2625852" y="449580"/>
                  </a:lnTo>
                  <a:lnTo>
                    <a:pt x="2680716" y="449580"/>
                  </a:lnTo>
                  <a:lnTo>
                    <a:pt x="2680716" y="435863"/>
                  </a:lnTo>
                  <a:close/>
                </a:path>
                <a:path w="3985259" h="449580">
                  <a:moveTo>
                    <a:pt x="2584704" y="435863"/>
                  </a:moveTo>
                  <a:lnTo>
                    <a:pt x="2529840" y="435863"/>
                  </a:lnTo>
                  <a:lnTo>
                    <a:pt x="2529840" y="449580"/>
                  </a:lnTo>
                  <a:lnTo>
                    <a:pt x="2584704" y="449580"/>
                  </a:lnTo>
                  <a:lnTo>
                    <a:pt x="2584704" y="435863"/>
                  </a:lnTo>
                  <a:close/>
                </a:path>
                <a:path w="3985259" h="449580">
                  <a:moveTo>
                    <a:pt x="2488692" y="435863"/>
                  </a:moveTo>
                  <a:lnTo>
                    <a:pt x="2435352" y="435863"/>
                  </a:lnTo>
                  <a:lnTo>
                    <a:pt x="2435352" y="449580"/>
                  </a:lnTo>
                  <a:lnTo>
                    <a:pt x="2488692" y="449580"/>
                  </a:lnTo>
                  <a:lnTo>
                    <a:pt x="2488692" y="435863"/>
                  </a:lnTo>
                  <a:close/>
                </a:path>
                <a:path w="3985259" h="449580">
                  <a:moveTo>
                    <a:pt x="2394204" y="435863"/>
                  </a:moveTo>
                  <a:lnTo>
                    <a:pt x="2339340" y="435863"/>
                  </a:lnTo>
                  <a:lnTo>
                    <a:pt x="2339340" y="449580"/>
                  </a:lnTo>
                  <a:lnTo>
                    <a:pt x="2394204" y="449580"/>
                  </a:lnTo>
                  <a:lnTo>
                    <a:pt x="2394204" y="435863"/>
                  </a:lnTo>
                  <a:close/>
                </a:path>
                <a:path w="3985259" h="449580">
                  <a:moveTo>
                    <a:pt x="2298192" y="435863"/>
                  </a:moveTo>
                  <a:lnTo>
                    <a:pt x="2243328" y="435863"/>
                  </a:lnTo>
                  <a:lnTo>
                    <a:pt x="2243328" y="449580"/>
                  </a:lnTo>
                  <a:lnTo>
                    <a:pt x="2298192" y="449580"/>
                  </a:lnTo>
                  <a:lnTo>
                    <a:pt x="2298192" y="435863"/>
                  </a:lnTo>
                  <a:close/>
                </a:path>
                <a:path w="3985259" h="449580">
                  <a:moveTo>
                    <a:pt x="2202179" y="435863"/>
                  </a:moveTo>
                  <a:lnTo>
                    <a:pt x="2147316" y="435863"/>
                  </a:lnTo>
                  <a:lnTo>
                    <a:pt x="2147316" y="449580"/>
                  </a:lnTo>
                  <a:lnTo>
                    <a:pt x="2202179" y="449580"/>
                  </a:lnTo>
                  <a:lnTo>
                    <a:pt x="2202179" y="435863"/>
                  </a:lnTo>
                  <a:close/>
                </a:path>
                <a:path w="3985259" h="449580">
                  <a:moveTo>
                    <a:pt x="2106168" y="435863"/>
                  </a:moveTo>
                  <a:lnTo>
                    <a:pt x="2051303" y="435863"/>
                  </a:lnTo>
                  <a:lnTo>
                    <a:pt x="2051303" y="449580"/>
                  </a:lnTo>
                  <a:lnTo>
                    <a:pt x="2106168" y="449580"/>
                  </a:lnTo>
                  <a:lnTo>
                    <a:pt x="2106168" y="435863"/>
                  </a:lnTo>
                  <a:close/>
                </a:path>
                <a:path w="3985259" h="449580">
                  <a:moveTo>
                    <a:pt x="2010155" y="435863"/>
                  </a:moveTo>
                  <a:lnTo>
                    <a:pt x="1955292" y="435863"/>
                  </a:lnTo>
                  <a:lnTo>
                    <a:pt x="1955292" y="449580"/>
                  </a:lnTo>
                  <a:lnTo>
                    <a:pt x="2010155" y="449580"/>
                  </a:lnTo>
                  <a:lnTo>
                    <a:pt x="2010155" y="435863"/>
                  </a:lnTo>
                  <a:close/>
                </a:path>
                <a:path w="3985259" h="449580">
                  <a:moveTo>
                    <a:pt x="1914144" y="435863"/>
                  </a:moveTo>
                  <a:lnTo>
                    <a:pt x="1859279" y="435863"/>
                  </a:lnTo>
                  <a:lnTo>
                    <a:pt x="1859279" y="449580"/>
                  </a:lnTo>
                  <a:lnTo>
                    <a:pt x="1914144" y="449580"/>
                  </a:lnTo>
                  <a:lnTo>
                    <a:pt x="1914144" y="435863"/>
                  </a:lnTo>
                  <a:close/>
                </a:path>
                <a:path w="3985259" h="449580">
                  <a:moveTo>
                    <a:pt x="1818131" y="435863"/>
                  </a:moveTo>
                  <a:lnTo>
                    <a:pt x="1763268" y="435863"/>
                  </a:lnTo>
                  <a:lnTo>
                    <a:pt x="1763268" y="449580"/>
                  </a:lnTo>
                  <a:lnTo>
                    <a:pt x="1818131" y="449580"/>
                  </a:lnTo>
                  <a:lnTo>
                    <a:pt x="1818131" y="435863"/>
                  </a:lnTo>
                  <a:close/>
                </a:path>
                <a:path w="3985259" h="449580">
                  <a:moveTo>
                    <a:pt x="1722120" y="435863"/>
                  </a:moveTo>
                  <a:lnTo>
                    <a:pt x="1667255" y="435863"/>
                  </a:lnTo>
                  <a:lnTo>
                    <a:pt x="1667255" y="449580"/>
                  </a:lnTo>
                  <a:lnTo>
                    <a:pt x="1722120" y="449580"/>
                  </a:lnTo>
                  <a:lnTo>
                    <a:pt x="1722120" y="435863"/>
                  </a:lnTo>
                  <a:close/>
                </a:path>
                <a:path w="3985259" h="449580">
                  <a:moveTo>
                    <a:pt x="1626107" y="435863"/>
                  </a:moveTo>
                  <a:lnTo>
                    <a:pt x="1571244" y="435863"/>
                  </a:lnTo>
                  <a:lnTo>
                    <a:pt x="1571244" y="449580"/>
                  </a:lnTo>
                  <a:lnTo>
                    <a:pt x="1626107" y="449580"/>
                  </a:lnTo>
                  <a:lnTo>
                    <a:pt x="1626107" y="435863"/>
                  </a:lnTo>
                  <a:close/>
                </a:path>
                <a:path w="3985259" h="449580">
                  <a:moveTo>
                    <a:pt x="1530096" y="435863"/>
                  </a:moveTo>
                  <a:lnTo>
                    <a:pt x="1475231" y="435863"/>
                  </a:lnTo>
                  <a:lnTo>
                    <a:pt x="1475231" y="449580"/>
                  </a:lnTo>
                  <a:lnTo>
                    <a:pt x="1530096" y="449580"/>
                  </a:lnTo>
                  <a:lnTo>
                    <a:pt x="1530096" y="435863"/>
                  </a:lnTo>
                  <a:close/>
                </a:path>
                <a:path w="3985259" h="449580">
                  <a:moveTo>
                    <a:pt x="1434083" y="435863"/>
                  </a:moveTo>
                  <a:lnTo>
                    <a:pt x="1379220" y="435863"/>
                  </a:lnTo>
                  <a:lnTo>
                    <a:pt x="1379220" y="449580"/>
                  </a:lnTo>
                  <a:lnTo>
                    <a:pt x="1434083" y="449580"/>
                  </a:lnTo>
                  <a:lnTo>
                    <a:pt x="1434083" y="435863"/>
                  </a:lnTo>
                  <a:close/>
                </a:path>
                <a:path w="3985259" h="449580">
                  <a:moveTo>
                    <a:pt x="1338072" y="435863"/>
                  </a:moveTo>
                  <a:lnTo>
                    <a:pt x="1283207" y="435863"/>
                  </a:lnTo>
                  <a:lnTo>
                    <a:pt x="1283207" y="449580"/>
                  </a:lnTo>
                  <a:lnTo>
                    <a:pt x="1338072" y="449580"/>
                  </a:lnTo>
                  <a:lnTo>
                    <a:pt x="1338072" y="435863"/>
                  </a:lnTo>
                  <a:close/>
                </a:path>
                <a:path w="3985259" h="449580">
                  <a:moveTo>
                    <a:pt x="1242059" y="435863"/>
                  </a:moveTo>
                  <a:lnTo>
                    <a:pt x="1187196" y="435863"/>
                  </a:lnTo>
                  <a:lnTo>
                    <a:pt x="1187196" y="449580"/>
                  </a:lnTo>
                  <a:lnTo>
                    <a:pt x="1242059" y="449580"/>
                  </a:lnTo>
                  <a:lnTo>
                    <a:pt x="1242059" y="435863"/>
                  </a:lnTo>
                  <a:close/>
                </a:path>
                <a:path w="3985259" h="449580">
                  <a:moveTo>
                    <a:pt x="1146048" y="435863"/>
                  </a:moveTo>
                  <a:lnTo>
                    <a:pt x="1091183" y="435863"/>
                  </a:lnTo>
                  <a:lnTo>
                    <a:pt x="1091183" y="449580"/>
                  </a:lnTo>
                  <a:lnTo>
                    <a:pt x="1146048" y="449580"/>
                  </a:lnTo>
                  <a:lnTo>
                    <a:pt x="1146048" y="435863"/>
                  </a:lnTo>
                  <a:close/>
                </a:path>
                <a:path w="3985259" h="449580">
                  <a:moveTo>
                    <a:pt x="1050035" y="435863"/>
                  </a:moveTo>
                  <a:lnTo>
                    <a:pt x="995172" y="435863"/>
                  </a:lnTo>
                  <a:lnTo>
                    <a:pt x="995172" y="449580"/>
                  </a:lnTo>
                  <a:lnTo>
                    <a:pt x="1050035" y="449580"/>
                  </a:lnTo>
                  <a:lnTo>
                    <a:pt x="1050035" y="435863"/>
                  </a:lnTo>
                  <a:close/>
                </a:path>
                <a:path w="3985259" h="449580">
                  <a:moveTo>
                    <a:pt x="954024" y="435863"/>
                  </a:moveTo>
                  <a:lnTo>
                    <a:pt x="899159" y="435863"/>
                  </a:lnTo>
                  <a:lnTo>
                    <a:pt x="899159" y="449580"/>
                  </a:lnTo>
                  <a:lnTo>
                    <a:pt x="954024" y="449580"/>
                  </a:lnTo>
                  <a:lnTo>
                    <a:pt x="954024" y="435863"/>
                  </a:lnTo>
                  <a:close/>
                </a:path>
                <a:path w="3985259" h="449580">
                  <a:moveTo>
                    <a:pt x="858012" y="435863"/>
                  </a:moveTo>
                  <a:lnTo>
                    <a:pt x="803148" y="435863"/>
                  </a:lnTo>
                  <a:lnTo>
                    <a:pt x="803148" y="449580"/>
                  </a:lnTo>
                  <a:lnTo>
                    <a:pt x="858012" y="449580"/>
                  </a:lnTo>
                  <a:lnTo>
                    <a:pt x="858012" y="435863"/>
                  </a:lnTo>
                  <a:close/>
                </a:path>
                <a:path w="3985259" h="449580">
                  <a:moveTo>
                    <a:pt x="762000" y="435863"/>
                  </a:moveTo>
                  <a:lnTo>
                    <a:pt x="707135" y="435863"/>
                  </a:lnTo>
                  <a:lnTo>
                    <a:pt x="707135" y="449580"/>
                  </a:lnTo>
                  <a:lnTo>
                    <a:pt x="762000" y="449580"/>
                  </a:lnTo>
                  <a:lnTo>
                    <a:pt x="762000" y="435863"/>
                  </a:lnTo>
                  <a:close/>
                </a:path>
                <a:path w="3985259" h="449580">
                  <a:moveTo>
                    <a:pt x="665988" y="435863"/>
                  </a:moveTo>
                  <a:lnTo>
                    <a:pt x="611124" y="435863"/>
                  </a:lnTo>
                  <a:lnTo>
                    <a:pt x="611124" y="449580"/>
                  </a:lnTo>
                  <a:lnTo>
                    <a:pt x="665988" y="449580"/>
                  </a:lnTo>
                  <a:lnTo>
                    <a:pt x="665988" y="435863"/>
                  </a:lnTo>
                  <a:close/>
                </a:path>
                <a:path w="3985259" h="449580">
                  <a:moveTo>
                    <a:pt x="569976" y="435863"/>
                  </a:moveTo>
                  <a:lnTo>
                    <a:pt x="515112" y="435863"/>
                  </a:lnTo>
                  <a:lnTo>
                    <a:pt x="515112" y="449580"/>
                  </a:lnTo>
                  <a:lnTo>
                    <a:pt x="569976" y="449580"/>
                  </a:lnTo>
                  <a:lnTo>
                    <a:pt x="569976" y="435863"/>
                  </a:lnTo>
                  <a:close/>
                </a:path>
                <a:path w="3985259" h="449580">
                  <a:moveTo>
                    <a:pt x="473964" y="435863"/>
                  </a:moveTo>
                  <a:lnTo>
                    <a:pt x="419100" y="435863"/>
                  </a:lnTo>
                  <a:lnTo>
                    <a:pt x="419100" y="449580"/>
                  </a:lnTo>
                  <a:lnTo>
                    <a:pt x="473964" y="449580"/>
                  </a:lnTo>
                  <a:lnTo>
                    <a:pt x="473964" y="435863"/>
                  </a:lnTo>
                  <a:close/>
                </a:path>
                <a:path w="3985259" h="449580">
                  <a:moveTo>
                    <a:pt x="377951" y="435863"/>
                  </a:moveTo>
                  <a:lnTo>
                    <a:pt x="323088" y="435863"/>
                  </a:lnTo>
                  <a:lnTo>
                    <a:pt x="323088" y="449580"/>
                  </a:lnTo>
                  <a:lnTo>
                    <a:pt x="377951" y="449580"/>
                  </a:lnTo>
                  <a:lnTo>
                    <a:pt x="377951" y="435863"/>
                  </a:lnTo>
                  <a:close/>
                </a:path>
                <a:path w="3985259" h="449580">
                  <a:moveTo>
                    <a:pt x="281940" y="435863"/>
                  </a:moveTo>
                  <a:lnTo>
                    <a:pt x="227075" y="435863"/>
                  </a:lnTo>
                  <a:lnTo>
                    <a:pt x="227075" y="449580"/>
                  </a:lnTo>
                  <a:lnTo>
                    <a:pt x="281940" y="449580"/>
                  </a:lnTo>
                  <a:lnTo>
                    <a:pt x="281940" y="435863"/>
                  </a:lnTo>
                  <a:close/>
                </a:path>
                <a:path w="3985259" h="449580">
                  <a:moveTo>
                    <a:pt x="185927" y="435863"/>
                  </a:moveTo>
                  <a:lnTo>
                    <a:pt x="131064" y="435863"/>
                  </a:lnTo>
                  <a:lnTo>
                    <a:pt x="131064" y="449580"/>
                  </a:lnTo>
                  <a:lnTo>
                    <a:pt x="185927" y="449580"/>
                  </a:lnTo>
                  <a:lnTo>
                    <a:pt x="185927" y="435863"/>
                  </a:lnTo>
                  <a:close/>
                </a:path>
                <a:path w="3985259" h="449580">
                  <a:moveTo>
                    <a:pt x="89916" y="435863"/>
                  </a:moveTo>
                  <a:lnTo>
                    <a:pt x="35051" y="435863"/>
                  </a:lnTo>
                  <a:lnTo>
                    <a:pt x="35051" y="449580"/>
                  </a:lnTo>
                  <a:lnTo>
                    <a:pt x="89916" y="449580"/>
                  </a:lnTo>
                  <a:lnTo>
                    <a:pt x="89916" y="435863"/>
                  </a:lnTo>
                  <a:close/>
                </a:path>
              </a:pathLst>
            </a:custGeom>
            <a:solidFill>
              <a:srgbClr val="41709C"/>
            </a:solidFill>
          </p:spPr>
          <p:txBody>
            <a:bodyPr wrap="square" lIns="0" tIns="0" rIns="0" bIns="0" rtlCol="0"/>
            <a:lstStyle/>
            <a:p/>
          </p:txBody>
        </p:sp>
        <p:sp>
          <p:nvSpPr>
            <p:cNvPr id="93" name="object 93"/>
            <p:cNvSpPr/>
            <p:nvPr/>
          </p:nvSpPr>
          <p:spPr>
            <a:xfrm>
              <a:off x="6822948" y="2738627"/>
              <a:ext cx="3741420" cy="200025"/>
            </a:xfrm>
            <a:custGeom>
              <a:avLst/>
              <a:gdLst/>
              <a:ahLst/>
              <a:cxnLst/>
              <a:rect l="l" t="t" r="r" b="b"/>
              <a:pathLst>
                <a:path w="3741420" h="200025">
                  <a:moveTo>
                    <a:pt x="3741420" y="0"/>
                  </a:moveTo>
                  <a:lnTo>
                    <a:pt x="0" y="0"/>
                  </a:lnTo>
                  <a:lnTo>
                    <a:pt x="0" y="199644"/>
                  </a:lnTo>
                  <a:lnTo>
                    <a:pt x="3741420" y="199644"/>
                  </a:lnTo>
                  <a:lnTo>
                    <a:pt x="3741420" y="0"/>
                  </a:lnTo>
                  <a:close/>
                </a:path>
              </a:pathLst>
            </a:custGeom>
            <a:solidFill>
              <a:srgbClr val="FFFFFF"/>
            </a:solidFill>
          </p:spPr>
          <p:txBody>
            <a:bodyPr wrap="square" lIns="0" tIns="0" rIns="0" bIns="0" rtlCol="0"/>
            <a:lstStyle/>
            <a:p/>
          </p:txBody>
        </p:sp>
      </p:grpSp>
      <p:sp>
        <p:nvSpPr>
          <p:cNvPr id="94" name="object 94"/>
          <p:cNvSpPr txBox="1"/>
          <p:nvPr/>
        </p:nvSpPr>
        <p:spPr>
          <a:xfrm>
            <a:off x="6830059" y="2725927"/>
            <a:ext cx="3730625" cy="223520"/>
          </a:xfrm>
          <a:prstGeom prst="rect">
            <a:avLst/>
          </a:prstGeom>
        </p:spPr>
        <p:txBody>
          <a:bodyPr wrap="square" lIns="0" tIns="12065" rIns="0" bIns="0" rtlCol="0" vert="horz">
            <a:spAutoFit/>
          </a:bodyPr>
          <a:lstStyle/>
          <a:p>
            <a:pPr marL="12700">
              <a:lnSpc>
                <a:spcPct val="100000"/>
              </a:lnSpc>
              <a:spcBef>
                <a:spcPts val="95"/>
              </a:spcBef>
            </a:pPr>
            <a:r>
              <a:rPr dirty="0" sz="1300" spc="-5" b="1">
                <a:solidFill>
                  <a:srgbClr val="0070BF"/>
                </a:solidFill>
                <a:latin typeface="Meiryo UI"/>
                <a:cs typeface="Meiryo UI"/>
              </a:rPr>
              <a:t>未来</a:t>
            </a:r>
            <a:r>
              <a:rPr dirty="0" sz="1300" spc="-10" b="1">
                <a:solidFill>
                  <a:srgbClr val="0070BF"/>
                </a:solidFill>
                <a:latin typeface="Meiryo UI"/>
                <a:cs typeface="Meiryo UI"/>
              </a:rPr>
              <a:t>の</a:t>
            </a:r>
            <a:r>
              <a:rPr dirty="0" sz="1300" spc="-5" b="1">
                <a:solidFill>
                  <a:srgbClr val="0070BF"/>
                </a:solidFill>
                <a:latin typeface="Meiryo UI"/>
                <a:cs typeface="Meiryo UI"/>
              </a:rPr>
              <a:t>学</a:t>
            </a:r>
            <a:r>
              <a:rPr dirty="0" sz="1300" spc="-10" b="1">
                <a:solidFill>
                  <a:srgbClr val="0070BF"/>
                </a:solidFill>
                <a:latin typeface="Meiryo UI"/>
                <a:cs typeface="Meiryo UI"/>
              </a:rPr>
              <a:t>びコ</a:t>
            </a:r>
            <a:r>
              <a:rPr dirty="0" sz="1300" spc="-5" b="1">
                <a:solidFill>
                  <a:srgbClr val="0070BF"/>
                </a:solidFill>
                <a:latin typeface="Meiryo UI"/>
                <a:cs typeface="Meiryo UI"/>
              </a:rPr>
              <a:t>ンソ</a:t>
            </a:r>
            <a:r>
              <a:rPr dirty="0" sz="1300" spc="-10" b="1">
                <a:solidFill>
                  <a:srgbClr val="0070BF"/>
                </a:solidFill>
                <a:latin typeface="Meiryo UI"/>
                <a:cs typeface="Meiryo UI"/>
              </a:rPr>
              <a:t>ーシアム</a:t>
            </a:r>
            <a:r>
              <a:rPr dirty="0" sz="950" spc="20" b="1">
                <a:solidFill>
                  <a:srgbClr val="0070BF"/>
                </a:solidFill>
                <a:latin typeface="Meiryo UI"/>
                <a:cs typeface="Meiryo UI"/>
              </a:rPr>
              <a:t>（文部科学省</a:t>
            </a:r>
            <a:r>
              <a:rPr dirty="0" sz="950" spc="5" b="1">
                <a:solidFill>
                  <a:srgbClr val="0070BF"/>
                </a:solidFill>
                <a:latin typeface="Meiryo UI"/>
                <a:cs typeface="Meiryo UI"/>
              </a:rPr>
              <a:t>・</a:t>
            </a:r>
            <a:r>
              <a:rPr dirty="0" sz="950" spc="20" b="1">
                <a:solidFill>
                  <a:srgbClr val="0070BF"/>
                </a:solidFill>
                <a:latin typeface="Meiryo UI"/>
                <a:cs typeface="Meiryo UI"/>
              </a:rPr>
              <a:t>総務省</a:t>
            </a:r>
            <a:r>
              <a:rPr dirty="0" sz="950" spc="5" b="1">
                <a:solidFill>
                  <a:srgbClr val="0070BF"/>
                </a:solidFill>
                <a:latin typeface="Meiryo UI"/>
                <a:cs typeface="Meiryo UI"/>
              </a:rPr>
              <a:t>・</a:t>
            </a:r>
            <a:r>
              <a:rPr dirty="0" sz="950" spc="20" b="1">
                <a:solidFill>
                  <a:srgbClr val="0070BF"/>
                </a:solidFill>
                <a:latin typeface="Meiryo UI"/>
                <a:cs typeface="Meiryo UI"/>
              </a:rPr>
              <a:t>経済産業省）</a:t>
            </a:r>
            <a:endParaRPr sz="950">
              <a:latin typeface="Meiryo UI"/>
              <a:cs typeface="Meiryo UI"/>
            </a:endParaRPr>
          </a:p>
        </p:txBody>
      </p:sp>
      <p:sp>
        <p:nvSpPr>
          <p:cNvPr id="97" name="object 97"/>
          <p:cNvSpPr txBox="1">
            <a:spLocks noGrp="1"/>
          </p:cNvSpPr>
          <p:nvPr>
            <p:ph type="sldNum" idx="7" sz="quarter"/>
          </p:nvPr>
        </p:nvSpPr>
        <p:spPr>
          <a:prstGeom prst="rect"/>
        </p:spPr>
        <p:txBody>
          <a:bodyPr wrap="square" lIns="0" tIns="0" rIns="0" bIns="0" rtlCol="0" vert="horz">
            <a:spAutoFit/>
          </a:bodyPr>
          <a:lstStyle/>
          <a:p>
            <a:pPr marL="38100">
              <a:lnSpc>
                <a:spcPts val="1240"/>
              </a:lnSpc>
            </a:pPr>
            <a:fld id="{81D60167-4931-47E6-BA6A-407CBD079E47}" type="slidenum">
              <a:rPr dirty="0"/>
              <a:t>2</a:t>
            </a:fld>
          </a:p>
        </p:txBody>
      </p:sp>
      <p:sp>
        <p:nvSpPr>
          <p:cNvPr id="95" name="object 95"/>
          <p:cNvSpPr txBox="1"/>
          <p:nvPr/>
        </p:nvSpPr>
        <p:spPr>
          <a:xfrm>
            <a:off x="6753859" y="2981960"/>
            <a:ext cx="3947160" cy="223520"/>
          </a:xfrm>
          <a:prstGeom prst="rect">
            <a:avLst/>
          </a:prstGeom>
        </p:spPr>
        <p:txBody>
          <a:bodyPr wrap="square" lIns="0" tIns="12065" rIns="0" bIns="0" rtlCol="0" vert="horz">
            <a:spAutoFit/>
          </a:bodyPr>
          <a:lstStyle/>
          <a:p>
            <a:pPr marL="177800" indent="-165735">
              <a:lnSpc>
                <a:spcPct val="100000"/>
              </a:lnSpc>
              <a:spcBef>
                <a:spcPts val="95"/>
              </a:spcBef>
              <a:buSzPct val="92307"/>
              <a:buChar char="◇"/>
              <a:tabLst>
                <a:tab pos="178435" algn="l"/>
              </a:tabLst>
            </a:pPr>
            <a:r>
              <a:rPr dirty="0" sz="1300" spc="-5">
                <a:latin typeface="Meiryo UI"/>
                <a:cs typeface="Meiryo UI"/>
              </a:rPr>
              <a:t>小学校</a:t>
            </a:r>
            <a:r>
              <a:rPr dirty="0" sz="1300" spc="-15">
                <a:latin typeface="Meiryo UI"/>
                <a:cs typeface="Meiryo UI"/>
              </a:rPr>
              <a:t>を</a:t>
            </a:r>
            <a:r>
              <a:rPr dirty="0" sz="1300" spc="-5">
                <a:latin typeface="Meiryo UI"/>
                <a:cs typeface="Meiryo UI"/>
              </a:rPr>
              <a:t>中心と</a:t>
            </a:r>
            <a:r>
              <a:rPr dirty="0" sz="1300" spc="-10">
                <a:latin typeface="Meiryo UI"/>
                <a:cs typeface="Meiryo UI"/>
              </a:rPr>
              <a:t>し</a:t>
            </a:r>
            <a:r>
              <a:rPr dirty="0" sz="1300" spc="-5">
                <a:latin typeface="Meiryo UI"/>
                <a:cs typeface="Meiryo UI"/>
              </a:rPr>
              <a:t>た</a:t>
            </a:r>
            <a:r>
              <a:rPr dirty="0" sz="1300" spc="-15">
                <a:latin typeface="Meiryo UI"/>
                <a:cs typeface="Meiryo UI"/>
              </a:rPr>
              <a:t>プ</a:t>
            </a:r>
            <a:r>
              <a:rPr dirty="0" sz="1300" spc="-10">
                <a:latin typeface="Meiryo UI"/>
                <a:cs typeface="Meiryo UI"/>
              </a:rPr>
              <a:t>ログ</a:t>
            </a:r>
            <a:r>
              <a:rPr dirty="0" sz="1300" spc="-5">
                <a:latin typeface="Meiryo UI"/>
                <a:cs typeface="Meiryo UI"/>
              </a:rPr>
              <a:t>ラ</a:t>
            </a:r>
            <a:r>
              <a:rPr dirty="0" sz="1300">
                <a:latin typeface="Meiryo UI"/>
                <a:cs typeface="Meiryo UI"/>
              </a:rPr>
              <a:t>ミン</a:t>
            </a:r>
            <a:r>
              <a:rPr dirty="0" sz="1300" spc="-10">
                <a:latin typeface="Meiryo UI"/>
                <a:cs typeface="Meiryo UI"/>
              </a:rPr>
              <a:t>グ</a:t>
            </a:r>
            <a:r>
              <a:rPr dirty="0" sz="1300" spc="-5">
                <a:latin typeface="Meiryo UI"/>
                <a:cs typeface="Meiryo UI"/>
              </a:rPr>
              <a:t>教育</a:t>
            </a:r>
            <a:r>
              <a:rPr dirty="0" sz="1300" spc="-10">
                <a:latin typeface="Meiryo UI"/>
                <a:cs typeface="Meiryo UI"/>
              </a:rPr>
              <a:t>ポー</a:t>
            </a:r>
            <a:r>
              <a:rPr dirty="0" sz="1300" spc="-15">
                <a:latin typeface="Meiryo UI"/>
                <a:cs typeface="Meiryo UI"/>
              </a:rPr>
              <a:t>タ</a:t>
            </a:r>
            <a:r>
              <a:rPr dirty="0" sz="1300" spc="-10">
                <a:latin typeface="Meiryo UI"/>
                <a:cs typeface="Meiryo UI"/>
              </a:rPr>
              <a:t>ル</a:t>
            </a:r>
            <a:r>
              <a:rPr dirty="0" sz="1050" spc="20">
                <a:latin typeface="Meiryo UI"/>
                <a:cs typeface="Meiryo UI"/>
              </a:rPr>
              <a:t>【⇒23</a:t>
            </a:r>
            <a:r>
              <a:rPr dirty="0" sz="1050" spc="10">
                <a:latin typeface="Meiryo UI"/>
                <a:cs typeface="Meiryo UI"/>
              </a:rPr>
              <a:t>ペー</a:t>
            </a:r>
            <a:r>
              <a:rPr dirty="0" sz="1050" spc="20">
                <a:latin typeface="Meiryo UI"/>
                <a:cs typeface="Meiryo UI"/>
              </a:rPr>
              <a:t>ジ】</a:t>
            </a:r>
            <a:endParaRPr sz="1050">
              <a:latin typeface="Meiryo UI"/>
              <a:cs typeface="Meiryo UI"/>
            </a:endParaRPr>
          </a:p>
        </p:txBody>
      </p:sp>
      <p:sp>
        <p:nvSpPr>
          <p:cNvPr id="96" name="object 96"/>
          <p:cNvSpPr txBox="1"/>
          <p:nvPr/>
        </p:nvSpPr>
        <p:spPr>
          <a:xfrm>
            <a:off x="5111496" y="5529072"/>
            <a:ext cx="1150620" cy="398145"/>
          </a:xfrm>
          <a:prstGeom prst="rect">
            <a:avLst/>
          </a:prstGeom>
          <a:solidFill>
            <a:srgbClr val="FBE4D6"/>
          </a:solidFill>
        </p:spPr>
        <p:txBody>
          <a:bodyPr wrap="square" lIns="0" tIns="36195" rIns="0" bIns="0" rtlCol="0" vert="horz">
            <a:spAutoFit/>
          </a:bodyPr>
          <a:lstStyle/>
          <a:p>
            <a:pPr marL="100330" marR="142875">
              <a:lnSpc>
                <a:spcPct val="103200"/>
              </a:lnSpc>
              <a:spcBef>
                <a:spcPts val="285"/>
              </a:spcBef>
            </a:pPr>
            <a:r>
              <a:rPr dirty="0" sz="950" spc="20">
                <a:solidFill>
                  <a:srgbClr val="FF0000"/>
                </a:solidFill>
                <a:latin typeface="Yu Gothic"/>
                <a:cs typeface="Yu Gothic"/>
              </a:rPr>
              <a:t>ローカル</a:t>
            </a:r>
            <a:r>
              <a:rPr dirty="0" sz="950" spc="5">
                <a:solidFill>
                  <a:srgbClr val="FF0000"/>
                </a:solidFill>
                <a:latin typeface="Yu Gothic"/>
                <a:cs typeface="Yu Gothic"/>
              </a:rPr>
              <a:t>5</a:t>
            </a:r>
            <a:r>
              <a:rPr dirty="0" sz="950" spc="15">
                <a:solidFill>
                  <a:srgbClr val="FF0000"/>
                </a:solidFill>
                <a:latin typeface="Yu Gothic"/>
                <a:cs typeface="Yu Gothic"/>
              </a:rPr>
              <a:t>G、光 </a:t>
            </a:r>
            <a:r>
              <a:rPr dirty="0" sz="950" spc="20">
                <a:solidFill>
                  <a:srgbClr val="FF0000"/>
                </a:solidFill>
                <a:latin typeface="Yu Gothic"/>
                <a:cs typeface="Yu Gothic"/>
              </a:rPr>
              <a:t>ファイバ整備</a:t>
            </a:r>
            <a:endParaRPr sz="950">
              <a:latin typeface="Yu Gothic"/>
              <a:cs typeface="Yu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6804" y="6428237"/>
            <a:ext cx="2531745" cy="558165"/>
          </a:xfrm>
          <a:custGeom>
            <a:avLst/>
            <a:gdLst/>
            <a:ahLst/>
            <a:cxnLst/>
            <a:rect l="l" t="t" r="r" b="b"/>
            <a:pathLst>
              <a:path w="2531745" h="558165">
                <a:moveTo>
                  <a:pt x="2351532" y="1523"/>
                </a:moveTo>
                <a:lnTo>
                  <a:pt x="179832" y="1523"/>
                </a:lnTo>
                <a:lnTo>
                  <a:pt x="158496" y="4571"/>
                </a:lnTo>
                <a:lnTo>
                  <a:pt x="102108" y="16763"/>
                </a:lnTo>
                <a:lnTo>
                  <a:pt x="54864" y="35051"/>
                </a:lnTo>
                <a:lnTo>
                  <a:pt x="41148" y="41147"/>
                </a:lnTo>
                <a:lnTo>
                  <a:pt x="19811" y="59435"/>
                </a:lnTo>
                <a:lnTo>
                  <a:pt x="12192" y="67055"/>
                </a:lnTo>
                <a:lnTo>
                  <a:pt x="12192" y="68579"/>
                </a:lnTo>
                <a:lnTo>
                  <a:pt x="6096" y="77723"/>
                </a:lnTo>
                <a:lnTo>
                  <a:pt x="4571" y="79247"/>
                </a:lnTo>
                <a:lnTo>
                  <a:pt x="1524" y="88391"/>
                </a:lnTo>
                <a:lnTo>
                  <a:pt x="1524" y="89915"/>
                </a:lnTo>
                <a:lnTo>
                  <a:pt x="0" y="100583"/>
                </a:lnTo>
                <a:lnTo>
                  <a:pt x="0" y="458723"/>
                </a:lnTo>
                <a:lnTo>
                  <a:pt x="1524" y="467867"/>
                </a:lnTo>
                <a:lnTo>
                  <a:pt x="1524" y="470915"/>
                </a:lnTo>
                <a:lnTo>
                  <a:pt x="4571" y="480059"/>
                </a:lnTo>
                <a:lnTo>
                  <a:pt x="6096" y="480059"/>
                </a:lnTo>
                <a:lnTo>
                  <a:pt x="6096" y="481583"/>
                </a:lnTo>
                <a:lnTo>
                  <a:pt x="12192" y="490727"/>
                </a:lnTo>
                <a:lnTo>
                  <a:pt x="12192" y="492251"/>
                </a:lnTo>
                <a:lnTo>
                  <a:pt x="21335" y="501395"/>
                </a:lnTo>
                <a:lnTo>
                  <a:pt x="30480" y="509015"/>
                </a:lnTo>
                <a:lnTo>
                  <a:pt x="54864" y="524255"/>
                </a:lnTo>
                <a:lnTo>
                  <a:pt x="70104" y="531875"/>
                </a:lnTo>
                <a:lnTo>
                  <a:pt x="85344" y="536447"/>
                </a:lnTo>
                <a:lnTo>
                  <a:pt x="102108" y="542543"/>
                </a:lnTo>
                <a:lnTo>
                  <a:pt x="120396" y="547115"/>
                </a:lnTo>
                <a:lnTo>
                  <a:pt x="179832" y="556259"/>
                </a:lnTo>
                <a:lnTo>
                  <a:pt x="202691" y="557783"/>
                </a:lnTo>
                <a:lnTo>
                  <a:pt x="2330196" y="557783"/>
                </a:lnTo>
                <a:lnTo>
                  <a:pt x="2353056" y="556259"/>
                </a:lnTo>
                <a:lnTo>
                  <a:pt x="2372868" y="553211"/>
                </a:lnTo>
                <a:lnTo>
                  <a:pt x="2394204" y="550163"/>
                </a:lnTo>
                <a:lnTo>
                  <a:pt x="2412491" y="547115"/>
                </a:lnTo>
                <a:lnTo>
                  <a:pt x="2430779" y="542543"/>
                </a:lnTo>
                <a:lnTo>
                  <a:pt x="2447544" y="536447"/>
                </a:lnTo>
                <a:lnTo>
                  <a:pt x="2451354" y="534923"/>
                </a:lnTo>
                <a:lnTo>
                  <a:pt x="202691" y="534923"/>
                </a:lnTo>
                <a:lnTo>
                  <a:pt x="161544" y="531875"/>
                </a:lnTo>
                <a:lnTo>
                  <a:pt x="108204" y="521207"/>
                </a:lnTo>
                <a:lnTo>
                  <a:pt x="64007" y="504443"/>
                </a:lnTo>
                <a:lnTo>
                  <a:pt x="44196" y="490727"/>
                </a:lnTo>
                <a:lnTo>
                  <a:pt x="35052" y="484631"/>
                </a:lnTo>
                <a:lnTo>
                  <a:pt x="28956" y="477011"/>
                </a:lnTo>
                <a:lnTo>
                  <a:pt x="29718" y="477011"/>
                </a:lnTo>
                <a:lnTo>
                  <a:pt x="27432" y="472439"/>
                </a:lnTo>
                <a:lnTo>
                  <a:pt x="25907" y="472439"/>
                </a:lnTo>
                <a:lnTo>
                  <a:pt x="22860" y="463295"/>
                </a:lnTo>
                <a:lnTo>
                  <a:pt x="24130" y="463295"/>
                </a:lnTo>
                <a:lnTo>
                  <a:pt x="22860" y="455675"/>
                </a:lnTo>
                <a:lnTo>
                  <a:pt x="22860" y="100583"/>
                </a:lnTo>
                <a:lnTo>
                  <a:pt x="23774" y="96011"/>
                </a:lnTo>
                <a:lnTo>
                  <a:pt x="22860" y="96011"/>
                </a:lnTo>
                <a:lnTo>
                  <a:pt x="25907" y="86867"/>
                </a:lnTo>
                <a:lnTo>
                  <a:pt x="26822" y="86867"/>
                </a:lnTo>
                <a:lnTo>
                  <a:pt x="29565" y="82295"/>
                </a:lnTo>
                <a:lnTo>
                  <a:pt x="28956" y="82295"/>
                </a:lnTo>
                <a:lnTo>
                  <a:pt x="36575" y="73151"/>
                </a:lnTo>
                <a:lnTo>
                  <a:pt x="79247" y="47243"/>
                </a:lnTo>
                <a:lnTo>
                  <a:pt x="124968" y="33527"/>
                </a:lnTo>
                <a:lnTo>
                  <a:pt x="163068" y="25907"/>
                </a:lnTo>
                <a:lnTo>
                  <a:pt x="202691" y="22859"/>
                </a:lnTo>
                <a:lnTo>
                  <a:pt x="2451354" y="22859"/>
                </a:lnTo>
                <a:lnTo>
                  <a:pt x="2447544" y="21335"/>
                </a:lnTo>
                <a:lnTo>
                  <a:pt x="2430779" y="15239"/>
                </a:lnTo>
                <a:lnTo>
                  <a:pt x="2412491" y="10667"/>
                </a:lnTo>
                <a:lnTo>
                  <a:pt x="2372868" y="4571"/>
                </a:lnTo>
                <a:lnTo>
                  <a:pt x="2351532" y="1523"/>
                </a:lnTo>
                <a:close/>
              </a:path>
              <a:path w="2531745" h="558165">
                <a:moveTo>
                  <a:pt x="2502408" y="477011"/>
                </a:moveTo>
                <a:lnTo>
                  <a:pt x="2467356" y="504443"/>
                </a:lnTo>
                <a:lnTo>
                  <a:pt x="2424684" y="521207"/>
                </a:lnTo>
                <a:lnTo>
                  <a:pt x="2369820" y="531875"/>
                </a:lnTo>
                <a:lnTo>
                  <a:pt x="2330196" y="534923"/>
                </a:lnTo>
                <a:lnTo>
                  <a:pt x="2451354" y="534923"/>
                </a:lnTo>
                <a:lnTo>
                  <a:pt x="2478023" y="524255"/>
                </a:lnTo>
                <a:lnTo>
                  <a:pt x="2491740" y="516635"/>
                </a:lnTo>
                <a:lnTo>
                  <a:pt x="2502408" y="509015"/>
                </a:lnTo>
                <a:lnTo>
                  <a:pt x="2511552" y="501395"/>
                </a:lnTo>
                <a:lnTo>
                  <a:pt x="2511552" y="499871"/>
                </a:lnTo>
                <a:lnTo>
                  <a:pt x="2513076" y="499871"/>
                </a:lnTo>
                <a:lnTo>
                  <a:pt x="2519172" y="492251"/>
                </a:lnTo>
                <a:lnTo>
                  <a:pt x="2520696" y="490727"/>
                </a:lnTo>
                <a:lnTo>
                  <a:pt x="2525268" y="481583"/>
                </a:lnTo>
                <a:lnTo>
                  <a:pt x="2526791" y="481583"/>
                </a:lnTo>
                <a:lnTo>
                  <a:pt x="2526791" y="480059"/>
                </a:lnTo>
                <a:lnTo>
                  <a:pt x="2527299" y="478535"/>
                </a:lnTo>
                <a:lnTo>
                  <a:pt x="2502408" y="478535"/>
                </a:lnTo>
                <a:lnTo>
                  <a:pt x="2502408" y="477011"/>
                </a:lnTo>
                <a:close/>
              </a:path>
              <a:path w="2531745" h="558165">
                <a:moveTo>
                  <a:pt x="29718" y="477011"/>
                </a:moveTo>
                <a:lnTo>
                  <a:pt x="28956" y="477011"/>
                </a:lnTo>
                <a:lnTo>
                  <a:pt x="30480" y="478535"/>
                </a:lnTo>
                <a:lnTo>
                  <a:pt x="29718" y="477011"/>
                </a:lnTo>
                <a:close/>
              </a:path>
              <a:path w="2531745" h="558165">
                <a:moveTo>
                  <a:pt x="2529840" y="469391"/>
                </a:moveTo>
                <a:lnTo>
                  <a:pt x="2506979" y="469391"/>
                </a:lnTo>
                <a:lnTo>
                  <a:pt x="2502408" y="478535"/>
                </a:lnTo>
                <a:lnTo>
                  <a:pt x="2527299" y="478535"/>
                </a:lnTo>
                <a:lnTo>
                  <a:pt x="2529840" y="470915"/>
                </a:lnTo>
                <a:lnTo>
                  <a:pt x="2529840" y="469391"/>
                </a:lnTo>
                <a:close/>
              </a:path>
              <a:path w="2531745" h="558165">
                <a:moveTo>
                  <a:pt x="25907" y="469391"/>
                </a:moveTo>
                <a:lnTo>
                  <a:pt x="25907" y="472439"/>
                </a:lnTo>
                <a:lnTo>
                  <a:pt x="27432" y="472439"/>
                </a:lnTo>
                <a:lnTo>
                  <a:pt x="25907" y="469391"/>
                </a:lnTo>
                <a:close/>
              </a:path>
              <a:path w="2531745" h="558165">
                <a:moveTo>
                  <a:pt x="2508504" y="463295"/>
                </a:moveTo>
                <a:lnTo>
                  <a:pt x="2505456" y="472439"/>
                </a:lnTo>
                <a:lnTo>
                  <a:pt x="2506979" y="469391"/>
                </a:lnTo>
                <a:lnTo>
                  <a:pt x="2531364" y="469391"/>
                </a:lnTo>
                <a:lnTo>
                  <a:pt x="2531364" y="464819"/>
                </a:lnTo>
                <a:lnTo>
                  <a:pt x="2508504" y="464819"/>
                </a:lnTo>
                <a:lnTo>
                  <a:pt x="2508504" y="463295"/>
                </a:lnTo>
                <a:close/>
              </a:path>
              <a:path w="2531745" h="558165">
                <a:moveTo>
                  <a:pt x="24130" y="463295"/>
                </a:moveTo>
                <a:lnTo>
                  <a:pt x="22860" y="463295"/>
                </a:lnTo>
                <a:lnTo>
                  <a:pt x="24384" y="464819"/>
                </a:lnTo>
                <a:lnTo>
                  <a:pt x="24130" y="463295"/>
                </a:lnTo>
                <a:close/>
              </a:path>
              <a:path w="2531745" h="558165">
                <a:moveTo>
                  <a:pt x="2531364" y="92963"/>
                </a:moveTo>
                <a:lnTo>
                  <a:pt x="2508504" y="92963"/>
                </a:lnTo>
                <a:lnTo>
                  <a:pt x="2510028" y="102107"/>
                </a:lnTo>
                <a:lnTo>
                  <a:pt x="2510028" y="457199"/>
                </a:lnTo>
                <a:lnTo>
                  <a:pt x="2508504" y="464819"/>
                </a:lnTo>
                <a:lnTo>
                  <a:pt x="2531364" y="464819"/>
                </a:lnTo>
                <a:lnTo>
                  <a:pt x="2531364" y="92963"/>
                </a:lnTo>
                <a:close/>
              </a:path>
              <a:path w="2531745" h="558165">
                <a:moveTo>
                  <a:pt x="24384" y="92963"/>
                </a:moveTo>
                <a:lnTo>
                  <a:pt x="22860" y="96011"/>
                </a:lnTo>
                <a:lnTo>
                  <a:pt x="23774" y="96011"/>
                </a:lnTo>
                <a:lnTo>
                  <a:pt x="24384" y="92963"/>
                </a:lnTo>
                <a:close/>
              </a:path>
              <a:path w="2531745" h="558165">
                <a:moveTo>
                  <a:pt x="2505456" y="86867"/>
                </a:moveTo>
                <a:lnTo>
                  <a:pt x="2508504" y="96011"/>
                </a:lnTo>
                <a:lnTo>
                  <a:pt x="2508504" y="92963"/>
                </a:lnTo>
                <a:lnTo>
                  <a:pt x="2531364" y="92963"/>
                </a:lnTo>
                <a:lnTo>
                  <a:pt x="2531364" y="89915"/>
                </a:lnTo>
                <a:lnTo>
                  <a:pt x="2529840" y="88391"/>
                </a:lnTo>
                <a:lnTo>
                  <a:pt x="2506979" y="88391"/>
                </a:lnTo>
                <a:lnTo>
                  <a:pt x="2505456" y="86867"/>
                </a:lnTo>
                <a:close/>
              </a:path>
              <a:path w="2531745" h="558165">
                <a:moveTo>
                  <a:pt x="26822" y="86867"/>
                </a:moveTo>
                <a:lnTo>
                  <a:pt x="25907" y="86867"/>
                </a:lnTo>
                <a:lnTo>
                  <a:pt x="25907" y="88391"/>
                </a:lnTo>
                <a:lnTo>
                  <a:pt x="26822" y="86867"/>
                </a:lnTo>
                <a:close/>
              </a:path>
              <a:path w="2531745" h="558165">
                <a:moveTo>
                  <a:pt x="2527299" y="80771"/>
                </a:moveTo>
                <a:lnTo>
                  <a:pt x="2502408" y="80771"/>
                </a:lnTo>
                <a:lnTo>
                  <a:pt x="2506979" y="88391"/>
                </a:lnTo>
                <a:lnTo>
                  <a:pt x="2529840" y="88391"/>
                </a:lnTo>
                <a:lnTo>
                  <a:pt x="2527299" y="80771"/>
                </a:lnTo>
                <a:close/>
              </a:path>
              <a:path w="2531745" h="558165">
                <a:moveTo>
                  <a:pt x="30480" y="80771"/>
                </a:moveTo>
                <a:lnTo>
                  <a:pt x="28956" y="82295"/>
                </a:lnTo>
                <a:lnTo>
                  <a:pt x="29565" y="82295"/>
                </a:lnTo>
                <a:lnTo>
                  <a:pt x="30480" y="80771"/>
                </a:lnTo>
                <a:close/>
              </a:path>
              <a:path w="2531745" h="558165">
                <a:moveTo>
                  <a:pt x="2522982" y="73151"/>
                </a:moveTo>
                <a:lnTo>
                  <a:pt x="2496312" y="73151"/>
                </a:lnTo>
                <a:lnTo>
                  <a:pt x="2502408" y="82295"/>
                </a:lnTo>
                <a:lnTo>
                  <a:pt x="2502408" y="80771"/>
                </a:lnTo>
                <a:lnTo>
                  <a:pt x="2527299" y="80771"/>
                </a:lnTo>
                <a:lnTo>
                  <a:pt x="2526791" y="79247"/>
                </a:lnTo>
                <a:lnTo>
                  <a:pt x="2526791" y="77723"/>
                </a:lnTo>
                <a:lnTo>
                  <a:pt x="2525268" y="77723"/>
                </a:lnTo>
                <a:lnTo>
                  <a:pt x="2522982" y="73151"/>
                </a:lnTo>
                <a:close/>
              </a:path>
              <a:path w="2531745" h="558165">
                <a:moveTo>
                  <a:pt x="2451354" y="22859"/>
                </a:moveTo>
                <a:lnTo>
                  <a:pt x="2330196" y="22859"/>
                </a:lnTo>
                <a:lnTo>
                  <a:pt x="2369820" y="25907"/>
                </a:lnTo>
                <a:lnTo>
                  <a:pt x="2389632" y="28955"/>
                </a:lnTo>
                <a:lnTo>
                  <a:pt x="2439923" y="42671"/>
                </a:lnTo>
                <a:lnTo>
                  <a:pt x="2479547" y="60959"/>
                </a:lnTo>
                <a:lnTo>
                  <a:pt x="2496312" y="74675"/>
                </a:lnTo>
                <a:lnTo>
                  <a:pt x="2496312" y="73151"/>
                </a:lnTo>
                <a:lnTo>
                  <a:pt x="2522982" y="73151"/>
                </a:lnTo>
                <a:lnTo>
                  <a:pt x="2520696" y="68579"/>
                </a:lnTo>
                <a:lnTo>
                  <a:pt x="2520696" y="67055"/>
                </a:lnTo>
                <a:lnTo>
                  <a:pt x="2519172" y="67055"/>
                </a:lnTo>
                <a:lnTo>
                  <a:pt x="2513076" y="59435"/>
                </a:lnTo>
                <a:lnTo>
                  <a:pt x="2511552" y="57911"/>
                </a:lnTo>
                <a:lnTo>
                  <a:pt x="2500884" y="48767"/>
                </a:lnTo>
                <a:lnTo>
                  <a:pt x="2490216" y="41147"/>
                </a:lnTo>
                <a:lnTo>
                  <a:pt x="2476500" y="33527"/>
                </a:lnTo>
                <a:lnTo>
                  <a:pt x="2462784" y="27431"/>
                </a:lnTo>
                <a:lnTo>
                  <a:pt x="2451354" y="22859"/>
                </a:lnTo>
                <a:close/>
              </a:path>
              <a:path w="2531745" h="558165">
                <a:moveTo>
                  <a:pt x="2308860" y="0"/>
                </a:moveTo>
                <a:lnTo>
                  <a:pt x="224027" y="0"/>
                </a:lnTo>
                <a:lnTo>
                  <a:pt x="201168" y="1523"/>
                </a:lnTo>
                <a:lnTo>
                  <a:pt x="2330196" y="1523"/>
                </a:lnTo>
                <a:lnTo>
                  <a:pt x="2308860" y="0"/>
                </a:lnTo>
                <a:close/>
              </a:path>
            </a:pathLst>
          </a:custGeom>
          <a:solidFill>
            <a:srgbClr val="000000"/>
          </a:solidFill>
        </p:spPr>
        <p:txBody>
          <a:bodyPr wrap="square" lIns="0" tIns="0" rIns="0" bIns="0" rtlCol="0"/>
          <a:lstStyle/>
          <a:p/>
        </p:txBody>
      </p:sp>
      <p:sp>
        <p:nvSpPr>
          <p:cNvPr id="3" name="object 3"/>
          <p:cNvSpPr txBox="1"/>
          <p:nvPr/>
        </p:nvSpPr>
        <p:spPr>
          <a:xfrm>
            <a:off x="993139" y="6465828"/>
            <a:ext cx="1346200" cy="476250"/>
          </a:xfrm>
          <a:prstGeom prst="rect">
            <a:avLst/>
          </a:prstGeom>
        </p:spPr>
        <p:txBody>
          <a:bodyPr wrap="square" lIns="0" tIns="15875" rIns="0" bIns="0" rtlCol="0" vert="horz">
            <a:spAutoFit/>
          </a:bodyPr>
          <a:lstStyle/>
          <a:p>
            <a:pPr algn="ctr">
              <a:lnSpc>
                <a:spcPct val="100000"/>
              </a:lnSpc>
              <a:spcBef>
                <a:spcPts val="125"/>
              </a:spcBef>
            </a:pPr>
            <a:r>
              <a:rPr dirty="0" sz="1450" spc="35" b="1">
                <a:latin typeface="BIZ UDPGothic"/>
                <a:cs typeface="BIZ UDPGothic"/>
              </a:rPr>
              <a:t>市町</a:t>
            </a:r>
            <a:r>
              <a:rPr dirty="0" sz="1450" spc="25" b="1">
                <a:latin typeface="BIZ UDPGothic"/>
                <a:cs typeface="BIZ UDPGothic"/>
              </a:rPr>
              <a:t>村</a:t>
            </a:r>
            <a:endParaRPr sz="1450">
              <a:latin typeface="BIZ UDPGothic"/>
              <a:cs typeface="BIZ UDPGothic"/>
            </a:endParaRPr>
          </a:p>
          <a:p>
            <a:pPr algn="ctr">
              <a:lnSpc>
                <a:spcPct val="100000"/>
              </a:lnSpc>
              <a:spcBef>
                <a:spcPts val="35"/>
              </a:spcBef>
            </a:pPr>
            <a:r>
              <a:rPr dirty="0" sz="1450" spc="25" b="1">
                <a:latin typeface="BIZ UDPGothic"/>
                <a:cs typeface="BIZ UDPGothic"/>
              </a:rPr>
              <a:t>（</a:t>
            </a:r>
            <a:r>
              <a:rPr dirty="0" sz="1450" spc="35" b="1">
                <a:latin typeface="BIZ UDPGothic"/>
                <a:cs typeface="BIZ UDPGothic"/>
              </a:rPr>
              <a:t>政令市等含</a:t>
            </a:r>
            <a:r>
              <a:rPr dirty="0" sz="1450" spc="10" b="1">
                <a:latin typeface="BIZ UDPGothic"/>
                <a:cs typeface="BIZ UDPGothic"/>
              </a:rPr>
              <a:t>む）</a:t>
            </a:r>
            <a:endParaRPr sz="1450">
              <a:latin typeface="BIZ UDPGothic"/>
              <a:cs typeface="BIZ UDPGothic"/>
            </a:endParaRPr>
          </a:p>
        </p:txBody>
      </p:sp>
      <p:grpSp>
        <p:nvGrpSpPr>
          <p:cNvPr id="4" name="object 4"/>
          <p:cNvGrpSpPr/>
          <p:nvPr/>
        </p:nvGrpSpPr>
        <p:grpSpPr>
          <a:xfrm>
            <a:off x="2868167" y="6428237"/>
            <a:ext cx="1965960" cy="558165"/>
            <a:chOff x="2868167" y="6428237"/>
            <a:chExt cx="1965960" cy="558165"/>
          </a:xfrm>
        </p:grpSpPr>
        <p:sp>
          <p:nvSpPr>
            <p:cNvPr id="5" name="object 5"/>
            <p:cNvSpPr/>
            <p:nvPr/>
          </p:nvSpPr>
          <p:spPr>
            <a:xfrm>
              <a:off x="2868167" y="6473957"/>
              <a:ext cx="1050290" cy="490855"/>
            </a:xfrm>
            <a:custGeom>
              <a:avLst/>
              <a:gdLst/>
              <a:ahLst/>
              <a:cxnLst/>
              <a:rect l="l" t="t" r="r" b="b"/>
              <a:pathLst>
                <a:path w="1050289" h="490854">
                  <a:moveTo>
                    <a:pt x="888492" y="0"/>
                  </a:moveTo>
                  <a:lnTo>
                    <a:pt x="888492" y="121920"/>
                  </a:lnTo>
                  <a:lnTo>
                    <a:pt x="161544" y="121920"/>
                  </a:lnTo>
                  <a:lnTo>
                    <a:pt x="161544" y="0"/>
                  </a:lnTo>
                  <a:lnTo>
                    <a:pt x="0" y="243840"/>
                  </a:lnTo>
                  <a:lnTo>
                    <a:pt x="161544" y="490728"/>
                  </a:lnTo>
                  <a:lnTo>
                    <a:pt x="161544" y="368808"/>
                  </a:lnTo>
                  <a:lnTo>
                    <a:pt x="888492" y="368808"/>
                  </a:lnTo>
                  <a:lnTo>
                    <a:pt x="888492" y="490728"/>
                  </a:lnTo>
                  <a:lnTo>
                    <a:pt x="1050035" y="243840"/>
                  </a:lnTo>
                  <a:lnTo>
                    <a:pt x="888492" y="0"/>
                  </a:lnTo>
                  <a:close/>
                </a:path>
              </a:pathLst>
            </a:custGeom>
            <a:solidFill>
              <a:srgbClr val="FFBF00"/>
            </a:solidFill>
          </p:spPr>
          <p:txBody>
            <a:bodyPr wrap="square" lIns="0" tIns="0" rIns="0" bIns="0" rtlCol="0"/>
            <a:lstStyle/>
            <a:p/>
          </p:txBody>
        </p:sp>
        <p:sp>
          <p:nvSpPr>
            <p:cNvPr id="6" name="object 6"/>
            <p:cNvSpPr/>
            <p:nvPr/>
          </p:nvSpPr>
          <p:spPr>
            <a:xfrm>
              <a:off x="3938015" y="6428237"/>
              <a:ext cx="896619" cy="558165"/>
            </a:xfrm>
            <a:custGeom>
              <a:avLst/>
              <a:gdLst/>
              <a:ahLst/>
              <a:cxnLst/>
              <a:rect l="l" t="t" r="r" b="b"/>
              <a:pathLst>
                <a:path w="896620" h="558165">
                  <a:moveTo>
                    <a:pt x="812292" y="0"/>
                  </a:moveTo>
                  <a:lnTo>
                    <a:pt x="83820" y="0"/>
                  </a:lnTo>
                  <a:lnTo>
                    <a:pt x="76200" y="1523"/>
                  </a:lnTo>
                  <a:lnTo>
                    <a:pt x="67056" y="3047"/>
                  </a:lnTo>
                  <a:lnTo>
                    <a:pt x="24384" y="30479"/>
                  </a:lnTo>
                  <a:lnTo>
                    <a:pt x="3048" y="71627"/>
                  </a:lnTo>
                  <a:lnTo>
                    <a:pt x="0" y="91439"/>
                  </a:lnTo>
                  <a:lnTo>
                    <a:pt x="0" y="467867"/>
                  </a:lnTo>
                  <a:lnTo>
                    <a:pt x="1524" y="478535"/>
                  </a:lnTo>
                  <a:lnTo>
                    <a:pt x="3048" y="487679"/>
                  </a:lnTo>
                  <a:lnTo>
                    <a:pt x="6096" y="496823"/>
                  </a:lnTo>
                  <a:lnTo>
                    <a:pt x="10668" y="505967"/>
                  </a:lnTo>
                  <a:lnTo>
                    <a:pt x="13716" y="513587"/>
                  </a:lnTo>
                  <a:lnTo>
                    <a:pt x="19812" y="521207"/>
                  </a:lnTo>
                  <a:lnTo>
                    <a:pt x="24384" y="528827"/>
                  </a:lnTo>
                  <a:lnTo>
                    <a:pt x="30480" y="534923"/>
                  </a:lnTo>
                  <a:lnTo>
                    <a:pt x="68580" y="556259"/>
                  </a:lnTo>
                  <a:lnTo>
                    <a:pt x="77724" y="557783"/>
                  </a:lnTo>
                  <a:lnTo>
                    <a:pt x="821436" y="557783"/>
                  </a:lnTo>
                  <a:lnTo>
                    <a:pt x="861060" y="539495"/>
                  </a:lnTo>
                  <a:lnTo>
                    <a:pt x="864108" y="536447"/>
                  </a:lnTo>
                  <a:lnTo>
                    <a:pt x="810768" y="536447"/>
                  </a:lnTo>
                  <a:lnTo>
                    <a:pt x="77724" y="534923"/>
                  </a:lnTo>
                  <a:lnTo>
                    <a:pt x="71628" y="533399"/>
                  </a:lnTo>
                  <a:lnTo>
                    <a:pt x="67056" y="531875"/>
                  </a:lnTo>
                  <a:lnTo>
                    <a:pt x="60960" y="530351"/>
                  </a:lnTo>
                  <a:lnTo>
                    <a:pt x="56387" y="525779"/>
                  </a:lnTo>
                  <a:lnTo>
                    <a:pt x="50292" y="522731"/>
                  </a:lnTo>
                  <a:lnTo>
                    <a:pt x="41148" y="513587"/>
                  </a:lnTo>
                  <a:lnTo>
                    <a:pt x="36575" y="507491"/>
                  </a:lnTo>
                  <a:lnTo>
                    <a:pt x="30480" y="495299"/>
                  </a:lnTo>
                  <a:lnTo>
                    <a:pt x="27432" y="487679"/>
                  </a:lnTo>
                  <a:lnTo>
                    <a:pt x="24384" y="481583"/>
                  </a:lnTo>
                  <a:lnTo>
                    <a:pt x="22860" y="473963"/>
                  </a:lnTo>
                  <a:lnTo>
                    <a:pt x="22860" y="91439"/>
                  </a:lnTo>
                  <a:lnTo>
                    <a:pt x="27432" y="68579"/>
                  </a:lnTo>
                  <a:lnTo>
                    <a:pt x="33528" y="56387"/>
                  </a:lnTo>
                  <a:lnTo>
                    <a:pt x="38100" y="50291"/>
                  </a:lnTo>
                  <a:lnTo>
                    <a:pt x="41148" y="44195"/>
                  </a:lnTo>
                  <a:lnTo>
                    <a:pt x="45720" y="39623"/>
                  </a:lnTo>
                  <a:lnTo>
                    <a:pt x="51816" y="35051"/>
                  </a:lnTo>
                  <a:lnTo>
                    <a:pt x="56387" y="32003"/>
                  </a:lnTo>
                  <a:lnTo>
                    <a:pt x="62484" y="28955"/>
                  </a:lnTo>
                  <a:lnTo>
                    <a:pt x="67056" y="25907"/>
                  </a:lnTo>
                  <a:lnTo>
                    <a:pt x="79248" y="22859"/>
                  </a:lnTo>
                  <a:lnTo>
                    <a:pt x="865632" y="22859"/>
                  </a:lnTo>
                  <a:lnTo>
                    <a:pt x="859536" y="18287"/>
                  </a:lnTo>
                  <a:lnTo>
                    <a:pt x="851916" y="12191"/>
                  </a:lnTo>
                  <a:lnTo>
                    <a:pt x="844296" y="9143"/>
                  </a:lnTo>
                  <a:lnTo>
                    <a:pt x="836676" y="4571"/>
                  </a:lnTo>
                  <a:lnTo>
                    <a:pt x="829056" y="3047"/>
                  </a:lnTo>
                  <a:lnTo>
                    <a:pt x="819912" y="1523"/>
                  </a:lnTo>
                  <a:lnTo>
                    <a:pt x="812292" y="0"/>
                  </a:lnTo>
                  <a:close/>
                </a:path>
                <a:path w="896620" h="558165">
                  <a:moveTo>
                    <a:pt x="865632" y="22859"/>
                  </a:moveTo>
                  <a:lnTo>
                    <a:pt x="818388" y="22859"/>
                  </a:lnTo>
                  <a:lnTo>
                    <a:pt x="830580" y="25907"/>
                  </a:lnTo>
                  <a:lnTo>
                    <a:pt x="835151" y="28955"/>
                  </a:lnTo>
                  <a:lnTo>
                    <a:pt x="859536" y="50291"/>
                  </a:lnTo>
                  <a:lnTo>
                    <a:pt x="864108" y="56387"/>
                  </a:lnTo>
                  <a:lnTo>
                    <a:pt x="867156" y="64007"/>
                  </a:lnTo>
                  <a:lnTo>
                    <a:pt x="868680" y="70103"/>
                  </a:lnTo>
                  <a:lnTo>
                    <a:pt x="871728" y="77723"/>
                  </a:lnTo>
                  <a:lnTo>
                    <a:pt x="874776" y="92963"/>
                  </a:lnTo>
                  <a:lnTo>
                    <a:pt x="874776" y="466343"/>
                  </a:lnTo>
                  <a:lnTo>
                    <a:pt x="871728" y="481583"/>
                  </a:lnTo>
                  <a:lnTo>
                    <a:pt x="865632" y="496823"/>
                  </a:lnTo>
                  <a:lnTo>
                    <a:pt x="859536" y="509015"/>
                  </a:lnTo>
                  <a:lnTo>
                    <a:pt x="854963" y="513587"/>
                  </a:lnTo>
                  <a:lnTo>
                    <a:pt x="850392" y="519683"/>
                  </a:lnTo>
                  <a:lnTo>
                    <a:pt x="845820" y="522731"/>
                  </a:lnTo>
                  <a:lnTo>
                    <a:pt x="839724" y="527303"/>
                  </a:lnTo>
                  <a:lnTo>
                    <a:pt x="835151" y="530351"/>
                  </a:lnTo>
                  <a:lnTo>
                    <a:pt x="829056" y="531875"/>
                  </a:lnTo>
                  <a:lnTo>
                    <a:pt x="822960" y="534923"/>
                  </a:lnTo>
                  <a:lnTo>
                    <a:pt x="816863" y="534923"/>
                  </a:lnTo>
                  <a:lnTo>
                    <a:pt x="810768" y="536447"/>
                  </a:lnTo>
                  <a:lnTo>
                    <a:pt x="864108" y="536447"/>
                  </a:lnTo>
                  <a:lnTo>
                    <a:pt x="873251" y="527303"/>
                  </a:lnTo>
                  <a:lnTo>
                    <a:pt x="886968" y="504443"/>
                  </a:lnTo>
                  <a:lnTo>
                    <a:pt x="893063" y="486155"/>
                  </a:lnTo>
                  <a:lnTo>
                    <a:pt x="896112" y="467867"/>
                  </a:lnTo>
                  <a:lnTo>
                    <a:pt x="896112" y="89915"/>
                  </a:lnTo>
                  <a:lnTo>
                    <a:pt x="893063" y="71627"/>
                  </a:lnTo>
                  <a:lnTo>
                    <a:pt x="886968" y="53339"/>
                  </a:lnTo>
                  <a:lnTo>
                    <a:pt x="877824" y="38099"/>
                  </a:lnTo>
                  <a:lnTo>
                    <a:pt x="865632" y="22859"/>
                  </a:lnTo>
                  <a:close/>
                </a:path>
              </a:pathLst>
            </a:custGeom>
            <a:solidFill>
              <a:srgbClr val="000000"/>
            </a:solidFill>
          </p:spPr>
          <p:txBody>
            <a:bodyPr wrap="square" lIns="0" tIns="0" rIns="0" bIns="0" rtlCol="0"/>
            <a:lstStyle/>
            <a:p/>
          </p:txBody>
        </p:sp>
      </p:grpSp>
      <p:sp>
        <p:nvSpPr>
          <p:cNvPr id="7" name="object 7"/>
          <p:cNvSpPr/>
          <p:nvPr/>
        </p:nvSpPr>
        <p:spPr>
          <a:xfrm>
            <a:off x="3171444" y="4383023"/>
            <a:ext cx="1148080" cy="1950720"/>
          </a:xfrm>
          <a:custGeom>
            <a:avLst/>
            <a:gdLst/>
            <a:ahLst/>
            <a:cxnLst/>
            <a:rect l="l" t="t" r="r" b="b"/>
            <a:pathLst>
              <a:path w="1148079" h="1950720">
                <a:moveTo>
                  <a:pt x="115823" y="0"/>
                </a:moveTo>
                <a:lnTo>
                  <a:pt x="0" y="65531"/>
                </a:lnTo>
                <a:lnTo>
                  <a:pt x="903732" y="1655064"/>
                </a:lnTo>
                <a:lnTo>
                  <a:pt x="844295" y="1687068"/>
                </a:lnTo>
                <a:lnTo>
                  <a:pt x="1147571" y="1950725"/>
                </a:lnTo>
                <a:lnTo>
                  <a:pt x="1075944" y="1556004"/>
                </a:lnTo>
                <a:lnTo>
                  <a:pt x="1019556" y="1588008"/>
                </a:lnTo>
                <a:lnTo>
                  <a:pt x="115823" y="0"/>
                </a:lnTo>
                <a:close/>
              </a:path>
            </a:pathLst>
          </a:custGeom>
          <a:solidFill>
            <a:srgbClr val="00AFEF"/>
          </a:solidFill>
        </p:spPr>
        <p:txBody>
          <a:bodyPr wrap="square" lIns="0" tIns="0" rIns="0" bIns="0" rtlCol="0"/>
          <a:lstStyle/>
          <a:p/>
        </p:txBody>
      </p:sp>
      <p:sp>
        <p:nvSpPr>
          <p:cNvPr id="8" name="object 8"/>
          <p:cNvSpPr txBox="1"/>
          <p:nvPr/>
        </p:nvSpPr>
        <p:spPr>
          <a:xfrm>
            <a:off x="3725671" y="4775708"/>
            <a:ext cx="187325" cy="219710"/>
          </a:xfrm>
          <a:prstGeom prst="rect">
            <a:avLst/>
          </a:prstGeom>
        </p:spPr>
        <p:txBody>
          <a:bodyPr wrap="square" lIns="0" tIns="15240" rIns="0" bIns="0" rtlCol="0" vert="horz">
            <a:spAutoFit/>
          </a:bodyPr>
          <a:lstStyle/>
          <a:p>
            <a:pPr marL="12700">
              <a:lnSpc>
                <a:spcPct val="100000"/>
              </a:lnSpc>
              <a:spcBef>
                <a:spcPts val="120"/>
              </a:spcBef>
            </a:pPr>
            <a:r>
              <a:rPr dirty="0" sz="1250" spc="20">
                <a:latin typeface="MS UI Gothic"/>
                <a:cs typeface="MS UI Gothic"/>
              </a:rPr>
              <a:t>⑱</a:t>
            </a:r>
            <a:endParaRPr sz="1250">
              <a:latin typeface="MS UI Gothic"/>
              <a:cs typeface="MS UI Gothic"/>
            </a:endParaRPr>
          </a:p>
        </p:txBody>
      </p:sp>
      <p:sp>
        <p:nvSpPr>
          <p:cNvPr id="9" name="object 9"/>
          <p:cNvSpPr/>
          <p:nvPr/>
        </p:nvSpPr>
        <p:spPr>
          <a:xfrm>
            <a:off x="957072" y="3770376"/>
            <a:ext cx="3063240" cy="558165"/>
          </a:xfrm>
          <a:custGeom>
            <a:avLst/>
            <a:gdLst/>
            <a:ahLst/>
            <a:cxnLst/>
            <a:rect l="l" t="t" r="r" b="b"/>
            <a:pathLst>
              <a:path w="3063240" h="558164">
                <a:moveTo>
                  <a:pt x="2848355" y="1524"/>
                </a:moveTo>
                <a:lnTo>
                  <a:pt x="216408" y="1524"/>
                </a:lnTo>
                <a:lnTo>
                  <a:pt x="190500" y="4572"/>
                </a:lnTo>
                <a:lnTo>
                  <a:pt x="143256" y="10668"/>
                </a:lnTo>
                <a:lnTo>
                  <a:pt x="121919" y="16763"/>
                </a:lnTo>
                <a:lnTo>
                  <a:pt x="102108" y="21336"/>
                </a:lnTo>
                <a:lnTo>
                  <a:pt x="65531" y="33528"/>
                </a:lnTo>
                <a:lnTo>
                  <a:pt x="18287" y="62484"/>
                </a:lnTo>
                <a:lnTo>
                  <a:pt x="10668" y="73151"/>
                </a:lnTo>
                <a:lnTo>
                  <a:pt x="6096" y="77724"/>
                </a:lnTo>
                <a:lnTo>
                  <a:pt x="3047" y="83820"/>
                </a:lnTo>
                <a:lnTo>
                  <a:pt x="1524" y="88392"/>
                </a:lnTo>
                <a:lnTo>
                  <a:pt x="1524" y="89916"/>
                </a:lnTo>
                <a:lnTo>
                  <a:pt x="0" y="96012"/>
                </a:lnTo>
                <a:lnTo>
                  <a:pt x="0" y="464820"/>
                </a:lnTo>
                <a:lnTo>
                  <a:pt x="1524" y="469392"/>
                </a:lnTo>
                <a:lnTo>
                  <a:pt x="1524" y="470916"/>
                </a:lnTo>
                <a:lnTo>
                  <a:pt x="4571" y="477012"/>
                </a:lnTo>
                <a:lnTo>
                  <a:pt x="7619" y="481584"/>
                </a:lnTo>
                <a:lnTo>
                  <a:pt x="10668" y="487680"/>
                </a:lnTo>
                <a:lnTo>
                  <a:pt x="24384" y="501396"/>
                </a:lnTo>
                <a:lnTo>
                  <a:pt x="36575" y="510539"/>
                </a:lnTo>
                <a:lnTo>
                  <a:pt x="50291" y="518160"/>
                </a:lnTo>
                <a:lnTo>
                  <a:pt x="65531" y="524256"/>
                </a:lnTo>
                <a:lnTo>
                  <a:pt x="83819" y="531876"/>
                </a:lnTo>
                <a:lnTo>
                  <a:pt x="102108" y="537972"/>
                </a:lnTo>
                <a:lnTo>
                  <a:pt x="144780" y="547116"/>
                </a:lnTo>
                <a:lnTo>
                  <a:pt x="167640" y="551688"/>
                </a:lnTo>
                <a:lnTo>
                  <a:pt x="192024" y="553212"/>
                </a:lnTo>
                <a:lnTo>
                  <a:pt x="216408" y="556260"/>
                </a:lnTo>
                <a:lnTo>
                  <a:pt x="242315" y="557784"/>
                </a:lnTo>
                <a:lnTo>
                  <a:pt x="2822448" y="557784"/>
                </a:lnTo>
                <a:lnTo>
                  <a:pt x="2848355" y="556260"/>
                </a:lnTo>
                <a:lnTo>
                  <a:pt x="2919983" y="547116"/>
                </a:lnTo>
                <a:lnTo>
                  <a:pt x="2942843" y="542544"/>
                </a:lnTo>
                <a:lnTo>
                  <a:pt x="2962655" y="536448"/>
                </a:lnTo>
                <a:lnTo>
                  <a:pt x="268224" y="536448"/>
                </a:lnTo>
                <a:lnTo>
                  <a:pt x="193547" y="531876"/>
                </a:lnTo>
                <a:lnTo>
                  <a:pt x="147828" y="525780"/>
                </a:lnTo>
                <a:lnTo>
                  <a:pt x="126491" y="521208"/>
                </a:lnTo>
                <a:lnTo>
                  <a:pt x="108203" y="515112"/>
                </a:lnTo>
                <a:lnTo>
                  <a:pt x="89915" y="510539"/>
                </a:lnTo>
                <a:lnTo>
                  <a:pt x="74675" y="504444"/>
                </a:lnTo>
                <a:lnTo>
                  <a:pt x="47243" y="490728"/>
                </a:lnTo>
                <a:lnTo>
                  <a:pt x="38100" y="483108"/>
                </a:lnTo>
                <a:lnTo>
                  <a:pt x="35052" y="480060"/>
                </a:lnTo>
                <a:lnTo>
                  <a:pt x="30480" y="477012"/>
                </a:lnTo>
                <a:lnTo>
                  <a:pt x="27431" y="472439"/>
                </a:lnTo>
                <a:lnTo>
                  <a:pt x="23621" y="464820"/>
                </a:lnTo>
                <a:lnTo>
                  <a:pt x="22859" y="464820"/>
                </a:lnTo>
                <a:lnTo>
                  <a:pt x="22859" y="94487"/>
                </a:lnTo>
                <a:lnTo>
                  <a:pt x="23368" y="94487"/>
                </a:lnTo>
                <a:lnTo>
                  <a:pt x="24384" y="91439"/>
                </a:lnTo>
                <a:lnTo>
                  <a:pt x="25908" y="88392"/>
                </a:lnTo>
                <a:lnTo>
                  <a:pt x="28956" y="85344"/>
                </a:lnTo>
                <a:lnTo>
                  <a:pt x="32003" y="80772"/>
                </a:lnTo>
                <a:lnTo>
                  <a:pt x="35052" y="77724"/>
                </a:lnTo>
                <a:lnTo>
                  <a:pt x="39624" y="74675"/>
                </a:lnTo>
                <a:lnTo>
                  <a:pt x="48768" y="67056"/>
                </a:lnTo>
                <a:lnTo>
                  <a:pt x="108203" y="42672"/>
                </a:lnTo>
                <a:lnTo>
                  <a:pt x="147828" y="33528"/>
                </a:lnTo>
                <a:lnTo>
                  <a:pt x="193547" y="25908"/>
                </a:lnTo>
                <a:lnTo>
                  <a:pt x="243840" y="22860"/>
                </a:lnTo>
                <a:lnTo>
                  <a:pt x="2967228" y="22860"/>
                </a:lnTo>
                <a:lnTo>
                  <a:pt x="2962655" y="21336"/>
                </a:lnTo>
                <a:lnTo>
                  <a:pt x="2941319" y="15239"/>
                </a:lnTo>
                <a:lnTo>
                  <a:pt x="2919983" y="10668"/>
                </a:lnTo>
                <a:lnTo>
                  <a:pt x="2848355" y="1524"/>
                </a:lnTo>
                <a:close/>
              </a:path>
              <a:path w="3063240" h="558164">
                <a:moveTo>
                  <a:pt x="3041904" y="460248"/>
                </a:moveTo>
                <a:lnTo>
                  <a:pt x="3015995" y="490728"/>
                </a:lnTo>
                <a:lnTo>
                  <a:pt x="2956560" y="516636"/>
                </a:lnTo>
                <a:lnTo>
                  <a:pt x="2915412" y="525780"/>
                </a:lnTo>
                <a:lnTo>
                  <a:pt x="2871216" y="531876"/>
                </a:lnTo>
                <a:lnTo>
                  <a:pt x="2795016" y="536448"/>
                </a:lnTo>
                <a:lnTo>
                  <a:pt x="2962655" y="536448"/>
                </a:lnTo>
                <a:lnTo>
                  <a:pt x="2999231" y="524256"/>
                </a:lnTo>
                <a:lnTo>
                  <a:pt x="3040379" y="501396"/>
                </a:lnTo>
                <a:lnTo>
                  <a:pt x="3049524" y="490728"/>
                </a:lnTo>
                <a:lnTo>
                  <a:pt x="3054095" y="486156"/>
                </a:lnTo>
                <a:lnTo>
                  <a:pt x="3057143" y="481584"/>
                </a:lnTo>
                <a:lnTo>
                  <a:pt x="3060191" y="475488"/>
                </a:lnTo>
                <a:lnTo>
                  <a:pt x="3061716" y="469392"/>
                </a:lnTo>
                <a:lnTo>
                  <a:pt x="3063240" y="464820"/>
                </a:lnTo>
                <a:lnTo>
                  <a:pt x="3063240" y="461772"/>
                </a:lnTo>
                <a:lnTo>
                  <a:pt x="3041904" y="461772"/>
                </a:lnTo>
                <a:lnTo>
                  <a:pt x="3041904" y="460248"/>
                </a:lnTo>
                <a:close/>
              </a:path>
              <a:path w="3063240" h="558164">
                <a:moveTo>
                  <a:pt x="22859" y="463296"/>
                </a:moveTo>
                <a:lnTo>
                  <a:pt x="22859" y="464820"/>
                </a:lnTo>
                <a:lnTo>
                  <a:pt x="23621" y="464820"/>
                </a:lnTo>
                <a:lnTo>
                  <a:pt x="22859" y="463296"/>
                </a:lnTo>
                <a:close/>
              </a:path>
              <a:path w="3063240" h="558164">
                <a:moveTo>
                  <a:pt x="3063240" y="97536"/>
                </a:moveTo>
                <a:lnTo>
                  <a:pt x="3041904" y="97536"/>
                </a:lnTo>
                <a:lnTo>
                  <a:pt x="3041904" y="461772"/>
                </a:lnTo>
                <a:lnTo>
                  <a:pt x="3063240" y="461772"/>
                </a:lnTo>
                <a:lnTo>
                  <a:pt x="3063240" y="97536"/>
                </a:lnTo>
                <a:close/>
              </a:path>
              <a:path w="3063240" h="558164">
                <a:moveTo>
                  <a:pt x="2967228" y="22860"/>
                </a:moveTo>
                <a:lnTo>
                  <a:pt x="2820924" y="22860"/>
                </a:lnTo>
                <a:lnTo>
                  <a:pt x="2871216" y="25908"/>
                </a:lnTo>
                <a:lnTo>
                  <a:pt x="2894076" y="28956"/>
                </a:lnTo>
                <a:lnTo>
                  <a:pt x="2956560" y="42672"/>
                </a:lnTo>
                <a:lnTo>
                  <a:pt x="3003804" y="60960"/>
                </a:lnTo>
                <a:lnTo>
                  <a:pt x="3015995" y="68580"/>
                </a:lnTo>
                <a:lnTo>
                  <a:pt x="3026664" y="74675"/>
                </a:lnTo>
                <a:lnTo>
                  <a:pt x="3029712" y="79248"/>
                </a:lnTo>
                <a:lnTo>
                  <a:pt x="3038855" y="88392"/>
                </a:lnTo>
                <a:lnTo>
                  <a:pt x="3040379" y="92963"/>
                </a:lnTo>
                <a:lnTo>
                  <a:pt x="3040379" y="96012"/>
                </a:lnTo>
                <a:lnTo>
                  <a:pt x="3041904" y="99060"/>
                </a:lnTo>
                <a:lnTo>
                  <a:pt x="3041904" y="97536"/>
                </a:lnTo>
                <a:lnTo>
                  <a:pt x="3063240" y="97536"/>
                </a:lnTo>
                <a:lnTo>
                  <a:pt x="3063240" y="94487"/>
                </a:lnTo>
                <a:lnTo>
                  <a:pt x="3060191" y="82296"/>
                </a:lnTo>
                <a:lnTo>
                  <a:pt x="3057143" y="76200"/>
                </a:lnTo>
                <a:lnTo>
                  <a:pt x="3052572" y="71628"/>
                </a:lnTo>
                <a:lnTo>
                  <a:pt x="3049524" y="67056"/>
                </a:lnTo>
                <a:lnTo>
                  <a:pt x="3012948" y="41148"/>
                </a:lnTo>
                <a:lnTo>
                  <a:pt x="2980943" y="27432"/>
                </a:lnTo>
                <a:lnTo>
                  <a:pt x="2967228" y="22860"/>
                </a:lnTo>
                <a:close/>
              </a:path>
              <a:path w="3063240" h="558164">
                <a:moveTo>
                  <a:pt x="23368" y="94487"/>
                </a:moveTo>
                <a:lnTo>
                  <a:pt x="22859" y="94487"/>
                </a:lnTo>
                <a:lnTo>
                  <a:pt x="22859" y="96012"/>
                </a:lnTo>
                <a:lnTo>
                  <a:pt x="23368" y="94487"/>
                </a:lnTo>
                <a:close/>
              </a:path>
              <a:path w="3063240" h="558164">
                <a:moveTo>
                  <a:pt x="2795016" y="0"/>
                </a:moveTo>
                <a:lnTo>
                  <a:pt x="268224" y="0"/>
                </a:lnTo>
                <a:lnTo>
                  <a:pt x="242315" y="1524"/>
                </a:lnTo>
                <a:lnTo>
                  <a:pt x="2822448" y="1524"/>
                </a:lnTo>
                <a:lnTo>
                  <a:pt x="2795016" y="0"/>
                </a:lnTo>
                <a:close/>
              </a:path>
            </a:pathLst>
          </a:custGeom>
          <a:solidFill>
            <a:srgbClr val="000000"/>
          </a:solidFill>
        </p:spPr>
        <p:txBody>
          <a:bodyPr wrap="square" lIns="0" tIns="0" rIns="0" bIns="0" rtlCol="0"/>
          <a:lstStyle/>
          <a:p/>
        </p:txBody>
      </p:sp>
      <p:sp>
        <p:nvSpPr>
          <p:cNvPr id="10" name="object 10"/>
          <p:cNvSpPr txBox="1"/>
          <p:nvPr/>
        </p:nvSpPr>
        <p:spPr>
          <a:xfrm>
            <a:off x="2099564" y="3929888"/>
            <a:ext cx="779780" cy="250825"/>
          </a:xfrm>
          <a:prstGeom prst="rect">
            <a:avLst/>
          </a:prstGeom>
        </p:spPr>
        <p:txBody>
          <a:bodyPr wrap="square" lIns="0" tIns="15875" rIns="0" bIns="0" rtlCol="0" vert="horz">
            <a:spAutoFit/>
          </a:bodyPr>
          <a:lstStyle/>
          <a:p>
            <a:pPr marL="12700">
              <a:lnSpc>
                <a:spcPct val="100000"/>
              </a:lnSpc>
              <a:spcBef>
                <a:spcPts val="125"/>
              </a:spcBef>
            </a:pPr>
            <a:r>
              <a:rPr dirty="0" sz="1450" spc="35" b="1">
                <a:latin typeface="BIZ UDPGothic"/>
                <a:cs typeface="BIZ UDPGothic"/>
              </a:rPr>
              <a:t>都道府</a:t>
            </a:r>
            <a:r>
              <a:rPr dirty="0" sz="1450" spc="25" b="1">
                <a:latin typeface="BIZ UDPGothic"/>
                <a:cs typeface="BIZ UDPGothic"/>
              </a:rPr>
              <a:t>県</a:t>
            </a:r>
            <a:endParaRPr sz="1450">
              <a:latin typeface="BIZ UDPGothic"/>
              <a:cs typeface="BIZ UDPGothic"/>
            </a:endParaRPr>
          </a:p>
        </p:txBody>
      </p:sp>
      <p:sp>
        <p:nvSpPr>
          <p:cNvPr id="11" name="object 11"/>
          <p:cNvSpPr/>
          <p:nvPr/>
        </p:nvSpPr>
        <p:spPr>
          <a:xfrm>
            <a:off x="2714244" y="1802892"/>
            <a:ext cx="266700" cy="1900555"/>
          </a:xfrm>
          <a:custGeom>
            <a:avLst/>
            <a:gdLst/>
            <a:ahLst/>
            <a:cxnLst/>
            <a:rect l="l" t="t" r="r" b="b"/>
            <a:pathLst>
              <a:path w="266700" h="1900554">
                <a:moveTo>
                  <a:pt x="134112" y="0"/>
                </a:moveTo>
                <a:lnTo>
                  <a:pt x="0" y="326135"/>
                </a:lnTo>
                <a:lnTo>
                  <a:pt x="65531" y="326135"/>
                </a:lnTo>
                <a:lnTo>
                  <a:pt x="65531" y="1900427"/>
                </a:lnTo>
                <a:lnTo>
                  <a:pt x="198119" y="1900427"/>
                </a:lnTo>
                <a:lnTo>
                  <a:pt x="198119" y="326135"/>
                </a:lnTo>
                <a:lnTo>
                  <a:pt x="266700" y="326135"/>
                </a:lnTo>
                <a:lnTo>
                  <a:pt x="134112" y="0"/>
                </a:lnTo>
                <a:close/>
              </a:path>
            </a:pathLst>
          </a:custGeom>
          <a:solidFill>
            <a:srgbClr val="91CF4F"/>
          </a:solidFill>
        </p:spPr>
        <p:txBody>
          <a:bodyPr wrap="square" lIns="0" tIns="0" rIns="0" bIns="0" rtlCol="0"/>
          <a:lstStyle/>
          <a:p/>
        </p:txBody>
      </p:sp>
      <p:sp>
        <p:nvSpPr>
          <p:cNvPr id="12" name="object 12"/>
          <p:cNvSpPr/>
          <p:nvPr/>
        </p:nvSpPr>
        <p:spPr>
          <a:xfrm>
            <a:off x="1670304" y="1815083"/>
            <a:ext cx="266700" cy="1900555"/>
          </a:xfrm>
          <a:custGeom>
            <a:avLst/>
            <a:gdLst/>
            <a:ahLst/>
            <a:cxnLst/>
            <a:rect l="l" t="t" r="r" b="b"/>
            <a:pathLst>
              <a:path w="266700" h="1900554">
                <a:moveTo>
                  <a:pt x="201168" y="0"/>
                </a:moveTo>
                <a:lnTo>
                  <a:pt x="68579" y="0"/>
                </a:lnTo>
                <a:lnTo>
                  <a:pt x="68579" y="1575815"/>
                </a:lnTo>
                <a:lnTo>
                  <a:pt x="0" y="1575815"/>
                </a:lnTo>
                <a:lnTo>
                  <a:pt x="134112" y="1900427"/>
                </a:lnTo>
                <a:lnTo>
                  <a:pt x="266700" y="1575815"/>
                </a:lnTo>
                <a:lnTo>
                  <a:pt x="201168" y="1575815"/>
                </a:lnTo>
                <a:lnTo>
                  <a:pt x="201168" y="0"/>
                </a:lnTo>
                <a:close/>
              </a:path>
            </a:pathLst>
          </a:custGeom>
          <a:solidFill>
            <a:srgbClr val="91CF4F"/>
          </a:solidFill>
        </p:spPr>
        <p:txBody>
          <a:bodyPr wrap="square" lIns="0" tIns="0" rIns="0" bIns="0" rtlCol="0"/>
          <a:lstStyle/>
          <a:p/>
        </p:txBody>
      </p:sp>
      <p:sp>
        <p:nvSpPr>
          <p:cNvPr id="13" name="object 13"/>
          <p:cNvSpPr txBox="1"/>
          <p:nvPr/>
        </p:nvSpPr>
        <p:spPr>
          <a:xfrm>
            <a:off x="1889251" y="2410459"/>
            <a:ext cx="562610" cy="413384"/>
          </a:xfrm>
          <a:prstGeom prst="rect">
            <a:avLst/>
          </a:prstGeom>
        </p:spPr>
        <p:txBody>
          <a:bodyPr wrap="square" lIns="0" tIns="15240" rIns="0" bIns="0" rtlCol="0" vert="horz">
            <a:spAutoFit/>
          </a:bodyPr>
          <a:lstStyle/>
          <a:p>
            <a:pPr marL="12700">
              <a:lnSpc>
                <a:spcPct val="100000"/>
              </a:lnSpc>
              <a:spcBef>
                <a:spcPts val="120"/>
              </a:spcBef>
            </a:pPr>
            <a:r>
              <a:rPr dirty="0" sz="1250" spc="20">
                <a:latin typeface="MS UI Gothic"/>
                <a:cs typeface="MS UI Gothic"/>
              </a:rPr>
              <a:t>①</a:t>
            </a:r>
            <a:r>
              <a:rPr dirty="0" sz="1250" spc="5">
                <a:latin typeface="MS UI Gothic"/>
                <a:cs typeface="MS UI Gothic"/>
              </a:rPr>
              <a:t>、</a:t>
            </a:r>
            <a:r>
              <a:rPr dirty="0" sz="1250" spc="15">
                <a:latin typeface="MS UI Gothic"/>
                <a:cs typeface="MS UI Gothic"/>
              </a:rPr>
              <a:t>③、</a:t>
            </a:r>
            <a:endParaRPr sz="1250">
              <a:latin typeface="MS UI Gothic"/>
              <a:cs typeface="MS UI Gothic"/>
            </a:endParaRPr>
          </a:p>
          <a:p>
            <a:pPr marL="12700">
              <a:lnSpc>
                <a:spcPct val="100000"/>
              </a:lnSpc>
              <a:spcBef>
                <a:spcPts val="25"/>
              </a:spcBef>
            </a:pPr>
            <a:r>
              <a:rPr dirty="0" sz="1250" spc="20">
                <a:latin typeface="MS UI Gothic"/>
                <a:cs typeface="MS UI Gothic"/>
              </a:rPr>
              <a:t>④</a:t>
            </a:r>
            <a:r>
              <a:rPr dirty="0" sz="1250" spc="5">
                <a:latin typeface="MS UI Gothic"/>
                <a:cs typeface="MS UI Gothic"/>
              </a:rPr>
              <a:t>、</a:t>
            </a:r>
            <a:r>
              <a:rPr dirty="0" sz="1250" spc="20">
                <a:latin typeface="MS UI Gothic"/>
                <a:cs typeface="MS UI Gothic"/>
              </a:rPr>
              <a:t>⑬</a:t>
            </a:r>
            <a:endParaRPr sz="1250">
              <a:latin typeface="MS UI Gothic"/>
              <a:cs typeface="MS UI Gothic"/>
            </a:endParaRPr>
          </a:p>
        </p:txBody>
      </p:sp>
      <p:sp>
        <p:nvSpPr>
          <p:cNvPr id="14" name="object 14"/>
          <p:cNvSpPr txBox="1"/>
          <p:nvPr/>
        </p:nvSpPr>
        <p:spPr>
          <a:xfrm>
            <a:off x="4504435" y="1198880"/>
            <a:ext cx="6007100" cy="1885314"/>
          </a:xfrm>
          <a:prstGeom prst="rect">
            <a:avLst/>
          </a:prstGeom>
        </p:spPr>
        <p:txBody>
          <a:bodyPr wrap="square" lIns="0" tIns="13335" rIns="0" bIns="0" rtlCol="0" vert="horz">
            <a:spAutoFit/>
          </a:bodyPr>
          <a:lstStyle/>
          <a:p>
            <a:pPr marL="12700">
              <a:lnSpc>
                <a:spcPct val="100000"/>
              </a:lnSpc>
              <a:spcBef>
                <a:spcPts val="105"/>
              </a:spcBef>
            </a:pPr>
            <a:r>
              <a:rPr dirty="0" sz="1100">
                <a:latin typeface="MS UI Gothic"/>
                <a:cs typeface="MS UI Gothic"/>
              </a:rPr>
              <a:t>①＜国⇒地方公共団体＞</a:t>
            </a:r>
            <a:r>
              <a:rPr dirty="0" sz="1100" spc="110">
                <a:latin typeface="MS UI Gothic"/>
                <a:cs typeface="MS UI Gothic"/>
              </a:rPr>
              <a:t> </a:t>
            </a:r>
            <a:r>
              <a:rPr dirty="0" sz="1100">
                <a:latin typeface="MS UI Gothic"/>
                <a:cs typeface="MS UI Gothic"/>
              </a:rPr>
              <a:t>標準</a:t>
            </a:r>
            <a:r>
              <a:rPr dirty="0" sz="1100" spc="140">
                <a:latin typeface="MS UI Gothic"/>
                <a:cs typeface="MS UI Gothic"/>
              </a:rPr>
              <a:t>と</a:t>
            </a:r>
            <a:r>
              <a:rPr dirty="0" sz="1100" spc="50">
                <a:latin typeface="MS UI Gothic"/>
                <a:cs typeface="MS UI Gothic"/>
              </a:rPr>
              <a:t>な</a:t>
            </a:r>
            <a:r>
              <a:rPr dirty="0" sz="1100" spc="105">
                <a:latin typeface="MS UI Gothic"/>
                <a:cs typeface="MS UI Gothic"/>
              </a:rPr>
              <a:t>る</a:t>
            </a:r>
            <a:r>
              <a:rPr dirty="0" sz="1100">
                <a:latin typeface="MS UI Gothic"/>
                <a:cs typeface="MS UI Gothic"/>
              </a:rPr>
              <a:t>仕様書</a:t>
            </a:r>
            <a:r>
              <a:rPr dirty="0" sz="1100" spc="114">
                <a:latin typeface="MS UI Gothic"/>
                <a:cs typeface="MS UI Gothic"/>
              </a:rPr>
              <a:t>を</a:t>
            </a:r>
            <a:r>
              <a:rPr dirty="0" sz="1100" spc="-5">
                <a:latin typeface="MS UI Gothic"/>
                <a:cs typeface="MS UI Gothic"/>
              </a:rPr>
              <a:t>３OS</a:t>
            </a:r>
            <a:r>
              <a:rPr dirty="0" sz="1100">
                <a:latin typeface="MS UI Gothic"/>
                <a:cs typeface="MS UI Gothic"/>
              </a:rPr>
              <a:t>毎</a:t>
            </a:r>
            <a:r>
              <a:rPr dirty="0" sz="1100" spc="175">
                <a:latin typeface="MS UI Gothic"/>
                <a:cs typeface="MS UI Gothic"/>
              </a:rPr>
              <a:t>に</a:t>
            </a:r>
            <a:r>
              <a:rPr dirty="0" sz="1100">
                <a:latin typeface="MS UI Gothic"/>
                <a:cs typeface="MS UI Gothic"/>
              </a:rPr>
              <a:t>提示（済）</a:t>
            </a:r>
            <a:endParaRPr sz="1100">
              <a:latin typeface="MS UI Gothic"/>
              <a:cs typeface="MS UI Gothic"/>
            </a:endParaRPr>
          </a:p>
          <a:p>
            <a:pPr marL="12700">
              <a:lnSpc>
                <a:spcPct val="100000"/>
              </a:lnSpc>
              <a:spcBef>
                <a:spcPts val="10"/>
              </a:spcBef>
            </a:pPr>
            <a:r>
              <a:rPr dirty="0" sz="1100">
                <a:latin typeface="MS UI Gothic"/>
                <a:cs typeface="MS UI Gothic"/>
              </a:rPr>
              <a:t>②＜都道府県⇒国＞</a:t>
            </a:r>
            <a:endParaRPr sz="1100">
              <a:latin typeface="MS UI Gothic"/>
              <a:cs typeface="MS UI Gothic"/>
            </a:endParaRPr>
          </a:p>
          <a:p>
            <a:pPr marL="149860">
              <a:lnSpc>
                <a:spcPct val="100000"/>
              </a:lnSpc>
              <a:spcBef>
                <a:spcPts val="10"/>
              </a:spcBef>
            </a:pPr>
            <a:r>
              <a:rPr dirty="0" sz="1100">
                <a:latin typeface="MS UI Gothic"/>
                <a:cs typeface="MS UI Gothic"/>
              </a:rPr>
              <a:t>都道府県事務費（調達事務</a:t>
            </a:r>
            <a:r>
              <a:rPr dirty="0" sz="1100" spc="-5">
                <a:latin typeface="MS UI Gothic"/>
                <a:cs typeface="MS UI Gothic"/>
              </a:rPr>
              <a:t>、</a:t>
            </a:r>
            <a:r>
              <a:rPr dirty="0" sz="1100">
                <a:latin typeface="MS UI Gothic"/>
                <a:cs typeface="MS UI Gothic"/>
              </a:rPr>
              <a:t>交付申請書</a:t>
            </a:r>
            <a:r>
              <a:rPr dirty="0" sz="1100" spc="215">
                <a:latin typeface="MS UI Gothic"/>
                <a:cs typeface="MS UI Gothic"/>
              </a:rPr>
              <a:t>の</a:t>
            </a:r>
            <a:r>
              <a:rPr dirty="0" sz="1100">
                <a:latin typeface="MS UI Gothic"/>
                <a:cs typeface="MS UI Gothic"/>
              </a:rPr>
              <a:t>確認等</a:t>
            </a:r>
            <a:r>
              <a:rPr dirty="0" sz="1100" spc="215">
                <a:latin typeface="MS UI Gothic"/>
                <a:cs typeface="MS UI Gothic"/>
              </a:rPr>
              <a:t>の</a:t>
            </a:r>
            <a:r>
              <a:rPr dirty="0" sz="1100">
                <a:latin typeface="MS UI Gothic"/>
                <a:cs typeface="MS UI Gothic"/>
              </a:rPr>
              <a:t>補助金等</a:t>
            </a:r>
            <a:r>
              <a:rPr dirty="0" sz="1100" spc="175">
                <a:latin typeface="MS UI Gothic"/>
                <a:cs typeface="MS UI Gothic"/>
              </a:rPr>
              <a:t>に</a:t>
            </a:r>
            <a:r>
              <a:rPr dirty="0" sz="1100" spc="10">
                <a:latin typeface="MS UI Gothic"/>
                <a:cs typeface="MS UI Gothic"/>
              </a:rPr>
              <a:t>関</a:t>
            </a:r>
            <a:r>
              <a:rPr dirty="0" sz="1100" spc="130">
                <a:latin typeface="MS UI Gothic"/>
                <a:cs typeface="MS UI Gothic"/>
              </a:rPr>
              <a:t>す</a:t>
            </a:r>
            <a:r>
              <a:rPr dirty="0" sz="1100" spc="105">
                <a:latin typeface="MS UI Gothic"/>
                <a:cs typeface="MS UI Gothic"/>
              </a:rPr>
              <a:t>る</a:t>
            </a:r>
            <a:r>
              <a:rPr dirty="0" sz="1100">
                <a:latin typeface="MS UI Gothic"/>
                <a:cs typeface="MS UI Gothic"/>
              </a:rPr>
              <a:t>事</a:t>
            </a:r>
            <a:r>
              <a:rPr dirty="0" sz="1100" spc="10">
                <a:latin typeface="MS UI Gothic"/>
                <a:cs typeface="MS UI Gothic"/>
              </a:rPr>
              <a:t>務、</a:t>
            </a:r>
            <a:r>
              <a:rPr dirty="0" sz="1100">
                <a:latin typeface="MS UI Gothic"/>
                <a:cs typeface="MS UI Gothic"/>
              </a:rPr>
              <a:t>支払事務</a:t>
            </a:r>
            <a:r>
              <a:rPr dirty="0" sz="1100" spc="10">
                <a:latin typeface="MS UI Gothic"/>
                <a:cs typeface="MS UI Gothic"/>
              </a:rPr>
              <a:t>）</a:t>
            </a:r>
            <a:r>
              <a:rPr dirty="0" sz="1100" spc="204">
                <a:latin typeface="MS UI Gothic"/>
                <a:cs typeface="MS UI Gothic"/>
              </a:rPr>
              <a:t>の</a:t>
            </a:r>
            <a:r>
              <a:rPr dirty="0" sz="1100">
                <a:latin typeface="MS UI Gothic"/>
                <a:cs typeface="MS UI Gothic"/>
              </a:rPr>
              <a:t>申請</a:t>
            </a:r>
            <a:endParaRPr sz="1100">
              <a:latin typeface="MS UI Gothic"/>
              <a:cs typeface="MS UI Gothic"/>
            </a:endParaRPr>
          </a:p>
          <a:p>
            <a:pPr marL="12700">
              <a:lnSpc>
                <a:spcPct val="100000"/>
              </a:lnSpc>
              <a:spcBef>
                <a:spcPts val="15"/>
              </a:spcBef>
            </a:pPr>
            <a:r>
              <a:rPr dirty="0" sz="1100">
                <a:latin typeface="MS UI Gothic"/>
                <a:cs typeface="MS UI Gothic"/>
              </a:rPr>
              <a:t>③＜国⇒都道府県＞</a:t>
            </a:r>
            <a:r>
              <a:rPr dirty="0" sz="1100" spc="85">
                <a:latin typeface="MS UI Gothic"/>
                <a:cs typeface="MS UI Gothic"/>
              </a:rPr>
              <a:t> </a:t>
            </a:r>
            <a:r>
              <a:rPr dirty="0" sz="1100">
                <a:latin typeface="MS UI Gothic"/>
                <a:cs typeface="MS UI Gothic"/>
              </a:rPr>
              <a:t>都道府県事務費</a:t>
            </a:r>
            <a:r>
              <a:rPr dirty="0" sz="1100" spc="204">
                <a:latin typeface="MS UI Gothic"/>
                <a:cs typeface="MS UI Gothic"/>
              </a:rPr>
              <a:t>の</a:t>
            </a:r>
            <a:r>
              <a:rPr dirty="0" sz="1100">
                <a:latin typeface="MS UI Gothic"/>
                <a:cs typeface="MS UI Gothic"/>
              </a:rPr>
              <a:t>補助</a:t>
            </a:r>
            <a:endParaRPr sz="1100">
              <a:latin typeface="MS UI Gothic"/>
              <a:cs typeface="MS UI Gothic"/>
            </a:endParaRPr>
          </a:p>
          <a:p>
            <a:pPr marL="12700">
              <a:lnSpc>
                <a:spcPct val="100000"/>
              </a:lnSpc>
              <a:spcBef>
                <a:spcPts val="10"/>
              </a:spcBef>
            </a:pPr>
            <a:r>
              <a:rPr dirty="0" sz="1100">
                <a:latin typeface="MS UI Gothic"/>
                <a:cs typeface="MS UI Gothic"/>
              </a:rPr>
              <a:t>④＜国⇒都道府県⇒市町村＞</a:t>
            </a:r>
            <a:r>
              <a:rPr dirty="0" sz="1100" spc="100">
                <a:latin typeface="MS UI Gothic"/>
                <a:cs typeface="MS UI Gothic"/>
              </a:rPr>
              <a:t> </a:t>
            </a:r>
            <a:r>
              <a:rPr dirty="0" sz="1100">
                <a:latin typeface="MS UI Gothic"/>
                <a:cs typeface="MS UI Gothic"/>
              </a:rPr>
              <a:t>補助金交付</a:t>
            </a:r>
            <a:r>
              <a:rPr dirty="0" sz="1100" spc="204">
                <a:latin typeface="MS UI Gothic"/>
                <a:cs typeface="MS UI Gothic"/>
              </a:rPr>
              <a:t>の</a:t>
            </a:r>
            <a:r>
              <a:rPr dirty="0" sz="1100">
                <a:latin typeface="MS UI Gothic"/>
                <a:cs typeface="MS UI Gothic"/>
              </a:rPr>
              <a:t>募集</a:t>
            </a:r>
            <a:endParaRPr sz="1100">
              <a:latin typeface="MS UI Gothic"/>
              <a:cs typeface="MS UI Gothic"/>
            </a:endParaRPr>
          </a:p>
          <a:p>
            <a:pPr marL="12700">
              <a:lnSpc>
                <a:spcPct val="100000"/>
              </a:lnSpc>
              <a:spcBef>
                <a:spcPts val="15"/>
              </a:spcBef>
            </a:pPr>
            <a:r>
              <a:rPr dirty="0" sz="1100">
                <a:latin typeface="MS UI Gothic"/>
                <a:cs typeface="MS UI Gothic"/>
              </a:rPr>
              <a:t>⑤＜市町村⇒都道府県＞</a:t>
            </a:r>
            <a:endParaRPr sz="1100">
              <a:latin typeface="MS UI Gothic"/>
              <a:cs typeface="MS UI Gothic"/>
            </a:endParaRPr>
          </a:p>
          <a:p>
            <a:pPr marL="149860" marR="1752600">
              <a:lnSpc>
                <a:spcPct val="100899"/>
              </a:lnSpc>
            </a:pPr>
            <a:r>
              <a:rPr dirty="0" sz="1100">
                <a:latin typeface="MS UI Gothic"/>
                <a:cs typeface="MS UI Gothic"/>
              </a:rPr>
              <a:t>国</a:t>
            </a:r>
            <a:r>
              <a:rPr dirty="0" sz="1100" spc="204">
                <a:latin typeface="MS UI Gothic"/>
                <a:cs typeface="MS UI Gothic"/>
              </a:rPr>
              <a:t>の</a:t>
            </a:r>
            <a:r>
              <a:rPr dirty="0" sz="1100">
                <a:latin typeface="MS UI Gothic"/>
                <a:cs typeface="MS UI Gothic"/>
              </a:rPr>
              <a:t>標準仕様書</a:t>
            </a:r>
            <a:r>
              <a:rPr dirty="0" sz="1100" spc="114">
                <a:latin typeface="MS UI Gothic"/>
                <a:cs typeface="MS UI Gothic"/>
              </a:rPr>
              <a:t>を</a:t>
            </a:r>
            <a:r>
              <a:rPr dirty="0" sz="1100">
                <a:latin typeface="MS UI Gothic"/>
                <a:cs typeface="MS UI Gothic"/>
              </a:rPr>
              <a:t>参考</a:t>
            </a:r>
            <a:r>
              <a:rPr dirty="0" sz="1100" spc="175">
                <a:latin typeface="MS UI Gothic"/>
                <a:cs typeface="MS UI Gothic"/>
              </a:rPr>
              <a:t>に</a:t>
            </a:r>
            <a:r>
              <a:rPr dirty="0" sz="1100">
                <a:latin typeface="MS UI Gothic"/>
                <a:cs typeface="MS UI Gothic"/>
              </a:rPr>
              <a:t>市町村</a:t>
            </a:r>
            <a:r>
              <a:rPr dirty="0" sz="1100" spc="185">
                <a:latin typeface="MS UI Gothic"/>
                <a:cs typeface="MS UI Gothic"/>
              </a:rPr>
              <a:t>が</a:t>
            </a:r>
            <a:r>
              <a:rPr dirty="0" sz="1100" spc="-5">
                <a:latin typeface="MS UI Gothic"/>
                <a:cs typeface="MS UI Gothic"/>
              </a:rPr>
              <a:t>OS</a:t>
            </a:r>
            <a:r>
              <a:rPr dirty="0" sz="1100" spc="105">
                <a:latin typeface="MS UI Gothic"/>
                <a:cs typeface="MS UI Gothic"/>
              </a:rPr>
              <a:t>レ</a:t>
            </a:r>
            <a:r>
              <a:rPr dirty="0" sz="1100" spc="145">
                <a:latin typeface="MS UI Gothic"/>
                <a:cs typeface="MS UI Gothic"/>
              </a:rPr>
              <a:t>ベ</a:t>
            </a:r>
            <a:r>
              <a:rPr dirty="0" sz="1100" spc="204">
                <a:latin typeface="MS UI Gothic"/>
                <a:cs typeface="MS UI Gothic"/>
              </a:rPr>
              <a:t>ルの</a:t>
            </a:r>
            <a:r>
              <a:rPr dirty="0" sz="1100" spc="10">
                <a:latin typeface="MS UI Gothic"/>
                <a:cs typeface="MS UI Gothic"/>
              </a:rPr>
              <a:t>希</a:t>
            </a:r>
            <a:r>
              <a:rPr dirty="0" sz="1100">
                <a:latin typeface="MS UI Gothic"/>
                <a:cs typeface="MS UI Gothic"/>
              </a:rPr>
              <a:t>望仕様書</a:t>
            </a:r>
            <a:r>
              <a:rPr dirty="0" sz="1100" spc="114">
                <a:latin typeface="MS UI Gothic"/>
                <a:cs typeface="MS UI Gothic"/>
              </a:rPr>
              <a:t>を</a:t>
            </a:r>
            <a:r>
              <a:rPr dirty="0" sz="1100" spc="10">
                <a:latin typeface="MS UI Gothic"/>
                <a:cs typeface="MS UI Gothic"/>
              </a:rPr>
              <a:t>決</a:t>
            </a:r>
            <a:r>
              <a:rPr dirty="0" sz="1100">
                <a:latin typeface="MS UI Gothic"/>
                <a:cs typeface="MS UI Gothic"/>
              </a:rPr>
              <a:t>定</a:t>
            </a:r>
            <a:r>
              <a:rPr dirty="0" sz="1100" spc="55">
                <a:latin typeface="MS UI Gothic"/>
                <a:cs typeface="MS UI Gothic"/>
              </a:rPr>
              <a:t>し</a:t>
            </a:r>
            <a:r>
              <a:rPr dirty="0" sz="1100">
                <a:latin typeface="MS UI Gothic"/>
                <a:cs typeface="MS UI Gothic"/>
              </a:rPr>
              <a:t>、 都道府県</a:t>
            </a:r>
            <a:r>
              <a:rPr dirty="0" sz="1100" spc="175">
                <a:latin typeface="MS UI Gothic"/>
                <a:cs typeface="MS UI Gothic"/>
              </a:rPr>
              <a:t>に</a:t>
            </a:r>
            <a:r>
              <a:rPr dirty="0" sz="1100">
                <a:latin typeface="MS UI Gothic"/>
                <a:cs typeface="MS UI Gothic"/>
              </a:rPr>
              <a:t>提示（進捗状況</a:t>
            </a:r>
            <a:r>
              <a:rPr dirty="0" sz="1100" spc="185">
                <a:latin typeface="MS UI Gothic"/>
                <a:cs typeface="MS UI Gothic"/>
              </a:rPr>
              <a:t>が</a:t>
            </a:r>
            <a:r>
              <a:rPr dirty="0" sz="1100">
                <a:latin typeface="MS UI Gothic"/>
                <a:cs typeface="MS UI Gothic"/>
              </a:rPr>
              <a:t>良</a:t>
            </a:r>
            <a:r>
              <a:rPr dirty="0" sz="1100" spc="90">
                <a:latin typeface="MS UI Gothic"/>
                <a:cs typeface="MS UI Gothic"/>
              </a:rPr>
              <a:t>く</a:t>
            </a:r>
            <a:r>
              <a:rPr dirty="0" sz="1100" spc="50">
                <a:latin typeface="MS UI Gothic"/>
                <a:cs typeface="MS UI Gothic"/>
              </a:rPr>
              <a:t>な</a:t>
            </a:r>
            <a:r>
              <a:rPr dirty="0" sz="1100" spc="145">
                <a:latin typeface="MS UI Gothic"/>
                <a:cs typeface="MS UI Gothic"/>
              </a:rPr>
              <a:t>い</a:t>
            </a:r>
            <a:r>
              <a:rPr dirty="0" sz="1100">
                <a:latin typeface="MS UI Gothic"/>
                <a:cs typeface="MS UI Gothic"/>
              </a:rPr>
              <a:t>市町村</a:t>
            </a:r>
            <a:r>
              <a:rPr dirty="0" sz="1100" spc="175">
                <a:latin typeface="MS UI Gothic"/>
                <a:cs typeface="MS UI Gothic"/>
              </a:rPr>
              <a:t>に</a:t>
            </a:r>
            <a:r>
              <a:rPr dirty="0" sz="1100" spc="160">
                <a:latin typeface="MS UI Gothic"/>
                <a:cs typeface="MS UI Gothic"/>
              </a:rPr>
              <a:t>は</a:t>
            </a:r>
            <a:r>
              <a:rPr dirty="0" sz="1100" spc="10">
                <a:latin typeface="MS UI Gothic"/>
                <a:cs typeface="MS UI Gothic"/>
              </a:rPr>
              <a:t>、</a:t>
            </a:r>
            <a:r>
              <a:rPr dirty="0" sz="1100">
                <a:latin typeface="MS UI Gothic"/>
                <a:cs typeface="MS UI Gothic"/>
              </a:rPr>
              <a:t>都道府</a:t>
            </a:r>
            <a:r>
              <a:rPr dirty="0" sz="1100" spc="10">
                <a:latin typeface="MS UI Gothic"/>
                <a:cs typeface="MS UI Gothic"/>
              </a:rPr>
              <a:t>県</a:t>
            </a:r>
            <a:r>
              <a:rPr dirty="0" sz="1100" spc="45">
                <a:latin typeface="MS UI Gothic"/>
                <a:cs typeface="MS UI Gothic"/>
              </a:rPr>
              <a:t>も</a:t>
            </a:r>
            <a:r>
              <a:rPr dirty="0" sz="1100">
                <a:latin typeface="MS UI Gothic"/>
                <a:cs typeface="MS UI Gothic"/>
              </a:rPr>
              <a:t>指導）</a:t>
            </a:r>
            <a:endParaRPr sz="1100">
              <a:latin typeface="MS UI Gothic"/>
              <a:cs typeface="MS UI Gothic"/>
            </a:endParaRPr>
          </a:p>
          <a:p>
            <a:pPr marL="12700">
              <a:lnSpc>
                <a:spcPct val="100000"/>
              </a:lnSpc>
              <a:spcBef>
                <a:spcPts val="10"/>
              </a:spcBef>
            </a:pPr>
            <a:r>
              <a:rPr dirty="0" sz="1100">
                <a:latin typeface="MS UI Gothic"/>
                <a:cs typeface="MS UI Gothic"/>
              </a:rPr>
              <a:t>⑥＜都道府県⇒市町村＞</a:t>
            </a:r>
            <a:endParaRPr sz="1100">
              <a:latin typeface="MS UI Gothic"/>
              <a:cs typeface="MS UI Gothic"/>
            </a:endParaRPr>
          </a:p>
          <a:p>
            <a:pPr marL="149860">
              <a:lnSpc>
                <a:spcPct val="100000"/>
              </a:lnSpc>
              <a:spcBef>
                <a:spcPts val="10"/>
              </a:spcBef>
            </a:pPr>
            <a:r>
              <a:rPr dirty="0" sz="1100">
                <a:latin typeface="MS UI Gothic"/>
                <a:cs typeface="MS UI Gothic"/>
              </a:rPr>
              <a:t>市町村</a:t>
            </a:r>
            <a:r>
              <a:rPr dirty="0" sz="1100" spc="204">
                <a:latin typeface="MS UI Gothic"/>
                <a:cs typeface="MS UI Gothic"/>
              </a:rPr>
              <a:t>の</a:t>
            </a:r>
            <a:r>
              <a:rPr dirty="0" sz="1100">
                <a:latin typeface="MS UI Gothic"/>
                <a:cs typeface="MS UI Gothic"/>
              </a:rPr>
              <a:t>希望</a:t>
            </a:r>
            <a:r>
              <a:rPr dirty="0" sz="1100" spc="114">
                <a:latin typeface="MS UI Gothic"/>
                <a:cs typeface="MS UI Gothic"/>
              </a:rPr>
              <a:t>を</a:t>
            </a:r>
            <a:r>
              <a:rPr dirty="0" sz="1100" spc="140">
                <a:latin typeface="MS UI Gothic"/>
                <a:cs typeface="MS UI Gothic"/>
              </a:rPr>
              <a:t>と</a:t>
            </a:r>
            <a:r>
              <a:rPr dirty="0" sz="1100" spc="130">
                <a:latin typeface="MS UI Gothic"/>
                <a:cs typeface="MS UI Gothic"/>
              </a:rPr>
              <a:t>り</a:t>
            </a:r>
            <a:r>
              <a:rPr dirty="0" sz="1100" spc="150">
                <a:latin typeface="MS UI Gothic"/>
                <a:cs typeface="MS UI Gothic"/>
              </a:rPr>
              <a:t>ま</a:t>
            </a:r>
            <a:r>
              <a:rPr dirty="0" sz="1100" spc="140">
                <a:latin typeface="MS UI Gothic"/>
                <a:cs typeface="MS UI Gothic"/>
              </a:rPr>
              <a:t>と</a:t>
            </a:r>
            <a:r>
              <a:rPr dirty="0" sz="1100" spc="175">
                <a:latin typeface="MS UI Gothic"/>
                <a:cs typeface="MS UI Gothic"/>
              </a:rPr>
              <a:t>め</a:t>
            </a:r>
            <a:r>
              <a:rPr dirty="0" sz="1100" spc="150">
                <a:latin typeface="MS UI Gothic"/>
                <a:cs typeface="MS UI Gothic"/>
              </a:rPr>
              <a:t>た</a:t>
            </a:r>
            <a:r>
              <a:rPr dirty="0" sz="1100">
                <a:latin typeface="MS UI Gothic"/>
                <a:cs typeface="MS UI Gothic"/>
              </a:rPr>
              <a:t>上</a:t>
            </a:r>
            <a:r>
              <a:rPr dirty="0" sz="1100" spc="105">
                <a:latin typeface="MS UI Gothic"/>
                <a:cs typeface="MS UI Gothic"/>
              </a:rPr>
              <a:t>で</a:t>
            </a:r>
            <a:r>
              <a:rPr dirty="0" sz="1100" spc="-5">
                <a:latin typeface="MS UI Gothic"/>
                <a:cs typeface="MS UI Gothic"/>
              </a:rPr>
              <a:t>、</a:t>
            </a:r>
            <a:r>
              <a:rPr dirty="0" sz="1100" spc="90">
                <a:latin typeface="MS UI Gothic"/>
                <a:cs typeface="MS UI Gothic"/>
              </a:rPr>
              <a:t>で</a:t>
            </a:r>
            <a:r>
              <a:rPr dirty="0" sz="1100" spc="114">
                <a:latin typeface="MS UI Gothic"/>
                <a:cs typeface="MS UI Gothic"/>
              </a:rPr>
              <a:t>き</a:t>
            </a:r>
            <a:r>
              <a:rPr dirty="0" sz="1100" spc="105">
                <a:latin typeface="MS UI Gothic"/>
                <a:cs typeface="MS UI Gothic"/>
              </a:rPr>
              <a:t>る</a:t>
            </a:r>
            <a:r>
              <a:rPr dirty="0" sz="1100" spc="160">
                <a:latin typeface="MS UI Gothic"/>
                <a:cs typeface="MS UI Gothic"/>
              </a:rPr>
              <a:t>だ</a:t>
            </a:r>
            <a:r>
              <a:rPr dirty="0" sz="1100" spc="145">
                <a:latin typeface="MS UI Gothic"/>
                <a:cs typeface="MS UI Gothic"/>
              </a:rPr>
              <a:t>け</a:t>
            </a:r>
            <a:r>
              <a:rPr dirty="0" sz="1100">
                <a:latin typeface="MS UI Gothic"/>
                <a:cs typeface="MS UI Gothic"/>
              </a:rPr>
              <a:t>市</a:t>
            </a:r>
            <a:r>
              <a:rPr dirty="0" sz="1100" spc="10">
                <a:latin typeface="MS UI Gothic"/>
                <a:cs typeface="MS UI Gothic"/>
              </a:rPr>
              <a:t>町</a:t>
            </a:r>
            <a:r>
              <a:rPr dirty="0" sz="1100">
                <a:latin typeface="MS UI Gothic"/>
                <a:cs typeface="MS UI Gothic"/>
              </a:rPr>
              <a:t>村横断</a:t>
            </a:r>
            <a:r>
              <a:rPr dirty="0" sz="1100" spc="215">
                <a:latin typeface="MS UI Gothic"/>
                <a:cs typeface="MS UI Gothic"/>
              </a:rPr>
              <a:t>の</a:t>
            </a:r>
            <a:r>
              <a:rPr dirty="0" sz="1100">
                <a:latin typeface="MS UI Gothic"/>
                <a:cs typeface="MS UI Gothic"/>
              </a:rPr>
              <a:t>統一的</a:t>
            </a:r>
            <a:r>
              <a:rPr dirty="0" sz="1100" spc="65">
                <a:latin typeface="MS UI Gothic"/>
                <a:cs typeface="MS UI Gothic"/>
              </a:rPr>
              <a:t>な</a:t>
            </a:r>
            <a:r>
              <a:rPr dirty="0" sz="1100">
                <a:latin typeface="MS UI Gothic"/>
                <a:cs typeface="MS UI Gothic"/>
              </a:rPr>
              <a:t>仕様</a:t>
            </a:r>
            <a:r>
              <a:rPr dirty="0" sz="1100" spc="175">
                <a:latin typeface="MS UI Gothic"/>
                <a:cs typeface="MS UI Gothic"/>
              </a:rPr>
              <a:t>に</a:t>
            </a:r>
            <a:r>
              <a:rPr dirty="0" sz="1100" spc="65">
                <a:latin typeface="MS UI Gothic"/>
                <a:cs typeface="MS UI Gothic"/>
              </a:rPr>
              <a:t>な</a:t>
            </a:r>
            <a:r>
              <a:rPr dirty="0" sz="1100" spc="105">
                <a:latin typeface="MS UI Gothic"/>
                <a:cs typeface="MS UI Gothic"/>
              </a:rPr>
              <a:t>る</a:t>
            </a:r>
            <a:r>
              <a:rPr dirty="0" sz="1100" spc="125">
                <a:latin typeface="MS UI Gothic"/>
                <a:cs typeface="MS UI Gothic"/>
              </a:rPr>
              <a:t>よ</a:t>
            </a:r>
            <a:r>
              <a:rPr dirty="0" sz="1100" spc="130">
                <a:latin typeface="MS UI Gothic"/>
                <a:cs typeface="MS UI Gothic"/>
              </a:rPr>
              <a:t>う</a:t>
            </a:r>
            <a:r>
              <a:rPr dirty="0" sz="1100" spc="-5">
                <a:latin typeface="MS UI Gothic"/>
                <a:cs typeface="MS UI Gothic"/>
              </a:rPr>
              <a:t>、</a:t>
            </a:r>
            <a:r>
              <a:rPr dirty="0" sz="1100">
                <a:latin typeface="MS UI Gothic"/>
                <a:cs typeface="MS UI Gothic"/>
              </a:rPr>
              <a:t>市町</a:t>
            </a:r>
            <a:r>
              <a:rPr dirty="0" sz="1100" spc="10">
                <a:latin typeface="MS UI Gothic"/>
                <a:cs typeface="MS UI Gothic"/>
              </a:rPr>
              <a:t>村</a:t>
            </a:r>
            <a:r>
              <a:rPr dirty="0" sz="1100" spc="140">
                <a:latin typeface="MS UI Gothic"/>
                <a:cs typeface="MS UI Gothic"/>
              </a:rPr>
              <a:t>と</a:t>
            </a:r>
            <a:r>
              <a:rPr dirty="0" sz="1100" spc="10">
                <a:latin typeface="MS UI Gothic"/>
                <a:cs typeface="MS UI Gothic"/>
              </a:rPr>
              <a:t>調</a:t>
            </a:r>
            <a:r>
              <a:rPr dirty="0" sz="1100">
                <a:latin typeface="MS UI Gothic"/>
                <a:cs typeface="MS UI Gothic"/>
              </a:rPr>
              <a:t>整</a:t>
            </a:r>
            <a:endParaRPr sz="1100">
              <a:latin typeface="MS UI Gothic"/>
              <a:cs typeface="MS UI Gothic"/>
            </a:endParaRPr>
          </a:p>
          <a:p>
            <a:pPr marL="106680">
              <a:lnSpc>
                <a:spcPct val="100000"/>
              </a:lnSpc>
              <a:spcBef>
                <a:spcPts val="15"/>
              </a:spcBef>
            </a:pPr>
            <a:r>
              <a:rPr dirty="0" sz="1100">
                <a:latin typeface="MS UI Gothic"/>
                <a:cs typeface="MS UI Gothic"/>
              </a:rPr>
              <a:t>・知見</a:t>
            </a:r>
            <a:r>
              <a:rPr dirty="0" sz="1100" spc="185">
                <a:latin typeface="MS UI Gothic"/>
                <a:cs typeface="MS UI Gothic"/>
              </a:rPr>
              <a:t>が</a:t>
            </a:r>
            <a:r>
              <a:rPr dirty="0" sz="1100">
                <a:latin typeface="MS UI Gothic"/>
                <a:cs typeface="MS UI Gothic"/>
              </a:rPr>
              <a:t>必要</a:t>
            </a:r>
            <a:r>
              <a:rPr dirty="0" sz="1100" spc="50">
                <a:latin typeface="MS UI Gothic"/>
                <a:cs typeface="MS UI Gothic"/>
              </a:rPr>
              <a:t>な</a:t>
            </a:r>
            <a:r>
              <a:rPr dirty="0" sz="1100">
                <a:latin typeface="MS UI Gothic"/>
                <a:cs typeface="MS UI Gothic"/>
              </a:rPr>
              <a:t>都道府県</a:t>
            </a:r>
            <a:r>
              <a:rPr dirty="0" sz="1100" spc="175">
                <a:latin typeface="MS UI Gothic"/>
                <a:cs typeface="MS UI Gothic"/>
              </a:rPr>
              <a:t>に</a:t>
            </a:r>
            <a:r>
              <a:rPr dirty="0" sz="1100" spc="160">
                <a:latin typeface="MS UI Gothic"/>
                <a:cs typeface="MS UI Gothic"/>
              </a:rPr>
              <a:t>は</a:t>
            </a:r>
            <a:r>
              <a:rPr dirty="0" sz="1100">
                <a:latin typeface="MS UI Gothic"/>
                <a:cs typeface="MS UI Gothic"/>
              </a:rPr>
              <a:t>国</a:t>
            </a:r>
            <a:r>
              <a:rPr dirty="0" sz="1100" spc="185">
                <a:latin typeface="MS UI Gothic"/>
                <a:cs typeface="MS UI Gothic"/>
              </a:rPr>
              <a:t>が</a:t>
            </a:r>
            <a:r>
              <a:rPr dirty="0" sz="1100" spc="160">
                <a:latin typeface="MS UI Gothic"/>
                <a:cs typeface="MS UI Gothic"/>
              </a:rPr>
              <a:t>ア</a:t>
            </a:r>
            <a:r>
              <a:rPr dirty="0" sz="1100" spc="-20">
                <a:latin typeface="MS UI Gothic"/>
                <a:cs typeface="MS UI Gothic"/>
              </a:rPr>
              <a:t>ド</a:t>
            </a:r>
            <a:r>
              <a:rPr dirty="0" sz="1100" spc="170">
                <a:latin typeface="MS UI Gothic"/>
                <a:cs typeface="MS UI Gothic"/>
              </a:rPr>
              <a:t>バ</a:t>
            </a:r>
            <a:r>
              <a:rPr dirty="0" sz="1100" spc="114">
                <a:latin typeface="MS UI Gothic"/>
                <a:cs typeface="MS UI Gothic"/>
              </a:rPr>
              <a:t>イ</a:t>
            </a:r>
            <a:r>
              <a:rPr dirty="0" sz="1100" spc="185">
                <a:latin typeface="MS UI Gothic"/>
                <a:cs typeface="MS UI Gothic"/>
              </a:rPr>
              <a:t>ザ</a:t>
            </a:r>
            <a:r>
              <a:rPr dirty="0" sz="1100" spc="165">
                <a:latin typeface="MS UI Gothic"/>
                <a:cs typeface="MS UI Gothic"/>
              </a:rPr>
              <a:t>ー</a:t>
            </a:r>
            <a:r>
              <a:rPr dirty="0" sz="1100" spc="170">
                <a:latin typeface="MS UI Gothic"/>
                <a:cs typeface="MS UI Gothic"/>
              </a:rPr>
              <a:t>や</a:t>
            </a:r>
            <a:r>
              <a:rPr dirty="0" sz="1100">
                <a:latin typeface="MS UI Gothic"/>
                <a:cs typeface="MS UI Gothic"/>
              </a:rPr>
              <a:t>専門家</a:t>
            </a:r>
            <a:r>
              <a:rPr dirty="0" sz="1100" spc="190">
                <a:latin typeface="MS UI Gothic"/>
                <a:cs typeface="MS UI Gothic"/>
              </a:rPr>
              <a:t>に</a:t>
            </a:r>
            <a:r>
              <a:rPr dirty="0" sz="1100" spc="125">
                <a:latin typeface="MS UI Gothic"/>
                <a:cs typeface="MS UI Gothic"/>
              </a:rPr>
              <a:t>よ</a:t>
            </a:r>
            <a:r>
              <a:rPr dirty="0" sz="1100" spc="105">
                <a:latin typeface="MS UI Gothic"/>
                <a:cs typeface="MS UI Gothic"/>
              </a:rPr>
              <a:t>る</a:t>
            </a:r>
            <a:r>
              <a:rPr dirty="0" sz="1100">
                <a:latin typeface="MS UI Gothic"/>
                <a:cs typeface="MS UI Gothic"/>
              </a:rPr>
              <a:t>支援</a:t>
            </a:r>
            <a:endParaRPr sz="1100">
              <a:latin typeface="MS UI Gothic"/>
              <a:cs typeface="MS UI Gothic"/>
            </a:endParaRPr>
          </a:p>
        </p:txBody>
      </p:sp>
      <p:sp>
        <p:nvSpPr>
          <p:cNvPr id="15" name="object 15"/>
          <p:cNvSpPr txBox="1"/>
          <p:nvPr/>
        </p:nvSpPr>
        <p:spPr>
          <a:xfrm>
            <a:off x="7421371" y="3058160"/>
            <a:ext cx="165735" cy="193675"/>
          </a:xfrm>
          <a:prstGeom prst="rect">
            <a:avLst/>
          </a:prstGeom>
        </p:spPr>
        <p:txBody>
          <a:bodyPr wrap="square" lIns="0" tIns="13335" rIns="0" bIns="0" rtlCol="0" vert="horz">
            <a:spAutoFit/>
          </a:bodyPr>
          <a:lstStyle/>
          <a:p>
            <a:pPr marL="12700">
              <a:lnSpc>
                <a:spcPct val="100000"/>
              </a:lnSpc>
              <a:spcBef>
                <a:spcPts val="105"/>
              </a:spcBef>
            </a:pPr>
            <a:r>
              <a:rPr dirty="0" sz="1100">
                <a:latin typeface="MS UI Gothic"/>
                <a:cs typeface="MS UI Gothic"/>
              </a:rPr>
              <a:t>等</a:t>
            </a:r>
            <a:endParaRPr sz="1100">
              <a:latin typeface="MS UI Gothic"/>
              <a:cs typeface="MS UI Gothic"/>
            </a:endParaRPr>
          </a:p>
        </p:txBody>
      </p:sp>
      <p:sp>
        <p:nvSpPr>
          <p:cNvPr id="16" name="object 16"/>
          <p:cNvSpPr txBox="1"/>
          <p:nvPr/>
        </p:nvSpPr>
        <p:spPr>
          <a:xfrm>
            <a:off x="4504435" y="3058160"/>
            <a:ext cx="2867660" cy="532130"/>
          </a:xfrm>
          <a:prstGeom prst="rect">
            <a:avLst/>
          </a:prstGeom>
        </p:spPr>
        <p:txBody>
          <a:bodyPr wrap="square" lIns="0" tIns="13335" rIns="0" bIns="0" rtlCol="0" vert="horz">
            <a:spAutoFit/>
          </a:bodyPr>
          <a:lstStyle/>
          <a:p>
            <a:pPr marL="106680">
              <a:lnSpc>
                <a:spcPct val="100000"/>
              </a:lnSpc>
              <a:spcBef>
                <a:spcPts val="105"/>
              </a:spcBef>
            </a:pPr>
            <a:r>
              <a:rPr dirty="0" sz="1100">
                <a:latin typeface="MS UI Gothic"/>
                <a:cs typeface="MS UI Gothic"/>
              </a:rPr>
              <a:t>・市町村</a:t>
            </a:r>
            <a:r>
              <a:rPr dirty="0" sz="1100" spc="204">
                <a:latin typeface="MS UI Gothic"/>
                <a:cs typeface="MS UI Gothic"/>
              </a:rPr>
              <a:t>の</a:t>
            </a:r>
            <a:r>
              <a:rPr dirty="0" sz="1100">
                <a:latin typeface="MS UI Gothic"/>
                <a:cs typeface="MS UI Gothic"/>
              </a:rPr>
              <a:t>強</a:t>
            </a:r>
            <a:r>
              <a:rPr dirty="0" sz="1100" spc="145">
                <a:latin typeface="MS UI Gothic"/>
                <a:cs typeface="MS UI Gothic"/>
              </a:rPr>
              <a:t>い</a:t>
            </a:r>
            <a:r>
              <a:rPr dirty="0" sz="1100">
                <a:latin typeface="MS UI Gothic"/>
                <a:cs typeface="MS UI Gothic"/>
              </a:rPr>
              <a:t>独自</a:t>
            </a:r>
            <a:r>
              <a:rPr dirty="0" sz="1100" spc="204">
                <a:latin typeface="MS UI Gothic"/>
                <a:cs typeface="MS UI Gothic"/>
              </a:rPr>
              <a:t>の</a:t>
            </a:r>
            <a:r>
              <a:rPr dirty="0" sz="1100">
                <a:latin typeface="MS UI Gothic"/>
                <a:cs typeface="MS UI Gothic"/>
              </a:rPr>
              <a:t>希望</a:t>
            </a:r>
            <a:r>
              <a:rPr dirty="0" sz="1100" spc="185">
                <a:latin typeface="MS UI Gothic"/>
                <a:cs typeface="MS UI Gothic"/>
              </a:rPr>
              <a:t>が</a:t>
            </a:r>
            <a:r>
              <a:rPr dirty="0" sz="1100" spc="140">
                <a:latin typeface="MS UI Gothic"/>
                <a:cs typeface="MS UI Gothic"/>
              </a:rPr>
              <a:t>あ</a:t>
            </a:r>
            <a:r>
              <a:rPr dirty="0" sz="1100" spc="125">
                <a:latin typeface="MS UI Gothic"/>
                <a:cs typeface="MS UI Gothic"/>
              </a:rPr>
              <a:t>れ</a:t>
            </a:r>
            <a:r>
              <a:rPr dirty="0" sz="1100" spc="160">
                <a:latin typeface="MS UI Gothic"/>
                <a:cs typeface="MS UI Gothic"/>
              </a:rPr>
              <a:t>ば</a:t>
            </a:r>
            <a:r>
              <a:rPr dirty="0" sz="1100">
                <a:latin typeface="MS UI Gothic"/>
                <a:cs typeface="MS UI Gothic"/>
              </a:rPr>
              <a:t>尊重</a:t>
            </a:r>
            <a:endParaRPr sz="1100">
              <a:latin typeface="MS UI Gothic"/>
              <a:cs typeface="MS UI Gothic"/>
            </a:endParaRPr>
          </a:p>
          <a:p>
            <a:pPr marL="12700">
              <a:lnSpc>
                <a:spcPct val="100000"/>
              </a:lnSpc>
              <a:spcBef>
                <a:spcPts val="10"/>
              </a:spcBef>
            </a:pPr>
            <a:r>
              <a:rPr dirty="0" sz="1100">
                <a:latin typeface="MS UI Gothic"/>
                <a:cs typeface="MS UI Gothic"/>
              </a:rPr>
              <a:t>⑦＜都道府県・市町村＞</a:t>
            </a:r>
            <a:endParaRPr sz="1100">
              <a:latin typeface="MS UI Gothic"/>
              <a:cs typeface="MS UI Gothic"/>
            </a:endParaRPr>
          </a:p>
          <a:p>
            <a:pPr marL="149860">
              <a:lnSpc>
                <a:spcPct val="100000"/>
              </a:lnSpc>
              <a:spcBef>
                <a:spcPts val="10"/>
              </a:spcBef>
            </a:pPr>
            <a:r>
              <a:rPr dirty="0" sz="1100">
                <a:latin typeface="MS UI Gothic"/>
                <a:cs typeface="MS UI Gothic"/>
              </a:rPr>
              <a:t>都道府県</a:t>
            </a:r>
            <a:r>
              <a:rPr dirty="0" sz="1100" spc="140">
                <a:latin typeface="MS UI Gothic"/>
                <a:cs typeface="MS UI Gothic"/>
              </a:rPr>
              <a:t>と</a:t>
            </a:r>
            <a:r>
              <a:rPr dirty="0" sz="1100">
                <a:latin typeface="MS UI Gothic"/>
                <a:cs typeface="MS UI Gothic"/>
              </a:rPr>
              <a:t>市町村</a:t>
            </a:r>
            <a:r>
              <a:rPr dirty="0" sz="1100" spc="185">
                <a:latin typeface="MS UI Gothic"/>
                <a:cs typeface="MS UI Gothic"/>
              </a:rPr>
              <a:t>が</a:t>
            </a:r>
            <a:r>
              <a:rPr dirty="0" sz="1100">
                <a:latin typeface="MS UI Gothic"/>
                <a:cs typeface="MS UI Gothic"/>
              </a:rPr>
              <a:t>協力</a:t>
            </a:r>
            <a:r>
              <a:rPr dirty="0" sz="1100" spc="40">
                <a:latin typeface="MS UI Gothic"/>
                <a:cs typeface="MS UI Gothic"/>
              </a:rPr>
              <a:t>し</a:t>
            </a:r>
            <a:r>
              <a:rPr dirty="0" sz="1100" spc="125">
                <a:latin typeface="MS UI Gothic"/>
                <a:cs typeface="MS UI Gothic"/>
              </a:rPr>
              <a:t>て</a:t>
            </a:r>
            <a:r>
              <a:rPr dirty="0" sz="1100">
                <a:latin typeface="MS UI Gothic"/>
                <a:cs typeface="MS UI Gothic"/>
              </a:rPr>
              <a:t>共同</a:t>
            </a:r>
            <a:r>
              <a:rPr dirty="0" sz="1100" spc="10">
                <a:latin typeface="MS UI Gothic"/>
                <a:cs typeface="MS UI Gothic"/>
              </a:rPr>
              <a:t>調</a:t>
            </a:r>
            <a:r>
              <a:rPr dirty="0" sz="1100">
                <a:latin typeface="MS UI Gothic"/>
                <a:cs typeface="MS UI Gothic"/>
              </a:rPr>
              <a:t>達</a:t>
            </a:r>
            <a:r>
              <a:rPr dirty="0" sz="1100" spc="114">
                <a:latin typeface="MS UI Gothic"/>
                <a:cs typeface="MS UI Gothic"/>
              </a:rPr>
              <a:t>を</a:t>
            </a:r>
            <a:r>
              <a:rPr dirty="0" sz="1100">
                <a:latin typeface="MS UI Gothic"/>
                <a:cs typeface="MS UI Gothic"/>
              </a:rPr>
              <a:t>実施</a:t>
            </a:r>
            <a:endParaRPr sz="1100">
              <a:latin typeface="MS UI Gothic"/>
              <a:cs typeface="MS UI Gothic"/>
            </a:endParaRPr>
          </a:p>
        </p:txBody>
      </p:sp>
      <p:sp>
        <p:nvSpPr>
          <p:cNvPr id="17" name="object 17"/>
          <p:cNvSpPr txBox="1"/>
          <p:nvPr/>
        </p:nvSpPr>
        <p:spPr>
          <a:xfrm>
            <a:off x="4504435" y="3565651"/>
            <a:ext cx="5393055" cy="1377950"/>
          </a:xfrm>
          <a:prstGeom prst="rect">
            <a:avLst/>
          </a:prstGeom>
        </p:spPr>
        <p:txBody>
          <a:bodyPr wrap="square" lIns="0" tIns="13335" rIns="0" bIns="0" rtlCol="0" vert="horz">
            <a:spAutoFit/>
          </a:bodyPr>
          <a:lstStyle/>
          <a:p>
            <a:pPr marL="227329">
              <a:lnSpc>
                <a:spcPct val="100000"/>
              </a:lnSpc>
              <a:spcBef>
                <a:spcPts val="105"/>
              </a:spcBef>
            </a:pPr>
            <a:r>
              <a:rPr dirty="0" sz="1100">
                <a:latin typeface="MS UI Gothic"/>
                <a:cs typeface="MS UI Gothic"/>
              </a:rPr>
              <a:t>※共同調達</a:t>
            </a:r>
            <a:r>
              <a:rPr dirty="0" sz="1100" spc="204">
                <a:latin typeface="MS UI Gothic"/>
                <a:cs typeface="MS UI Gothic"/>
              </a:rPr>
              <a:t>の</a:t>
            </a:r>
            <a:r>
              <a:rPr dirty="0" sz="1100">
                <a:latin typeface="MS UI Gothic"/>
                <a:cs typeface="MS UI Gothic"/>
              </a:rPr>
              <a:t>協議会等</a:t>
            </a:r>
            <a:r>
              <a:rPr dirty="0" sz="1100" spc="185">
                <a:latin typeface="MS UI Gothic"/>
                <a:cs typeface="MS UI Gothic"/>
              </a:rPr>
              <a:t>が</a:t>
            </a:r>
            <a:r>
              <a:rPr dirty="0" sz="1100" spc="140">
                <a:latin typeface="MS UI Gothic"/>
                <a:cs typeface="MS UI Gothic"/>
              </a:rPr>
              <a:t>あ</a:t>
            </a:r>
            <a:r>
              <a:rPr dirty="0" sz="1100" spc="125">
                <a:latin typeface="MS UI Gothic"/>
                <a:cs typeface="MS UI Gothic"/>
              </a:rPr>
              <a:t>れ</a:t>
            </a:r>
            <a:r>
              <a:rPr dirty="0" sz="1100" spc="160">
                <a:latin typeface="MS UI Gothic"/>
                <a:cs typeface="MS UI Gothic"/>
              </a:rPr>
              <a:t>ば</a:t>
            </a:r>
            <a:r>
              <a:rPr dirty="0" sz="1100" spc="195">
                <a:latin typeface="MS UI Gothic"/>
                <a:cs typeface="MS UI Gothic"/>
              </a:rPr>
              <a:t>そ</a:t>
            </a:r>
            <a:r>
              <a:rPr dirty="0" sz="1100" spc="125">
                <a:latin typeface="MS UI Gothic"/>
                <a:cs typeface="MS UI Gothic"/>
              </a:rPr>
              <a:t>れ</a:t>
            </a:r>
            <a:r>
              <a:rPr dirty="0" sz="1100" spc="114">
                <a:latin typeface="MS UI Gothic"/>
                <a:cs typeface="MS UI Gothic"/>
              </a:rPr>
              <a:t>を</a:t>
            </a:r>
            <a:r>
              <a:rPr dirty="0" sz="1100">
                <a:latin typeface="MS UI Gothic"/>
                <a:cs typeface="MS UI Gothic"/>
              </a:rPr>
              <a:t>活用</a:t>
            </a:r>
            <a:r>
              <a:rPr dirty="0" sz="1100" spc="120">
                <a:latin typeface="MS UI Gothic"/>
                <a:cs typeface="MS UI Gothic"/>
              </a:rPr>
              <a:t>す</a:t>
            </a:r>
            <a:r>
              <a:rPr dirty="0" sz="1100" spc="105">
                <a:latin typeface="MS UI Gothic"/>
                <a:cs typeface="MS UI Gothic"/>
              </a:rPr>
              <a:t>る</a:t>
            </a:r>
            <a:r>
              <a:rPr dirty="0" sz="1100" spc="120">
                <a:latin typeface="MS UI Gothic"/>
                <a:cs typeface="MS UI Gothic"/>
              </a:rPr>
              <a:t>こ</a:t>
            </a:r>
            <a:r>
              <a:rPr dirty="0" sz="1100" spc="140">
                <a:latin typeface="MS UI Gothic"/>
                <a:cs typeface="MS UI Gothic"/>
              </a:rPr>
              <a:t>と</a:t>
            </a:r>
            <a:r>
              <a:rPr dirty="0" sz="1100" spc="114">
                <a:latin typeface="MS UI Gothic"/>
                <a:cs typeface="MS UI Gothic"/>
              </a:rPr>
              <a:t>を</a:t>
            </a:r>
            <a:r>
              <a:rPr dirty="0" sz="1100" spc="10">
                <a:latin typeface="MS UI Gothic"/>
                <a:cs typeface="MS UI Gothic"/>
              </a:rPr>
              <a:t>推</a:t>
            </a:r>
            <a:r>
              <a:rPr dirty="0" sz="1100">
                <a:latin typeface="MS UI Gothic"/>
                <a:cs typeface="MS UI Gothic"/>
              </a:rPr>
              <a:t>奨</a:t>
            </a:r>
            <a:endParaRPr sz="1100">
              <a:latin typeface="MS UI Gothic"/>
              <a:cs typeface="MS UI Gothic"/>
            </a:endParaRPr>
          </a:p>
          <a:p>
            <a:pPr marL="12700">
              <a:lnSpc>
                <a:spcPct val="100000"/>
              </a:lnSpc>
              <a:spcBef>
                <a:spcPts val="10"/>
              </a:spcBef>
            </a:pPr>
            <a:r>
              <a:rPr dirty="0" sz="1100">
                <a:latin typeface="MS UI Gothic"/>
                <a:cs typeface="MS UI Gothic"/>
              </a:rPr>
              <a:t>⑧＜市町村＞</a:t>
            </a:r>
            <a:r>
              <a:rPr dirty="0" sz="1100" spc="65">
                <a:latin typeface="MS UI Gothic"/>
                <a:cs typeface="MS UI Gothic"/>
              </a:rPr>
              <a:t> </a:t>
            </a:r>
            <a:r>
              <a:rPr dirty="0" sz="1100">
                <a:latin typeface="MS UI Gothic"/>
                <a:cs typeface="MS UI Gothic"/>
              </a:rPr>
              <a:t>事業者決定</a:t>
            </a:r>
            <a:endParaRPr sz="1100">
              <a:latin typeface="MS UI Gothic"/>
              <a:cs typeface="MS UI Gothic"/>
            </a:endParaRPr>
          </a:p>
          <a:p>
            <a:pPr marL="12700">
              <a:lnSpc>
                <a:spcPct val="100000"/>
              </a:lnSpc>
              <a:spcBef>
                <a:spcPts val="10"/>
              </a:spcBef>
            </a:pPr>
            <a:r>
              <a:rPr dirty="0" sz="1100">
                <a:latin typeface="MS UI Gothic"/>
                <a:cs typeface="MS UI Gothic"/>
              </a:rPr>
              <a:t>⑨＜市町村⇒都道府県＞</a:t>
            </a:r>
            <a:r>
              <a:rPr dirty="0" sz="1100" spc="125">
                <a:latin typeface="MS UI Gothic"/>
                <a:cs typeface="MS UI Gothic"/>
              </a:rPr>
              <a:t> </a:t>
            </a:r>
            <a:r>
              <a:rPr dirty="0" sz="1100">
                <a:latin typeface="MS UI Gothic"/>
                <a:cs typeface="MS UI Gothic"/>
              </a:rPr>
              <a:t>補助金</a:t>
            </a:r>
            <a:r>
              <a:rPr dirty="0" sz="1100" spc="204">
                <a:latin typeface="MS UI Gothic"/>
                <a:cs typeface="MS UI Gothic"/>
              </a:rPr>
              <a:t>の</a:t>
            </a:r>
            <a:r>
              <a:rPr dirty="0" sz="1100">
                <a:latin typeface="MS UI Gothic"/>
                <a:cs typeface="MS UI Gothic"/>
              </a:rPr>
              <a:t>交付申請</a:t>
            </a:r>
            <a:r>
              <a:rPr dirty="0" sz="1100" spc="-5">
                <a:latin typeface="MS UI Gothic"/>
                <a:cs typeface="MS UI Gothic"/>
              </a:rPr>
              <a:t>(</a:t>
            </a:r>
            <a:r>
              <a:rPr dirty="0" sz="1100" spc="175">
                <a:latin typeface="MS UI Gothic"/>
                <a:cs typeface="MS UI Gothic"/>
              </a:rPr>
              <a:t>リ</a:t>
            </a:r>
            <a:r>
              <a:rPr dirty="0" sz="1100" spc="155">
                <a:latin typeface="MS UI Gothic"/>
                <a:cs typeface="MS UI Gothic"/>
              </a:rPr>
              <a:t>ー</a:t>
            </a:r>
            <a:r>
              <a:rPr dirty="0" sz="1100" spc="145">
                <a:latin typeface="MS UI Gothic"/>
                <a:cs typeface="MS UI Gothic"/>
              </a:rPr>
              <a:t>ス</a:t>
            </a:r>
            <a:r>
              <a:rPr dirty="0" sz="1100" spc="204">
                <a:latin typeface="MS UI Gothic"/>
                <a:cs typeface="MS UI Gothic"/>
              </a:rPr>
              <a:t>の</a:t>
            </a:r>
            <a:r>
              <a:rPr dirty="0" sz="1100">
                <a:latin typeface="MS UI Gothic"/>
                <a:cs typeface="MS UI Gothic"/>
              </a:rPr>
              <a:t>場合</a:t>
            </a:r>
            <a:r>
              <a:rPr dirty="0" sz="1100" spc="160">
                <a:latin typeface="MS UI Gothic"/>
                <a:cs typeface="MS UI Gothic"/>
              </a:rPr>
              <a:t>は</a:t>
            </a:r>
            <a:r>
              <a:rPr dirty="0" sz="1100">
                <a:latin typeface="MS UI Gothic"/>
                <a:cs typeface="MS UI Gothic"/>
              </a:rPr>
              <a:t>市町村</a:t>
            </a:r>
            <a:r>
              <a:rPr dirty="0" sz="1100" spc="140">
                <a:latin typeface="MS UI Gothic"/>
                <a:cs typeface="MS UI Gothic"/>
              </a:rPr>
              <a:t>と</a:t>
            </a:r>
            <a:r>
              <a:rPr dirty="0" sz="1100" spc="10">
                <a:latin typeface="MS UI Gothic"/>
                <a:cs typeface="MS UI Gothic"/>
              </a:rPr>
              <a:t>業</a:t>
            </a:r>
            <a:r>
              <a:rPr dirty="0" sz="1100">
                <a:latin typeface="MS UI Gothic"/>
                <a:cs typeface="MS UI Gothic"/>
              </a:rPr>
              <a:t>者</a:t>
            </a:r>
            <a:r>
              <a:rPr dirty="0" sz="1100" spc="204">
                <a:latin typeface="MS UI Gothic"/>
                <a:cs typeface="MS UI Gothic"/>
              </a:rPr>
              <a:t>の</a:t>
            </a:r>
            <a:r>
              <a:rPr dirty="0" sz="1100">
                <a:latin typeface="MS UI Gothic"/>
                <a:cs typeface="MS UI Gothic"/>
              </a:rPr>
              <a:t>共</a:t>
            </a:r>
            <a:r>
              <a:rPr dirty="0" sz="1100" spc="10">
                <a:latin typeface="MS UI Gothic"/>
                <a:cs typeface="MS UI Gothic"/>
              </a:rPr>
              <a:t>同</a:t>
            </a:r>
            <a:r>
              <a:rPr dirty="0" sz="1100">
                <a:latin typeface="MS UI Gothic"/>
                <a:cs typeface="MS UI Gothic"/>
              </a:rPr>
              <a:t>申請)</a:t>
            </a:r>
            <a:endParaRPr sz="1100">
              <a:latin typeface="MS UI Gothic"/>
              <a:cs typeface="MS UI Gothic"/>
            </a:endParaRPr>
          </a:p>
          <a:p>
            <a:pPr marL="12700">
              <a:lnSpc>
                <a:spcPct val="100000"/>
              </a:lnSpc>
              <a:spcBef>
                <a:spcPts val="15"/>
              </a:spcBef>
            </a:pPr>
            <a:r>
              <a:rPr dirty="0" sz="1100">
                <a:latin typeface="MS UI Gothic"/>
                <a:cs typeface="MS UI Gothic"/>
              </a:rPr>
              <a:t>⑩＜都道府県＞</a:t>
            </a:r>
            <a:r>
              <a:rPr dirty="0" sz="1100" spc="130">
                <a:latin typeface="MS UI Gothic"/>
                <a:cs typeface="MS UI Gothic"/>
              </a:rPr>
              <a:t> </a:t>
            </a:r>
            <a:r>
              <a:rPr dirty="0" sz="1100">
                <a:latin typeface="MS UI Gothic"/>
                <a:cs typeface="MS UI Gothic"/>
              </a:rPr>
              <a:t>申請内容</a:t>
            </a:r>
            <a:r>
              <a:rPr dirty="0" sz="1100" spc="204">
                <a:latin typeface="MS UI Gothic"/>
                <a:cs typeface="MS UI Gothic"/>
              </a:rPr>
              <a:t>の</a:t>
            </a:r>
            <a:r>
              <a:rPr dirty="0" sz="1100">
                <a:latin typeface="MS UI Gothic"/>
                <a:cs typeface="MS UI Gothic"/>
              </a:rPr>
              <a:t>精査（活用計画・通信手段</a:t>
            </a:r>
            <a:r>
              <a:rPr dirty="0" sz="1100" spc="204">
                <a:latin typeface="MS UI Gothic"/>
                <a:cs typeface="MS UI Gothic"/>
              </a:rPr>
              <a:t>の</a:t>
            </a:r>
            <a:r>
              <a:rPr dirty="0" sz="1100">
                <a:latin typeface="MS UI Gothic"/>
                <a:cs typeface="MS UI Gothic"/>
              </a:rPr>
              <a:t>確保・地財</a:t>
            </a:r>
            <a:r>
              <a:rPr dirty="0" sz="1100" spc="10">
                <a:latin typeface="MS UI Gothic"/>
                <a:cs typeface="MS UI Gothic"/>
              </a:rPr>
              <a:t>措</a:t>
            </a:r>
            <a:r>
              <a:rPr dirty="0" sz="1100">
                <a:latin typeface="MS UI Gothic"/>
                <a:cs typeface="MS UI Gothic"/>
              </a:rPr>
              <a:t>置</a:t>
            </a:r>
            <a:r>
              <a:rPr dirty="0" sz="1100" spc="10">
                <a:latin typeface="MS UI Gothic"/>
                <a:cs typeface="MS UI Gothic"/>
              </a:rPr>
              <a:t>分</a:t>
            </a:r>
            <a:r>
              <a:rPr dirty="0" sz="1100" spc="140">
                <a:latin typeface="MS UI Gothic"/>
                <a:cs typeface="MS UI Gothic"/>
              </a:rPr>
              <a:t>と</a:t>
            </a:r>
            <a:r>
              <a:rPr dirty="0" sz="1100" spc="204">
                <a:latin typeface="MS UI Gothic"/>
                <a:cs typeface="MS UI Gothic"/>
              </a:rPr>
              <a:t>の</a:t>
            </a:r>
            <a:r>
              <a:rPr dirty="0" sz="1100">
                <a:latin typeface="MS UI Gothic"/>
                <a:cs typeface="MS UI Gothic"/>
              </a:rPr>
              <a:t>関</a:t>
            </a:r>
            <a:r>
              <a:rPr dirty="0" sz="1100" spc="10">
                <a:latin typeface="MS UI Gothic"/>
                <a:cs typeface="MS UI Gothic"/>
              </a:rPr>
              <a:t>係</a:t>
            </a:r>
            <a:r>
              <a:rPr dirty="0" sz="1100" spc="65">
                <a:latin typeface="MS UI Gothic"/>
                <a:cs typeface="MS UI Gothic"/>
              </a:rPr>
              <a:t>な</a:t>
            </a:r>
            <a:r>
              <a:rPr dirty="0" sz="1100" spc="155">
                <a:latin typeface="MS UI Gothic"/>
                <a:cs typeface="MS UI Gothic"/>
              </a:rPr>
              <a:t>ど</a:t>
            </a:r>
            <a:r>
              <a:rPr dirty="0" sz="1100">
                <a:latin typeface="MS UI Gothic"/>
                <a:cs typeface="MS UI Gothic"/>
              </a:rPr>
              <a:t>）</a:t>
            </a:r>
            <a:endParaRPr sz="1100">
              <a:latin typeface="MS UI Gothic"/>
              <a:cs typeface="MS UI Gothic"/>
            </a:endParaRPr>
          </a:p>
          <a:p>
            <a:pPr marL="12700">
              <a:lnSpc>
                <a:spcPct val="100000"/>
              </a:lnSpc>
              <a:spcBef>
                <a:spcPts val="10"/>
              </a:spcBef>
            </a:pPr>
            <a:r>
              <a:rPr dirty="0" sz="1100">
                <a:latin typeface="MS UI Gothic"/>
                <a:cs typeface="MS UI Gothic"/>
              </a:rPr>
              <a:t>⑪＜都道府県⇒国＞</a:t>
            </a:r>
            <a:r>
              <a:rPr dirty="0" sz="1100" spc="90">
                <a:latin typeface="MS UI Gothic"/>
                <a:cs typeface="MS UI Gothic"/>
              </a:rPr>
              <a:t> </a:t>
            </a:r>
            <a:r>
              <a:rPr dirty="0" sz="1100">
                <a:latin typeface="MS UI Gothic"/>
                <a:cs typeface="MS UI Gothic"/>
              </a:rPr>
              <a:t>市町村分</a:t>
            </a:r>
            <a:r>
              <a:rPr dirty="0" sz="1100" spc="204">
                <a:latin typeface="MS UI Gothic"/>
                <a:cs typeface="MS UI Gothic"/>
              </a:rPr>
              <a:t>の</a:t>
            </a:r>
            <a:r>
              <a:rPr dirty="0" sz="1100">
                <a:latin typeface="MS UI Gothic"/>
                <a:cs typeface="MS UI Gothic"/>
              </a:rPr>
              <a:t>補助金</a:t>
            </a:r>
            <a:r>
              <a:rPr dirty="0" sz="1100" spc="114">
                <a:latin typeface="MS UI Gothic"/>
                <a:cs typeface="MS UI Gothic"/>
              </a:rPr>
              <a:t>を</a:t>
            </a:r>
            <a:r>
              <a:rPr dirty="0" sz="1100" spc="150">
                <a:latin typeface="MS UI Gothic"/>
                <a:cs typeface="MS UI Gothic"/>
              </a:rPr>
              <a:t>ま</a:t>
            </a:r>
            <a:r>
              <a:rPr dirty="0" sz="1100" spc="140">
                <a:latin typeface="MS UI Gothic"/>
                <a:cs typeface="MS UI Gothic"/>
              </a:rPr>
              <a:t>と</a:t>
            </a:r>
            <a:r>
              <a:rPr dirty="0" sz="1100" spc="175">
                <a:latin typeface="MS UI Gothic"/>
                <a:cs typeface="MS UI Gothic"/>
              </a:rPr>
              <a:t>め</a:t>
            </a:r>
            <a:r>
              <a:rPr dirty="0" sz="1100" spc="125">
                <a:latin typeface="MS UI Gothic"/>
                <a:cs typeface="MS UI Gothic"/>
              </a:rPr>
              <a:t>て</a:t>
            </a:r>
            <a:r>
              <a:rPr dirty="0" sz="1100">
                <a:latin typeface="MS UI Gothic"/>
                <a:cs typeface="MS UI Gothic"/>
              </a:rPr>
              <a:t>申請</a:t>
            </a:r>
            <a:endParaRPr sz="1100">
              <a:latin typeface="MS UI Gothic"/>
              <a:cs typeface="MS UI Gothic"/>
            </a:endParaRPr>
          </a:p>
          <a:p>
            <a:pPr marL="12700">
              <a:lnSpc>
                <a:spcPct val="100000"/>
              </a:lnSpc>
              <a:spcBef>
                <a:spcPts val="15"/>
              </a:spcBef>
            </a:pPr>
            <a:r>
              <a:rPr dirty="0" sz="1100">
                <a:latin typeface="MS UI Gothic"/>
                <a:cs typeface="MS UI Gothic"/>
              </a:rPr>
              <a:t>⑫＜国＞</a:t>
            </a:r>
            <a:r>
              <a:rPr dirty="0" sz="1100" spc="100">
                <a:latin typeface="MS UI Gothic"/>
                <a:cs typeface="MS UI Gothic"/>
              </a:rPr>
              <a:t> </a:t>
            </a:r>
            <a:r>
              <a:rPr dirty="0" sz="1100">
                <a:latin typeface="MS UI Gothic"/>
                <a:cs typeface="MS UI Gothic"/>
              </a:rPr>
              <a:t>申請内容</a:t>
            </a:r>
            <a:r>
              <a:rPr dirty="0" sz="1100" spc="204">
                <a:latin typeface="MS UI Gothic"/>
                <a:cs typeface="MS UI Gothic"/>
              </a:rPr>
              <a:t>の</a:t>
            </a:r>
            <a:r>
              <a:rPr dirty="0" sz="1100">
                <a:latin typeface="MS UI Gothic"/>
                <a:cs typeface="MS UI Gothic"/>
              </a:rPr>
              <a:t>精査（活用計画・通信手段</a:t>
            </a:r>
            <a:r>
              <a:rPr dirty="0" sz="1100" spc="204">
                <a:latin typeface="MS UI Gothic"/>
                <a:cs typeface="MS UI Gothic"/>
              </a:rPr>
              <a:t>の</a:t>
            </a:r>
            <a:r>
              <a:rPr dirty="0" sz="1100">
                <a:latin typeface="MS UI Gothic"/>
                <a:cs typeface="MS UI Gothic"/>
              </a:rPr>
              <a:t>確保・地</a:t>
            </a:r>
            <a:r>
              <a:rPr dirty="0" sz="1100" spc="10">
                <a:latin typeface="MS UI Gothic"/>
                <a:cs typeface="MS UI Gothic"/>
              </a:rPr>
              <a:t>財</a:t>
            </a:r>
            <a:r>
              <a:rPr dirty="0" sz="1100">
                <a:latin typeface="MS UI Gothic"/>
                <a:cs typeface="MS UI Gothic"/>
              </a:rPr>
              <a:t>措置</a:t>
            </a:r>
            <a:r>
              <a:rPr dirty="0" sz="1100" spc="10">
                <a:latin typeface="MS UI Gothic"/>
                <a:cs typeface="MS UI Gothic"/>
              </a:rPr>
              <a:t>分</a:t>
            </a:r>
            <a:r>
              <a:rPr dirty="0" sz="1100" spc="140">
                <a:latin typeface="MS UI Gothic"/>
                <a:cs typeface="MS UI Gothic"/>
              </a:rPr>
              <a:t>と</a:t>
            </a:r>
            <a:r>
              <a:rPr dirty="0" sz="1100" spc="204">
                <a:latin typeface="MS UI Gothic"/>
                <a:cs typeface="MS UI Gothic"/>
              </a:rPr>
              <a:t>の</a:t>
            </a:r>
            <a:r>
              <a:rPr dirty="0" sz="1100" spc="10">
                <a:latin typeface="MS UI Gothic"/>
                <a:cs typeface="MS UI Gothic"/>
              </a:rPr>
              <a:t>関</a:t>
            </a:r>
            <a:r>
              <a:rPr dirty="0" sz="1100">
                <a:latin typeface="MS UI Gothic"/>
                <a:cs typeface="MS UI Gothic"/>
              </a:rPr>
              <a:t>係</a:t>
            </a:r>
            <a:r>
              <a:rPr dirty="0" sz="1100" spc="65">
                <a:latin typeface="MS UI Gothic"/>
                <a:cs typeface="MS UI Gothic"/>
              </a:rPr>
              <a:t>な</a:t>
            </a:r>
            <a:r>
              <a:rPr dirty="0" sz="1100" spc="155">
                <a:latin typeface="MS UI Gothic"/>
                <a:cs typeface="MS UI Gothic"/>
              </a:rPr>
              <a:t>ど</a:t>
            </a:r>
            <a:r>
              <a:rPr dirty="0" sz="1100">
                <a:latin typeface="MS UI Gothic"/>
                <a:cs typeface="MS UI Gothic"/>
              </a:rPr>
              <a:t>）</a:t>
            </a:r>
            <a:endParaRPr sz="1100">
              <a:latin typeface="MS UI Gothic"/>
              <a:cs typeface="MS UI Gothic"/>
            </a:endParaRPr>
          </a:p>
          <a:p>
            <a:pPr marL="12700">
              <a:lnSpc>
                <a:spcPct val="100000"/>
              </a:lnSpc>
              <a:spcBef>
                <a:spcPts val="10"/>
              </a:spcBef>
            </a:pPr>
            <a:r>
              <a:rPr dirty="0" sz="1100">
                <a:latin typeface="MS UI Gothic"/>
                <a:cs typeface="MS UI Gothic"/>
              </a:rPr>
              <a:t>⑬＜国⇒都道府県⇒市町村＞</a:t>
            </a:r>
            <a:r>
              <a:rPr dirty="0" sz="1100" spc="105">
                <a:latin typeface="MS UI Gothic"/>
                <a:cs typeface="MS UI Gothic"/>
              </a:rPr>
              <a:t> </a:t>
            </a:r>
            <a:r>
              <a:rPr dirty="0" sz="1100">
                <a:latin typeface="MS UI Gothic"/>
                <a:cs typeface="MS UI Gothic"/>
              </a:rPr>
              <a:t>交付決定</a:t>
            </a:r>
            <a:r>
              <a:rPr dirty="0" sz="1100" spc="40">
                <a:latin typeface="MS UI Gothic"/>
                <a:cs typeface="MS UI Gothic"/>
              </a:rPr>
              <a:t>し</a:t>
            </a:r>
            <a:r>
              <a:rPr dirty="0" sz="1100" spc="-5">
                <a:latin typeface="MS UI Gothic"/>
                <a:cs typeface="MS UI Gothic"/>
              </a:rPr>
              <a:t>、</a:t>
            </a:r>
            <a:r>
              <a:rPr dirty="0" sz="1100">
                <a:latin typeface="MS UI Gothic"/>
                <a:cs typeface="MS UI Gothic"/>
              </a:rPr>
              <a:t>交付決定通知</a:t>
            </a:r>
            <a:endParaRPr sz="1100">
              <a:latin typeface="MS UI Gothic"/>
              <a:cs typeface="MS UI Gothic"/>
            </a:endParaRPr>
          </a:p>
          <a:p>
            <a:pPr marL="12700">
              <a:lnSpc>
                <a:spcPct val="100000"/>
              </a:lnSpc>
              <a:spcBef>
                <a:spcPts val="10"/>
              </a:spcBef>
            </a:pPr>
            <a:r>
              <a:rPr dirty="0" sz="1100">
                <a:latin typeface="MS UI Gothic"/>
                <a:cs typeface="MS UI Gothic"/>
              </a:rPr>
              <a:t>⑭＜市町村＞</a:t>
            </a:r>
            <a:r>
              <a:rPr dirty="0" sz="1100" spc="70">
                <a:latin typeface="MS UI Gothic"/>
                <a:cs typeface="MS UI Gothic"/>
              </a:rPr>
              <a:t> </a:t>
            </a:r>
            <a:r>
              <a:rPr dirty="0" sz="1100">
                <a:latin typeface="MS UI Gothic"/>
                <a:cs typeface="MS UI Gothic"/>
              </a:rPr>
              <a:t>購入・</a:t>
            </a:r>
            <a:r>
              <a:rPr dirty="0" sz="1100" spc="175">
                <a:latin typeface="MS UI Gothic"/>
                <a:cs typeface="MS UI Gothic"/>
              </a:rPr>
              <a:t>リ</a:t>
            </a:r>
            <a:r>
              <a:rPr dirty="0" sz="1100" spc="155">
                <a:latin typeface="MS UI Gothic"/>
                <a:cs typeface="MS UI Gothic"/>
              </a:rPr>
              <a:t>ー</a:t>
            </a:r>
            <a:r>
              <a:rPr dirty="0" sz="1100" spc="145">
                <a:latin typeface="MS UI Gothic"/>
                <a:cs typeface="MS UI Gothic"/>
              </a:rPr>
              <a:t>ス</a:t>
            </a:r>
            <a:r>
              <a:rPr dirty="0" sz="1100">
                <a:latin typeface="MS UI Gothic"/>
                <a:cs typeface="MS UI Gothic"/>
              </a:rPr>
              <a:t>契約</a:t>
            </a:r>
            <a:r>
              <a:rPr dirty="0" sz="1100" spc="204">
                <a:latin typeface="MS UI Gothic"/>
                <a:cs typeface="MS UI Gothic"/>
              </a:rPr>
              <a:t>の</a:t>
            </a:r>
            <a:r>
              <a:rPr dirty="0" sz="1100">
                <a:latin typeface="MS UI Gothic"/>
                <a:cs typeface="MS UI Gothic"/>
              </a:rPr>
              <a:t>締結</a:t>
            </a:r>
            <a:endParaRPr sz="1100">
              <a:latin typeface="MS UI Gothic"/>
              <a:cs typeface="MS UI Gothic"/>
            </a:endParaRPr>
          </a:p>
        </p:txBody>
      </p:sp>
      <p:sp>
        <p:nvSpPr>
          <p:cNvPr id="18" name="object 18"/>
          <p:cNvSpPr txBox="1"/>
          <p:nvPr/>
        </p:nvSpPr>
        <p:spPr>
          <a:xfrm>
            <a:off x="4504435" y="4918964"/>
            <a:ext cx="1567815" cy="532130"/>
          </a:xfrm>
          <a:prstGeom prst="rect">
            <a:avLst/>
          </a:prstGeom>
        </p:spPr>
        <p:txBody>
          <a:bodyPr wrap="square" lIns="0" tIns="12700" rIns="0" bIns="0" rtlCol="0" vert="horz">
            <a:spAutoFit/>
          </a:bodyPr>
          <a:lstStyle/>
          <a:p>
            <a:pPr marL="12700">
              <a:lnSpc>
                <a:spcPct val="100000"/>
              </a:lnSpc>
              <a:spcBef>
                <a:spcPts val="100"/>
              </a:spcBef>
            </a:pPr>
            <a:r>
              <a:rPr dirty="0" sz="1100">
                <a:latin typeface="MS UI Gothic"/>
                <a:cs typeface="MS UI Gothic"/>
              </a:rPr>
              <a:t>⑮＜市町村⇒都道府県＞</a:t>
            </a:r>
            <a:endParaRPr sz="1100">
              <a:latin typeface="MS UI Gothic"/>
              <a:cs typeface="MS UI Gothic"/>
            </a:endParaRPr>
          </a:p>
          <a:p>
            <a:pPr marL="12700">
              <a:lnSpc>
                <a:spcPct val="100000"/>
              </a:lnSpc>
              <a:spcBef>
                <a:spcPts val="15"/>
              </a:spcBef>
            </a:pPr>
            <a:r>
              <a:rPr dirty="0" sz="1100">
                <a:latin typeface="MS UI Gothic"/>
                <a:cs typeface="MS UI Gothic"/>
              </a:rPr>
              <a:t>⑯＜都道府県⇒市町村＞</a:t>
            </a:r>
            <a:endParaRPr sz="1100">
              <a:latin typeface="MS UI Gothic"/>
              <a:cs typeface="MS UI Gothic"/>
            </a:endParaRPr>
          </a:p>
          <a:p>
            <a:pPr marL="12700">
              <a:lnSpc>
                <a:spcPct val="100000"/>
              </a:lnSpc>
              <a:spcBef>
                <a:spcPts val="10"/>
              </a:spcBef>
            </a:pPr>
            <a:r>
              <a:rPr dirty="0" sz="1100">
                <a:latin typeface="MS UI Gothic"/>
                <a:cs typeface="MS UI Gothic"/>
              </a:rPr>
              <a:t>⑰＜市町村⇒都道府県＞</a:t>
            </a:r>
            <a:endParaRPr sz="1100">
              <a:latin typeface="MS UI Gothic"/>
              <a:cs typeface="MS UI Gothic"/>
            </a:endParaRPr>
          </a:p>
        </p:txBody>
      </p:sp>
      <p:sp>
        <p:nvSpPr>
          <p:cNvPr id="19" name="object 19"/>
          <p:cNvSpPr txBox="1"/>
          <p:nvPr/>
        </p:nvSpPr>
        <p:spPr>
          <a:xfrm>
            <a:off x="6145784" y="4918964"/>
            <a:ext cx="3670935" cy="532130"/>
          </a:xfrm>
          <a:prstGeom prst="rect">
            <a:avLst/>
          </a:prstGeom>
        </p:spPr>
        <p:txBody>
          <a:bodyPr wrap="square" lIns="0" tIns="11430" rIns="0" bIns="0" rtlCol="0" vert="horz">
            <a:spAutoFit/>
          </a:bodyPr>
          <a:lstStyle/>
          <a:p>
            <a:pPr marL="12700" marR="5080">
              <a:lnSpc>
                <a:spcPct val="100899"/>
              </a:lnSpc>
              <a:spcBef>
                <a:spcPts val="90"/>
              </a:spcBef>
            </a:pPr>
            <a:r>
              <a:rPr dirty="0" sz="1100">
                <a:latin typeface="MS UI Gothic"/>
                <a:cs typeface="MS UI Gothic"/>
              </a:rPr>
              <a:t>実績報告書</a:t>
            </a:r>
            <a:r>
              <a:rPr dirty="0" sz="1100" spc="204">
                <a:latin typeface="MS UI Gothic"/>
                <a:cs typeface="MS UI Gothic"/>
              </a:rPr>
              <a:t>の</a:t>
            </a:r>
            <a:r>
              <a:rPr dirty="0" sz="1100">
                <a:latin typeface="MS UI Gothic"/>
                <a:cs typeface="MS UI Gothic"/>
              </a:rPr>
              <a:t>提出</a:t>
            </a:r>
            <a:r>
              <a:rPr dirty="0" sz="1100" spc="-5">
                <a:latin typeface="MS UI Gothic"/>
                <a:cs typeface="MS UI Gothic"/>
              </a:rPr>
              <a:t>(</a:t>
            </a:r>
            <a:r>
              <a:rPr dirty="0" sz="1100" spc="175">
                <a:latin typeface="MS UI Gothic"/>
                <a:cs typeface="MS UI Gothic"/>
              </a:rPr>
              <a:t>リ</a:t>
            </a:r>
            <a:r>
              <a:rPr dirty="0" sz="1100" spc="155">
                <a:latin typeface="MS UI Gothic"/>
                <a:cs typeface="MS UI Gothic"/>
              </a:rPr>
              <a:t>ー</a:t>
            </a:r>
            <a:r>
              <a:rPr dirty="0" sz="1100" spc="145">
                <a:latin typeface="MS UI Gothic"/>
                <a:cs typeface="MS UI Gothic"/>
              </a:rPr>
              <a:t>ス</a:t>
            </a:r>
            <a:r>
              <a:rPr dirty="0" sz="1100" spc="204">
                <a:latin typeface="MS UI Gothic"/>
                <a:cs typeface="MS UI Gothic"/>
              </a:rPr>
              <a:t>の</a:t>
            </a:r>
            <a:r>
              <a:rPr dirty="0" sz="1100">
                <a:latin typeface="MS UI Gothic"/>
                <a:cs typeface="MS UI Gothic"/>
              </a:rPr>
              <a:t>場合</a:t>
            </a:r>
            <a:r>
              <a:rPr dirty="0" sz="1100" spc="160">
                <a:latin typeface="MS UI Gothic"/>
                <a:cs typeface="MS UI Gothic"/>
              </a:rPr>
              <a:t>は</a:t>
            </a:r>
            <a:r>
              <a:rPr dirty="0" sz="1100">
                <a:latin typeface="MS UI Gothic"/>
                <a:cs typeface="MS UI Gothic"/>
              </a:rPr>
              <a:t>市町村</a:t>
            </a:r>
            <a:r>
              <a:rPr dirty="0" sz="1100" spc="140">
                <a:latin typeface="MS UI Gothic"/>
                <a:cs typeface="MS UI Gothic"/>
              </a:rPr>
              <a:t>と</a:t>
            </a:r>
            <a:r>
              <a:rPr dirty="0" sz="1100" spc="10">
                <a:latin typeface="MS UI Gothic"/>
                <a:cs typeface="MS UI Gothic"/>
              </a:rPr>
              <a:t>業</a:t>
            </a:r>
            <a:r>
              <a:rPr dirty="0" sz="1100">
                <a:latin typeface="MS UI Gothic"/>
                <a:cs typeface="MS UI Gothic"/>
              </a:rPr>
              <a:t>者</a:t>
            </a:r>
            <a:r>
              <a:rPr dirty="0" sz="1100" spc="204">
                <a:latin typeface="MS UI Gothic"/>
                <a:cs typeface="MS UI Gothic"/>
              </a:rPr>
              <a:t>の</a:t>
            </a:r>
            <a:r>
              <a:rPr dirty="0" sz="1100">
                <a:latin typeface="MS UI Gothic"/>
                <a:cs typeface="MS UI Gothic"/>
              </a:rPr>
              <a:t>共</a:t>
            </a:r>
            <a:r>
              <a:rPr dirty="0" sz="1100" spc="10">
                <a:latin typeface="MS UI Gothic"/>
                <a:cs typeface="MS UI Gothic"/>
              </a:rPr>
              <a:t>同</a:t>
            </a:r>
            <a:r>
              <a:rPr dirty="0" sz="1100">
                <a:latin typeface="MS UI Gothic"/>
                <a:cs typeface="MS UI Gothic"/>
              </a:rPr>
              <a:t>申請) </a:t>
            </a:r>
            <a:r>
              <a:rPr dirty="0" sz="1100" spc="-325">
                <a:latin typeface="MS UI Gothic"/>
                <a:cs typeface="MS UI Gothic"/>
              </a:rPr>
              <a:t> </a:t>
            </a:r>
            <a:r>
              <a:rPr dirty="0" sz="1100">
                <a:latin typeface="MS UI Gothic"/>
                <a:cs typeface="MS UI Gothic"/>
              </a:rPr>
              <a:t>交付額</a:t>
            </a:r>
            <a:r>
              <a:rPr dirty="0" sz="1100" spc="204">
                <a:latin typeface="MS UI Gothic"/>
                <a:cs typeface="MS UI Gothic"/>
              </a:rPr>
              <a:t>の</a:t>
            </a:r>
            <a:r>
              <a:rPr dirty="0" sz="1100">
                <a:latin typeface="MS UI Gothic"/>
                <a:cs typeface="MS UI Gothic"/>
              </a:rPr>
              <a:t>確定</a:t>
            </a:r>
            <a:endParaRPr sz="1100">
              <a:latin typeface="MS UI Gothic"/>
              <a:cs typeface="MS UI Gothic"/>
            </a:endParaRPr>
          </a:p>
          <a:p>
            <a:pPr marL="12700">
              <a:lnSpc>
                <a:spcPct val="100000"/>
              </a:lnSpc>
              <a:spcBef>
                <a:spcPts val="15"/>
              </a:spcBef>
            </a:pPr>
            <a:r>
              <a:rPr dirty="0" sz="1100">
                <a:latin typeface="MS UI Gothic"/>
                <a:cs typeface="MS UI Gothic"/>
              </a:rPr>
              <a:t>請求</a:t>
            </a:r>
            <a:endParaRPr sz="1100">
              <a:latin typeface="MS UI Gothic"/>
              <a:cs typeface="MS UI Gothic"/>
            </a:endParaRPr>
          </a:p>
        </p:txBody>
      </p:sp>
      <p:sp>
        <p:nvSpPr>
          <p:cNvPr id="20" name="object 20"/>
          <p:cNvSpPr txBox="1"/>
          <p:nvPr/>
        </p:nvSpPr>
        <p:spPr>
          <a:xfrm>
            <a:off x="4504435" y="5424932"/>
            <a:ext cx="5278755" cy="701675"/>
          </a:xfrm>
          <a:prstGeom prst="rect">
            <a:avLst/>
          </a:prstGeom>
        </p:spPr>
        <p:txBody>
          <a:bodyPr wrap="square" lIns="0" tIns="12700" rIns="0" bIns="0" rtlCol="0" vert="horz">
            <a:spAutoFit/>
          </a:bodyPr>
          <a:lstStyle/>
          <a:p>
            <a:pPr marL="12700">
              <a:lnSpc>
                <a:spcPct val="100000"/>
              </a:lnSpc>
              <a:spcBef>
                <a:spcPts val="100"/>
              </a:spcBef>
            </a:pPr>
            <a:r>
              <a:rPr dirty="0" sz="1100">
                <a:latin typeface="MS UI Gothic"/>
                <a:cs typeface="MS UI Gothic"/>
              </a:rPr>
              <a:t>⑱＜都道府県＞</a:t>
            </a:r>
            <a:r>
              <a:rPr dirty="0" sz="1100" spc="100">
                <a:latin typeface="MS UI Gothic"/>
                <a:cs typeface="MS UI Gothic"/>
              </a:rPr>
              <a:t> </a:t>
            </a:r>
            <a:r>
              <a:rPr dirty="0" sz="1100">
                <a:latin typeface="MS UI Gothic"/>
                <a:cs typeface="MS UI Gothic"/>
              </a:rPr>
              <a:t>支払</a:t>
            </a:r>
            <a:r>
              <a:rPr dirty="0" sz="1100" spc="145">
                <a:latin typeface="MS UI Gothic"/>
                <a:cs typeface="MS UI Gothic"/>
              </a:rPr>
              <a:t>い</a:t>
            </a:r>
            <a:r>
              <a:rPr dirty="0" sz="1100">
                <a:latin typeface="MS UI Gothic"/>
                <a:cs typeface="MS UI Gothic"/>
              </a:rPr>
              <a:t>（購入</a:t>
            </a:r>
            <a:r>
              <a:rPr dirty="0" sz="1100" spc="204">
                <a:latin typeface="MS UI Gothic"/>
                <a:cs typeface="MS UI Gothic"/>
              </a:rPr>
              <a:t>の</a:t>
            </a:r>
            <a:r>
              <a:rPr dirty="0" sz="1100">
                <a:latin typeface="MS UI Gothic"/>
                <a:cs typeface="MS UI Gothic"/>
              </a:rPr>
              <a:t>場合</a:t>
            </a:r>
            <a:r>
              <a:rPr dirty="0" sz="1100" spc="160">
                <a:latin typeface="MS UI Gothic"/>
                <a:cs typeface="MS UI Gothic"/>
              </a:rPr>
              <a:t>は</a:t>
            </a:r>
            <a:r>
              <a:rPr dirty="0" sz="1100">
                <a:latin typeface="MS UI Gothic"/>
                <a:cs typeface="MS UI Gothic"/>
              </a:rPr>
              <a:t>市町村</a:t>
            </a:r>
            <a:r>
              <a:rPr dirty="0" sz="1100" spc="-5">
                <a:latin typeface="MS UI Gothic"/>
                <a:cs typeface="MS UI Gothic"/>
              </a:rPr>
              <a:t>、</a:t>
            </a:r>
            <a:r>
              <a:rPr dirty="0" sz="1100" spc="175">
                <a:latin typeface="MS UI Gothic"/>
                <a:cs typeface="MS UI Gothic"/>
              </a:rPr>
              <a:t>リ</a:t>
            </a:r>
            <a:r>
              <a:rPr dirty="0" sz="1100" spc="155">
                <a:latin typeface="MS UI Gothic"/>
                <a:cs typeface="MS UI Gothic"/>
              </a:rPr>
              <a:t>ー</a:t>
            </a:r>
            <a:r>
              <a:rPr dirty="0" sz="1100" spc="145">
                <a:latin typeface="MS UI Gothic"/>
                <a:cs typeface="MS UI Gothic"/>
              </a:rPr>
              <a:t>ス</a:t>
            </a:r>
            <a:r>
              <a:rPr dirty="0" sz="1100" spc="204">
                <a:latin typeface="MS UI Gothic"/>
                <a:cs typeface="MS UI Gothic"/>
              </a:rPr>
              <a:t>の</a:t>
            </a:r>
            <a:r>
              <a:rPr dirty="0" sz="1100" spc="10">
                <a:latin typeface="MS UI Gothic"/>
                <a:cs typeface="MS UI Gothic"/>
              </a:rPr>
              <a:t>場</a:t>
            </a:r>
            <a:r>
              <a:rPr dirty="0" sz="1100">
                <a:latin typeface="MS UI Gothic"/>
                <a:cs typeface="MS UI Gothic"/>
              </a:rPr>
              <a:t>合</a:t>
            </a:r>
            <a:r>
              <a:rPr dirty="0" sz="1100" spc="160">
                <a:latin typeface="MS UI Gothic"/>
                <a:cs typeface="MS UI Gothic"/>
              </a:rPr>
              <a:t>は</a:t>
            </a:r>
            <a:r>
              <a:rPr dirty="0" sz="1100">
                <a:latin typeface="MS UI Gothic"/>
                <a:cs typeface="MS UI Gothic"/>
              </a:rPr>
              <a:t>業</a:t>
            </a:r>
            <a:r>
              <a:rPr dirty="0" sz="1100" spc="10">
                <a:latin typeface="MS UI Gothic"/>
                <a:cs typeface="MS UI Gothic"/>
              </a:rPr>
              <a:t>者</a:t>
            </a:r>
            <a:r>
              <a:rPr dirty="0" sz="1100">
                <a:latin typeface="MS UI Gothic"/>
                <a:cs typeface="MS UI Gothic"/>
              </a:rPr>
              <a:t>）</a:t>
            </a:r>
            <a:endParaRPr sz="1100">
              <a:latin typeface="MS UI Gothic"/>
              <a:cs typeface="MS UI Gothic"/>
            </a:endParaRPr>
          </a:p>
          <a:p>
            <a:pPr marL="12700">
              <a:lnSpc>
                <a:spcPct val="100000"/>
              </a:lnSpc>
              <a:spcBef>
                <a:spcPts val="15"/>
              </a:spcBef>
            </a:pPr>
            <a:r>
              <a:rPr dirty="0" sz="1100">
                <a:latin typeface="MS UI Gothic"/>
                <a:cs typeface="MS UI Gothic"/>
              </a:rPr>
              <a:t>⑲＜市町村⇒都道府県⇒国＞</a:t>
            </a:r>
            <a:r>
              <a:rPr dirty="0" sz="1100" spc="100">
                <a:latin typeface="MS UI Gothic"/>
                <a:cs typeface="MS UI Gothic"/>
              </a:rPr>
              <a:t> </a:t>
            </a:r>
            <a:r>
              <a:rPr dirty="0" sz="1100">
                <a:latin typeface="MS UI Gothic"/>
                <a:cs typeface="MS UI Gothic"/>
              </a:rPr>
              <a:t>活用実績</a:t>
            </a:r>
            <a:r>
              <a:rPr dirty="0" sz="1100" spc="204">
                <a:latin typeface="MS UI Gothic"/>
                <a:cs typeface="MS UI Gothic"/>
              </a:rPr>
              <a:t>の</a:t>
            </a:r>
            <a:r>
              <a:rPr dirty="0" sz="1100">
                <a:latin typeface="MS UI Gothic"/>
                <a:cs typeface="MS UI Gothic"/>
              </a:rPr>
              <a:t>報告</a:t>
            </a:r>
            <a:endParaRPr sz="1100">
              <a:latin typeface="MS UI Gothic"/>
              <a:cs typeface="MS UI Gothic"/>
            </a:endParaRPr>
          </a:p>
          <a:p>
            <a:pPr marL="664845" marR="5080" indent="-652780">
              <a:lnSpc>
                <a:spcPct val="100899"/>
              </a:lnSpc>
            </a:pPr>
            <a:r>
              <a:rPr dirty="0" sz="1100">
                <a:latin typeface="MS UI Gothic"/>
                <a:cs typeface="MS UI Gothic"/>
              </a:rPr>
              <a:t>⑳＜国＞</a:t>
            </a:r>
            <a:r>
              <a:rPr dirty="0" sz="1100" spc="105">
                <a:latin typeface="MS UI Gothic"/>
                <a:cs typeface="MS UI Gothic"/>
              </a:rPr>
              <a:t> </a:t>
            </a:r>
            <a:r>
              <a:rPr dirty="0" sz="1100">
                <a:latin typeface="MS UI Gothic"/>
                <a:cs typeface="MS UI Gothic"/>
              </a:rPr>
              <a:t>活用計画等</a:t>
            </a:r>
            <a:r>
              <a:rPr dirty="0" sz="1100" spc="175">
                <a:latin typeface="MS UI Gothic"/>
                <a:cs typeface="MS UI Gothic"/>
              </a:rPr>
              <a:t>に</a:t>
            </a:r>
            <a:r>
              <a:rPr dirty="0" sz="1100">
                <a:latin typeface="MS UI Gothic"/>
                <a:cs typeface="MS UI Gothic"/>
              </a:rPr>
              <a:t>基</a:t>
            </a:r>
            <a:r>
              <a:rPr dirty="0" sz="1100" spc="150">
                <a:latin typeface="MS UI Gothic"/>
                <a:cs typeface="MS UI Gothic"/>
              </a:rPr>
              <a:t>づ</a:t>
            </a:r>
            <a:r>
              <a:rPr dirty="0" sz="1100" spc="100">
                <a:latin typeface="MS UI Gothic"/>
                <a:cs typeface="MS UI Gothic"/>
              </a:rPr>
              <a:t>き</a:t>
            </a:r>
            <a:r>
              <a:rPr dirty="0" sz="1100">
                <a:latin typeface="MS UI Gothic"/>
                <a:cs typeface="MS UI Gothic"/>
              </a:rPr>
              <a:t>活用</a:t>
            </a:r>
            <a:r>
              <a:rPr dirty="0" sz="1100" spc="185">
                <a:latin typeface="MS UI Gothic"/>
                <a:cs typeface="MS UI Gothic"/>
              </a:rPr>
              <a:t>が</a:t>
            </a:r>
            <a:r>
              <a:rPr dirty="0" sz="1100" spc="70">
                <a:latin typeface="MS UI Gothic"/>
                <a:cs typeface="MS UI Gothic"/>
              </a:rPr>
              <a:t>さ</a:t>
            </a:r>
            <a:r>
              <a:rPr dirty="0" sz="1100" spc="125">
                <a:latin typeface="MS UI Gothic"/>
                <a:cs typeface="MS UI Gothic"/>
              </a:rPr>
              <a:t>れて</a:t>
            </a:r>
            <a:r>
              <a:rPr dirty="0" sz="1100" spc="145">
                <a:latin typeface="MS UI Gothic"/>
                <a:cs typeface="MS UI Gothic"/>
              </a:rPr>
              <a:t>い</a:t>
            </a:r>
            <a:r>
              <a:rPr dirty="0" sz="1100" spc="120">
                <a:latin typeface="MS UI Gothic"/>
                <a:cs typeface="MS UI Gothic"/>
              </a:rPr>
              <a:t>る</a:t>
            </a:r>
            <a:r>
              <a:rPr dirty="0" sz="1100" spc="204">
                <a:latin typeface="MS UI Gothic"/>
                <a:cs typeface="MS UI Gothic"/>
              </a:rPr>
              <a:t>か</a:t>
            </a:r>
            <a:r>
              <a:rPr dirty="0" sz="1100">
                <a:latin typeface="MS UI Gothic"/>
                <a:cs typeface="MS UI Gothic"/>
              </a:rPr>
              <a:t>確認（</a:t>
            </a:r>
            <a:r>
              <a:rPr dirty="0" sz="1100" spc="10">
                <a:latin typeface="MS UI Gothic"/>
                <a:cs typeface="MS UI Gothic"/>
              </a:rPr>
              <a:t>活</a:t>
            </a:r>
            <a:r>
              <a:rPr dirty="0" sz="1100">
                <a:latin typeface="MS UI Gothic"/>
                <a:cs typeface="MS UI Gothic"/>
              </a:rPr>
              <a:t>用</a:t>
            </a:r>
            <a:r>
              <a:rPr dirty="0" sz="1100" spc="185">
                <a:latin typeface="MS UI Gothic"/>
                <a:cs typeface="MS UI Gothic"/>
              </a:rPr>
              <a:t>が</a:t>
            </a:r>
            <a:r>
              <a:rPr dirty="0" sz="1100" spc="10">
                <a:latin typeface="MS UI Gothic"/>
                <a:cs typeface="MS UI Gothic"/>
              </a:rPr>
              <a:t>進</a:t>
            </a:r>
            <a:r>
              <a:rPr dirty="0" sz="1100" spc="155">
                <a:latin typeface="MS UI Gothic"/>
                <a:cs typeface="MS UI Gothic"/>
              </a:rPr>
              <a:t>ん</a:t>
            </a:r>
            <a:r>
              <a:rPr dirty="0" sz="1100" spc="105">
                <a:latin typeface="MS UI Gothic"/>
                <a:cs typeface="MS UI Gothic"/>
              </a:rPr>
              <a:t>で</a:t>
            </a:r>
            <a:r>
              <a:rPr dirty="0" sz="1100" spc="145">
                <a:latin typeface="MS UI Gothic"/>
                <a:cs typeface="MS UI Gothic"/>
              </a:rPr>
              <a:t>い</a:t>
            </a:r>
            <a:r>
              <a:rPr dirty="0" sz="1100" spc="65">
                <a:latin typeface="MS UI Gothic"/>
                <a:cs typeface="MS UI Gothic"/>
              </a:rPr>
              <a:t>な</a:t>
            </a:r>
            <a:r>
              <a:rPr dirty="0" sz="1100" spc="155">
                <a:latin typeface="MS UI Gothic"/>
                <a:cs typeface="MS UI Gothic"/>
              </a:rPr>
              <a:t>い</a:t>
            </a:r>
            <a:r>
              <a:rPr dirty="0" sz="1100" spc="140">
                <a:latin typeface="MS UI Gothic"/>
                <a:cs typeface="MS UI Gothic"/>
              </a:rPr>
              <a:t>と</a:t>
            </a:r>
            <a:r>
              <a:rPr dirty="0" sz="1100" spc="110">
                <a:latin typeface="MS UI Gothic"/>
                <a:cs typeface="MS UI Gothic"/>
              </a:rPr>
              <a:t>こ</a:t>
            </a:r>
            <a:r>
              <a:rPr dirty="0" sz="1100" spc="90">
                <a:latin typeface="MS UI Gothic"/>
                <a:cs typeface="MS UI Gothic"/>
              </a:rPr>
              <a:t>ろ</a:t>
            </a:r>
            <a:r>
              <a:rPr dirty="0" sz="1100" spc="175">
                <a:latin typeface="MS UI Gothic"/>
                <a:cs typeface="MS UI Gothic"/>
              </a:rPr>
              <a:t>に</a:t>
            </a:r>
            <a:r>
              <a:rPr dirty="0" sz="1100" spc="160">
                <a:latin typeface="MS UI Gothic"/>
                <a:cs typeface="MS UI Gothic"/>
              </a:rPr>
              <a:t>は </a:t>
            </a:r>
            <a:r>
              <a:rPr dirty="0" sz="1100">
                <a:latin typeface="MS UI Gothic"/>
                <a:cs typeface="MS UI Gothic"/>
              </a:rPr>
              <a:t>国</a:t>
            </a:r>
            <a:r>
              <a:rPr dirty="0" sz="1100" spc="204">
                <a:latin typeface="MS UI Gothic"/>
                <a:cs typeface="MS UI Gothic"/>
              </a:rPr>
              <a:t>の</a:t>
            </a:r>
            <a:r>
              <a:rPr dirty="0" sz="1100" spc="160">
                <a:latin typeface="MS UI Gothic"/>
                <a:cs typeface="MS UI Gothic"/>
              </a:rPr>
              <a:t>ア</a:t>
            </a:r>
            <a:r>
              <a:rPr dirty="0" sz="1100" spc="-20">
                <a:latin typeface="MS UI Gothic"/>
                <a:cs typeface="MS UI Gothic"/>
              </a:rPr>
              <a:t>ド</a:t>
            </a:r>
            <a:r>
              <a:rPr dirty="0" sz="1100" spc="170">
                <a:latin typeface="MS UI Gothic"/>
                <a:cs typeface="MS UI Gothic"/>
              </a:rPr>
              <a:t>バ</a:t>
            </a:r>
            <a:r>
              <a:rPr dirty="0" sz="1100" spc="114">
                <a:latin typeface="MS UI Gothic"/>
                <a:cs typeface="MS UI Gothic"/>
              </a:rPr>
              <a:t>イ</a:t>
            </a:r>
            <a:r>
              <a:rPr dirty="0" sz="1100" spc="185">
                <a:latin typeface="MS UI Gothic"/>
                <a:cs typeface="MS UI Gothic"/>
              </a:rPr>
              <a:t>ザ</a:t>
            </a:r>
            <a:r>
              <a:rPr dirty="0" sz="1100" spc="155">
                <a:latin typeface="MS UI Gothic"/>
                <a:cs typeface="MS UI Gothic"/>
              </a:rPr>
              <a:t>ー</a:t>
            </a:r>
            <a:r>
              <a:rPr dirty="0" sz="1100">
                <a:latin typeface="MS UI Gothic"/>
                <a:cs typeface="MS UI Gothic"/>
              </a:rPr>
              <a:t>等</a:t>
            </a:r>
            <a:r>
              <a:rPr dirty="0" sz="1100" spc="175">
                <a:latin typeface="MS UI Gothic"/>
                <a:cs typeface="MS UI Gothic"/>
              </a:rPr>
              <a:t>に</a:t>
            </a:r>
            <a:r>
              <a:rPr dirty="0" sz="1100" spc="110">
                <a:latin typeface="MS UI Gothic"/>
                <a:cs typeface="MS UI Gothic"/>
              </a:rPr>
              <a:t>よ</a:t>
            </a:r>
            <a:r>
              <a:rPr dirty="0" sz="1100" spc="105">
                <a:latin typeface="MS UI Gothic"/>
                <a:cs typeface="MS UI Gothic"/>
              </a:rPr>
              <a:t>る</a:t>
            </a:r>
            <a:r>
              <a:rPr dirty="0" sz="1100">
                <a:latin typeface="MS UI Gothic"/>
                <a:cs typeface="MS UI Gothic"/>
              </a:rPr>
              <a:t>指導</a:t>
            </a:r>
            <a:r>
              <a:rPr dirty="0" sz="1100" spc="170">
                <a:latin typeface="MS UI Gothic"/>
                <a:cs typeface="MS UI Gothic"/>
              </a:rPr>
              <a:t>や</a:t>
            </a:r>
            <a:r>
              <a:rPr dirty="0" sz="1100">
                <a:latin typeface="MS UI Gothic"/>
                <a:cs typeface="MS UI Gothic"/>
              </a:rPr>
              <a:t>研</a:t>
            </a:r>
            <a:r>
              <a:rPr dirty="0" sz="1100" spc="10">
                <a:latin typeface="MS UI Gothic"/>
                <a:cs typeface="MS UI Gothic"/>
              </a:rPr>
              <a:t>修</a:t>
            </a:r>
            <a:r>
              <a:rPr dirty="0" sz="1100">
                <a:latin typeface="MS UI Gothic"/>
                <a:cs typeface="MS UI Gothic"/>
              </a:rPr>
              <a:t>等</a:t>
            </a:r>
            <a:r>
              <a:rPr dirty="0" sz="1100" spc="204">
                <a:latin typeface="MS UI Gothic"/>
                <a:cs typeface="MS UI Gothic"/>
              </a:rPr>
              <a:t>の</a:t>
            </a:r>
            <a:r>
              <a:rPr dirty="0" sz="1100" spc="140">
                <a:latin typeface="MS UI Gothic"/>
                <a:cs typeface="MS UI Gothic"/>
              </a:rPr>
              <a:t>フ</a:t>
            </a:r>
            <a:r>
              <a:rPr dirty="0" sz="1100" spc="170">
                <a:latin typeface="MS UI Gothic"/>
                <a:cs typeface="MS UI Gothic"/>
              </a:rPr>
              <a:t>ォ</a:t>
            </a:r>
            <a:r>
              <a:rPr dirty="0" sz="1100" spc="160">
                <a:latin typeface="MS UI Gothic"/>
                <a:cs typeface="MS UI Gothic"/>
              </a:rPr>
              <a:t>ロ</a:t>
            </a:r>
            <a:r>
              <a:rPr dirty="0" sz="1100" spc="155">
                <a:latin typeface="MS UI Gothic"/>
                <a:cs typeface="MS UI Gothic"/>
              </a:rPr>
              <a:t>ー</a:t>
            </a:r>
            <a:r>
              <a:rPr dirty="0" sz="1100" spc="160">
                <a:latin typeface="MS UI Gothic"/>
                <a:cs typeface="MS UI Gothic"/>
              </a:rPr>
              <a:t>ア</a:t>
            </a:r>
            <a:r>
              <a:rPr dirty="0" sz="1100" spc="185">
                <a:latin typeface="MS UI Gothic"/>
                <a:cs typeface="MS UI Gothic"/>
              </a:rPr>
              <a:t>ッ</a:t>
            </a:r>
            <a:r>
              <a:rPr dirty="0" sz="1100" spc="140">
                <a:latin typeface="MS UI Gothic"/>
                <a:cs typeface="MS UI Gothic"/>
              </a:rPr>
              <a:t>プ</a:t>
            </a:r>
            <a:r>
              <a:rPr dirty="0" sz="1100">
                <a:latin typeface="MS UI Gothic"/>
                <a:cs typeface="MS UI Gothic"/>
              </a:rPr>
              <a:t>）</a:t>
            </a:r>
            <a:endParaRPr sz="1100">
              <a:latin typeface="MS UI Gothic"/>
              <a:cs typeface="MS UI Gothic"/>
            </a:endParaRPr>
          </a:p>
        </p:txBody>
      </p:sp>
      <p:sp>
        <p:nvSpPr>
          <p:cNvPr id="21" name="object 21"/>
          <p:cNvSpPr txBox="1"/>
          <p:nvPr/>
        </p:nvSpPr>
        <p:spPr>
          <a:xfrm>
            <a:off x="1508252" y="4335272"/>
            <a:ext cx="455295" cy="219710"/>
          </a:xfrm>
          <a:prstGeom prst="rect">
            <a:avLst/>
          </a:prstGeom>
        </p:spPr>
        <p:txBody>
          <a:bodyPr wrap="square" lIns="0" tIns="15240" rIns="0" bIns="0" rtlCol="0" vert="horz">
            <a:spAutoFit/>
          </a:bodyPr>
          <a:lstStyle/>
          <a:p>
            <a:pPr marL="12700">
              <a:lnSpc>
                <a:spcPct val="100000"/>
              </a:lnSpc>
              <a:spcBef>
                <a:spcPts val="120"/>
              </a:spcBef>
            </a:pPr>
            <a:r>
              <a:rPr dirty="0" sz="1250" spc="20">
                <a:latin typeface="MS UI Gothic"/>
                <a:cs typeface="MS UI Gothic"/>
              </a:rPr>
              <a:t>⑦</a:t>
            </a:r>
            <a:r>
              <a:rPr dirty="0" sz="1250" spc="5">
                <a:latin typeface="MS UI Gothic"/>
                <a:cs typeface="MS UI Gothic"/>
              </a:rPr>
              <a:t>、</a:t>
            </a:r>
            <a:r>
              <a:rPr dirty="0" sz="1250" spc="20">
                <a:latin typeface="MS UI Gothic"/>
                <a:cs typeface="MS UI Gothic"/>
              </a:rPr>
              <a:t>⑩</a:t>
            </a:r>
            <a:endParaRPr sz="1250">
              <a:latin typeface="MS UI Gothic"/>
              <a:cs typeface="MS UI Gothic"/>
            </a:endParaRPr>
          </a:p>
        </p:txBody>
      </p:sp>
      <p:sp>
        <p:nvSpPr>
          <p:cNvPr id="22" name="object 22"/>
          <p:cNvSpPr txBox="1"/>
          <p:nvPr/>
        </p:nvSpPr>
        <p:spPr>
          <a:xfrm>
            <a:off x="2948432" y="2416555"/>
            <a:ext cx="562610" cy="413384"/>
          </a:xfrm>
          <a:prstGeom prst="rect">
            <a:avLst/>
          </a:prstGeom>
        </p:spPr>
        <p:txBody>
          <a:bodyPr wrap="square" lIns="0" tIns="15240" rIns="0" bIns="0" rtlCol="0" vert="horz">
            <a:spAutoFit/>
          </a:bodyPr>
          <a:lstStyle/>
          <a:p>
            <a:pPr marL="12700">
              <a:lnSpc>
                <a:spcPct val="100000"/>
              </a:lnSpc>
              <a:spcBef>
                <a:spcPts val="120"/>
              </a:spcBef>
            </a:pPr>
            <a:r>
              <a:rPr dirty="0" sz="1250" spc="20">
                <a:latin typeface="MS UI Gothic"/>
                <a:cs typeface="MS UI Gothic"/>
              </a:rPr>
              <a:t>②</a:t>
            </a:r>
            <a:r>
              <a:rPr dirty="0" sz="1250" spc="5">
                <a:latin typeface="MS UI Gothic"/>
                <a:cs typeface="MS UI Gothic"/>
              </a:rPr>
              <a:t>、</a:t>
            </a:r>
            <a:r>
              <a:rPr dirty="0" sz="1250" spc="15">
                <a:latin typeface="MS UI Gothic"/>
                <a:cs typeface="MS UI Gothic"/>
              </a:rPr>
              <a:t>⑪、</a:t>
            </a:r>
            <a:endParaRPr sz="1250">
              <a:latin typeface="MS UI Gothic"/>
              <a:cs typeface="MS UI Gothic"/>
            </a:endParaRPr>
          </a:p>
          <a:p>
            <a:pPr marL="12700">
              <a:lnSpc>
                <a:spcPct val="100000"/>
              </a:lnSpc>
              <a:spcBef>
                <a:spcPts val="25"/>
              </a:spcBef>
            </a:pPr>
            <a:r>
              <a:rPr dirty="0" sz="1250" spc="20">
                <a:latin typeface="MS UI Gothic"/>
                <a:cs typeface="MS UI Gothic"/>
              </a:rPr>
              <a:t>⑲</a:t>
            </a:r>
            <a:endParaRPr sz="1250">
              <a:latin typeface="MS UI Gothic"/>
              <a:cs typeface="MS UI Gothic"/>
            </a:endParaRPr>
          </a:p>
        </p:txBody>
      </p:sp>
      <p:sp>
        <p:nvSpPr>
          <p:cNvPr id="23" name="object 23"/>
          <p:cNvSpPr txBox="1"/>
          <p:nvPr/>
        </p:nvSpPr>
        <p:spPr>
          <a:xfrm>
            <a:off x="4179823" y="6577080"/>
            <a:ext cx="401955" cy="250825"/>
          </a:xfrm>
          <a:prstGeom prst="rect">
            <a:avLst/>
          </a:prstGeom>
        </p:spPr>
        <p:txBody>
          <a:bodyPr wrap="square" lIns="0" tIns="15875" rIns="0" bIns="0" rtlCol="0" vert="horz">
            <a:spAutoFit/>
          </a:bodyPr>
          <a:lstStyle/>
          <a:p>
            <a:pPr marL="12700">
              <a:lnSpc>
                <a:spcPct val="100000"/>
              </a:lnSpc>
              <a:spcBef>
                <a:spcPts val="125"/>
              </a:spcBef>
            </a:pPr>
            <a:r>
              <a:rPr dirty="0" sz="1450" spc="35" b="1">
                <a:latin typeface="BIZ UDPGothic"/>
                <a:cs typeface="BIZ UDPGothic"/>
              </a:rPr>
              <a:t>業</a:t>
            </a:r>
            <a:r>
              <a:rPr dirty="0" sz="1450" spc="25" b="1">
                <a:latin typeface="BIZ UDPGothic"/>
                <a:cs typeface="BIZ UDPGothic"/>
              </a:rPr>
              <a:t>者</a:t>
            </a:r>
            <a:endParaRPr sz="1450">
              <a:latin typeface="BIZ UDPGothic"/>
              <a:cs typeface="BIZ UDPGothic"/>
            </a:endParaRPr>
          </a:p>
        </p:txBody>
      </p:sp>
      <p:pic>
        <p:nvPicPr>
          <p:cNvPr id="24" name="object 24"/>
          <p:cNvPicPr/>
          <p:nvPr/>
        </p:nvPicPr>
        <p:blipFill>
          <a:blip r:embed="rId2" cstate="print"/>
          <a:stretch>
            <a:fillRect/>
          </a:stretch>
        </p:blipFill>
        <p:spPr>
          <a:xfrm>
            <a:off x="1034796" y="1188719"/>
            <a:ext cx="3051048" cy="537972"/>
          </a:xfrm>
          <a:prstGeom prst="rect">
            <a:avLst/>
          </a:prstGeom>
        </p:spPr>
      </p:pic>
      <p:sp>
        <p:nvSpPr>
          <p:cNvPr id="25" name="object 25"/>
          <p:cNvSpPr txBox="1"/>
          <p:nvPr/>
        </p:nvSpPr>
        <p:spPr>
          <a:xfrm>
            <a:off x="1843532" y="1322324"/>
            <a:ext cx="1534160" cy="250825"/>
          </a:xfrm>
          <a:prstGeom prst="rect">
            <a:avLst/>
          </a:prstGeom>
        </p:spPr>
        <p:txBody>
          <a:bodyPr wrap="square" lIns="0" tIns="15875" rIns="0" bIns="0" rtlCol="0" vert="horz">
            <a:spAutoFit/>
          </a:bodyPr>
          <a:lstStyle/>
          <a:p>
            <a:pPr marL="12700">
              <a:lnSpc>
                <a:spcPct val="100000"/>
              </a:lnSpc>
              <a:spcBef>
                <a:spcPts val="125"/>
              </a:spcBef>
            </a:pPr>
            <a:r>
              <a:rPr dirty="0" sz="1450" spc="35" b="1">
                <a:latin typeface="BIZ UDGothic"/>
                <a:cs typeface="BIZ UDGothic"/>
              </a:rPr>
              <a:t>国（文部科</a:t>
            </a:r>
            <a:r>
              <a:rPr dirty="0" sz="1450" spc="25" b="1">
                <a:latin typeface="BIZ UDGothic"/>
                <a:cs typeface="BIZ UDGothic"/>
              </a:rPr>
              <a:t>学</a:t>
            </a:r>
            <a:r>
              <a:rPr dirty="0" sz="1450" spc="35" b="1">
                <a:latin typeface="BIZ UDGothic"/>
                <a:cs typeface="BIZ UDGothic"/>
              </a:rPr>
              <a:t>省</a:t>
            </a:r>
            <a:r>
              <a:rPr dirty="0" sz="1450" spc="25" b="1">
                <a:latin typeface="BIZ UDGothic"/>
                <a:cs typeface="BIZ UDGothic"/>
              </a:rPr>
              <a:t>）</a:t>
            </a:r>
            <a:endParaRPr sz="1450">
              <a:latin typeface="BIZ UDGothic"/>
              <a:cs typeface="BIZ UDGothic"/>
            </a:endParaRPr>
          </a:p>
        </p:txBody>
      </p:sp>
      <p:sp>
        <p:nvSpPr>
          <p:cNvPr id="26" name="object 26"/>
          <p:cNvSpPr/>
          <p:nvPr/>
        </p:nvSpPr>
        <p:spPr>
          <a:xfrm>
            <a:off x="1179575" y="4398264"/>
            <a:ext cx="265430" cy="1900555"/>
          </a:xfrm>
          <a:custGeom>
            <a:avLst/>
            <a:gdLst/>
            <a:ahLst/>
            <a:cxnLst/>
            <a:rect l="l" t="t" r="r" b="b"/>
            <a:pathLst>
              <a:path w="265430" h="1900554">
                <a:moveTo>
                  <a:pt x="199644" y="0"/>
                </a:moveTo>
                <a:lnTo>
                  <a:pt x="67056" y="0"/>
                </a:lnTo>
                <a:lnTo>
                  <a:pt x="67056" y="1574292"/>
                </a:lnTo>
                <a:lnTo>
                  <a:pt x="0" y="1574292"/>
                </a:lnTo>
                <a:lnTo>
                  <a:pt x="132587" y="1900433"/>
                </a:lnTo>
                <a:lnTo>
                  <a:pt x="265176" y="1574292"/>
                </a:lnTo>
                <a:lnTo>
                  <a:pt x="199644" y="1574292"/>
                </a:lnTo>
                <a:lnTo>
                  <a:pt x="199644" y="0"/>
                </a:lnTo>
                <a:close/>
              </a:path>
            </a:pathLst>
          </a:custGeom>
          <a:solidFill>
            <a:srgbClr val="91CF4F"/>
          </a:solidFill>
        </p:spPr>
        <p:txBody>
          <a:bodyPr wrap="square" lIns="0" tIns="0" rIns="0" bIns="0" rtlCol="0"/>
          <a:lstStyle/>
          <a:p/>
        </p:txBody>
      </p:sp>
      <p:sp>
        <p:nvSpPr>
          <p:cNvPr id="27" name="object 27"/>
          <p:cNvSpPr/>
          <p:nvPr/>
        </p:nvSpPr>
        <p:spPr>
          <a:xfrm>
            <a:off x="1999488" y="4387596"/>
            <a:ext cx="265430" cy="1900555"/>
          </a:xfrm>
          <a:custGeom>
            <a:avLst/>
            <a:gdLst/>
            <a:ahLst/>
            <a:cxnLst/>
            <a:rect l="l" t="t" r="r" b="b"/>
            <a:pathLst>
              <a:path w="265430" h="1900554">
                <a:moveTo>
                  <a:pt x="132587" y="0"/>
                </a:moveTo>
                <a:lnTo>
                  <a:pt x="0" y="324612"/>
                </a:lnTo>
                <a:lnTo>
                  <a:pt x="64007" y="324612"/>
                </a:lnTo>
                <a:lnTo>
                  <a:pt x="64007" y="1900427"/>
                </a:lnTo>
                <a:lnTo>
                  <a:pt x="198119" y="1900427"/>
                </a:lnTo>
                <a:lnTo>
                  <a:pt x="198119" y="324612"/>
                </a:lnTo>
                <a:lnTo>
                  <a:pt x="265175" y="324612"/>
                </a:lnTo>
                <a:lnTo>
                  <a:pt x="132587" y="0"/>
                </a:lnTo>
                <a:close/>
              </a:path>
            </a:pathLst>
          </a:custGeom>
          <a:solidFill>
            <a:srgbClr val="91CF4F"/>
          </a:solidFill>
        </p:spPr>
        <p:txBody>
          <a:bodyPr wrap="square" lIns="0" tIns="0" rIns="0" bIns="0" rtlCol="0"/>
          <a:lstStyle/>
          <a:p/>
        </p:txBody>
      </p:sp>
      <p:sp>
        <p:nvSpPr>
          <p:cNvPr id="28" name="object 28"/>
          <p:cNvSpPr txBox="1"/>
          <p:nvPr/>
        </p:nvSpPr>
        <p:spPr>
          <a:xfrm>
            <a:off x="1375663" y="4801616"/>
            <a:ext cx="562610" cy="606425"/>
          </a:xfrm>
          <a:prstGeom prst="rect">
            <a:avLst/>
          </a:prstGeom>
        </p:spPr>
        <p:txBody>
          <a:bodyPr wrap="square" lIns="0" tIns="15240" rIns="0" bIns="0" rtlCol="0" vert="horz">
            <a:spAutoFit/>
          </a:bodyPr>
          <a:lstStyle/>
          <a:p>
            <a:pPr marL="12700">
              <a:lnSpc>
                <a:spcPct val="100000"/>
              </a:lnSpc>
              <a:spcBef>
                <a:spcPts val="120"/>
              </a:spcBef>
            </a:pPr>
            <a:r>
              <a:rPr dirty="0" sz="1250" spc="20">
                <a:latin typeface="MS UI Gothic"/>
                <a:cs typeface="MS UI Gothic"/>
              </a:rPr>
              <a:t>①</a:t>
            </a:r>
            <a:r>
              <a:rPr dirty="0" sz="1250" spc="5">
                <a:latin typeface="MS UI Gothic"/>
                <a:cs typeface="MS UI Gothic"/>
              </a:rPr>
              <a:t>、</a:t>
            </a:r>
            <a:r>
              <a:rPr dirty="0" sz="1250" spc="15">
                <a:latin typeface="MS UI Gothic"/>
                <a:cs typeface="MS UI Gothic"/>
              </a:rPr>
              <a:t>④、</a:t>
            </a:r>
            <a:endParaRPr sz="1250">
              <a:latin typeface="MS UI Gothic"/>
              <a:cs typeface="MS UI Gothic"/>
            </a:endParaRPr>
          </a:p>
          <a:p>
            <a:pPr marL="12700">
              <a:lnSpc>
                <a:spcPct val="100000"/>
              </a:lnSpc>
              <a:spcBef>
                <a:spcPts val="25"/>
              </a:spcBef>
            </a:pPr>
            <a:r>
              <a:rPr dirty="0" sz="1250" spc="20">
                <a:latin typeface="MS UI Gothic"/>
                <a:cs typeface="MS UI Gothic"/>
              </a:rPr>
              <a:t>⑥</a:t>
            </a:r>
            <a:r>
              <a:rPr dirty="0" sz="1250" spc="5">
                <a:latin typeface="MS UI Gothic"/>
                <a:cs typeface="MS UI Gothic"/>
              </a:rPr>
              <a:t>、</a:t>
            </a:r>
            <a:r>
              <a:rPr dirty="0" sz="1250" spc="15">
                <a:latin typeface="MS UI Gothic"/>
                <a:cs typeface="MS UI Gothic"/>
              </a:rPr>
              <a:t>⑬、</a:t>
            </a:r>
            <a:endParaRPr sz="1250">
              <a:latin typeface="MS UI Gothic"/>
              <a:cs typeface="MS UI Gothic"/>
            </a:endParaRPr>
          </a:p>
          <a:p>
            <a:pPr marL="12700">
              <a:lnSpc>
                <a:spcPct val="100000"/>
              </a:lnSpc>
              <a:spcBef>
                <a:spcPts val="25"/>
              </a:spcBef>
            </a:pPr>
            <a:r>
              <a:rPr dirty="0" sz="1250" spc="20">
                <a:latin typeface="MS UI Gothic"/>
                <a:cs typeface="MS UI Gothic"/>
              </a:rPr>
              <a:t>⑯</a:t>
            </a:r>
            <a:r>
              <a:rPr dirty="0" sz="1250" spc="5">
                <a:latin typeface="MS UI Gothic"/>
                <a:cs typeface="MS UI Gothic"/>
              </a:rPr>
              <a:t>、</a:t>
            </a:r>
            <a:r>
              <a:rPr dirty="0" sz="1250" spc="20">
                <a:latin typeface="MS UI Gothic"/>
                <a:cs typeface="MS UI Gothic"/>
              </a:rPr>
              <a:t>⑱</a:t>
            </a:r>
            <a:endParaRPr sz="1250">
              <a:latin typeface="MS UI Gothic"/>
              <a:cs typeface="MS UI Gothic"/>
            </a:endParaRPr>
          </a:p>
        </p:txBody>
      </p:sp>
      <p:sp>
        <p:nvSpPr>
          <p:cNvPr id="34" name="object 34"/>
          <p:cNvSpPr txBox="1"/>
          <p:nvPr/>
        </p:nvSpPr>
        <p:spPr>
          <a:xfrm>
            <a:off x="10432795" y="7193646"/>
            <a:ext cx="17526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10</a:t>
            </a:r>
            <a:endParaRPr sz="1050">
              <a:latin typeface="Yu Gothic"/>
              <a:cs typeface="Yu Gothic"/>
            </a:endParaRPr>
          </a:p>
        </p:txBody>
      </p:sp>
      <p:sp>
        <p:nvSpPr>
          <p:cNvPr id="29" name="object 29"/>
          <p:cNvSpPr txBox="1"/>
          <p:nvPr/>
        </p:nvSpPr>
        <p:spPr>
          <a:xfrm>
            <a:off x="2224532" y="4784852"/>
            <a:ext cx="562610" cy="606425"/>
          </a:xfrm>
          <a:prstGeom prst="rect">
            <a:avLst/>
          </a:prstGeom>
        </p:spPr>
        <p:txBody>
          <a:bodyPr wrap="square" lIns="0" tIns="15240" rIns="0" bIns="0" rtlCol="0" vert="horz">
            <a:spAutoFit/>
          </a:bodyPr>
          <a:lstStyle/>
          <a:p>
            <a:pPr marL="12700">
              <a:lnSpc>
                <a:spcPct val="100000"/>
              </a:lnSpc>
              <a:spcBef>
                <a:spcPts val="120"/>
              </a:spcBef>
            </a:pPr>
            <a:r>
              <a:rPr dirty="0" sz="1250" spc="20">
                <a:latin typeface="MS UI Gothic"/>
                <a:cs typeface="MS UI Gothic"/>
              </a:rPr>
              <a:t>⑤</a:t>
            </a:r>
            <a:r>
              <a:rPr dirty="0" sz="1250" spc="5">
                <a:latin typeface="MS UI Gothic"/>
                <a:cs typeface="MS UI Gothic"/>
              </a:rPr>
              <a:t>、</a:t>
            </a:r>
            <a:r>
              <a:rPr dirty="0" sz="1250" spc="15">
                <a:latin typeface="MS UI Gothic"/>
                <a:cs typeface="MS UI Gothic"/>
              </a:rPr>
              <a:t>⑨、</a:t>
            </a:r>
            <a:endParaRPr sz="1250">
              <a:latin typeface="MS UI Gothic"/>
              <a:cs typeface="MS UI Gothic"/>
            </a:endParaRPr>
          </a:p>
          <a:p>
            <a:pPr marL="12700">
              <a:lnSpc>
                <a:spcPct val="100000"/>
              </a:lnSpc>
              <a:spcBef>
                <a:spcPts val="25"/>
              </a:spcBef>
            </a:pPr>
            <a:r>
              <a:rPr dirty="0" sz="1250" spc="20">
                <a:latin typeface="MS UI Gothic"/>
                <a:cs typeface="MS UI Gothic"/>
              </a:rPr>
              <a:t>⑮</a:t>
            </a:r>
            <a:r>
              <a:rPr dirty="0" sz="1250" spc="5">
                <a:latin typeface="MS UI Gothic"/>
                <a:cs typeface="MS UI Gothic"/>
              </a:rPr>
              <a:t>、</a:t>
            </a:r>
            <a:r>
              <a:rPr dirty="0" sz="1250" spc="15">
                <a:latin typeface="MS UI Gothic"/>
                <a:cs typeface="MS UI Gothic"/>
              </a:rPr>
              <a:t>⑰、</a:t>
            </a:r>
            <a:endParaRPr sz="1250">
              <a:latin typeface="MS UI Gothic"/>
              <a:cs typeface="MS UI Gothic"/>
            </a:endParaRPr>
          </a:p>
          <a:p>
            <a:pPr marL="12700">
              <a:lnSpc>
                <a:spcPct val="100000"/>
              </a:lnSpc>
              <a:spcBef>
                <a:spcPts val="25"/>
              </a:spcBef>
            </a:pPr>
            <a:r>
              <a:rPr dirty="0" sz="1250" spc="20">
                <a:latin typeface="MS UI Gothic"/>
                <a:cs typeface="MS UI Gothic"/>
              </a:rPr>
              <a:t>⑲</a:t>
            </a:r>
            <a:endParaRPr sz="1250">
              <a:latin typeface="MS UI Gothic"/>
              <a:cs typeface="MS UI Gothic"/>
            </a:endParaRPr>
          </a:p>
        </p:txBody>
      </p:sp>
      <p:sp>
        <p:nvSpPr>
          <p:cNvPr id="30" name="object 30"/>
          <p:cNvSpPr txBox="1"/>
          <p:nvPr/>
        </p:nvSpPr>
        <p:spPr>
          <a:xfrm>
            <a:off x="3166364" y="6598417"/>
            <a:ext cx="455295" cy="219710"/>
          </a:xfrm>
          <a:prstGeom prst="rect">
            <a:avLst/>
          </a:prstGeom>
        </p:spPr>
        <p:txBody>
          <a:bodyPr wrap="square" lIns="0" tIns="15240" rIns="0" bIns="0" rtlCol="0" vert="horz">
            <a:spAutoFit/>
          </a:bodyPr>
          <a:lstStyle/>
          <a:p>
            <a:pPr marL="12700">
              <a:lnSpc>
                <a:spcPct val="100000"/>
              </a:lnSpc>
              <a:spcBef>
                <a:spcPts val="120"/>
              </a:spcBef>
            </a:pPr>
            <a:r>
              <a:rPr dirty="0" sz="1250" spc="20">
                <a:latin typeface="MS UI Gothic"/>
                <a:cs typeface="MS UI Gothic"/>
              </a:rPr>
              <a:t>⑧</a:t>
            </a:r>
            <a:r>
              <a:rPr dirty="0" sz="1250" spc="5">
                <a:latin typeface="MS UI Gothic"/>
                <a:cs typeface="MS UI Gothic"/>
              </a:rPr>
              <a:t>、</a:t>
            </a:r>
            <a:r>
              <a:rPr dirty="0" sz="1250" spc="20">
                <a:latin typeface="MS UI Gothic"/>
                <a:cs typeface="MS UI Gothic"/>
              </a:rPr>
              <a:t>⑭</a:t>
            </a:r>
            <a:endParaRPr sz="1250">
              <a:latin typeface="MS UI Gothic"/>
              <a:cs typeface="MS UI Gothic"/>
            </a:endParaRPr>
          </a:p>
        </p:txBody>
      </p:sp>
      <p:sp>
        <p:nvSpPr>
          <p:cNvPr id="31" name="object 31"/>
          <p:cNvSpPr txBox="1"/>
          <p:nvPr/>
        </p:nvSpPr>
        <p:spPr>
          <a:xfrm>
            <a:off x="2130044" y="1756664"/>
            <a:ext cx="455295" cy="219710"/>
          </a:xfrm>
          <a:prstGeom prst="rect">
            <a:avLst/>
          </a:prstGeom>
        </p:spPr>
        <p:txBody>
          <a:bodyPr wrap="square" lIns="0" tIns="15240" rIns="0" bIns="0" rtlCol="0" vert="horz">
            <a:spAutoFit/>
          </a:bodyPr>
          <a:lstStyle/>
          <a:p>
            <a:pPr marL="12700">
              <a:lnSpc>
                <a:spcPct val="100000"/>
              </a:lnSpc>
              <a:spcBef>
                <a:spcPts val="120"/>
              </a:spcBef>
            </a:pPr>
            <a:r>
              <a:rPr dirty="0" sz="1250" spc="20">
                <a:latin typeface="MS UI Gothic"/>
                <a:cs typeface="MS UI Gothic"/>
              </a:rPr>
              <a:t>⑫</a:t>
            </a:r>
            <a:r>
              <a:rPr dirty="0" sz="1250" spc="5">
                <a:latin typeface="MS UI Gothic"/>
                <a:cs typeface="MS UI Gothic"/>
              </a:rPr>
              <a:t>、</a:t>
            </a:r>
            <a:r>
              <a:rPr dirty="0" sz="1250" spc="20">
                <a:latin typeface="MS UI Gothic"/>
                <a:cs typeface="MS UI Gothic"/>
              </a:rPr>
              <a:t>⑳</a:t>
            </a:r>
            <a:endParaRPr sz="1250">
              <a:latin typeface="MS UI Gothic"/>
              <a:cs typeface="MS UI Gothic"/>
            </a:endParaRPr>
          </a:p>
        </p:txBody>
      </p:sp>
      <p:sp>
        <p:nvSpPr>
          <p:cNvPr id="32" name="object 32"/>
          <p:cNvSpPr txBox="1"/>
          <p:nvPr/>
        </p:nvSpPr>
        <p:spPr>
          <a:xfrm>
            <a:off x="1572260" y="6113779"/>
            <a:ext cx="187325" cy="219710"/>
          </a:xfrm>
          <a:prstGeom prst="rect">
            <a:avLst/>
          </a:prstGeom>
        </p:spPr>
        <p:txBody>
          <a:bodyPr wrap="square" lIns="0" tIns="15240" rIns="0" bIns="0" rtlCol="0" vert="horz">
            <a:spAutoFit/>
          </a:bodyPr>
          <a:lstStyle/>
          <a:p>
            <a:pPr marL="12700">
              <a:lnSpc>
                <a:spcPct val="100000"/>
              </a:lnSpc>
              <a:spcBef>
                <a:spcPts val="120"/>
              </a:spcBef>
            </a:pPr>
            <a:r>
              <a:rPr dirty="0" sz="1250" spc="20">
                <a:latin typeface="MS UI Gothic"/>
                <a:cs typeface="MS UI Gothic"/>
              </a:rPr>
              <a:t>⑦</a:t>
            </a:r>
            <a:endParaRPr sz="1250">
              <a:latin typeface="MS UI Gothic"/>
              <a:cs typeface="MS UI Gothic"/>
            </a:endParaRPr>
          </a:p>
        </p:txBody>
      </p:sp>
      <p:sp>
        <p:nvSpPr>
          <p:cNvPr id="33" name="object 33"/>
          <p:cNvSpPr txBox="1">
            <a:spLocks noGrp="1"/>
          </p:cNvSpPr>
          <p:nvPr>
            <p:ph type="title"/>
          </p:nvPr>
        </p:nvSpPr>
        <p:spPr>
          <a:xfrm>
            <a:off x="429259" y="139700"/>
            <a:ext cx="6362700" cy="387985"/>
          </a:xfrm>
          <a:prstGeom prst="rect"/>
        </p:spPr>
        <p:txBody>
          <a:bodyPr wrap="square" lIns="0" tIns="15875" rIns="0" bIns="0" rtlCol="0" vert="horz">
            <a:spAutoFit/>
          </a:bodyPr>
          <a:lstStyle/>
          <a:p>
            <a:pPr marL="12700">
              <a:lnSpc>
                <a:spcPct val="100000"/>
              </a:lnSpc>
              <a:spcBef>
                <a:spcPts val="125"/>
              </a:spcBef>
            </a:pPr>
            <a:r>
              <a:rPr dirty="0" sz="2350" spc="25"/>
              <a:t>端末整備事業の事業スキーム（市町村立学校）</a:t>
            </a:r>
            <a:endParaRPr sz="23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1097280"/>
            <a:ext cx="582295" cy="567055"/>
          </a:xfrm>
          <a:prstGeom prst="rect">
            <a:avLst/>
          </a:prstGeom>
          <a:solidFill>
            <a:srgbClr val="75B6FD"/>
          </a:solidFill>
        </p:spPr>
        <p:txBody>
          <a:bodyPr wrap="square" lIns="0" tIns="167005" rIns="0" bIns="0" rtlCol="0" vert="horz">
            <a:spAutoFit/>
          </a:bodyPr>
          <a:lstStyle/>
          <a:p>
            <a:pPr marL="118745">
              <a:lnSpc>
                <a:spcPct val="100000"/>
              </a:lnSpc>
              <a:spcBef>
                <a:spcPts val="1315"/>
              </a:spcBef>
            </a:pPr>
            <a:r>
              <a:rPr dirty="0" sz="1350" spc="15" b="1">
                <a:solidFill>
                  <a:srgbClr val="FFFFFF"/>
                </a:solidFill>
                <a:latin typeface="Meiryo UI"/>
                <a:cs typeface="Meiryo UI"/>
              </a:rPr>
              <a:t>概要</a:t>
            </a:r>
            <a:endParaRPr sz="1350">
              <a:latin typeface="Meiryo UI"/>
              <a:cs typeface="Meiryo UI"/>
            </a:endParaRPr>
          </a:p>
        </p:txBody>
      </p:sp>
      <p:sp>
        <p:nvSpPr>
          <p:cNvPr id="3" name="object 3"/>
          <p:cNvSpPr txBox="1"/>
          <p:nvPr/>
        </p:nvSpPr>
        <p:spPr>
          <a:xfrm>
            <a:off x="1009903" y="1056538"/>
            <a:ext cx="8866505" cy="725170"/>
          </a:xfrm>
          <a:prstGeom prst="rect">
            <a:avLst/>
          </a:prstGeom>
        </p:spPr>
        <p:txBody>
          <a:bodyPr wrap="square" lIns="0" tIns="12065" rIns="0" bIns="0" rtlCol="0" vert="horz">
            <a:spAutoFit/>
          </a:bodyPr>
          <a:lstStyle/>
          <a:p>
            <a:pPr algn="just" marL="12700" marR="5080">
              <a:lnSpc>
                <a:spcPct val="133000"/>
              </a:lnSpc>
              <a:spcBef>
                <a:spcPts val="95"/>
              </a:spcBef>
            </a:pPr>
            <a:r>
              <a:rPr dirty="0" sz="1150" spc="20">
                <a:latin typeface="Meiryo UI"/>
                <a:cs typeface="Meiryo UI"/>
              </a:rPr>
              <a:t>「</a:t>
            </a:r>
            <a:r>
              <a:rPr dirty="0" sz="1150" spc="10">
                <a:latin typeface="Meiryo UI"/>
                <a:cs typeface="Meiryo UI"/>
              </a:rPr>
              <a:t>「</a:t>
            </a:r>
            <a:r>
              <a:rPr dirty="0" sz="1150" spc="15">
                <a:latin typeface="Meiryo UI"/>
                <a:cs typeface="Meiryo UI"/>
              </a:rPr>
              <a:t>GIGA</a:t>
            </a:r>
            <a:r>
              <a:rPr dirty="0" sz="1150" spc="10">
                <a:latin typeface="Meiryo UI"/>
                <a:cs typeface="Meiryo UI"/>
              </a:rPr>
              <a:t>ス</a:t>
            </a:r>
            <a:r>
              <a:rPr dirty="0" sz="1150" spc="15">
                <a:latin typeface="Meiryo UI"/>
                <a:cs typeface="Meiryo UI"/>
              </a:rPr>
              <a:t>ク</a:t>
            </a:r>
            <a:r>
              <a:rPr dirty="0" sz="1150" spc="30">
                <a:latin typeface="Meiryo UI"/>
                <a:cs typeface="Meiryo UI"/>
              </a:rPr>
              <a:t>ー</a:t>
            </a:r>
            <a:r>
              <a:rPr dirty="0" sz="1150" spc="15">
                <a:latin typeface="Meiryo UI"/>
                <a:cs typeface="Meiryo UI"/>
              </a:rPr>
              <a:t>ル</a:t>
            </a:r>
            <a:r>
              <a:rPr dirty="0" sz="1150" spc="25">
                <a:latin typeface="Meiryo UI"/>
                <a:cs typeface="Meiryo UI"/>
              </a:rPr>
              <a:t>構</a:t>
            </a:r>
            <a:r>
              <a:rPr dirty="0" sz="1150" spc="35">
                <a:latin typeface="Meiryo UI"/>
                <a:cs typeface="Meiryo UI"/>
              </a:rPr>
              <a:t>想</a:t>
            </a:r>
            <a:r>
              <a:rPr dirty="0" sz="1150" spc="30">
                <a:latin typeface="Meiryo UI"/>
                <a:cs typeface="Meiryo UI"/>
              </a:rPr>
              <a:t>の</a:t>
            </a:r>
            <a:r>
              <a:rPr dirty="0" sz="1150" spc="25">
                <a:latin typeface="Meiryo UI"/>
                <a:cs typeface="Meiryo UI"/>
              </a:rPr>
              <a:t>実</a:t>
            </a:r>
            <a:r>
              <a:rPr dirty="0" sz="1150" spc="35">
                <a:latin typeface="Meiryo UI"/>
                <a:cs typeface="Meiryo UI"/>
              </a:rPr>
              <a:t>現</a:t>
            </a:r>
            <a:r>
              <a:rPr dirty="0" sz="1150" spc="10">
                <a:latin typeface="Meiryo UI"/>
                <a:cs typeface="Meiryo UI"/>
              </a:rPr>
              <a:t>」</a:t>
            </a:r>
            <a:r>
              <a:rPr dirty="0" sz="1150" spc="20">
                <a:latin typeface="Meiryo UI"/>
                <a:cs typeface="Meiryo UI"/>
              </a:rPr>
              <a:t>に</a:t>
            </a:r>
            <a:r>
              <a:rPr dirty="0" sz="1150" spc="25">
                <a:latin typeface="Meiryo UI"/>
                <a:cs typeface="Meiryo UI"/>
              </a:rPr>
              <a:t>向</a:t>
            </a:r>
            <a:r>
              <a:rPr dirty="0" sz="1150" spc="15">
                <a:latin typeface="Meiryo UI"/>
                <a:cs typeface="Meiryo UI"/>
              </a:rPr>
              <a:t>け</a:t>
            </a:r>
            <a:r>
              <a:rPr dirty="0" sz="1150" spc="30">
                <a:latin typeface="Meiryo UI"/>
                <a:cs typeface="Meiryo UI"/>
              </a:rPr>
              <a:t>た</a:t>
            </a:r>
            <a:r>
              <a:rPr dirty="0" sz="1150" spc="25">
                <a:latin typeface="Meiryo UI"/>
                <a:cs typeface="Meiryo UI"/>
              </a:rPr>
              <a:t>児童</a:t>
            </a:r>
            <a:r>
              <a:rPr dirty="0" sz="1150" spc="35">
                <a:latin typeface="Meiryo UI"/>
                <a:cs typeface="Meiryo UI"/>
              </a:rPr>
              <a:t>生徒</a:t>
            </a:r>
            <a:r>
              <a:rPr dirty="0" sz="1150" spc="15">
                <a:latin typeface="Meiryo UI"/>
                <a:cs typeface="Meiryo UI"/>
              </a:rPr>
              <a:t>1</a:t>
            </a:r>
            <a:r>
              <a:rPr dirty="0" sz="1150" spc="25">
                <a:latin typeface="Meiryo UI"/>
                <a:cs typeface="Meiryo UI"/>
              </a:rPr>
              <a:t>人</a:t>
            </a:r>
            <a:r>
              <a:rPr dirty="0" sz="1150" spc="15">
                <a:latin typeface="Meiryo UI"/>
                <a:cs typeface="Meiryo UI"/>
              </a:rPr>
              <a:t>1</a:t>
            </a:r>
            <a:r>
              <a:rPr dirty="0" sz="1150" spc="25">
                <a:latin typeface="Meiryo UI"/>
                <a:cs typeface="Meiryo UI"/>
              </a:rPr>
              <a:t>台</a:t>
            </a:r>
            <a:r>
              <a:rPr dirty="0" sz="1150" spc="35">
                <a:latin typeface="Meiryo UI"/>
                <a:cs typeface="Meiryo UI"/>
              </a:rPr>
              <a:t>端</a:t>
            </a:r>
            <a:r>
              <a:rPr dirty="0" sz="1150" spc="25">
                <a:latin typeface="Meiryo UI"/>
                <a:cs typeface="Meiryo UI"/>
              </a:rPr>
              <a:t>末</a:t>
            </a:r>
            <a:r>
              <a:rPr dirty="0" sz="1150" spc="15">
                <a:latin typeface="Meiryo UI"/>
                <a:cs typeface="Meiryo UI"/>
              </a:rPr>
              <a:t>の</a:t>
            </a:r>
            <a:r>
              <a:rPr dirty="0" sz="1150" spc="35">
                <a:latin typeface="Meiryo UI"/>
                <a:cs typeface="Meiryo UI"/>
              </a:rPr>
              <a:t>整</a:t>
            </a:r>
            <a:r>
              <a:rPr dirty="0" sz="1150" spc="25">
                <a:latin typeface="Meiryo UI"/>
                <a:cs typeface="Meiryo UI"/>
              </a:rPr>
              <a:t>備事</a:t>
            </a:r>
            <a:r>
              <a:rPr dirty="0" sz="1150" spc="35">
                <a:latin typeface="Meiryo UI"/>
                <a:cs typeface="Meiryo UI"/>
              </a:rPr>
              <a:t>業</a:t>
            </a:r>
            <a:r>
              <a:rPr dirty="0" sz="1150" spc="10">
                <a:latin typeface="Meiryo UI"/>
                <a:cs typeface="Meiryo UI"/>
              </a:rPr>
              <a:t>」</a:t>
            </a:r>
            <a:r>
              <a:rPr dirty="0" sz="1150" spc="20">
                <a:latin typeface="Meiryo UI"/>
                <a:cs typeface="Meiryo UI"/>
              </a:rPr>
              <a:t>に</a:t>
            </a:r>
            <a:r>
              <a:rPr dirty="0" sz="1150" spc="30">
                <a:latin typeface="Meiryo UI"/>
                <a:cs typeface="Meiryo UI"/>
              </a:rPr>
              <a:t>お</a:t>
            </a:r>
            <a:r>
              <a:rPr dirty="0" sz="1150" spc="15">
                <a:latin typeface="Meiryo UI"/>
                <a:cs typeface="Meiryo UI"/>
              </a:rPr>
              <a:t>い</a:t>
            </a:r>
            <a:r>
              <a:rPr dirty="0" sz="1150" spc="20">
                <a:latin typeface="Meiryo UI"/>
                <a:cs typeface="Meiryo UI"/>
              </a:rPr>
              <a:t>て</a:t>
            </a:r>
            <a:r>
              <a:rPr dirty="0" sz="1150" spc="25">
                <a:latin typeface="Meiryo UI"/>
                <a:cs typeface="Meiryo UI"/>
              </a:rPr>
              <a:t>、高速</a:t>
            </a:r>
            <a:r>
              <a:rPr dirty="0" sz="1150" spc="35">
                <a:latin typeface="Meiryo UI"/>
                <a:cs typeface="Meiryo UI"/>
              </a:rPr>
              <a:t>大</a:t>
            </a:r>
            <a:r>
              <a:rPr dirty="0" sz="1150" spc="25">
                <a:latin typeface="Meiryo UI"/>
                <a:cs typeface="Meiryo UI"/>
              </a:rPr>
              <a:t>容量</a:t>
            </a:r>
            <a:r>
              <a:rPr dirty="0" sz="1150" spc="30">
                <a:latin typeface="Meiryo UI"/>
                <a:cs typeface="Meiryo UI"/>
              </a:rPr>
              <a:t>の</a:t>
            </a:r>
            <a:r>
              <a:rPr dirty="0" sz="1150" spc="25">
                <a:latin typeface="Meiryo UI"/>
                <a:cs typeface="Meiryo UI"/>
              </a:rPr>
              <a:t>通信</a:t>
            </a:r>
            <a:r>
              <a:rPr dirty="0" sz="1150" spc="15">
                <a:latin typeface="Meiryo UI"/>
                <a:cs typeface="Meiryo UI"/>
              </a:rPr>
              <a:t>ネ</a:t>
            </a:r>
            <a:r>
              <a:rPr dirty="0" sz="1150" spc="30">
                <a:latin typeface="Meiryo UI"/>
                <a:cs typeface="Meiryo UI"/>
              </a:rPr>
              <a:t>ッ</a:t>
            </a:r>
            <a:r>
              <a:rPr dirty="0" sz="1150" spc="20">
                <a:latin typeface="Meiryo UI"/>
                <a:cs typeface="Meiryo UI"/>
              </a:rPr>
              <a:t>ト</a:t>
            </a:r>
            <a:r>
              <a:rPr dirty="0" sz="1150" spc="15">
                <a:latin typeface="Meiryo UI"/>
                <a:cs typeface="Meiryo UI"/>
              </a:rPr>
              <a:t>ワー</a:t>
            </a:r>
            <a:r>
              <a:rPr dirty="0" sz="1150" spc="25">
                <a:latin typeface="Meiryo UI"/>
                <a:cs typeface="Meiryo UI"/>
              </a:rPr>
              <a:t>ク</a:t>
            </a:r>
            <a:r>
              <a:rPr dirty="0" sz="1150" spc="15">
                <a:latin typeface="Meiryo UI"/>
                <a:cs typeface="Meiryo UI"/>
              </a:rPr>
              <a:t>を</a:t>
            </a:r>
            <a:r>
              <a:rPr dirty="0" sz="1150" spc="25">
                <a:latin typeface="Meiryo UI"/>
                <a:cs typeface="Meiryo UI"/>
              </a:rPr>
              <a:t>前</a:t>
            </a:r>
            <a:r>
              <a:rPr dirty="0" sz="1150" spc="35">
                <a:latin typeface="Meiryo UI"/>
                <a:cs typeface="Meiryo UI"/>
              </a:rPr>
              <a:t>提</a:t>
            </a:r>
            <a:r>
              <a:rPr dirty="0" sz="1150" spc="30">
                <a:latin typeface="Meiryo UI"/>
                <a:cs typeface="Meiryo UI"/>
              </a:rPr>
              <a:t>と</a:t>
            </a:r>
            <a:r>
              <a:rPr dirty="0" sz="1150" spc="15">
                <a:latin typeface="Meiryo UI"/>
                <a:cs typeface="Meiryo UI"/>
              </a:rPr>
              <a:t>し</a:t>
            </a:r>
            <a:r>
              <a:rPr dirty="0" sz="1150" spc="20">
                <a:latin typeface="Meiryo UI"/>
                <a:cs typeface="Meiryo UI"/>
              </a:rPr>
              <a:t>た</a:t>
            </a:r>
            <a:r>
              <a:rPr dirty="0" sz="1150" spc="10">
                <a:latin typeface="Meiryo UI"/>
                <a:cs typeface="Meiryo UI"/>
              </a:rPr>
              <a:t>、</a:t>
            </a:r>
            <a:r>
              <a:rPr dirty="0" sz="1150" spc="35">
                <a:latin typeface="Meiryo UI"/>
                <a:cs typeface="Meiryo UI"/>
              </a:rPr>
              <a:t>端</a:t>
            </a:r>
            <a:r>
              <a:rPr dirty="0" sz="1150" spc="25">
                <a:latin typeface="Meiryo UI"/>
                <a:cs typeface="Meiryo UI"/>
              </a:rPr>
              <a:t>末</a:t>
            </a:r>
            <a:r>
              <a:rPr dirty="0" sz="1150" spc="15">
                <a:latin typeface="Meiryo UI"/>
                <a:cs typeface="Meiryo UI"/>
              </a:rPr>
              <a:t>1</a:t>
            </a:r>
            <a:r>
              <a:rPr dirty="0" sz="1150" spc="25">
                <a:latin typeface="Meiryo UI"/>
                <a:cs typeface="Meiryo UI"/>
              </a:rPr>
              <a:t>台</a:t>
            </a:r>
            <a:r>
              <a:rPr dirty="0" sz="1150" spc="15">
                <a:latin typeface="Meiryo UI"/>
                <a:cs typeface="Meiryo UI"/>
              </a:rPr>
              <a:t>あ</a:t>
            </a:r>
            <a:r>
              <a:rPr dirty="0" sz="1150" spc="30">
                <a:latin typeface="Meiryo UI"/>
                <a:cs typeface="Meiryo UI"/>
              </a:rPr>
              <a:t>た</a:t>
            </a:r>
            <a:r>
              <a:rPr dirty="0" sz="1150" spc="15">
                <a:latin typeface="Meiryo UI"/>
                <a:cs typeface="Meiryo UI"/>
              </a:rPr>
              <a:t>り</a:t>
            </a:r>
            <a:r>
              <a:rPr dirty="0" sz="1150" spc="10">
                <a:latin typeface="Meiryo UI"/>
                <a:cs typeface="Meiryo UI"/>
              </a:rPr>
              <a:t>4.5 </a:t>
            </a:r>
            <a:r>
              <a:rPr dirty="0" sz="1150" spc="-380">
                <a:latin typeface="Meiryo UI"/>
                <a:cs typeface="Meiryo UI"/>
              </a:rPr>
              <a:t> </a:t>
            </a:r>
            <a:r>
              <a:rPr dirty="0" sz="1150" spc="35">
                <a:latin typeface="Meiryo UI"/>
                <a:cs typeface="Meiryo UI"/>
              </a:rPr>
              <a:t>万円</a:t>
            </a:r>
            <a:r>
              <a:rPr dirty="0" sz="1150" spc="30">
                <a:latin typeface="Meiryo UI"/>
                <a:cs typeface="Meiryo UI"/>
              </a:rPr>
              <a:t>の</a:t>
            </a:r>
            <a:r>
              <a:rPr dirty="0" sz="1150" spc="25">
                <a:latin typeface="Meiryo UI"/>
                <a:cs typeface="Meiryo UI"/>
              </a:rPr>
              <a:t>補</a:t>
            </a:r>
            <a:r>
              <a:rPr dirty="0" sz="1150" spc="35">
                <a:latin typeface="Meiryo UI"/>
                <a:cs typeface="Meiryo UI"/>
              </a:rPr>
              <a:t>助金</a:t>
            </a:r>
            <a:r>
              <a:rPr dirty="0" sz="1150" spc="25">
                <a:latin typeface="Meiryo UI"/>
                <a:cs typeface="Meiryo UI"/>
              </a:rPr>
              <a:t>を</a:t>
            </a:r>
            <a:r>
              <a:rPr dirty="0" sz="1150" spc="35">
                <a:latin typeface="Meiryo UI"/>
                <a:cs typeface="Meiryo UI"/>
              </a:rPr>
              <a:t>交</a:t>
            </a:r>
            <a:r>
              <a:rPr dirty="0" sz="1150" spc="25">
                <a:latin typeface="Meiryo UI"/>
                <a:cs typeface="Meiryo UI"/>
              </a:rPr>
              <a:t>付し</a:t>
            </a:r>
            <a:r>
              <a:rPr dirty="0" sz="1150" spc="15">
                <a:latin typeface="Meiryo UI"/>
                <a:cs typeface="Meiryo UI"/>
              </a:rPr>
              <a:t>ま</a:t>
            </a:r>
            <a:r>
              <a:rPr dirty="0" sz="1150" spc="30">
                <a:latin typeface="Meiryo UI"/>
                <a:cs typeface="Meiryo UI"/>
              </a:rPr>
              <a:t>す</a:t>
            </a:r>
            <a:r>
              <a:rPr dirty="0" sz="1150" spc="25">
                <a:latin typeface="Meiryo UI"/>
                <a:cs typeface="Meiryo UI"/>
              </a:rPr>
              <a:t>。</a:t>
            </a:r>
            <a:r>
              <a:rPr dirty="0" sz="1150" spc="35">
                <a:latin typeface="Meiryo UI"/>
                <a:cs typeface="Meiryo UI"/>
              </a:rPr>
              <a:t>本資料</a:t>
            </a:r>
            <a:r>
              <a:rPr dirty="0" sz="1150" spc="15">
                <a:latin typeface="Meiryo UI"/>
                <a:cs typeface="Meiryo UI"/>
              </a:rPr>
              <a:t>で</a:t>
            </a:r>
            <a:r>
              <a:rPr dirty="0" sz="1150" spc="30">
                <a:latin typeface="Meiryo UI"/>
                <a:cs typeface="Meiryo UI"/>
              </a:rPr>
              <a:t>は</a:t>
            </a:r>
            <a:r>
              <a:rPr dirty="0" sz="1150" spc="25">
                <a:latin typeface="Meiryo UI"/>
                <a:cs typeface="Meiryo UI"/>
              </a:rPr>
              <a:t>、現</a:t>
            </a:r>
            <a:r>
              <a:rPr dirty="0" sz="1150" spc="35">
                <a:latin typeface="Meiryo UI"/>
                <a:cs typeface="Meiryo UI"/>
              </a:rPr>
              <a:t>在</a:t>
            </a:r>
            <a:r>
              <a:rPr dirty="0" sz="1150" spc="25">
                <a:latin typeface="Meiryo UI"/>
                <a:cs typeface="Meiryo UI"/>
              </a:rPr>
              <a:t>教</a:t>
            </a:r>
            <a:r>
              <a:rPr dirty="0" sz="1150" spc="35">
                <a:latin typeface="Meiryo UI"/>
                <a:cs typeface="Meiryo UI"/>
              </a:rPr>
              <a:t>育用</a:t>
            </a:r>
            <a:r>
              <a:rPr dirty="0" sz="1150" spc="20">
                <a:latin typeface="Meiryo UI"/>
                <a:cs typeface="Meiryo UI"/>
              </a:rPr>
              <a:t>に</a:t>
            </a:r>
            <a:r>
              <a:rPr dirty="0" sz="1150" spc="35">
                <a:latin typeface="Meiryo UI"/>
                <a:cs typeface="Meiryo UI"/>
              </a:rPr>
              <a:t>無</a:t>
            </a:r>
            <a:r>
              <a:rPr dirty="0" sz="1150" spc="25">
                <a:latin typeface="Meiryo UI"/>
                <a:cs typeface="Meiryo UI"/>
              </a:rPr>
              <a:t>償</a:t>
            </a:r>
            <a:r>
              <a:rPr dirty="0" sz="1150" spc="30">
                <a:latin typeface="Meiryo UI"/>
                <a:cs typeface="Meiryo UI"/>
              </a:rPr>
              <a:t>で</a:t>
            </a:r>
            <a:r>
              <a:rPr dirty="0" sz="1150" spc="35">
                <a:latin typeface="Meiryo UI"/>
                <a:cs typeface="Meiryo UI"/>
              </a:rPr>
              <a:t>提</a:t>
            </a:r>
            <a:r>
              <a:rPr dirty="0" sz="1150" spc="25">
                <a:latin typeface="Meiryo UI"/>
                <a:cs typeface="Meiryo UI"/>
              </a:rPr>
              <a:t>供</a:t>
            </a:r>
            <a:r>
              <a:rPr dirty="0" sz="1150" spc="15">
                <a:latin typeface="Meiryo UI"/>
                <a:cs typeface="Meiryo UI"/>
              </a:rPr>
              <a:t>さ</a:t>
            </a:r>
            <a:r>
              <a:rPr dirty="0" sz="1150" spc="30">
                <a:latin typeface="Meiryo UI"/>
                <a:cs typeface="Meiryo UI"/>
              </a:rPr>
              <a:t>れ</a:t>
            </a:r>
            <a:r>
              <a:rPr dirty="0" sz="1150" spc="20">
                <a:latin typeface="Meiryo UI"/>
                <a:cs typeface="Meiryo UI"/>
              </a:rPr>
              <a:t>て</a:t>
            </a:r>
            <a:r>
              <a:rPr dirty="0" sz="1150" spc="30">
                <a:latin typeface="Meiryo UI"/>
                <a:cs typeface="Meiryo UI"/>
              </a:rPr>
              <a:t>い</a:t>
            </a:r>
            <a:r>
              <a:rPr dirty="0" sz="1150" spc="15">
                <a:latin typeface="Meiryo UI"/>
                <a:cs typeface="Meiryo UI"/>
              </a:rPr>
              <a:t>る</a:t>
            </a:r>
            <a:r>
              <a:rPr dirty="0" sz="1150" spc="35">
                <a:latin typeface="Meiryo UI"/>
                <a:cs typeface="Meiryo UI"/>
              </a:rPr>
              <a:t>学習</a:t>
            </a:r>
            <a:r>
              <a:rPr dirty="0" sz="1150" spc="25">
                <a:latin typeface="Meiryo UI"/>
                <a:cs typeface="Meiryo UI"/>
              </a:rPr>
              <a:t>用ツ</a:t>
            </a:r>
            <a:r>
              <a:rPr dirty="0" sz="1150" spc="30">
                <a:latin typeface="Meiryo UI"/>
                <a:cs typeface="Meiryo UI"/>
              </a:rPr>
              <a:t>ー</a:t>
            </a:r>
            <a:r>
              <a:rPr dirty="0" sz="1150" spc="15">
                <a:latin typeface="Meiryo UI"/>
                <a:cs typeface="Meiryo UI"/>
              </a:rPr>
              <a:t>ル</a:t>
            </a:r>
            <a:r>
              <a:rPr dirty="0" sz="1150" spc="30">
                <a:latin typeface="Meiryo UI"/>
                <a:cs typeface="Meiryo UI"/>
              </a:rPr>
              <a:t>の</a:t>
            </a:r>
            <a:r>
              <a:rPr dirty="0" sz="1150" spc="15">
                <a:latin typeface="Meiryo UI"/>
                <a:cs typeface="Meiryo UI"/>
              </a:rPr>
              <a:t>ラ</a:t>
            </a:r>
            <a:r>
              <a:rPr dirty="0" sz="1150" spc="25">
                <a:latin typeface="Meiryo UI"/>
                <a:cs typeface="Meiryo UI"/>
              </a:rPr>
              <a:t>イ</a:t>
            </a:r>
            <a:r>
              <a:rPr dirty="0" sz="1150" spc="15">
                <a:latin typeface="Meiryo UI"/>
                <a:cs typeface="Meiryo UI"/>
              </a:rPr>
              <a:t>セ</a:t>
            </a:r>
            <a:r>
              <a:rPr dirty="0" sz="1150" spc="25">
                <a:latin typeface="Meiryo UI"/>
                <a:cs typeface="Meiryo UI"/>
              </a:rPr>
              <a:t>ンスを</a:t>
            </a:r>
            <a:r>
              <a:rPr dirty="0" sz="1150" spc="35">
                <a:latin typeface="Meiryo UI"/>
                <a:cs typeface="Meiryo UI"/>
              </a:rPr>
              <a:t>利用</a:t>
            </a:r>
            <a:r>
              <a:rPr dirty="0" sz="1150" spc="15">
                <a:latin typeface="Meiryo UI"/>
                <a:cs typeface="Meiryo UI"/>
              </a:rPr>
              <a:t>し</a:t>
            </a:r>
            <a:r>
              <a:rPr dirty="0" sz="1150" spc="30">
                <a:latin typeface="Meiryo UI"/>
                <a:cs typeface="Meiryo UI"/>
              </a:rPr>
              <a:t>な</a:t>
            </a:r>
            <a:r>
              <a:rPr dirty="0" sz="1150" spc="15">
                <a:latin typeface="Meiryo UI"/>
                <a:cs typeface="Meiryo UI"/>
              </a:rPr>
              <a:t>が</a:t>
            </a:r>
            <a:r>
              <a:rPr dirty="0" sz="1150" spc="25">
                <a:latin typeface="Meiryo UI"/>
                <a:cs typeface="Meiryo UI"/>
              </a:rPr>
              <a:t>ら</a:t>
            </a:r>
            <a:r>
              <a:rPr dirty="0" sz="1150" spc="10">
                <a:latin typeface="Meiryo UI"/>
                <a:cs typeface="Meiryo UI"/>
              </a:rPr>
              <a:t>4.5</a:t>
            </a:r>
            <a:r>
              <a:rPr dirty="0" sz="1150" spc="25">
                <a:latin typeface="Meiryo UI"/>
                <a:cs typeface="Meiryo UI"/>
              </a:rPr>
              <a:t>万</a:t>
            </a:r>
            <a:r>
              <a:rPr dirty="0" sz="1150" spc="35">
                <a:latin typeface="Meiryo UI"/>
                <a:cs typeface="Meiryo UI"/>
              </a:rPr>
              <a:t>円</a:t>
            </a:r>
            <a:r>
              <a:rPr dirty="0" sz="1150" spc="30">
                <a:latin typeface="Meiryo UI"/>
                <a:cs typeface="Meiryo UI"/>
              </a:rPr>
              <a:t>で</a:t>
            </a:r>
            <a:r>
              <a:rPr dirty="0" sz="1150" spc="35">
                <a:latin typeface="Meiryo UI"/>
                <a:cs typeface="Meiryo UI"/>
              </a:rPr>
              <a:t>端末</a:t>
            </a:r>
            <a:r>
              <a:rPr dirty="0" sz="1150" spc="15">
                <a:latin typeface="Meiryo UI"/>
                <a:cs typeface="Meiryo UI"/>
              </a:rPr>
              <a:t>を</a:t>
            </a:r>
            <a:r>
              <a:rPr dirty="0" sz="1150" spc="35">
                <a:latin typeface="Meiryo UI"/>
                <a:cs typeface="Meiryo UI"/>
              </a:rPr>
              <a:t>整備</a:t>
            </a:r>
            <a:r>
              <a:rPr dirty="0" sz="1150" spc="15">
                <a:latin typeface="Meiryo UI"/>
                <a:cs typeface="Meiryo UI"/>
              </a:rPr>
              <a:t>す</a:t>
            </a:r>
            <a:r>
              <a:rPr dirty="0" sz="1150" spc="30">
                <a:latin typeface="Meiryo UI"/>
                <a:cs typeface="Meiryo UI"/>
              </a:rPr>
              <a:t>る</a:t>
            </a:r>
            <a:r>
              <a:rPr dirty="0" sz="1150" spc="15">
                <a:latin typeface="Meiryo UI"/>
                <a:cs typeface="Meiryo UI"/>
              </a:rPr>
              <a:t>モ デル</a:t>
            </a:r>
            <a:r>
              <a:rPr dirty="0" sz="1150" spc="25">
                <a:latin typeface="Meiryo UI"/>
                <a:cs typeface="Meiryo UI"/>
              </a:rPr>
              <a:t>例</a:t>
            </a:r>
            <a:r>
              <a:rPr dirty="0" sz="1150" spc="15">
                <a:latin typeface="Meiryo UI"/>
                <a:cs typeface="Meiryo UI"/>
              </a:rPr>
              <a:t>を</a:t>
            </a:r>
            <a:r>
              <a:rPr dirty="0" sz="1150" spc="25">
                <a:latin typeface="Meiryo UI"/>
                <a:cs typeface="Meiryo UI"/>
              </a:rPr>
              <a:t>提示</a:t>
            </a:r>
            <a:r>
              <a:rPr dirty="0" sz="1150" spc="15">
                <a:latin typeface="Meiryo UI"/>
                <a:cs typeface="Meiryo UI"/>
              </a:rPr>
              <a:t>します。</a:t>
            </a:r>
            <a:endParaRPr sz="1150">
              <a:latin typeface="Meiryo UI"/>
              <a:cs typeface="Meiryo UI"/>
            </a:endParaRPr>
          </a:p>
        </p:txBody>
      </p:sp>
      <p:sp>
        <p:nvSpPr>
          <p:cNvPr id="4" name="object 4"/>
          <p:cNvSpPr/>
          <p:nvPr/>
        </p:nvSpPr>
        <p:spPr>
          <a:xfrm>
            <a:off x="323088" y="1918715"/>
            <a:ext cx="10072370" cy="273050"/>
          </a:xfrm>
          <a:custGeom>
            <a:avLst/>
            <a:gdLst/>
            <a:ahLst/>
            <a:cxnLst/>
            <a:rect l="l" t="t" r="r" b="b"/>
            <a:pathLst>
              <a:path w="10072370" h="273050">
                <a:moveTo>
                  <a:pt x="10072116" y="0"/>
                </a:moveTo>
                <a:lnTo>
                  <a:pt x="0" y="0"/>
                </a:lnTo>
                <a:lnTo>
                  <a:pt x="0" y="85344"/>
                </a:lnTo>
                <a:lnTo>
                  <a:pt x="0" y="272796"/>
                </a:lnTo>
                <a:lnTo>
                  <a:pt x="10072116" y="272796"/>
                </a:lnTo>
                <a:lnTo>
                  <a:pt x="10072116" y="85344"/>
                </a:lnTo>
                <a:lnTo>
                  <a:pt x="10072116" y="0"/>
                </a:lnTo>
                <a:close/>
              </a:path>
            </a:pathLst>
          </a:custGeom>
          <a:solidFill>
            <a:srgbClr val="024FA1"/>
          </a:solidFill>
        </p:spPr>
        <p:txBody>
          <a:bodyPr wrap="square" lIns="0" tIns="0" rIns="0" bIns="0" rtlCol="0"/>
          <a:lstStyle/>
          <a:p/>
        </p:txBody>
      </p:sp>
      <p:sp>
        <p:nvSpPr>
          <p:cNvPr id="5" name="object 5"/>
          <p:cNvSpPr txBox="1"/>
          <p:nvPr/>
        </p:nvSpPr>
        <p:spPr>
          <a:xfrm>
            <a:off x="323088" y="1918716"/>
            <a:ext cx="10072370" cy="273050"/>
          </a:xfrm>
          <a:prstGeom prst="rect">
            <a:avLst/>
          </a:prstGeom>
        </p:spPr>
        <p:txBody>
          <a:bodyPr wrap="square" lIns="0" tIns="48895" rIns="0" bIns="0" rtlCol="0" vert="horz">
            <a:spAutoFit/>
          </a:bodyPr>
          <a:lstStyle/>
          <a:p>
            <a:pPr marL="124460">
              <a:lnSpc>
                <a:spcPct val="100000"/>
              </a:lnSpc>
              <a:spcBef>
                <a:spcPts val="385"/>
              </a:spcBef>
            </a:pPr>
            <a:r>
              <a:rPr dirty="0" sz="1150" spc="15" b="1">
                <a:solidFill>
                  <a:srgbClr val="FFFFFF"/>
                </a:solidFill>
                <a:latin typeface="Meiryo UI"/>
                <a:cs typeface="Meiryo UI"/>
              </a:rPr>
              <a:t>モデル</a:t>
            </a:r>
            <a:r>
              <a:rPr dirty="0" sz="1150" spc="25" b="1">
                <a:solidFill>
                  <a:srgbClr val="FFFFFF"/>
                </a:solidFill>
                <a:latin typeface="Meiryo UI"/>
                <a:cs typeface="Meiryo UI"/>
              </a:rPr>
              <a:t>例</a:t>
            </a:r>
            <a:r>
              <a:rPr dirty="0" sz="1150" spc="15" b="1">
                <a:solidFill>
                  <a:srgbClr val="FFFFFF"/>
                </a:solidFill>
                <a:latin typeface="Meiryo UI"/>
                <a:cs typeface="Meiryo UI"/>
              </a:rPr>
              <a:t>１．Windows</a:t>
            </a:r>
            <a:r>
              <a:rPr dirty="0" sz="1150" spc="-5" b="1">
                <a:solidFill>
                  <a:srgbClr val="FFFFFF"/>
                </a:solidFill>
                <a:latin typeface="Meiryo UI"/>
                <a:cs typeface="Meiryo UI"/>
              </a:rPr>
              <a:t> </a:t>
            </a:r>
            <a:r>
              <a:rPr dirty="0" sz="1150" spc="15" b="1">
                <a:solidFill>
                  <a:srgbClr val="FFFFFF"/>
                </a:solidFill>
                <a:latin typeface="Meiryo UI"/>
                <a:cs typeface="Meiryo UI"/>
              </a:rPr>
              <a:t>OS</a:t>
            </a:r>
            <a:r>
              <a:rPr dirty="0" sz="1150" spc="25" b="1">
                <a:solidFill>
                  <a:srgbClr val="FFFFFF"/>
                </a:solidFill>
                <a:latin typeface="Meiryo UI"/>
                <a:cs typeface="Meiryo UI"/>
              </a:rPr>
              <a:t>端末</a:t>
            </a:r>
            <a:r>
              <a:rPr dirty="0" sz="1150" spc="400" b="1">
                <a:solidFill>
                  <a:srgbClr val="FFFFFF"/>
                </a:solidFill>
                <a:latin typeface="Meiryo UI"/>
                <a:cs typeface="Meiryo UI"/>
              </a:rPr>
              <a:t> </a:t>
            </a:r>
            <a:r>
              <a:rPr dirty="0" sz="1150" spc="20" b="1">
                <a:solidFill>
                  <a:srgbClr val="FFFFFF"/>
                </a:solidFill>
                <a:latin typeface="Meiryo UI"/>
                <a:cs typeface="Meiryo UI"/>
              </a:rPr>
              <a:t>×</a:t>
            </a:r>
            <a:r>
              <a:rPr dirty="0" sz="1150" spc="409" b="1">
                <a:solidFill>
                  <a:srgbClr val="FFFFFF"/>
                </a:solidFill>
                <a:latin typeface="Meiryo UI"/>
                <a:cs typeface="Meiryo UI"/>
              </a:rPr>
              <a:t> </a:t>
            </a:r>
            <a:r>
              <a:rPr dirty="0" sz="1150" spc="25" b="1">
                <a:solidFill>
                  <a:srgbClr val="FFFFFF"/>
                </a:solidFill>
                <a:latin typeface="Meiryo UI"/>
                <a:cs typeface="Meiryo UI"/>
              </a:rPr>
              <a:t>教育機関向</a:t>
            </a:r>
            <a:r>
              <a:rPr dirty="0" sz="1150" spc="20" b="1">
                <a:solidFill>
                  <a:srgbClr val="FFFFFF"/>
                </a:solidFill>
                <a:latin typeface="Meiryo UI"/>
                <a:cs typeface="Meiryo UI"/>
              </a:rPr>
              <a:t>け</a:t>
            </a:r>
            <a:r>
              <a:rPr dirty="0" sz="1150" spc="10" b="1">
                <a:solidFill>
                  <a:srgbClr val="FFFFFF"/>
                </a:solidFill>
                <a:latin typeface="Meiryo UI"/>
                <a:cs typeface="Meiryo UI"/>
              </a:rPr>
              <a:t>Office</a:t>
            </a:r>
            <a:r>
              <a:rPr dirty="0" sz="1150" spc="-10" b="1">
                <a:solidFill>
                  <a:srgbClr val="FFFFFF"/>
                </a:solidFill>
                <a:latin typeface="Meiryo UI"/>
                <a:cs typeface="Meiryo UI"/>
              </a:rPr>
              <a:t> </a:t>
            </a:r>
            <a:r>
              <a:rPr dirty="0" sz="1150" spc="10" b="1">
                <a:solidFill>
                  <a:srgbClr val="FFFFFF"/>
                </a:solidFill>
                <a:latin typeface="Meiryo UI"/>
                <a:cs typeface="Meiryo UI"/>
              </a:rPr>
              <a:t>365</a:t>
            </a:r>
            <a:r>
              <a:rPr dirty="0" sz="1150" spc="20" b="1">
                <a:solidFill>
                  <a:srgbClr val="FFFFFF"/>
                </a:solidFill>
                <a:latin typeface="Meiryo UI"/>
                <a:cs typeface="Meiryo UI"/>
              </a:rPr>
              <a:t> </a:t>
            </a:r>
            <a:r>
              <a:rPr dirty="0" sz="1150" spc="25" b="1">
                <a:solidFill>
                  <a:srgbClr val="FFFFFF"/>
                </a:solidFill>
                <a:latin typeface="Meiryo UI"/>
                <a:cs typeface="Meiryo UI"/>
              </a:rPr>
              <a:t>ラ</a:t>
            </a:r>
            <a:r>
              <a:rPr dirty="0" sz="1150" spc="20" b="1">
                <a:solidFill>
                  <a:srgbClr val="FFFFFF"/>
                </a:solidFill>
                <a:latin typeface="Meiryo UI"/>
                <a:cs typeface="Meiryo UI"/>
              </a:rPr>
              <a:t>イ</a:t>
            </a:r>
            <a:r>
              <a:rPr dirty="0" sz="1150" spc="15" b="1">
                <a:solidFill>
                  <a:srgbClr val="FFFFFF"/>
                </a:solidFill>
                <a:latin typeface="Meiryo UI"/>
                <a:cs typeface="Meiryo UI"/>
              </a:rPr>
              <a:t>センス</a:t>
            </a:r>
            <a:r>
              <a:rPr dirty="0" sz="1150" spc="5" b="1">
                <a:solidFill>
                  <a:srgbClr val="FFFFFF"/>
                </a:solidFill>
                <a:latin typeface="Meiryo UI"/>
                <a:cs typeface="Meiryo UI"/>
              </a:rPr>
              <a:t>(</a:t>
            </a:r>
            <a:r>
              <a:rPr dirty="0" sz="1150" spc="25" b="1">
                <a:solidFill>
                  <a:srgbClr val="FFFFFF"/>
                </a:solidFill>
                <a:latin typeface="Meiryo UI"/>
                <a:cs typeface="Meiryo UI"/>
              </a:rPr>
              <a:t>無償</a:t>
            </a:r>
            <a:r>
              <a:rPr dirty="0" sz="1150" spc="10" b="1">
                <a:solidFill>
                  <a:srgbClr val="FFFFFF"/>
                </a:solidFill>
                <a:latin typeface="Meiryo UI"/>
                <a:cs typeface="Meiryo UI"/>
              </a:rPr>
              <a:t>)</a:t>
            </a:r>
            <a:endParaRPr sz="1150">
              <a:latin typeface="Meiryo UI"/>
              <a:cs typeface="Meiryo UI"/>
            </a:endParaRPr>
          </a:p>
        </p:txBody>
      </p:sp>
      <p:sp>
        <p:nvSpPr>
          <p:cNvPr id="6" name="object 6"/>
          <p:cNvSpPr txBox="1"/>
          <p:nvPr/>
        </p:nvSpPr>
        <p:spPr>
          <a:xfrm>
            <a:off x="1579880" y="2198623"/>
            <a:ext cx="6311900" cy="1259840"/>
          </a:xfrm>
          <a:prstGeom prst="rect">
            <a:avLst/>
          </a:prstGeom>
        </p:spPr>
        <p:txBody>
          <a:bodyPr wrap="square" lIns="0" tIns="11430" rIns="0" bIns="0" rtlCol="0" vert="horz">
            <a:spAutoFit/>
          </a:bodyPr>
          <a:lstStyle/>
          <a:p>
            <a:pPr algn="just" marL="12700" marR="5080">
              <a:lnSpc>
                <a:spcPct val="128600"/>
              </a:lnSpc>
              <a:spcBef>
                <a:spcPts val="90"/>
              </a:spcBef>
            </a:pPr>
            <a:r>
              <a:rPr dirty="0" sz="1050" spc="15">
                <a:latin typeface="Meiryo UI"/>
                <a:cs typeface="Meiryo UI"/>
              </a:rPr>
              <a:t>Word</a:t>
            </a:r>
            <a:r>
              <a:rPr dirty="0" sz="1050" spc="25">
                <a:latin typeface="Meiryo UI"/>
                <a:cs typeface="Meiryo UI"/>
              </a:rPr>
              <a:t>、</a:t>
            </a:r>
            <a:r>
              <a:rPr dirty="0" sz="1050" spc="10">
                <a:latin typeface="Meiryo UI"/>
                <a:cs typeface="Meiryo UI"/>
              </a:rPr>
              <a:t>Excel</a:t>
            </a:r>
            <a:r>
              <a:rPr dirty="0" sz="1050" spc="25">
                <a:latin typeface="Meiryo UI"/>
                <a:cs typeface="Meiryo UI"/>
              </a:rPr>
              <a:t>、</a:t>
            </a:r>
            <a:r>
              <a:rPr dirty="0" sz="1050" spc="10">
                <a:latin typeface="Meiryo UI"/>
                <a:cs typeface="Meiryo UI"/>
              </a:rPr>
              <a:t>PowerPoint</a:t>
            </a:r>
            <a:r>
              <a:rPr dirty="0" sz="1050" spc="200">
                <a:latin typeface="Meiryo UI"/>
                <a:cs typeface="Meiryo UI"/>
              </a:rPr>
              <a:t> </a:t>
            </a:r>
            <a:r>
              <a:rPr dirty="0" sz="1050" spc="30">
                <a:latin typeface="Meiryo UI"/>
                <a:cs typeface="Meiryo UI"/>
              </a:rPr>
              <a:t>と</a:t>
            </a:r>
            <a:r>
              <a:rPr dirty="0" sz="1050" spc="25">
                <a:latin typeface="Meiryo UI"/>
                <a:cs typeface="Meiryo UI"/>
              </a:rPr>
              <a:t>い</a:t>
            </a:r>
            <a:r>
              <a:rPr dirty="0" sz="1050" spc="30">
                <a:latin typeface="Meiryo UI"/>
                <a:cs typeface="Meiryo UI"/>
              </a:rPr>
              <a:t>っ</a:t>
            </a:r>
            <a:r>
              <a:rPr dirty="0" sz="1050" spc="35">
                <a:latin typeface="Meiryo UI"/>
                <a:cs typeface="Meiryo UI"/>
              </a:rPr>
              <a:t>た</a:t>
            </a:r>
            <a:r>
              <a:rPr dirty="0" sz="1050" spc="30">
                <a:latin typeface="Meiryo UI"/>
                <a:cs typeface="Meiryo UI"/>
              </a:rPr>
              <a:t>オフ</a:t>
            </a:r>
            <a:r>
              <a:rPr dirty="0" sz="1050" spc="25">
                <a:latin typeface="Meiryo UI"/>
                <a:cs typeface="Meiryo UI"/>
              </a:rPr>
              <a:t>ィ</a:t>
            </a:r>
            <a:r>
              <a:rPr dirty="0" sz="1050" spc="30">
                <a:latin typeface="Meiryo UI"/>
                <a:cs typeface="Meiryo UI"/>
              </a:rPr>
              <a:t>ス</a:t>
            </a:r>
            <a:r>
              <a:rPr dirty="0" sz="1050" spc="40">
                <a:latin typeface="Meiryo UI"/>
                <a:cs typeface="Meiryo UI"/>
              </a:rPr>
              <a:t>機</a:t>
            </a:r>
            <a:r>
              <a:rPr dirty="0" sz="1050" spc="50">
                <a:latin typeface="Meiryo UI"/>
                <a:cs typeface="Meiryo UI"/>
              </a:rPr>
              <a:t>能</a:t>
            </a:r>
            <a:r>
              <a:rPr dirty="0" sz="1050" spc="25">
                <a:latin typeface="Meiryo UI"/>
                <a:cs typeface="Meiryo UI"/>
              </a:rPr>
              <a:t>や</a:t>
            </a:r>
            <a:r>
              <a:rPr dirty="0" sz="1050" spc="225">
                <a:latin typeface="Meiryo UI"/>
                <a:cs typeface="Meiryo UI"/>
              </a:rPr>
              <a:t> </a:t>
            </a:r>
            <a:r>
              <a:rPr dirty="0" sz="1050" spc="20">
                <a:latin typeface="Meiryo UI"/>
                <a:cs typeface="Meiryo UI"/>
              </a:rPr>
              <a:t>Forms（</a:t>
            </a:r>
            <a:r>
              <a:rPr dirty="0" sz="1050" spc="45">
                <a:latin typeface="Meiryo UI"/>
                <a:cs typeface="Meiryo UI"/>
              </a:rPr>
              <a:t>ア</a:t>
            </a:r>
            <a:r>
              <a:rPr dirty="0" sz="1050" spc="30">
                <a:latin typeface="Meiryo UI"/>
                <a:cs typeface="Meiryo UI"/>
              </a:rPr>
              <a:t>ン</a:t>
            </a:r>
            <a:r>
              <a:rPr dirty="0" sz="1050" spc="45">
                <a:latin typeface="Meiryo UI"/>
                <a:cs typeface="Meiryo UI"/>
              </a:rPr>
              <a:t>ケ</a:t>
            </a:r>
            <a:r>
              <a:rPr dirty="0" sz="1050" spc="25">
                <a:latin typeface="Meiryo UI"/>
                <a:cs typeface="Meiryo UI"/>
              </a:rPr>
              <a:t>ー</a:t>
            </a:r>
            <a:r>
              <a:rPr dirty="0" sz="1050" spc="35">
                <a:latin typeface="Meiryo UI"/>
                <a:cs typeface="Meiryo UI"/>
              </a:rPr>
              <a:t>ト</a:t>
            </a:r>
            <a:r>
              <a:rPr dirty="0" sz="1050" spc="-10">
                <a:latin typeface="Meiryo UI"/>
                <a:cs typeface="Meiryo UI"/>
              </a:rPr>
              <a:t>・</a:t>
            </a:r>
            <a:r>
              <a:rPr dirty="0" sz="1050" spc="40">
                <a:latin typeface="Meiryo UI"/>
                <a:cs typeface="Meiryo UI"/>
              </a:rPr>
              <a:t>小</a:t>
            </a:r>
            <a:r>
              <a:rPr dirty="0" sz="1050" spc="30">
                <a:latin typeface="Meiryo UI"/>
                <a:cs typeface="Meiryo UI"/>
              </a:rPr>
              <a:t>テス</a:t>
            </a:r>
            <a:r>
              <a:rPr dirty="0" sz="1050" spc="45">
                <a:latin typeface="Meiryo UI"/>
                <a:cs typeface="Meiryo UI"/>
              </a:rPr>
              <a:t>ト</a:t>
            </a:r>
            <a:r>
              <a:rPr dirty="0" sz="1050" spc="40">
                <a:latin typeface="Meiryo UI"/>
                <a:cs typeface="Meiryo UI"/>
              </a:rPr>
              <a:t>機能</a:t>
            </a:r>
            <a:r>
              <a:rPr dirty="0" sz="1050" spc="50">
                <a:latin typeface="Meiryo UI"/>
                <a:cs typeface="Meiryo UI"/>
              </a:rPr>
              <a:t>）</a:t>
            </a:r>
            <a:r>
              <a:rPr dirty="0" sz="1050" spc="25">
                <a:latin typeface="Meiryo UI"/>
                <a:cs typeface="Meiryo UI"/>
              </a:rPr>
              <a:t>や</a:t>
            </a:r>
            <a:r>
              <a:rPr dirty="0" sz="1050" spc="220">
                <a:latin typeface="Meiryo UI"/>
                <a:cs typeface="Meiryo UI"/>
              </a:rPr>
              <a:t> </a:t>
            </a:r>
            <a:r>
              <a:rPr dirty="0" sz="1050" spc="15">
                <a:latin typeface="Meiryo UI"/>
                <a:cs typeface="Meiryo UI"/>
              </a:rPr>
              <a:t>Sway</a:t>
            </a:r>
            <a:r>
              <a:rPr dirty="0" sz="1050" spc="220">
                <a:latin typeface="Meiryo UI"/>
                <a:cs typeface="Meiryo UI"/>
              </a:rPr>
              <a:t> </a:t>
            </a:r>
            <a:r>
              <a:rPr dirty="0" sz="1050" spc="30">
                <a:latin typeface="Meiryo UI"/>
                <a:cs typeface="Meiryo UI"/>
              </a:rPr>
              <a:t>と</a:t>
            </a:r>
            <a:r>
              <a:rPr dirty="0" sz="1050" spc="25">
                <a:latin typeface="Meiryo UI"/>
                <a:cs typeface="Meiryo UI"/>
              </a:rPr>
              <a:t>い</a:t>
            </a:r>
            <a:r>
              <a:rPr dirty="0" sz="1050" spc="30">
                <a:latin typeface="Meiryo UI"/>
                <a:cs typeface="Meiryo UI"/>
              </a:rPr>
              <a:t>っ</a:t>
            </a:r>
            <a:r>
              <a:rPr dirty="0" sz="1050" spc="20">
                <a:latin typeface="Meiryo UI"/>
                <a:cs typeface="Meiryo UI"/>
              </a:rPr>
              <a:t>た</a:t>
            </a:r>
            <a:r>
              <a:rPr dirty="0" sz="1050" spc="40">
                <a:latin typeface="Meiryo UI"/>
                <a:cs typeface="Meiryo UI"/>
              </a:rPr>
              <a:t>発</a:t>
            </a:r>
            <a:r>
              <a:rPr dirty="0" sz="1050" spc="30">
                <a:latin typeface="Meiryo UI"/>
                <a:cs typeface="Meiryo UI"/>
              </a:rPr>
              <a:t>表 ツ</a:t>
            </a:r>
            <a:r>
              <a:rPr dirty="0" sz="1050" spc="25">
                <a:latin typeface="Meiryo UI"/>
                <a:cs typeface="Meiryo UI"/>
              </a:rPr>
              <a:t>ー</a:t>
            </a:r>
            <a:r>
              <a:rPr dirty="0" sz="1050" spc="35">
                <a:latin typeface="Meiryo UI"/>
                <a:cs typeface="Meiryo UI"/>
              </a:rPr>
              <a:t>ル</a:t>
            </a:r>
            <a:r>
              <a:rPr dirty="0" sz="1050" spc="25">
                <a:latin typeface="Meiryo UI"/>
                <a:cs typeface="Meiryo UI"/>
              </a:rPr>
              <a:t>が</a:t>
            </a:r>
            <a:r>
              <a:rPr dirty="0" sz="1050" spc="30">
                <a:latin typeface="Meiryo UI"/>
                <a:cs typeface="Meiryo UI"/>
              </a:rPr>
              <a:t>ブ</a:t>
            </a:r>
            <a:r>
              <a:rPr dirty="0" sz="1050" spc="25">
                <a:latin typeface="Meiryo UI"/>
                <a:cs typeface="Meiryo UI"/>
              </a:rPr>
              <a:t>ラ</a:t>
            </a:r>
            <a:r>
              <a:rPr dirty="0" sz="1050" spc="30">
                <a:latin typeface="Meiryo UI"/>
                <a:cs typeface="Meiryo UI"/>
              </a:rPr>
              <a:t>ウ</a:t>
            </a:r>
            <a:r>
              <a:rPr dirty="0" sz="1050" spc="35">
                <a:latin typeface="Meiryo UI"/>
                <a:cs typeface="Meiryo UI"/>
              </a:rPr>
              <a:t>ザ</a:t>
            </a:r>
            <a:r>
              <a:rPr dirty="0" sz="1050" spc="40">
                <a:latin typeface="Meiryo UI"/>
                <a:cs typeface="Meiryo UI"/>
              </a:rPr>
              <a:t>上</a:t>
            </a:r>
            <a:r>
              <a:rPr dirty="0" sz="1050" spc="25">
                <a:latin typeface="Meiryo UI"/>
                <a:cs typeface="Meiryo UI"/>
              </a:rPr>
              <a:t>で</a:t>
            </a:r>
            <a:r>
              <a:rPr dirty="0" sz="1050" spc="40">
                <a:latin typeface="Meiryo UI"/>
                <a:cs typeface="Meiryo UI"/>
              </a:rPr>
              <a:t>利用</a:t>
            </a:r>
            <a:r>
              <a:rPr dirty="0" sz="1050" spc="50">
                <a:latin typeface="Meiryo UI"/>
                <a:cs typeface="Meiryo UI"/>
              </a:rPr>
              <a:t>可</a:t>
            </a:r>
            <a:r>
              <a:rPr dirty="0" sz="1050" spc="40">
                <a:latin typeface="Meiryo UI"/>
                <a:cs typeface="Meiryo UI"/>
              </a:rPr>
              <a:t>能</a:t>
            </a:r>
            <a:r>
              <a:rPr dirty="0" sz="1050" spc="25">
                <a:latin typeface="Meiryo UI"/>
                <a:cs typeface="Meiryo UI"/>
              </a:rPr>
              <a:t>で</a:t>
            </a:r>
            <a:r>
              <a:rPr dirty="0" sz="1050" spc="30">
                <a:latin typeface="Meiryo UI"/>
                <a:cs typeface="Meiryo UI"/>
              </a:rPr>
              <a:t>す</a:t>
            </a:r>
            <a:r>
              <a:rPr dirty="0" sz="1050" spc="25">
                <a:latin typeface="Meiryo UI"/>
                <a:cs typeface="Meiryo UI"/>
              </a:rPr>
              <a:t>。さら</a:t>
            </a:r>
            <a:r>
              <a:rPr dirty="0" sz="1050" spc="20">
                <a:latin typeface="Meiryo UI"/>
                <a:cs typeface="Meiryo UI"/>
              </a:rPr>
              <a:t>に</a:t>
            </a:r>
            <a:r>
              <a:rPr dirty="0" sz="1050" spc="229">
                <a:latin typeface="Meiryo UI"/>
                <a:cs typeface="Meiryo UI"/>
              </a:rPr>
              <a:t> </a:t>
            </a:r>
            <a:r>
              <a:rPr dirty="0" sz="1050" spc="20">
                <a:latin typeface="Meiryo UI"/>
                <a:cs typeface="Meiryo UI"/>
              </a:rPr>
              <a:t>Teams（</a:t>
            </a:r>
            <a:r>
              <a:rPr dirty="0" sz="1050" spc="40">
                <a:latin typeface="Meiryo UI"/>
                <a:cs typeface="Meiryo UI"/>
              </a:rPr>
              <a:t>右図）</a:t>
            </a:r>
            <a:r>
              <a:rPr dirty="0" sz="1050" spc="30">
                <a:latin typeface="Meiryo UI"/>
                <a:cs typeface="Meiryo UI"/>
              </a:rPr>
              <a:t>を</a:t>
            </a:r>
            <a:r>
              <a:rPr dirty="0" sz="1050" spc="40">
                <a:latin typeface="Meiryo UI"/>
                <a:cs typeface="Meiryo UI"/>
              </a:rPr>
              <a:t>使</a:t>
            </a:r>
            <a:r>
              <a:rPr dirty="0" sz="1050" spc="35">
                <a:latin typeface="Meiryo UI"/>
                <a:cs typeface="Meiryo UI"/>
              </a:rPr>
              <a:t>えば</a:t>
            </a:r>
            <a:r>
              <a:rPr dirty="0" sz="1050" spc="25">
                <a:latin typeface="Meiryo UI"/>
                <a:cs typeface="Meiryo UI"/>
              </a:rPr>
              <a:t>、クラ</a:t>
            </a:r>
            <a:r>
              <a:rPr dirty="0" sz="1050" spc="30">
                <a:latin typeface="Meiryo UI"/>
                <a:cs typeface="Meiryo UI"/>
              </a:rPr>
              <a:t>ス</a:t>
            </a:r>
            <a:r>
              <a:rPr dirty="0" sz="1050" spc="25">
                <a:latin typeface="Meiryo UI"/>
                <a:cs typeface="Meiryo UI"/>
              </a:rPr>
              <a:t>ご</a:t>
            </a:r>
            <a:r>
              <a:rPr dirty="0" sz="1050" spc="30">
                <a:latin typeface="Meiryo UI"/>
                <a:cs typeface="Meiryo UI"/>
              </a:rPr>
              <a:t>と</a:t>
            </a:r>
            <a:r>
              <a:rPr dirty="0" sz="1050" spc="35">
                <a:latin typeface="Meiryo UI"/>
                <a:cs typeface="Meiryo UI"/>
              </a:rPr>
              <a:t>に</a:t>
            </a:r>
            <a:r>
              <a:rPr dirty="0" sz="1050" spc="40">
                <a:latin typeface="Meiryo UI"/>
                <a:cs typeface="Meiryo UI"/>
              </a:rPr>
              <a:t>課題</a:t>
            </a:r>
            <a:r>
              <a:rPr dirty="0" sz="1050" spc="30">
                <a:latin typeface="Meiryo UI"/>
                <a:cs typeface="Meiryo UI"/>
              </a:rPr>
              <a:t>を</a:t>
            </a:r>
            <a:r>
              <a:rPr dirty="0" sz="1050" spc="40">
                <a:latin typeface="Meiryo UI"/>
                <a:cs typeface="Meiryo UI"/>
              </a:rPr>
              <a:t>配布</a:t>
            </a:r>
            <a:r>
              <a:rPr dirty="0" sz="1050" spc="-10">
                <a:latin typeface="Meiryo UI"/>
                <a:cs typeface="Meiryo UI"/>
              </a:rPr>
              <a:t>・</a:t>
            </a:r>
            <a:r>
              <a:rPr dirty="0" sz="1050" spc="40">
                <a:latin typeface="Meiryo UI"/>
                <a:cs typeface="Meiryo UI"/>
              </a:rPr>
              <a:t>回</a:t>
            </a:r>
            <a:r>
              <a:rPr dirty="0" sz="1050" spc="50">
                <a:latin typeface="Meiryo UI"/>
                <a:cs typeface="Meiryo UI"/>
              </a:rPr>
              <a:t>収</a:t>
            </a:r>
            <a:r>
              <a:rPr dirty="0" sz="1050" spc="-10">
                <a:latin typeface="Meiryo UI"/>
                <a:cs typeface="Meiryo UI"/>
              </a:rPr>
              <a:t>・</a:t>
            </a:r>
            <a:r>
              <a:rPr dirty="0" sz="1050" spc="40">
                <a:latin typeface="Meiryo UI"/>
                <a:cs typeface="Meiryo UI"/>
              </a:rPr>
              <a:t>採</a:t>
            </a:r>
            <a:r>
              <a:rPr dirty="0" sz="1050" spc="50">
                <a:latin typeface="Meiryo UI"/>
                <a:cs typeface="Meiryo UI"/>
              </a:rPr>
              <a:t>点</a:t>
            </a:r>
            <a:r>
              <a:rPr dirty="0" sz="1050" spc="30">
                <a:latin typeface="Meiryo UI"/>
                <a:cs typeface="Meiryo UI"/>
              </a:rPr>
              <a:t>し</a:t>
            </a:r>
            <a:r>
              <a:rPr dirty="0" sz="1050" spc="35">
                <a:latin typeface="Meiryo UI"/>
                <a:cs typeface="Meiryo UI"/>
              </a:rPr>
              <a:t>た</a:t>
            </a:r>
            <a:r>
              <a:rPr dirty="0" sz="1050" spc="30">
                <a:latin typeface="Meiryo UI"/>
                <a:cs typeface="Meiryo UI"/>
              </a:rPr>
              <a:t>り</a:t>
            </a:r>
            <a:r>
              <a:rPr dirty="0" sz="1050" spc="15">
                <a:latin typeface="Meiryo UI"/>
                <a:cs typeface="Meiryo UI"/>
              </a:rPr>
              <a:t>、 </a:t>
            </a:r>
            <a:r>
              <a:rPr dirty="0" sz="1050" spc="25">
                <a:latin typeface="Meiryo UI"/>
                <a:cs typeface="Meiryo UI"/>
              </a:rPr>
              <a:t>Word</a:t>
            </a:r>
            <a:r>
              <a:rPr dirty="0" sz="1050" spc="65">
                <a:latin typeface="Meiryo UI"/>
                <a:cs typeface="Meiryo UI"/>
              </a:rPr>
              <a:t>、</a:t>
            </a:r>
            <a:r>
              <a:rPr dirty="0" sz="1050" spc="15">
                <a:latin typeface="Meiryo UI"/>
                <a:cs typeface="Meiryo UI"/>
              </a:rPr>
              <a:t>Excel</a:t>
            </a:r>
            <a:r>
              <a:rPr dirty="0" sz="1050" spc="65">
                <a:latin typeface="Meiryo UI"/>
                <a:cs typeface="Meiryo UI"/>
              </a:rPr>
              <a:t>、</a:t>
            </a:r>
            <a:r>
              <a:rPr dirty="0" sz="1050" spc="10">
                <a:latin typeface="Meiryo UI"/>
                <a:cs typeface="Meiryo UI"/>
              </a:rPr>
              <a:t>PowerPoint</a:t>
            </a:r>
            <a:r>
              <a:rPr dirty="0" sz="1050" spc="70">
                <a:latin typeface="Meiryo UI"/>
                <a:cs typeface="Meiryo UI"/>
              </a:rPr>
              <a:t>な</a:t>
            </a:r>
            <a:r>
              <a:rPr dirty="0" sz="1050" spc="65">
                <a:latin typeface="Meiryo UI"/>
                <a:cs typeface="Meiryo UI"/>
              </a:rPr>
              <a:t>ど</a:t>
            </a:r>
            <a:r>
              <a:rPr dirty="0" sz="1050" spc="60">
                <a:latin typeface="Meiryo UI"/>
                <a:cs typeface="Meiryo UI"/>
              </a:rPr>
              <a:t>の</a:t>
            </a:r>
            <a:r>
              <a:rPr dirty="0" sz="1050" spc="55">
                <a:latin typeface="Meiryo UI"/>
                <a:cs typeface="Meiryo UI"/>
              </a:rPr>
              <a:t>フ</a:t>
            </a:r>
            <a:r>
              <a:rPr dirty="0" sz="1050" spc="65">
                <a:latin typeface="Meiryo UI"/>
                <a:cs typeface="Meiryo UI"/>
              </a:rPr>
              <a:t>ァイ</a:t>
            </a:r>
            <a:r>
              <a:rPr dirty="0" sz="1050" spc="60">
                <a:latin typeface="Meiryo UI"/>
                <a:cs typeface="Meiryo UI"/>
              </a:rPr>
              <a:t>ル</a:t>
            </a:r>
            <a:r>
              <a:rPr dirty="0" sz="1050" spc="65">
                <a:latin typeface="Meiryo UI"/>
                <a:cs typeface="Meiryo UI"/>
              </a:rPr>
              <a:t>を</a:t>
            </a:r>
            <a:r>
              <a:rPr dirty="0" sz="1050" spc="75">
                <a:latin typeface="Meiryo UI"/>
                <a:cs typeface="Meiryo UI"/>
              </a:rPr>
              <a:t>同時</a:t>
            </a:r>
            <a:r>
              <a:rPr dirty="0" sz="1050" spc="70">
                <a:latin typeface="Meiryo UI"/>
                <a:cs typeface="Meiryo UI"/>
              </a:rPr>
              <a:t>に</a:t>
            </a:r>
            <a:r>
              <a:rPr dirty="0" sz="1050" spc="65">
                <a:latin typeface="Meiryo UI"/>
                <a:cs typeface="Meiryo UI"/>
              </a:rPr>
              <a:t>協</a:t>
            </a:r>
            <a:r>
              <a:rPr dirty="0" sz="1050" spc="75">
                <a:latin typeface="Meiryo UI"/>
                <a:cs typeface="Meiryo UI"/>
              </a:rPr>
              <a:t>働編集</a:t>
            </a:r>
            <a:r>
              <a:rPr dirty="0" sz="1050" spc="60">
                <a:latin typeface="Meiryo UI"/>
                <a:cs typeface="Meiryo UI"/>
              </a:rPr>
              <a:t>が</a:t>
            </a:r>
            <a:r>
              <a:rPr dirty="0" sz="1050" spc="75">
                <a:latin typeface="Meiryo UI"/>
                <a:cs typeface="Meiryo UI"/>
              </a:rPr>
              <a:t>行</a:t>
            </a:r>
            <a:r>
              <a:rPr dirty="0" sz="1050" spc="70">
                <a:latin typeface="Meiryo UI"/>
                <a:cs typeface="Meiryo UI"/>
              </a:rPr>
              <a:t>え</a:t>
            </a:r>
            <a:r>
              <a:rPr dirty="0" sz="1050" spc="65">
                <a:latin typeface="Meiryo UI"/>
                <a:cs typeface="Meiryo UI"/>
              </a:rPr>
              <a:t>ます。</a:t>
            </a:r>
            <a:r>
              <a:rPr dirty="0" sz="1050" spc="75">
                <a:latin typeface="Meiryo UI"/>
                <a:cs typeface="Meiryo UI"/>
              </a:rPr>
              <a:t>併</a:t>
            </a:r>
            <a:r>
              <a:rPr dirty="0" sz="1050" spc="65">
                <a:latin typeface="Meiryo UI"/>
                <a:cs typeface="Meiryo UI"/>
              </a:rPr>
              <a:t>せ</a:t>
            </a:r>
            <a:r>
              <a:rPr dirty="0" sz="1050" spc="70">
                <a:latin typeface="Meiryo UI"/>
                <a:cs typeface="Meiryo UI"/>
              </a:rPr>
              <a:t>て</a:t>
            </a:r>
            <a:r>
              <a:rPr dirty="0" sz="1050" spc="75">
                <a:latin typeface="Meiryo UI"/>
                <a:cs typeface="Meiryo UI"/>
              </a:rPr>
              <a:t>遠隔授業</a:t>
            </a:r>
            <a:r>
              <a:rPr dirty="0" sz="1050" spc="60">
                <a:latin typeface="Meiryo UI"/>
                <a:cs typeface="Meiryo UI"/>
              </a:rPr>
              <a:t>の</a:t>
            </a:r>
            <a:r>
              <a:rPr dirty="0" sz="1050" spc="70">
                <a:latin typeface="Meiryo UI"/>
                <a:cs typeface="Meiryo UI"/>
              </a:rPr>
              <a:t>た</a:t>
            </a:r>
            <a:r>
              <a:rPr dirty="0" sz="1050" spc="60">
                <a:latin typeface="Meiryo UI"/>
                <a:cs typeface="Meiryo UI"/>
              </a:rPr>
              <a:t>めの</a:t>
            </a:r>
            <a:r>
              <a:rPr dirty="0" sz="1050" spc="35">
                <a:latin typeface="Meiryo UI"/>
                <a:cs typeface="Meiryo UI"/>
              </a:rPr>
              <a:t>Web</a:t>
            </a:r>
            <a:r>
              <a:rPr dirty="0" sz="1050" spc="75">
                <a:latin typeface="Meiryo UI"/>
                <a:cs typeface="Meiryo UI"/>
              </a:rPr>
              <a:t>会議</a:t>
            </a:r>
            <a:r>
              <a:rPr dirty="0" sz="1050" spc="15">
                <a:latin typeface="Meiryo UI"/>
                <a:cs typeface="Meiryo UI"/>
              </a:rPr>
              <a:t>、 </a:t>
            </a:r>
            <a:r>
              <a:rPr dirty="0" sz="1050" spc="10">
                <a:latin typeface="Meiryo UI"/>
                <a:cs typeface="Meiryo UI"/>
              </a:rPr>
              <a:t>OneNoteで</a:t>
            </a:r>
            <a:r>
              <a:rPr dirty="0" sz="1050" spc="25">
                <a:latin typeface="Meiryo UI"/>
                <a:cs typeface="Meiryo UI"/>
              </a:rPr>
              <a:t>ク</a:t>
            </a:r>
            <a:r>
              <a:rPr dirty="0" sz="1050" spc="15">
                <a:latin typeface="Meiryo UI"/>
                <a:cs typeface="Meiryo UI"/>
              </a:rPr>
              <a:t>ラ</a:t>
            </a:r>
            <a:r>
              <a:rPr dirty="0" sz="1050" spc="30">
                <a:latin typeface="Meiryo UI"/>
                <a:cs typeface="Meiryo UI"/>
              </a:rPr>
              <a:t>ス</a:t>
            </a:r>
            <a:r>
              <a:rPr dirty="0" sz="1050" spc="40">
                <a:latin typeface="Meiryo UI"/>
                <a:cs typeface="Meiryo UI"/>
              </a:rPr>
              <a:t>全員</a:t>
            </a:r>
            <a:r>
              <a:rPr dirty="0" sz="1050" spc="25">
                <a:latin typeface="Meiryo UI"/>
                <a:cs typeface="Meiryo UI"/>
              </a:rPr>
              <a:t>の</a:t>
            </a:r>
            <a:r>
              <a:rPr dirty="0" sz="1050" spc="10">
                <a:latin typeface="Meiryo UI"/>
                <a:cs typeface="Meiryo UI"/>
              </a:rPr>
              <a:t>ノ</a:t>
            </a:r>
            <a:r>
              <a:rPr dirty="0" sz="1050" spc="25">
                <a:latin typeface="Meiryo UI"/>
                <a:cs typeface="Meiryo UI"/>
              </a:rPr>
              <a:t>ー</a:t>
            </a:r>
            <a:r>
              <a:rPr dirty="0" sz="1050" spc="20">
                <a:latin typeface="Meiryo UI"/>
                <a:cs typeface="Meiryo UI"/>
              </a:rPr>
              <a:t>ト</a:t>
            </a:r>
            <a:r>
              <a:rPr dirty="0" sz="1050" spc="25">
                <a:latin typeface="Meiryo UI"/>
                <a:cs typeface="Meiryo UI"/>
              </a:rPr>
              <a:t>の</a:t>
            </a:r>
            <a:r>
              <a:rPr dirty="0" sz="1050" spc="40">
                <a:latin typeface="Meiryo UI"/>
                <a:cs typeface="Meiryo UI"/>
              </a:rPr>
              <a:t>管</a:t>
            </a:r>
            <a:r>
              <a:rPr dirty="0" sz="1050" spc="30">
                <a:latin typeface="Meiryo UI"/>
                <a:cs typeface="Meiryo UI"/>
              </a:rPr>
              <a:t>理</a:t>
            </a:r>
            <a:r>
              <a:rPr dirty="0" sz="1050" spc="35">
                <a:latin typeface="Meiryo UI"/>
                <a:cs typeface="Meiryo UI"/>
              </a:rPr>
              <a:t>も</a:t>
            </a:r>
            <a:r>
              <a:rPr dirty="0" sz="1050" spc="40">
                <a:latin typeface="Meiryo UI"/>
                <a:cs typeface="Meiryo UI"/>
              </a:rPr>
              <a:t>行</a:t>
            </a:r>
            <a:r>
              <a:rPr dirty="0" sz="1050" spc="20">
                <a:latin typeface="Meiryo UI"/>
                <a:cs typeface="Meiryo UI"/>
              </a:rPr>
              <a:t>え</a:t>
            </a:r>
            <a:r>
              <a:rPr dirty="0" sz="1050" spc="15">
                <a:latin typeface="Meiryo UI"/>
                <a:cs typeface="Meiryo UI"/>
              </a:rPr>
              <a:t>、</a:t>
            </a:r>
            <a:r>
              <a:rPr dirty="0" sz="1050" spc="25">
                <a:latin typeface="Meiryo UI"/>
                <a:cs typeface="Meiryo UI"/>
              </a:rPr>
              <a:t>こ</a:t>
            </a:r>
            <a:r>
              <a:rPr dirty="0" sz="1050" spc="35">
                <a:latin typeface="Meiryo UI"/>
                <a:cs typeface="Meiryo UI"/>
              </a:rPr>
              <a:t>れ</a:t>
            </a:r>
            <a:r>
              <a:rPr dirty="0" sz="1050" spc="15">
                <a:latin typeface="Meiryo UI"/>
                <a:cs typeface="Meiryo UI"/>
              </a:rPr>
              <a:t>ら</a:t>
            </a:r>
            <a:r>
              <a:rPr dirty="0" sz="1050" spc="25">
                <a:latin typeface="Meiryo UI"/>
                <a:cs typeface="Meiryo UI"/>
              </a:rPr>
              <a:t>は</a:t>
            </a:r>
            <a:r>
              <a:rPr dirty="0" sz="1050" spc="40">
                <a:latin typeface="Meiryo UI"/>
                <a:cs typeface="Meiryo UI"/>
              </a:rPr>
              <a:t>全</a:t>
            </a:r>
            <a:r>
              <a:rPr dirty="0" sz="1050" spc="35">
                <a:latin typeface="Meiryo UI"/>
                <a:cs typeface="Meiryo UI"/>
              </a:rPr>
              <a:t>て</a:t>
            </a:r>
            <a:r>
              <a:rPr dirty="0" sz="1050" spc="40">
                <a:latin typeface="Meiryo UI"/>
                <a:cs typeface="Meiryo UI"/>
              </a:rPr>
              <a:t>無償</a:t>
            </a:r>
            <a:r>
              <a:rPr dirty="0" sz="1050" spc="10">
                <a:latin typeface="Meiryo UI"/>
                <a:cs typeface="Meiryo UI"/>
              </a:rPr>
              <a:t>で</a:t>
            </a:r>
            <a:r>
              <a:rPr dirty="0" sz="1050" spc="40">
                <a:latin typeface="Meiryo UI"/>
                <a:cs typeface="Meiryo UI"/>
              </a:rPr>
              <a:t>利用</a:t>
            </a:r>
            <a:r>
              <a:rPr dirty="0" sz="1050" spc="25">
                <a:latin typeface="Meiryo UI"/>
                <a:cs typeface="Meiryo UI"/>
              </a:rPr>
              <a:t>が</a:t>
            </a:r>
            <a:r>
              <a:rPr dirty="0" sz="1050" spc="30">
                <a:latin typeface="Meiryo UI"/>
                <a:cs typeface="Meiryo UI"/>
              </a:rPr>
              <a:t>可</a:t>
            </a:r>
            <a:r>
              <a:rPr dirty="0" sz="1050" spc="40">
                <a:latin typeface="Meiryo UI"/>
                <a:cs typeface="Meiryo UI"/>
              </a:rPr>
              <a:t>能</a:t>
            </a:r>
            <a:r>
              <a:rPr dirty="0" sz="1050" spc="25">
                <a:latin typeface="Meiryo UI"/>
                <a:cs typeface="Meiryo UI"/>
              </a:rPr>
              <a:t>で</a:t>
            </a:r>
            <a:r>
              <a:rPr dirty="0" sz="1050" spc="20">
                <a:latin typeface="Meiryo UI"/>
                <a:cs typeface="Meiryo UI"/>
              </a:rPr>
              <a:t>す</a:t>
            </a:r>
            <a:r>
              <a:rPr dirty="0" sz="1050" spc="15">
                <a:latin typeface="Meiryo UI"/>
                <a:cs typeface="Meiryo UI"/>
              </a:rPr>
              <a:t>。</a:t>
            </a:r>
            <a:r>
              <a:rPr dirty="0" sz="1050" spc="30">
                <a:latin typeface="Meiryo UI"/>
                <a:cs typeface="Meiryo UI"/>
              </a:rPr>
              <a:t>ま</a:t>
            </a:r>
            <a:r>
              <a:rPr dirty="0" sz="1050" spc="20">
                <a:latin typeface="Meiryo UI"/>
                <a:cs typeface="Meiryo UI"/>
              </a:rPr>
              <a:t>た</a:t>
            </a:r>
            <a:r>
              <a:rPr dirty="0" sz="1050" spc="25">
                <a:latin typeface="Meiryo UI"/>
                <a:cs typeface="Meiryo UI"/>
              </a:rPr>
              <a:t>、</a:t>
            </a:r>
            <a:r>
              <a:rPr dirty="0" sz="1050" spc="40">
                <a:latin typeface="Meiryo UI"/>
                <a:cs typeface="Meiryo UI"/>
              </a:rPr>
              <a:t>既</a:t>
            </a:r>
            <a:r>
              <a:rPr dirty="0" sz="1050" spc="20">
                <a:latin typeface="Meiryo UI"/>
                <a:cs typeface="Meiryo UI"/>
              </a:rPr>
              <a:t>に</a:t>
            </a:r>
            <a:r>
              <a:rPr dirty="0" sz="1050" spc="25">
                <a:latin typeface="Meiryo UI"/>
                <a:cs typeface="Meiryo UI"/>
              </a:rPr>
              <a:t>ご</a:t>
            </a:r>
            <a:r>
              <a:rPr dirty="0" sz="1050" spc="30">
                <a:latin typeface="Meiryo UI"/>
                <a:cs typeface="Meiryo UI"/>
              </a:rPr>
              <a:t>利</a:t>
            </a:r>
            <a:r>
              <a:rPr dirty="0" sz="1050" spc="40">
                <a:latin typeface="Meiryo UI"/>
                <a:cs typeface="Meiryo UI"/>
              </a:rPr>
              <a:t>用</a:t>
            </a:r>
            <a:r>
              <a:rPr dirty="0" sz="1050" spc="25">
                <a:latin typeface="Meiryo UI"/>
                <a:cs typeface="Meiryo UI"/>
              </a:rPr>
              <a:t>の</a:t>
            </a:r>
            <a:r>
              <a:rPr dirty="0" sz="1050" spc="30">
                <a:latin typeface="Meiryo UI"/>
                <a:cs typeface="Meiryo UI"/>
              </a:rPr>
              <a:t>周</a:t>
            </a:r>
            <a:r>
              <a:rPr dirty="0" sz="1050" spc="40">
                <a:latin typeface="Meiryo UI"/>
                <a:cs typeface="Meiryo UI"/>
              </a:rPr>
              <a:t>辺</a:t>
            </a:r>
            <a:r>
              <a:rPr dirty="0" sz="1050" spc="30">
                <a:latin typeface="Meiryo UI"/>
                <a:cs typeface="Meiryo UI"/>
              </a:rPr>
              <a:t>機</a:t>
            </a:r>
            <a:r>
              <a:rPr dirty="0" sz="1050" spc="40">
                <a:latin typeface="Meiryo UI"/>
                <a:cs typeface="Meiryo UI"/>
              </a:rPr>
              <a:t>器</a:t>
            </a:r>
            <a:r>
              <a:rPr dirty="0" sz="1050" spc="25">
                <a:latin typeface="Meiryo UI"/>
                <a:cs typeface="Meiryo UI"/>
              </a:rPr>
              <a:t>や </a:t>
            </a:r>
            <a:r>
              <a:rPr dirty="0" sz="1050" spc="20">
                <a:latin typeface="Meiryo UI"/>
                <a:cs typeface="Meiryo UI"/>
              </a:rPr>
              <a:t>プ</a:t>
            </a:r>
            <a:r>
              <a:rPr dirty="0" sz="1050" spc="15">
                <a:latin typeface="Meiryo UI"/>
                <a:cs typeface="Meiryo UI"/>
              </a:rPr>
              <a:t>リンタ</a:t>
            </a:r>
            <a:r>
              <a:rPr dirty="0" sz="1050" spc="10">
                <a:latin typeface="Meiryo UI"/>
                <a:cs typeface="Meiryo UI"/>
              </a:rPr>
              <a:t>への</a:t>
            </a:r>
            <a:r>
              <a:rPr dirty="0" sz="1050" spc="30">
                <a:latin typeface="Meiryo UI"/>
                <a:cs typeface="Meiryo UI"/>
              </a:rPr>
              <a:t>接続</a:t>
            </a:r>
            <a:r>
              <a:rPr dirty="0" sz="1050" spc="25">
                <a:latin typeface="Meiryo UI"/>
                <a:cs typeface="Meiryo UI"/>
              </a:rPr>
              <a:t>も</a:t>
            </a:r>
            <a:r>
              <a:rPr dirty="0" sz="1050" spc="30">
                <a:latin typeface="Meiryo UI"/>
                <a:cs typeface="Meiryo UI"/>
              </a:rPr>
              <a:t>円滑</a:t>
            </a:r>
            <a:r>
              <a:rPr dirty="0" sz="1050" spc="20">
                <a:latin typeface="Meiryo UI"/>
                <a:cs typeface="Meiryo UI"/>
              </a:rPr>
              <a:t>に</a:t>
            </a:r>
            <a:r>
              <a:rPr dirty="0" sz="1050" spc="40">
                <a:latin typeface="Meiryo UI"/>
                <a:cs typeface="Meiryo UI"/>
              </a:rPr>
              <a:t>行</a:t>
            </a:r>
            <a:r>
              <a:rPr dirty="0" sz="1050" spc="20">
                <a:latin typeface="Meiryo UI"/>
                <a:cs typeface="Meiryo UI"/>
              </a:rPr>
              <a:t>えた</a:t>
            </a:r>
            <a:r>
              <a:rPr dirty="0" sz="1050" spc="15">
                <a:latin typeface="Meiryo UI"/>
                <a:cs typeface="Meiryo UI"/>
              </a:rPr>
              <a:t>り、</a:t>
            </a:r>
            <a:r>
              <a:rPr dirty="0" sz="1050" spc="5">
                <a:latin typeface="Meiryo UI"/>
                <a:cs typeface="Meiryo UI"/>
              </a:rPr>
              <a:t>Scratch</a:t>
            </a:r>
            <a:r>
              <a:rPr dirty="0" sz="1050" spc="20">
                <a:latin typeface="Meiryo UI"/>
                <a:cs typeface="Meiryo UI"/>
              </a:rPr>
              <a:t>を</a:t>
            </a:r>
            <a:r>
              <a:rPr dirty="0" sz="1050" spc="25">
                <a:latin typeface="Meiryo UI"/>
                <a:cs typeface="Meiryo UI"/>
              </a:rPr>
              <a:t>は</a:t>
            </a:r>
            <a:r>
              <a:rPr dirty="0" sz="1050" spc="15">
                <a:latin typeface="Meiryo UI"/>
                <a:cs typeface="Meiryo UI"/>
              </a:rPr>
              <a:t>じ</a:t>
            </a:r>
            <a:r>
              <a:rPr dirty="0" sz="1050" spc="10">
                <a:latin typeface="Meiryo UI"/>
                <a:cs typeface="Meiryo UI"/>
              </a:rPr>
              <a:t>め</a:t>
            </a:r>
            <a:r>
              <a:rPr dirty="0" sz="1050" spc="15">
                <a:latin typeface="Meiryo UI"/>
                <a:cs typeface="Meiryo UI"/>
              </a:rPr>
              <a:t>、多</a:t>
            </a:r>
            <a:r>
              <a:rPr dirty="0" sz="1050" spc="10">
                <a:latin typeface="Meiryo UI"/>
                <a:cs typeface="Meiryo UI"/>
              </a:rPr>
              <a:t>くの</a:t>
            </a:r>
            <a:r>
              <a:rPr dirty="0" sz="1050" spc="20">
                <a:latin typeface="Meiryo UI"/>
                <a:cs typeface="Meiryo UI"/>
              </a:rPr>
              <a:t>プ</a:t>
            </a:r>
            <a:r>
              <a:rPr dirty="0" sz="1050" spc="15">
                <a:latin typeface="Meiryo UI"/>
                <a:cs typeface="Meiryo UI"/>
              </a:rPr>
              <a:t>ログラミング</a:t>
            </a:r>
            <a:r>
              <a:rPr dirty="0" sz="1050" spc="30">
                <a:latin typeface="Meiryo UI"/>
                <a:cs typeface="Meiryo UI"/>
              </a:rPr>
              <a:t>教材（</a:t>
            </a:r>
            <a:r>
              <a:rPr dirty="0" sz="1050" spc="20">
                <a:latin typeface="Meiryo UI"/>
                <a:cs typeface="Meiryo UI"/>
              </a:rPr>
              <a:t>アプ</a:t>
            </a:r>
            <a:r>
              <a:rPr dirty="0" sz="1050" spc="15">
                <a:latin typeface="Meiryo UI"/>
                <a:cs typeface="Meiryo UI"/>
              </a:rPr>
              <a:t>リ</a:t>
            </a:r>
            <a:r>
              <a:rPr dirty="0" sz="1050" spc="20">
                <a:latin typeface="Meiryo UI"/>
                <a:cs typeface="Meiryo UI"/>
              </a:rPr>
              <a:t>ケ</a:t>
            </a:r>
            <a:r>
              <a:rPr dirty="0" sz="1050" spc="10">
                <a:latin typeface="Meiryo UI"/>
                <a:cs typeface="Meiryo UI"/>
              </a:rPr>
              <a:t>ーショ</a:t>
            </a:r>
            <a:r>
              <a:rPr dirty="0" sz="1050" spc="15">
                <a:latin typeface="Meiryo UI"/>
                <a:cs typeface="Meiryo UI"/>
              </a:rPr>
              <a:t>ン</a:t>
            </a:r>
            <a:r>
              <a:rPr dirty="0" sz="1050" spc="30">
                <a:latin typeface="Meiryo UI"/>
                <a:cs typeface="Meiryo UI"/>
              </a:rPr>
              <a:t>）</a:t>
            </a:r>
            <a:r>
              <a:rPr dirty="0" sz="1050" spc="20">
                <a:latin typeface="Meiryo UI"/>
                <a:cs typeface="Meiryo UI"/>
              </a:rPr>
              <a:t>を</a:t>
            </a:r>
            <a:r>
              <a:rPr dirty="0" sz="1050" spc="15">
                <a:latin typeface="Meiryo UI"/>
                <a:cs typeface="Meiryo UI"/>
              </a:rPr>
              <a:t>ロ</a:t>
            </a:r>
            <a:r>
              <a:rPr dirty="0" sz="1050" spc="25">
                <a:latin typeface="Meiryo UI"/>
                <a:cs typeface="Meiryo UI"/>
              </a:rPr>
              <a:t>ー</a:t>
            </a:r>
            <a:r>
              <a:rPr dirty="0" sz="1050" spc="15">
                <a:latin typeface="Meiryo UI"/>
                <a:cs typeface="Meiryo UI"/>
              </a:rPr>
              <a:t>カ</a:t>
            </a:r>
            <a:r>
              <a:rPr dirty="0" sz="1050" spc="10">
                <a:latin typeface="Meiryo UI"/>
                <a:cs typeface="Meiryo UI"/>
              </a:rPr>
              <a:t>ルデ</a:t>
            </a:r>
            <a:r>
              <a:rPr dirty="0" sz="1050" spc="15">
                <a:latin typeface="Meiryo UI"/>
                <a:cs typeface="Meiryo UI"/>
              </a:rPr>
              <a:t>ィ</a:t>
            </a:r>
            <a:r>
              <a:rPr dirty="0" sz="1050" spc="30">
                <a:latin typeface="Meiryo UI"/>
                <a:cs typeface="Meiryo UI"/>
              </a:rPr>
              <a:t>ス</a:t>
            </a:r>
            <a:r>
              <a:rPr dirty="0" sz="1050" spc="15">
                <a:latin typeface="Meiryo UI"/>
                <a:cs typeface="Meiryo UI"/>
              </a:rPr>
              <a:t>ク</a:t>
            </a:r>
            <a:r>
              <a:rPr dirty="0" sz="1050" spc="20">
                <a:latin typeface="Meiryo UI"/>
                <a:cs typeface="Meiryo UI"/>
              </a:rPr>
              <a:t>に </a:t>
            </a:r>
            <a:r>
              <a:rPr dirty="0" sz="1050" spc="15">
                <a:latin typeface="Meiryo UI"/>
                <a:cs typeface="Meiryo UI"/>
              </a:rPr>
              <a:t>イン</a:t>
            </a:r>
            <a:r>
              <a:rPr dirty="0" sz="1050" spc="20">
                <a:latin typeface="Meiryo UI"/>
                <a:cs typeface="Meiryo UI"/>
              </a:rPr>
              <a:t>スト</a:t>
            </a:r>
            <a:r>
              <a:rPr dirty="0" sz="1050" spc="10">
                <a:latin typeface="Meiryo UI"/>
                <a:cs typeface="Meiryo UI"/>
              </a:rPr>
              <a:t>ール</a:t>
            </a:r>
            <a:r>
              <a:rPr dirty="0" sz="1050" spc="20">
                <a:latin typeface="Meiryo UI"/>
                <a:cs typeface="Meiryo UI"/>
              </a:rPr>
              <a:t>す</a:t>
            </a:r>
            <a:r>
              <a:rPr dirty="0" sz="1050" spc="25">
                <a:latin typeface="Meiryo UI"/>
                <a:cs typeface="Meiryo UI"/>
              </a:rPr>
              <a:t>る</a:t>
            </a:r>
            <a:r>
              <a:rPr dirty="0" sz="1050" spc="15">
                <a:latin typeface="Meiryo UI"/>
                <a:cs typeface="Meiryo UI"/>
              </a:rPr>
              <a:t>こと</a:t>
            </a:r>
            <a:r>
              <a:rPr dirty="0" sz="1050" spc="10">
                <a:latin typeface="Meiryo UI"/>
                <a:cs typeface="Meiryo UI"/>
              </a:rPr>
              <a:t>がで</a:t>
            </a:r>
            <a:r>
              <a:rPr dirty="0" sz="1050" spc="20">
                <a:latin typeface="Meiryo UI"/>
                <a:cs typeface="Meiryo UI"/>
              </a:rPr>
              <a:t>きます</a:t>
            </a:r>
            <a:r>
              <a:rPr dirty="0" sz="1050" spc="15">
                <a:latin typeface="Meiryo UI"/>
                <a:cs typeface="Meiryo UI"/>
              </a:rPr>
              <a:t>。</a:t>
            </a:r>
            <a:r>
              <a:rPr dirty="0" sz="1050" spc="10">
                <a:latin typeface="Meiryo UI"/>
                <a:cs typeface="Meiryo UI"/>
              </a:rPr>
              <a:t>Office</a:t>
            </a:r>
            <a:r>
              <a:rPr dirty="0" sz="1050" spc="-35">
                <a:latin typeface="Meiryo UI"/>
                <a:cs typeface="Meiryo UI"/>
              </a:rPr>
              <a:t> </a:t>
            </a:r>
            <a:r>
              <a:rPr dirty="0" sz="1050" spc="15">
                <a:latin typeface="Meiryo UI"/>
                <a:cs typeface="Meiryo UI"/>
              </a:rPr>
              <a:t>365 </a:t>
            </a:r>
            <a:r>
              <a:rPr dirty="0" sz="1050" spc="20">
                <a:latin typeface="Meiryo UI"/>
                <a:cs typeface="Meiryo UI"/>
              </a:rPr>
              <a:t>につ</a:t>
            </a:r>
            <a:r>
              <a:rPr dirty="0" sz="1050" spc="10">
                <a:latin typeface="Meiryo UI"/>
                <a:cs typeface="Meiryo UI"/>
              </a:rPr>
              <a:t>い</a:t>
            </a:r>
            <a:r>
              <a:rPr dirty="0" sz="1050" spc="20">
                <a:latin typeface="Meiryo UI"/>
                <a:cs typeface="Meiryo UI"/>
              </a:rPr>
              <a:t>て</a:t>
            </a:r>
            <a:r>
              <a:rPr dirty="0" sz="1050" spc="25">
                <a:latin typeface="Meiryo UI"/>
                <a:cs typeface="Meiryo UI"/>
              </a:rPr>
              <a:t>は</a:t>
            </a:r>
            <a:r>
              <a:rPr dirty="0" sz="1050" spc="15">
                <a:latin typeface="Meiryo UI"/>
                <a:cs typeface="Meiryo UI"/>
              </a:rPr>
              <a:t>、Chromebook、</a:t>
            </a:r>
            <a:r>
              <a:rPr dirty="0" sz="1050" spc="10">
                <a:latin typeface="Meiryo UI"/>
                <a:cs typeface="Meiryo UI"/>
              </a:rPr>
              <a:t>iPadで</a:t>
            </a:r>
            <a:r>
              <a:rPr dirty="0" sz="1050" spc="25">
                <a:latin typeface="Meiryo UI"/>
                <a:cs typeface="Meiryo UI"/>
              </a:rPr>
              <a:t>も</a:t>
            </a:r>
            <a:r>
              <a:rPr dirty="0" sz="1050" spc="30">
                <a:latin typeface="Meiryo UI"/>
                <a:cs typeface="Meiryo UI"/>
              </a:rPr>
              <a:t>利用可能</a:t>
            </a:r>
            <a:r>
              <a:rPr dirty="0" sz="1050" spc="10">
                <a:latin typeface="Meiryo UI"/>
                <a:cs typeface="Meiryo UI"/>
              </a:rPr>
              <a:t>で</a:t>
            </a:r>
            <a:r>
              <a:rPr dirty="0" sz="1050" spc="20">
                <a:latin typeface="Meiryo UI"/>
                <a:cs typeface="Meiryo UI"/>
              </a:rPr>
              <a:t>す</a:t>
            </a:r>
            <a:r>
              <a:rPr dirty="0" sz="1050" spc="15">
                <a:latin typeface="Meiryo UI"/>
                <a:cs typeface="Meiryo UI"/>
              </a:rPr>
              <a:t>。</a:t>
            </a:r>
            <a:endParaRPr sz="1050">
              <a:latin typeface="Meiryo UI"/>
              <a:cs typeface="Meiryo UI"/>
            </a:endParaRPr>
          </a:p>
        </p:txBody>
      </p:sp>
      <p:sp>
        <p:nvSpPr>
          <p:cNvPr id="7" name="object 7"/>
          <p:cNvSpPr txBox="1"/>
          <p:nvPr/>
        </p:nvSpPr>
        <p:spPr>
          <a:xfrm>
            <a:off x="4574540" y="3779011"/>
            <a:ext cx="5424805" cy="1346835"/>
          </a:xfrm>
          <a:prstGeom prst="rect">
            <a:avLst/>
          </a:prstGeom>
        </p:spPr>
        <p:txBody>
          <a:bodyPr wrap="square" lIns="0" tIns="12065" rIns="0" bIns="0" rtlCol="0" vert="horz">
            <a:spAutoFit/>
          </a:bodyPr>
          <a:lstStyle/>
          <a:p>
            <a:pPr algn="just" marL="12700" marR="5080">
              <a:lnSpc>
                <a:spcPct val="117800"/>
              </a:lnSpc>
              <a:spcBef>
                <a:spcPts val="95"/>
              </a:spcBef>
            </a:pPr>
            <a:r>
              <a:rPr dirty="0" sz="1050" spc="15">
                <a:latin typeface="Meiryo UI"/>
                <a:cs typeface="Meiryo UI"/>
              </a:rPr>
              <a:t>Chromebook</a:t>
            </a:r>
            <a:r>
              <a:rPr dirty="0" sz="1050" spc="165">
                <a:latin typeface="Meiryo UI"/>
                <a:cs typeface="Meiryo UI"/>
              </a:rPr>
              <a:t> </a:t>
            </a:r>
            <a:r>
              <a:rPr dirty="0" sz="1050" spc="35">
                <a:latin typeface="Meiryo UI"/>
                <a:cs typeface="Meiryo UI"/>
              </a:rPr>
              <a:t>は</a:t>
            </a:r>
            <a:r>
              <a:rPr dirty="0" sz="1050" spc="40">
                <a:latin typeface="Meiryo UI"/>
                <a:cs typeface="Meiryo UI"/>
              </a:rPr>
              <a:t>世界中</a:t>
            </a:r>
            <a:r>
              <a:rPr dirty="0" sz="1050" spc="25">
                <a:latin typeface="Meiryo UI"/>
                <a:cs typeface="Meiryo UI"/>
              </a:rPr>
              <a:t>で</a:t>
            </a:r>
            <a:r>
              <a:rPr dirty="0" sz="1050" spc="20">
                <a:latin typeface="Meiryo UI"/>
                <a:cs typeface="Meiryo UI"/>
              </a:rPr>
              <a:t>3,000</a:t>
            </a:r>
            <a:r>
              <a:rPr dirty="0" sz="1050" spc="40">
                <a:latin typeface="Meiryo UI"/>
                <a:cs typeface="Meiryo UI"/>
              </a:rPr>
              <a:t>万人以</a:t>
            </a:r>
            <a:r>
              <a:rPr dirty="0" sz="1050" spc="50">
                <a:latin typeface="Meiryo UI"/>
                <a:cs typeface="Meiryo UI"/>
              </a:rPr>
              <a:t>上</a:t>
            </a:r>
            <a:r>
              <a:rPr dirty="0" sz="1050" spc="25">
                <a:latin typeface="Meiryo UI"/>
                <a:cs typeface="Meiryo UI"/>
              </a:rPr>
              <a:t>が</a:t>
            </a:r>
            <a:r>
              <a:rPr dirty="0" sz="1050" spc="40">
                <a:latin typeface="Meiryo UI"/>
                <a:cs typeface="Meiryo UI"/>
              </a:rPr>
              <a:t>利</a:t>
            </a:r>
            <a:r>
              <a:rPr dirty="0" sz="1050" spc="50">
                <a:latin typeface="Meiryo UI"/>
                <a:cs typeface="Meiryo UI"/>
              </a:rPr>
              <a:t>用</a:t>
            </a:r>
            <a:r>
              <a:rPr dirty="0" sz="1050" spc="40">
                <a:latin typeface="Meiryo UI"/>
                <a:cs typeface="Meiryo UI"/>
              </a:rPr>
              <a:t>し</a:t>
            </a:r>
            <a:r>
              <a:rPr dirty="0" sz="1050" spc="35">
                <a:latin typeface="Meiryo UI"/>
                <a:cs typeface="Meiryo UI"/>
              </a:rPr>
              <a:t>て</a:t>
            </a:r>
            <a:r>
              <a:rPr dirty="0" sz="1050" spc="25">
                <a:latin typeface="Meiryo UI"/>
                <a:cs typeface="Meiryo UI"/>
              </a:rPr>
              <a:t>い</a:t>
            </a:r>
            <a:r>
              <a:rPr dirty="0" sz="1050" spc="35">
                <a:latin typeface="Meiryo UI"/>
                <a:cs typeface="Meiryo UI"/>
              </a:rPr>
              <a:t>る</a:t>
            </a:r>
            <a:r>
              <a:rPr dirty="0" sz="1050" spc="25">
                <a:latin typeface="Meiryo UI"/>
                <a:cs typeface="Meiryo UI"/>
              </a:rPr>
              <a:t>、</a:t>
            </a:r>
            <a:r>
              <a:rPr dirty="0" sz="1050" spc="40">
                <a:latin typeface="Meiryo UI"/>
                <a:cs typeface="Meiryo UI"/>
              </a:rPr>
              <a:t>教師</a:t>
            </a:r>
            <a:r>
              <a:rPr dirty="0" sz="1050" spc="30">
                <a:latin typeface="Meiryo UI"/>
                <a:cs typeface="Meiryo UI"/>
              </a:rPr>
              <a:t>と</a:t>
            </a:r>
            <a:r>
              <a:rPr dirty="0" sz="1050" spc="40">
                <a:latin typeface="Meiryo UI"/>
                <a:cs typeface="Meiryo UI"/>
              </a:rPr>
              <a:t>生</a:t>
            </a:r>
            <a:r>
              <a:rPr dirty="0" sz="1050" spc="50">
                <a:latin typeface="Meiryo UI"/>
                <a:cs typeface="Meiryo UI"/>
              </a:rPr>
              <a:t>徒</a:t>
            </a:r>
            <a:r>
              <a:rPr dirty="0" sz="1050" spc="25">
                <a:latin typeface="Meiryo UI"/>
                <a:cs typeface="Meiryo UI"/>
              </a:rPr>
              <a:t>が</a:t>
            </a:r>
            <a:r>
              <a:rPr dirty="0" sz="1050" spc="40">
                <a:latin typeface="Meiryo UI"/>
                <a:cs typeface="Meiryo UI"/>
              </a:rPr>
              <a:t>利</a:t>
            </a:r>
            <a:r>
              <a:rPr dirty="0" sz="1050" spc="50">
                <a:latin typeface="Meiryo UI"/>
                <a:cs typeface="Meiryo UI"/>
              </a:rPr>
              <a:t>用</a:t>
            </a:r>
            <a:r>
              <a:rPr dirty="0" sz="1050" spc="30">
                <a:latin typeface="Meiryo UI"/>
                <a:cs typeface="Meiryo UI"/>
              </a:rPr>
              <a:t>す</a:t>
            </a:r>
            <a:r>
              <a:rPr dirty="0" sz="1050" spc="35">
                <a:latin typeface="Meiryo UI"/>
                <a:cs typeface="Meiryo UI"/>
              </a:rPr>
              <a:t>るた</a:t>
            </a:r>
            <a:r>
              <a:rPr dirty="0" sz="1050" spc="25">
                <a:latin typeface="Meiryo UI"/>
                <a:cs typeface="Meiryo UI"/>
              </a:rPr>
              <a:t>め</a:t>
            </a:r>
            <a:r>
              <a:rPr dirty="0" sz="1050" spc="45">
                <a:latin typeface="Meiryo UI"/>
                <a:cs typeface="Meiryo UI"/>
              </a:rPr>
              <a:t>に</a:t>
            </a:r>
            <a:r>
              <a:rPr dirty="0" sz="1050" spc="40">
                <a:latin typeface="Meiryo UI"/>
                <a:cs typeface="Meiryo UI"/>
              </a:rPr>
              <a:t>設計</a:t>
            </a:r>
            <a:r>
              <a:rPr dirty="0" sz="1050" spc="20">
                <a:latin typeface="Meiryo UI"/>
                <a:cs typeface="Meiryo UI"/>
              </a:rPr>
              <a:t>さ </a:t>
            </a:r>
            <a:r>
              <a:rPr dirty="0" sz="1050" spc="25">
                <a:latin typeface="Meiryo UI"/>
                <a:cs typeface="Meiryo UI"/>
              </a:rPr>
              <a:t>れ</a:t>
            </a:r>
            <a:r>
              <a:rPr dirty="0" sz="1050" spc="195">
                <a:latin typeface="Meiryo UI"/>
                <a:cs typeface="Meiryo UI"/>
              </a:rPr>
              <a:t> </a:t>
            </a:r>
            <a:r>
              <a:rPr dirty="0" sz="1050" spc="20">
                <a:latin typeface="Meiryo UI"/>
                <a:cs typeface="Meiryo UI"/>
              </a:rPr>
              <a:t>た</a:t>
            </a:r>
            <a:r>
              <a:rPr dirty="0" sz="1050" spc="195">
                <a:latin typeface="Meiryo UI"/>
                <a:cs typeface="Meiryo UI"/>
              </a:rPr>
              <a:t> </a:t>
            </a:r>
            <a:r>
              <a:rPr dirty="0" sz="1050" spc="20">
                <a:latin typeface="Meiryo UI"/>
                <a:cs typeface="Meiryo UI"/>
              </a:rPr>
              <a:t>シ</a:t>
            </a:r>
            <a:r>
              <a:rPr dirty="0" sz="1050" spc="190">
                <a:latin typeface="Meiryo UI"/>
                <a:cs typeface="Meiryo UI"/>
              </a:rPr>
              <a:t> </a:t>
            </a:r>
            <a:r>
              <a:rPr dirty="0" sz="1050" spc="20">
                <a:latin typeface="Meiryo UI"/>
                <a:cs typeface="Meiryo UI"/>
              </a:rPr>
              <a:t>ン</a:t>
            </a:r>
            <a:r>
              <a:rPr dirty="0" sz="1050" spc="190">
                <a:latin typeface="Meiryo UI"/>
                <a:cs typeface="Meiryo UI"/>
              </a:rPr>
              <a:t> </a:t>
            </a:r>
            <a:r>
              <a:rPr dirty="0" sz="1050" spc="20">
                <a:latin typeface="Meiryo UI"/>
                <a:cs typeface="Meiryo UI"/>
              </a:rPr>
              <a:t>プ</a:t>
            </a:r>
            <a:r>
              <a:rPr dirty="0" sz="1050" spc="195">
                <a:latin typeface="Meiryo UI"/>
                <a:cs typeface="Meiryo UI"/>
              </a:rPr>
              <a:t> </a:t>
            </a:r>
            <a:r>
              <a:rPr dirty="0" sz="1050" spc="20">
                <a:latin typeface="Meiryo UI"/>
                <a:cs typeface="Meiryo UI"/>
              </a:rPr>
              <a:t>ル</a:t>
            </a:r>
            <a:r>
              <a:rPr dirty="0" sz="1050" spc="175">
                <a:latin typeface="Meiryo UI"/>
                <a:cs typeface="Meiryo UI"/>
              </a:rPr>
              <a:t> </a:t>
            </a:r>
            <a:r>
              <a:rPr dirty="0" sz="1050" spc="20">
                <a:latin typeface="Meiryo UI"/>
                <a:cs typeface="Meiryo UI"/>
              </a:rPr>
              <a:t>か</a:t>
            </a:r>
            <a:r>
              <a:rPr dirty="0" sz="1050" spc="185">
                <a:latin typeface="Meiryo UI"/>
                <a:cs typeface="Meiryo UI"/>
              </a:rPr>
              <a:t> </a:t>
            </a:r>
            <a:r>
              <a:rPr dirty="0" sz="1050" spc="20">
                <a:latin typeface="Meiryo UI"/>
                <a:cs typeface="Meiryo UI"/>
              </a:rPr>
              <a:t>つ</a:t>
            </a:r>
            <a:r>
              <a:rPr dirty="0" sz="1050" spc="190">
                <a:latin typeface="Meiryo UI"/>
                <a:cs typeface="Meiryo UI"/>
              </a:rPr>
              <a:t> </a:t>
            </a:r>
            <a:r>
              <a:rPr dirty="0" sz="1050" spc="30">
                <a:latin typeface="Meiryo UI"/>
                <a:cs typeface="Meiryo UI"/>
              </a:rPr>
              <a:t>丈</a:t>
            </a:r>
            <a:r>
              <a:rPr dirty="0" sz="1050" spc="190">
                <a:latin typeface="Meiryo UI"/>
                <a:cs typeface="Meiryo UI"/>
              </a:rPr>
              <a:t> </a:t>
            </a:r>
            <a:r>
              <a:rPr dirty="0" sz="1050" spc="30">
                <a:latin typeface="Meiryo UI"/>
                <a:cs typeface="Meiryo UI"/>
              </a:rPr>
              <a:t>夫</a:t>
            </a:r>
            <a:r>
              <a:rPr dirty="0" sz="1050" spc="190">
                <a:latin typeface="Meiryo UI"/>
                <a:cs typeface="Meiryo UI"/>
              </a:rPr>
              <a:t> </a:t>
            </a:r>
            <a:r>
              <a:rPr dirty="0" sz="1050" spc="20">
                <a:latin typeface="Meiryo UI"/>
                <a:cs typeface="Meiryo UI"/>
              </a:rPr>
              <a:t>で</a:t>
            </a:r>
            <a:r>
              <a:rPr dirty="0" sz="1050" spc="190">
                <a:latin typeface="Meiryo UI"/>
                <a:cs typeface="Meiryo UI"/>
              </a:rPr>
              <a:t> </a:t>
            </a:r>
            <a:r>
              <a:rPr dirty="0" sz="1050" spc="30">
                <a:latin typeface="Meiryo UI"/>
                <a:cs typeface="Meiryo UI"/>
              </a:rPr>
              <a:t>軽</a:t>
            </a:r>
            <a:r>
              <a:rPr dirty="0" sz="1050" spc="190">
                <a:latin typeface="Meiryo UI"/>
                <a:cs typeface="Meiryo UI"/>
              </a:rPr>
              <a:t> </a:t>
            </a:r>
            <a:r>
              <a:rPr dirty="0" sz="1050" spc="20">
                <a:latin typeface="Meiryo UI"/>
                <a:cs typeface="Meiryo UI"/>
              </a:rPr>
              <a:t>い</a:t>
            </a:r>
            <a:r>
              <a:rPr dirty="0" sz="1050" spc="185">
                <a:latin typeface="Meiryo UI"/>
                <a:cs typeface="Meiryo UI"/>
              </a:rPr>
              <a:t> </a:t>
            </a:r>
            <a:r>
              <a:rPr dirty="0" sz="1050" spc="30">
                <a:latin typeface="Meiryo UI"/>
                <a:cs typeface="Meiryo UI"/>
              </a:rPr>
              <a:t>端</a:t>
            </a:r>
            <a:r>
              <a:rPr dirty="0" sz="1050" spc="195">
                <a:latin typeface="Meiryo UI"/>
                <a:cs typeface="Meiryo UI"/>
              </a:rPr>
              <a:t> </a:t>
            </a:r>
            <a:r>
              <a:rPr dirty="0" sz="1050" spc="30">
                <a:latin typeface="Meiryo UI"/>
                <a:cs typeface="Meiryo UI"/>
              </a:rPr>
              <a:t>末</a:t>
            </a:r>
            <a:r>
              <a:rPr dirty="0" sz="1050" spc="180">
                <a:latin typeface="Meiryo UI"/>
                <a:cs typeface="Meiryo UI"/>
              </a:rPr>
              <a:t> </a:t>
            </a:r>
            <a:r>
              <a:rPr dirty="0" sz="1050" spc="20">
                <a:latin typeface="Meiryo UI"/>
                <a:cs typeface="Meiryo UI"/>
              </a:rPr>
              <a:t>で</a:t>
            </a:r>
            <a:r>
              <a:rPr dirty="0" sz="1050" spc="185">
                <a:latin typeface="Meiryo UI"/>
                <a:cs typeface="Meiryo UI"/>
              </a:rPr>
              <a:t> </a:t>
            </a:r>
            <a:r>
              <a:rPr dirty="0" sz="1050" spc="25">
                <a:latin typeface="Meiryo UI"/>
                <a:cs typeface="Meiryo UI"/>
              </a:rPr>
              <a:t>す</a:t>
            </a:r>
            <a:r>
              <a:rPr dirty="0" sz="1050" spc="190">
                <a:latin typeface="Meiryo UI"/>
                <a:cs typeface="Meiryo UI"/>
              </a:rPr>
              <a:t> </a:t>
            </a:r>
            <a:r>
              <a:rPr dirty="0" sz="1050" spc="15">
                <a:latin typeface="Meiryo UI"/>
                <a:cs typeface="Meiryo UI"/>
              </a:rPr>
              <a:t>。</a:t>
            </a:r>
            <a:r>
              <a:rPr dirty="0" sz="1050" spc="195">
                <a:latin typeface="Meiryo UI"/>
                <a:cs typeface="Meiryo UI"/>
              </a:rPr>
              <a:t> </a:t>
            </a:r>
            <a:r>
              <a:rPr dirty="0" sz="1050" spc="10">
                <a:latin typeface="Meiryo UI"/>
                <a:cs typeface="Meiryo UI"/>
              </a:rPr>
              <a:t>Chromebook</a:t>
            </a:r>
            <a:r>
              <a:rPr dirty="0" sz="1050" spc="365">
                <a:latin typeface="Meiryo UI"/>
                <a:cs typeface="Meiryo UI"/>
              </a:rPr>
              <a:t> </a:t>
            </a:r>
            <a:r>
              <a:rPr dirty="0" sz="1050" spc="20">
                <a:latin typeface="Meiryo UI"/>
                <a:cs typeface="Meiryo UI"/>
              </a:rPr>
              <a:t>で</a:t>
            </a:r>
            <a:r>
              <a:rPr dirty="0" sz="1050" spc="185">
                <a:latin typeface="Meiryo UI"/>
                <a:cs typeface="Meiryo UI"/>
              </a:rPr>
              <a:t> </a:t>
            </a:r>
            <a:r>
              <a:rPr dirty="0" sz="1050" spc="30">
                <a:latin typeface="Meiryo UI"/>
                <a:cs typeface="Meiryo UI"/>
              </a:rPr>
              <a:t>利</a:t>
            </a:r>
            <a:r>
              <a:rPr dirty="0" sz="1050" spc="195">
                <a:latin typeface="Meiryo UI"/>
                <a:cs typeface="Meiryo UI"/>
              </a:rPr>
              <a:t> </a:t>
            </a:r>
            <a:r>
              <a:rPr dirty="0" sz="1050" spc="30">
                <a:latin typeface="Meiryo UI"/>
                <a:cs typeface="Meiryo UI"/>
              </a:rPr>
              <a:t>用</a:t>
            </a:r>
            <a:r>
              <a:rPr dirty="0" sz="1050" spc="190">
                <a:latin typeface="Meiryo UI"/>
                <a:cs typeface="Meiryo UI"/>
              </a:rPr>
              <a:t> </a:t>
            </a:r>
            <a:r>
              <a:rPr dirty="0" sz="1050" spc="20">
                <a:latin typeface="Meiryo UI"/>
                <a:cs typeface="Meiryo UI"/>
              </a:rPr>
              <a:t>で</a:t>
            </a:r>
            <a:r>
              <a:rPr dirty="0" sz="1050" spc="175">
                <a:latin typeface="Meiryo UI"/>
                <a:cs typeface="Meiryo UI"/>
              </a:rPr>
              <a:t> </a:t>
            </a:r>
            <a:r>
              <a:rPr dirty="0" sz="1050" spc="20">
                <a:latin typeface="Meiryo UI"/>
                <a:cs typeface="Meiryo UI"/>
              </a:rPr>
              <a:t>き</a:t>
            </a:r>
            <a:r>
              <a:rPr dirty="0" sz="1050" spc="195">
                <a:latin typeface="Meiryo UI"/>
                <a:cs typeface="Meiryo UI"/>
              </a:rPr>
              <a:t> </a:t>
            </a:r>
            <a:r>
              <a:rPr dirty="0" sz="1050" spc="20">
                <a:latin typeface="Meiryo UI"/>
                <a:cs typeface="Meiryo UI"/>
              </a:rPr>
              <a:t>る G</a:t>
            </a:r>
            <a:r>
              <a:rPr dirty="0" sz="1050" spc="195">
                <a:latin typeface="Meiryo UI"/>
                <a:cs typeface="Meiryo UI"/>
              </a:rPr>
              <a:t> </a:t>
            </a:r>
            <a:r>
              <a:rPr dirty="0" sz="1050" spc="10">
                <a:latin typeface="Meiryo UI"/>
                <a:cs typeface="Meiryo UI"/>
              </a:rPr>
              <a:t>Suite</a:t>
            </a:r>
            <a:r>
              <a:rPr dirty="0" sz="1050" spc="190">
                <a:latin typeface="Meiryo UI"/>
                <a:cs typeface="Meiryo UI"/>
              </a:rPr>
              <a:t> </a:t>
            </a:r>
            <a:r>
              <a:rPr dirty="0" sz="1050" spc="5">
                <a:latin typeface="Meiryo UI"/>
                <a:cs typeface="Meiryo UI"/>
              </a:rPr>
              <a:t>for</a:t>
            </a:r>
            <a:r>
              <a:rPr dirty="0" sz="1050" spc="175">
                <a:latin typeface="Meiryo UI"/>
                <a:cs typeface="Meiryo UI"/>
              </a:rPr>
              <a:t> </a:t>
            </a:r>
            <a:r>
              <a:rPr dirty="0" sz="1050" spc="5">
                <a:latin typeface="Meiryo UI"/>
                <a:cs typeface="Meiryo UI"/>
              </a:rPr>
              <a:t>Education</a:t>
            </a:r>
            <a:r>
              <a:rPr dirty="0" sz="1050" spc="185">
                <a:latin typeface="Meiryo UI"/>
                <a:cs typeface="Meiryo UI"/>
              </a:rPr>
              <a:t> </a:t>
            </a:r>
            <a:r>
              <a:rPr dirty="0" sz="1050" spc="25">
                <a:latin typeface="Meiryo UI"/>
                <a:cs typeface="Meiryo UI"/>
              </a:rPr>
              <a:t>は</a:t>
            </a:r>
            <a:r>
              <a:rPr dirty="0" sz="1050" spc="15">
                <a:latin typeface="Meiryo UI"/>
                <a:cs typeface="Meiryo UI"/>
              </a:rPr>
              <a:t>、</a:t>
            </a:r>
            <a:r>
              <a:rPr dirty="0" sz="1050" spc="30">
                <a:latin typeface="Meiryo UI"/>
                <a:cs typeface="Meiryo UI"/>
              </a:rPr>
              <a:t>全</a:t>
            </a:r>
            <a:r>
              <a:rPr dirty="0" sz="1050" spc="20">
                <a:latin typeface="Meiryo UI"/>
                <a:cs typeface="Meiryo UI"/>
              </a:rPr>
              <a:t>て</a:t>
            </a:r>
            <a:r>
              <a:rPr dirty="0" sz="1050" spc="10">
                <a:latin typeface="Meiryo UI"/>
                <a:cs typeface="Meiryo UI"/>
              </a:rPr>
              <a:t>の</a:t>
            </a:r>
            <a:r>
              <a:rPr dirty="0" sz="1050" spc="20">
                <a:latin typeface="Meiryo UI"/>
                <a:cs typeface="Meiryo UI"/>
              </a:rPr>
              <a:t>アプ</a:t>
            </a:r>
            <a:r>
              <a:rPr dirty="0" sz="1050" spc="15">
                <a:latin typeface="Meiryo UI"/>
                <a:cs typeface="Meiryo UI"/>
              </a:rPr>
              <a:t>リ</a:t>
            </a:r>
            <a:r>
              <a:rPr dirty="0" sz="1050" spc="10">
                <a:latin typeface="Meiryo UI"/>
                <a:cs typeface="Meiryo UI"/>
              </a:rPr>
              <a:t>が</a:t>
            </a:r>
            <a:r>
              <a:rPr dirty="0" sz="1050" spc="30">
                <a:latin typeface="Meiryo UI"/>
                <a:cs typeface="Meiryo UI"/>
              </a:rPr>
              <a:t>無償</a:t>
            </a:r>
            <a:r>
              <a:rPr dirty="0" sz="1050" spc="10">
                <a:latin typeface="Meiryo UI"/>
                <a:cs typeface="Meiryo UI"/>
              </a:rPr>
              <a:t>か</a:t>
            </a:r>
            <a:r>
              <a:rPr dirty="0" sz="1050" spc="20">
                <a:latin typeface="Meiryo UI"/>
                <a:cs typeface="Meiryo UI"/>
              </a:rPr>
              <a:t>つ100％</a:t>
            </a:r>
            <a:r>
              <a:rPr dirty="0" sz="1050" spc="15">
                <a:latin typeface="Meiryo UI"/>
                <a:cs typeface="Meiryo UI"/>
              </a:rPr>
              <a:t>クラ</a:t>
            </a:r>
            <a:r>
              <a:rPr dirty="0" sz="1050" spc="20">
                <a:latin typeface="Meiryo UI"/>
                <a:cs typeface="Meiryo UI"/>
              </a:rPr>
              <a:t>ウド</a:t>
            </a:r>
            <a:r>
              <a:rPr dirty="0" sz="1050" spc="10">
                <a:latin typeface="Meiryo UI"/>
                <a:cs typeface="Meiryo UI"/>
              </a:rPr>
              <a:t>ベー</a:t>
            </a:r>
            <a:r>
              <a:rPr dirty="0" sz="1050" spc="20">
                <a:latin typeface="Meiryo UI"/>
                <a:cs typeface="Meiryo UI"/>
              </a:rPr>
              <a:t>ス</a:t>
            </a:r>
            <a:r>
              <a:rPr dirty="0" sz="1050" spc="10">
                <a:latin typeface="Meiryo UI"/>
                <a:cs typeface="Meiryo UI"/>
              </a:rPr>
              <a:t>で</a:t>
            </a:r>
            <a:r>
              <a:rPr dirty="0" sz="1050" spc="30">
                <a:latin typeface="Meiryo UI"/>
                <a:cs typeface="Meiryo UI"/>
              </a:rPr>
              <a:t>動</a:t>
            </a:r>
            <a:r>
              <a:rPr dirty="0" sz="1050" spc="10">
                <a:latin typeface="Meiryo UI"/>
                <a:cs typeface="Meiryo UI"/>
              </a:rPr>
              <a:t>く</a:t>
            </a:r>
            <a:r>
              <a:rPr dirty="0" sz="1050" spc="20">
                <a:latin typeface="Meiryo UI"/>
                <a:cs typeface="Meiryo UI"/>
              </a:rPr>
              <a:t>ア</a:t>
            </a:r>
            <a:r>
              <a:rPr dirty="0" sz="1050" spc="5">
                <a:latin typeface="Meiryo UI"/>
                <a:cs typeface="Meiryo UI"/>
              </a:rPr>
              <a:t>プ</a:t>
            </a:r>
            <a:r>
              <a:rPr dirty="0" sz="1050" spc="15">
                <a:latin typeface="Meiryo UI"/>
                <a:cs typeface="Meiryo UI"/>
              </a:rPr>
              <a:t>リ</a:t>
            </a:r>
            <a:r>
              <a:rPr dirty="0" sz="1050" spc="10">
                <a:latin typeface="Meiryo UI"/>
                <a:cs typeface="Meiryo UI"/>
              </a:rPr>
              <a:t>で</a:t>
            </a:r>
            <a:r>
              <a:rPr dirty="0" sz="1050" spc="15">
                <a:latin typeface="Meiryo UI"/>
                <a:cs typeface="Meiryo UI"/>
              </a:rPr>
              <a:t>、</a:t>
            </a:r>
            <a:r>
              <a:rPr dirty="0" sz="1050" spc="30">
                <a:latin typeface="Meiryo UI"/>
                <a:cs typeface="Meiryo UI"/>
              </a:rPr>
              <a:t>時間</a:t>
            </a:r>
            <a:r>
              <a:rPr dirty="0" sz="1050" spc="-20">
                <a:latin typeface="Meiryo UI"/>
                <a:cs typeface="Meiryo UI"/>
              </a:rPr>
              <a:t>・</a:t>
            </a:r>
            <a:r>
              <a:rPr dirty="0" sz="1050" spc="30">
                <a:latin typeface="Meiryo UI"/>
                <a:cs typeface="Meiryo UI"/>
              </a:rPr>
              <a:t>場 所</a:t>
            </a:r>
            <a:r>
              <a:rPr dirty="0" sz="1050" spc="20">
                <a:latin typeface="Meiryo UI"/>
                <a:cs typeface="Meiryo UI"/>
              </a:rPr>
              <a:t> を</a:t>
            </a:r>
            <a:r>
              <a:rPr dirty="0" sz="1050" spc="25">
                <a:latin typeface="Meiryo UI"/>
                <a:cs typeface="Meiryo UI"/>
              </a:rPr>
              <a:t> </a:t>
            </a:r>
            <a:r>
              <a:rPr dirty="0" sz="1050" spc="30">
                <a:latin typeface="Meiryo UI"/>
                <a:cs typeface="Meiryo UI"/>
              </a:rPr>
              <a:t>問</a:t>
            </a:r>
            <a:r>
              <a:rPr dirty="0" sz="1050" spc="35">
                <a:latin typeface="Meiryo UI"/>
                <a:cs typeface="Meiryo UI"/>
              </a:rPr>
              <a:t> </a:t>
            </a:r>
            <a:r>
              <a:rPr dirty="0" sz="1050" spc="25">
                <a:latin typeface="Meiryo UI"/>
                <a:cs typeface="Meiryo UI"/>
              </a:rPr>
              <a:t>わ</a:t>
            </a:r>
            <a:r>
              <a:rPr dirty="0" sz="1050" spc="35">
                <a:latin typeface="Meiryo UI"/>
                <a:cs typeface="Meiryo UI"/>
              </a:rPr>
              <a:t> </a:t>
            </a:r>
            <a:r>
              <a:rPr dirty="0" sz="1050" spc="25">
                <a:latin typeface="Meiryo UI"/>
                <a:cs typeface="Meiryo UI"/>
              </a:rPr>
              <a:t>ず</a:t>
            </a:r>
            <a:r>
              <a:rPr dirty="0" sz="1050" spc="20">
                <a:latin typeface="Meiryo UI"/>
                <a:cs typeface="Meiryo UI"/>
              </a:rPr>
              <a:t> </a:t>
            </a:r>
            <a:r>
              <a:rPr dirty="0" sz="1050" spc="30">
                <a:latin typeface="Meiryo UI"/>
                <a:cs typeface="Meiryo UI"/>
              </a:rPr>
              <a:t>共 同</a:t>
            </a:r>
            <a:r>
              <a:rPr dirty="0" sz="1050" spc="25">
                <a:latin typeface="Meiryo UI"/>
                <a:cs typeface="Meiryo UI"/>
              </a:rPr>
              <a:t> </a:t>
            </a:r>
            <a:r>
              <a:rPr dirty="0" sz="1050" spc="30">
                <a:latin typeface="Meiryo UI"/>
                <a:cs typeface="Meiryo UI"/>
              </a:rPr>
              <a:t>編</a:t>
            </a:r>
            <a:r>
              <a:rPr dirty="0" sz="1050" spc="35">
                <a:latin typeface="Meiryo UI"/>
                <a:cs typeface="Meiryo UI"/>
              </a:rPr>
              <a:t> </a:t>
            </a:r>
            <a:r>
              <a:rPr dirty="0" sz="1050" spc="30">
                <a:latin typeface="Meiryo UI"/>
                <a:cs typeface="Meiryo UI"/>
              </a:rPr>
              <a:t>集</a:t>
            </a:r>
            <a:r>
              <a:rPr dirty="0" sz="1050" spc="25">
                <a:latin typeface="Meiryo UI"/>
                <a:cs typeface="Meiryo UI"/>
              </a:rPr>
              <a:t> </a:t>
            </a:r>
            <a:r>
              <a:rPr dirty="0" sz="1050" spc="20">
                <a:latin typeface="Meiryo UI"/>
                <a:cs typeface="Meiryo UI"/>
              </a:rPr>
              <a:t>が</a:t>
            </a:r>
            <a:r>
              <a:rPr dirty="0" sz="1050" spc="30">
                <a:latin typeface="Meiryo UI"/>
                <a:cs typeface="Meiryo UI"/>
              </a:rPr>
              <a:t> </a:t>
            </a:r>
            <a:r>
              <a:rPr dirty="0" sz="1050" spc="20">
                <a:latin typeface="Meiryo UI"/>
                <a:cs typeface="Meiryo UI"/>
              </a:rPr>
              <a:t>で き る</a:t>
            </a:r>
            <a:r>
              <a:rPr dirty="0" sz="1050" spc="30">
                <a:latin typeface="Meiryo UI"/>
                <a:cs typeface="Meiryo UI"/>
              </a:rPr>
              <a:t> </a:t>
            </a:r>
            <a:r>
              <a:rPr dirty="0" sz="1050" spc="20">
                <a:latin typeface="Meiryo UI"/>
                <a:cs typeface="Meiryo UI"/>
              </a:rPr>
              <a:t>ド</a:t>
            </a:r>
            <a:r>
              <a:rPr dirty="0" sz="1050" spc="30">
                <a:latin typeface="Meiryo UI"/>
                <a:cs typeface="Meiryo UI"/>
              </a:rPr>
              <a:t> </a:t>
            </a:r>
            <a:r>
              <a:rPr dirty="0" sz="1050" spc="20">
                <a:latin typeface="Meiryo UI"/>
                <a:cs typeface="Meiryo UI"/>
              </a:rPr>
              <a:t>キ</a:t>
            </a:r>
            <a:r>
              <a:rPr dirty="0" sz="1050" spc="30">
                <a:latin typeface="Meiryo UI"/>
                <a:cs typeface="Meiryo UI"/>
              </a:rPr>
              <a:t> </a:t>
            </a:r>
            <a:r>
              <a:rPr dirty="0" sz="1050" spc="15">
                <a:latin typeface="Meiryo UI"/>
                <a:cs typeface="Meiryo UI"/>
              </a:rPr>
              <a:t>ュ</a:t>
            </a:r>
            <a:r>
              <a:rPr dirty="0" sz="1050" spc="20">
                <a:latin typeface="Meiryo UI"/>
                <a:cs typeface="Meiryo UI"/>
              </a:rPr>
              <a:t> メ</a:t>
            </a:r>
            <a:r>
              <a:rPr dirty="0" sz="1050" spc="35">
                <a:latin typeface="Meiryo UI"/>
                <a:cs typeface="Meiryo UI"/>
              </a:rPr>
              <a:t> </a:t>
            </a:r>
            <a:r>
              <a:rPr dirty="0" sz="1050" spc="20">
                <a:latin typeface="Meiryo UI"/>
                <a:cs typeface="Meiryo UI"/>
              </a:rPr>
              <a:t>ン</a:t>
            </a:r>
            <a:r>
              <a:rPr dirty="0" sz="1050" spc="30">
                <a:latin typeface="Meiryo UI"/>
                <a:cs typeface="Meiryo UI"/>
              </a:rPr>
              <a:t> </a:t>
            </a:r>
            <a:r>
              <a:rPr dirty="0" sz="1050" spc="20">
                <a:latin typeface="Meiryo UI"/>
                <a:cs typeface="Meiryo UI"/>
              </a:rPr>
              <a:t>ト</a:t>
            </a:r>
            <a:r>
              <a:rPr dirty="0" sz="1050" spc="30">
                <a:latin typeface="Meiryo UI"/>
                <a:cs typeface="Meiryo UI"/>
              </a:rPr>
              <a:t> （</a:t>
            </a:r>
            <a:r>
              <a:rPr dirty="0" sz="1050" spc="25">
                <a:latin typeface="Meiryo UI"/>
                <a:cs typeface="Meiryo UI"/>
              </a:rPr>
              <a:t> </a:t>
            </a:r>
            <a:r>
              <a:rPr dirty="0" sz="1050" spc="20">
                <a:latin typeface="Meiryo UI"/>
                <a:cs typeface="Meiryo UI"/>
              </a:rPr>
              <a:t>ワ</a:t>
            </a:r>
            <a:r>
              <a:rPr dirty="0" sz="1050" spc="25">
                <a:latin typeface="Meiryo UI"/>
                <a:cs typeface="Meiryo UI"/>
              </a:rPr>
              <a:t> </a:t>
            </a:r>
            <a:r>
              <a:rPr dirty="0" sz="1050" spc="20">
                <a:latin typeface="Meiryo UI"/>
                <a:cs typeface="Meiryo UI"/>
              </a:rPr>
              <a:t>ー プ ロ</a:t>
            </a:r>
            <a:r>
              <a:rPr dirty="0" sz="1050" spc="25">
                <a:latin typeface="Meiryo UI"/>
                <a:cs typeface="Meiryo UI"/>
              </a:rPr>
              <a:t> </a:t>
            </a:r>
            <a:r>
              <a:rPr dirty="0" sz="1050" spc="30">
                <a:latin typeface="Meiryo UI"/>
                <a:cs typeface="Meiryo UI"/>
              </a:rPr>
              <a:t>）</a:t>
            </a:r>
            <a:r>
              <a:rPr dirty="0" sz="1050" spc="25">
                <a:latin typeface="Meiryo UI"/>
                <a:cs typeface="Meiryo UI"/>
              </a:rPr>
              <a:t> </a:t>
            </a:r>
            <a:r>
              <a:rPr dirty="0" sz="1050" spc="15">
                <a:latin typeface="Meiryo UI"/>
                <a:cs typeface="Meiryo UI"/>
              </a:rPr>
              <a:t>、</a:t>
            </a:r>
            <a:r>
              <a:rPr dirty="0" sz="1050" spc="30">
                <a:latin typeface="Meiryo UI"/>
                <a:cs typeface="Meiryo UI"/>
              </a:rPr>
              <a:t> </a:t>
            </a:r>
            <a:r>
              <a:rPr dirty="0" sz="1050" spc="20">
                <a:latin typeface="Meiryo UI"/>
                <a:cs typeface="Meiryo UI"/>
              </a:rPr>
              <a:t>ス</a:t>
            </a:r>
            <a:r>
              <a:rPr dirty="0" sz="1050" spc="40">
                <a:latin typeface="Meiryo UI"/>
                <a:cs typeface="Meiryo UI"/>
              </a:rPr>
              <a:t> </a:t>
            </a:r>
            <a:r>
              <a:rPr dirty="0" sz="1050" spc="20">
                <a:latin typeface="Meiryo UI"/>
                <a:cs typeface="Meiryo UI"/>
              </a:rPr>
              <a:t>プ</a:t>
            </a:r>
            <a:r>
              <a:rPr dirty="0" sz="1050" spc="25">
                <a:latin typeface="Meiryo UI"/>
                <a:cs typeface="Meiryo UI"/>
              </a:rPr>
              <a:t> </a:t>
            </a:r>
            <a:r>
              <a:rPr dirty="0" sz="1050" spc="20">
                <a:latin typeface="Meiryo UI"/>
                <a:cs typeface="Meiryo UI"/>
              </a:rPr>
              <a:t>レ </a:t>
            </a:r>
            <a:r>
              <a:rPr dirty="0" sz="1050" spc="15">
                <a:latin typeface="Meiryo UI"/>
                <a:cs typeface="Meiryo UI"/>
              </a:rPr>
              <a:t>ッ</a:t>
            </a:r>
            <a:r>
              <a:rPr dirty="0" sz="1050" spc="25">
                <a:latin typeface="Meiryo UI"/>
                <a:cs typeface="Meiryo UI"/>
              </a:rPr>
              <a:t> </a:t>
            </a:r>
            <a:r>
              <a:rPr dirty="0" sz="1050" spc="20">
                <a:latin typeface="Meiryo UI"/>
                <a:cs typeface="Meiryo UI"/>
              </a:rPr>
              <a:t>ド</a:t>
            </a:r>
            <a:r>
              <a:rPr dirty="0" sz="1050" spc="30">
                <a:latin typeface="Meiryo UI"/>
                <a:cs typeface="Meiryo UI"/>
              </a:rPr>
              <a:t> </a:t>
            </a:r>
            <a:r>
              <a:rPr dirty="0" sz="1050" spc="20">
                <a:latin typeface="Meiryo UI"/>
                <a:cs typeface="Meiryo UI"/>
              </a:rPr>
              <a:t>シ ー ト</a:t>
            </a:r>
            <a:endParaRPr sz="1050">
              <a:latin typeface="Meiryo UI"/>
              <a:cs typeface="Meiryo UI"/>
            </a:endParaRPr>
          </a:p>
          <a:p>
            <a:pPr algn="just" marL="12700" marR="5080">
              <a:lnSpc>
                <a:spcPct val="118100"/>
              </a:lnSpc>
            </a:pPr>
            <a:r>
              <a:rPr dirty="0" sz="1050" spc="30">
                <a:latin typeface="Meiryo UI"/>
                <a:cs typeface="Meiryo UI"/>
              </a:rPr>
              <a:t>（表計算）</a:t>
            </a:r>
            <a:r>
              <a:rPr dirty="0" sz="1050" spc="15">
                <a:latin typeface="Meiryo UI"/>
                <a:cs typeface="Meiryo UI"/>
              </a:rPr>
              <a:t>、</a:t>
            </a:r>
            <a:r>
              <a:rPr dirty="0" sz="1050" spc="20">
                <a:latin typeface="Meiryo UI"/>
                <a:cs typeface="Meiryo UI"/>
              </a:rPr>
              <a:t>ス</a:t>
            </a:r>
            <a:r>
              <a:rPr dirty="0" sz="1050" spc="15">
                <a:latin typeface="Meiryo UI"/>
                <a:cs typeface="Meiryo UI"/>
              </a:rPr>
              <a:t>ライ</a:t>
            </a:r>
            <a:r>
              <a:rPr dirty="0" sz="1050" spc="20">
                <a:latin typeface="Meiryo UI"/>
                <a:cs typeface="Meiryo UI"/>
              </a:rPr>
              <a:t>ド</a:t>
            </a:r>
            <a:r>
              <a:rPr dirty="0" sz="1050" spc="30">
                <a:latin typeface="Meiryo UI"/>
                <a:cs typeface="Meiryo UI"/>
              </a:rPr>
              <a:t>（</a:t>
            </a:r>
            <a:r>
              <a:rPr dirty="0" sz="1050" spc="5">
                <a:latin typeface="Meiryo UI"/>
                <a:cs typeface="Meiryo UI"/>
              </a:rPr>
              <a:t>プレ</a:t>
            </a:r>
            <a:r>
              <a:rPr dirty="0" sz="1050" spc="25">
                <a:latin typeface="Meiryo UI"/>
                <a:cs typeface="Meiryo UI"/>
              </a:rPr>
              <a:t>ゼ</a:t>
            </a:r>
            <a:r>
              <a:rPr dirty="0" sz="1050" spc="15">
                <a:latin typeface="Meiryo UI"/>
                <a:cs typeface="Meiryo UI"/>
              </a:rPr>
              <a:t>ン</a:t>
            </a:r>
            <a:r>
              <a:rPr dirty="0" sz="1050" spc="20">
                <a:latin typeface="Meiryo UI"/>
                <a:cs typeface="Meiryo UI"/>
              </a:rPr>
              <a:t>テ</a:t>
            </a:r>
            <a:r>
              <a:rPr dirty="0" sz="1050" spc="10">
                <a:latin typeface="Meiryo UI"/>
                <a:cs typeface="Meiryo UI"/>
              </a:rPr>
              <a:t>ーショ</a:t>
            </a:r>
            <a:r>
              <a:rPr dirty="0" sz="1050" spc="15">
                <a:latin typeface="Meiryo UI"/>
                <a:cs typeface="Meiryo UI"/>
              </a:rPr>
              <a:t>ン</a:t>
            </a:r>
            <a:r>
              <a:rPr dirty="0" sz="1050" spc="30">
                <a:latin typeface="Meiryo UI"/>
                <a:cs typeface="Meiryo UI"/>
              </a:rPr>
              <a:t>）</a:t>
            </a:r>
            <a:r>
              <a:rPr dirty="0" sz="1050" spc="20">
                <a:latin typeface="Meiryo UI"/>
                <a:cs typeface="Meiryo UI"/>
              </a:rPr>
              <a:t>や</a:t>
            </a:r>
            <a:r>
              <a:rPr dirty="0" sz="1050" spc="15">
                <a:latin typeface="Meiryo UI"/>
                <a:cs typeface="Meiryo UI"/>
              </a:rPr>
              <a:t>、</a:t>
            </a:r>
            <a:r>
              <a:rPr dirty="0" sz="1050" spc="30">
                <a:latin typeface="Meiryo UI"/>
                <a:cs typeface="Meiryo UI"/>
              </a:rPr>
              <a:t>自動</a:t>
            </a:r>
            <a:r>
              <a:rPr dirty="0" sz="1050" spc="40">
                <a:latin typeface="Meiryo UI"/>
                <a:cs typeface="Meiryo UI"/>
              </a:rPr>
              <a:t>採</a:t>
            </a:r>
            <a:r>
              <a:rPr dirty="0" sz="1050" spc="30">
                <a:latin typeface="Meiryo UI"/>
                <a:cs typeface="Meiryo UI"/>
              </a:rPr>
              <a:t>点</a:t>
            </a:r>
            <a:r>
              <a:rPr dirty="0" sz="1050" spc="10">
                <a:latin typeface="Meiryo UI"/>
                <a:cs typeface="Meiryo UI"/>
              </a:rPr>
              <a:t>が</a:t>
            </a:r>
            <a:r>
              <a:rPr dirty="0" sz="1050" spc="30">
                <a:latin typeface="Meiryo UI"/>
                <a:cs typeface="Meiryo UI"/>
              </a:rPr>
              <a:t>可能</a:t>
            </a:r>
            <a:r>
              <a:rPr dirty="0" sz="1050" spc="25">
                <a:latin typeface="Meiryo UI"/>
                <a:cs typeface="Meiryo UI"/>
              </a:rPr>
              <a:t>な</a:t>
            </a:r>
            <a:r>
              <a:rPr dirty="0" sz="1050" spc="30">
                <a:latin typeface="Meiryo UI"/>
                <a:cs typeface="Meiryo UI"/>
              </a:rPr>
              <a:t>小</a:t>
            </a:r>
            <a:r>
              <a:rPr dirty="0" sz="1050" spc="20">
                <a:latin typeface="Meiryo UI"/>
                <a:cs typeface="Meiryo UI"/>
              </a:rPr>
              <a:t>テ</a:t>
            </a:r>
            <a:r>
              <a:rPr dirty="0" sz="1050" spc="5">
                <a:latin typeface="Meiryo UI"/>
                <a:cs typeface="Meiryo UI"/>
              </a:rPr>
              <a:t>ス</a:t>
            </a:r>
            <a:r>
              <a:rPr dirty="0" sz="1050" spc="20">
                <a:latin typeface="Meiryo UI"/>
                <a:cs typeface="Meiryo UI"/>
              </a:rPr>
              <a:t>ト</a:t>
            </a:r>
            <a:r>
              <a:rPr dirty="0" sz="1050" spc="30">
                <a:latin typeface="Meiryo UI"/>
                <a:cs typeface="Meiryo UI"/>
              </a:rPr>
              <a:t>作成</a:t>
            </a:r>
            <a:r>
              <a:rPr dirty="0" sz="1050" spc="5">
                <a:latin typeface="Meiryo UI"/>
                <a:cs typeface="Meiryo UI"/>
              </a:rPr>
              <a:t>ア</a:t>
            </a:r>
            <a:r>
              <a:rPr dirty="0" sz="1050" spc="20">
                <a:latin typeface="Meiryo UI"/>
                <a:cs typeface="Meiryo UI"/>
              </a:rPr>
              <a:t>プ</a:t>
            </a:r>
            <a:r>
              <a:rPr dirty="0" sz="1050" spc="15">
                <a:latin typeface="Meiryo UI"/>
                <a:cs typeface="Meiryo UI"/>
              </a:rPr>
              <a:t>リ</a:t>
            </a:r>
            <a:r>
              <a:rPr dirty="0" sz="1050" spc="10">
                <a:latin typeface="Meiryo UI"/>
                <a:cs typeface="Meiryo UI"/>
              </a:rPr>
              <a:t>の</a:t>
            </a:r>
            <a:r>
              <a:rPr dirty="0" sz="1050" spc="20">
                <a:latin typeface="Meiryo UI"/>
                <a:cs typeface="Meiryo UI"/>
              </a:rPr>
              <a:t>フ</a:t>
            </a:r>
            <a:r>
              <a:rPr dirty="0" sz="1050" spc="10">
                <a:latin typeface="Meiryo UI"/>
                <a:cs typeface="Meiryo UI"/>
              </a:rPr>
              <a:t>ォーム</a:t>
            </a:r>
            <a:r>
              <a:rPr dirty="0" sz="1050" spc="30">
                <a:latin typeface="Meiryo UI"/>
                <a:cs typeface="Meiryo UI"/>
              </a:rPr>
              <a:t>等</a:t>
            </a:r>
            <a:r>
              <a:rPr dirty="0" sz="1050" spc="20">
                <a:latin typeface="Meiryo UI"/>
                <a:cs typeface="Meiryo UI"/>
              </a:rPr>
              <a:t>が </a:t>
            </a:r>
            <a:r>
              <a:rPr dirty="0" sz="1050" spc="10">
                <a:latin typeface="Meiryo UI"/>
                <a:cs typeface="Meiryo UI"/>
              </a:rPr>
              <a:t>あ</a:t>
            </a:r>
            <a:r>
              <a:rPr dirty="0" sz="1050" spc="15">
                <a:latin typeface="Meiryo UI"/>
                <a:cs typeface="Meiryo UI"/>
              </a:rPr>
              <a:t>り</a:t>
            </a:r>
            <a:r>
              <a:rPr dirty="0" sz="1050" spc="20">
                <a:latin typeface="Meiryo UI"/>
                <a:cs typeface="Meiryo UI"/>
              </a:rPr>
              <a:t>ます</a:t>
            </a:r>
            <a:r>
              <a:rPr dirty="0" sz="1050" spc="15">
                <a:latin typeface="Meiryo UI"/>
                <a:cs typeface="Meiryo UI"/>
              </a:rPr>
              <a:t>。</a:t>
            </a:r>
            <a:r>
              <a:rPr dirty="0" sz="1050" spc="5">
                <a:latin typeface="Meiryo UI"/>
                <a:cs typeface="Meiryo UI"/>
              </a:rPr>
              <a:t>ま</a:t>
            </a:r>
            <a:r>
              <a:rPr dirty="0" sz="1050" spc="20">
                <a:latin typeface="Meiryo UI"/>
                <a:cs typeface="Meiryo UI"/>
              </a:rPr>
              <a:t>た</a:t>
            </a:r>
            <a:r>
              <a:rPr dirty="0" sz="1050" spc="15">
                <a:latin typeface="Meiryo UI"/>
                <a:cs typeface="Meiryo UI"/>
              </a:rPr>
              <a:t>、</a:t>
            </a:r>
            <a:r>
              <a:rPr dirty="0" sz="1050" spc="30">
                <a:latin typeface="Meiryo UI"/>
                <a:cs typeface="Meiryo UI"/>
              </a:rPr>
              <a:t>無償</a:t>
            </a:r>
            <a:r>
              <a:rPr dirty="0" sz="1050" spc="10">
                <a:latin typeface="Meiryo UI"/>
                <a:cs typeface="Meiryo UI"/>
              </a:rPr>
              <a:t>の</a:t>
            </a:r>
            <a:r>
              <a:rPr dirty="0" sz="1050" spc="30">
                <a:latin typeface="Meiryo UI"/>
                <a:cs typeface="Meiryo UI"/>
              </a:rPr>
              <a:t>授</a:t>
            </a:r>
            <a:r>
              <a:rPr dirty="0" sz="1050" spc="15">
                <a:latin typeface="Meiryo UI"/>
                <a:cs typeface="Meiryo UI"/>
              </a:rPr>
              <a:t>業</a:t>
            </a:r>
            <a:r>
              <a:rPr dirty="0" sz="1050" spc="30">
                <a:latin typeface="Meiryo UI"/>
                <a:cs typeface="Meiryo UI"/>
              </a:rPr>
              <a:t>支援</a:t>
            </a:r>
            <a:r>
              <a:rPr dirty="0" sz="1050" spc="15">
                <a:latin typeface="Meiryo UI"/>
                <a:cs typeface="Meiryo UI"/>
              </a:rPr>
              <a:t>ツ</a:t>
            </a:r>
            <a:r>
              <a:rPr dirty="0" sz="1050" spc="10">
                <a:latin typeface="Meiryo UI"/>
                <a:cs typeface="Meiryo UI"/>
              </a:rPr>
              <a:t>ール</a:t>
            </a:r>
            <a:r>
              <a:rPr dirty="0" sz="1050" spc="15">
                <a:latin typeface="Meiryo UI"/>
                <a:cs typeface="Meiryo UI"/>
              </a:rPr>
              <a:t>「</a:t>
            </a:r>
            <a:r>
              <a:rPr dirty="0" sz="1050" spc="10">
                <a:latin typeface="Meiryo UI"/>
                <a:cs typeface="Meiryo UI"/>
              </a:rPr>
              <a:t>Google</a:t>
            </a:r>
            <a:r>
              <a:rPr dirty="0" sz="1050" spc="60">
                <a:latin typeface="Meiryo UI"/>
                <a:cs typeface="Meiryo UI"/>
              </a:rPr>
              <a:t> </a:t>
            </a:r>
            <a:r>
              <a:rPr dirty="0" sz="1050" spc="10">
                <a:latin typeface="Meiryo UI"/>
                <a:cs typeface="Meiryo UI"/>
              </a:rPr>
              <a:t>Classroom</a:t>
            </a:r>
            <a:r>
              <a:rPr dirty="0" sz="1050" spc="15">
                <a:latin typeface="Meiryo UI"/>
                <a:cs typeface="Meiryo UI"/>
              </a:rPr>
              <a:t>」</a:t>
            </a:r>
            <a:r>
              <a:rPr dirty="0" sz="1050" spc="20">
                <a:latin typeface="Meiryo UI"/>
                <a:cs typeface="Meiryo UI"/>
              </a:rPr>
              <a:t>を</a:t>
            </a:r>
            <a:r>
              <a:rPr dirty="0" sz="1050" spc="30">
                <a:latin typeface="Meiryo UI"/>
                <a:cs typeface="Meiryo UI"/>
              </a:rPr>
              <a:t>利用</a:t>
            </a:r>
            <a:r>
              <a:rPr dirty="0" sz="1050" spc="20">
                <a:latin typeface="Meiryo UI"/>
                <a:cs typeface="Meiryo UI"/>
              </a:rPr>
              <a:t>す</a:t>
            </a:r>
            <a:r>
              <a:rPr dirty="0" sz="1050" spc="25">
                <a:latin typeface="Meiryo UI"/>
                <a:cs typeface="Meiryo UI"/>
              </a:rPr>
              <a:t>る</a:t>
            </a:r>
            <a:r>
              <a:rPr dirty="0" sz="1050" spc="15">
                <a:latin typeface="Meiryo UI"/>
                <a:cs typeface="Meiryo UI"/>
              </a:rPr>
              <a:t>こと</a:t>
            </a:r>
            <a:r>
              <a:rPr dirty="0" sz="1050" spc="10">
                <a:latin typeface="Meiryo UI"/>
                <a:cs typeface="Meiryo UI"/>
              </a:rPr>
              <a:t>で</a:t>
            </a:r>
            <a:r>
              <a:rPr dirty="0" sz="1050" spc="15">
                <a:latin typeface="Meiryo UI"/>
                <a:cs typeface="Meiryo UI"/>
              </a:rPr>
              <a:t>、課</a:t>
            </a:r>
            <a:r>
              <a:rPr dirty="0" sz="1050" spc="30">
                <a:latin typeface="Meiryo UI"/>
                <a:cs typeface="Meiryo UI"/>
              </a:rPr>
              <a:t>題</a:t>
            </a:r>
            <a:r>
              <a:rPr dirty="0" sz="1050" spc="10">
                <a:latin typeface="Meiryo UI"/>
                <a:cs typeface="Meiryo UI"/>
              </a:rPr>
              <a:t>の</a:t>
            </a:r>
            <a:r>
              <a:rPr dirty="0" sz="1050" spc="30">
                <a:latin typeface="Meiryo UI"/>
                <a:cs typeface="Meiryo UI"/>
              </a:rPr>
              <a:t>配布</a:t>
            </a:r>
            <a:r>
              <a:rPr dirty="0" sz="1050" spc="-20">
                <a:latin typeface="Meiryo UI"/>
                <a:cs typeface="Meiryo UI"/>
              </a:rPr>
              <a:t>・</a:t>
            </a:r>
            <a:r>
              <a:rPr dirty="0" sz="1050" spc="20">
                <a:latin typeface="Meiryo UI"/>
                <a:cs typeface="Meiryo UI"/>
              </a:rPr>
              <a:t>フ</a:t>
            </a:r>
            <a:r>
              <a:rPr dirty="0" sz="1050" spc="15">
                <a:latin typeface="Meiryo UI"/>
                <a:cs typeface="Meiryo UI"/>
              </a:rPr>
              <a:t>ィ</a:t>
            </a:r>
            <a:r>
              <a:rPr dirty="0" sz="1050" spc="20">
                <a:latin typeface="Meiryo UI"/>
                <a:cs typeface="Meiryo UI"/>
              </a:rPr>
              <a:t>ー ドバ</a:t>
            </a:r>
            <a:r>
              <a:rPr dirty="0" sz="1050" spc="10">
                <a:latin typeface="Meiryo UI"/>
                <a:cs typeface="Meiryo UI"/>
              </a:rPr>
              <a:t>ッ</a:t>
            </a:r>
            <a:r>
              <a:rPr dirty="0" sz="1050" spc="15">
                <a:latin typeface="Meiryo UI"/>
                <a:cs typeface="Meiryo UI"/>
              </a:rPr>
              <a:t>ク</a:t>
            </a:r>
            <a:r>
              <a:rPr dirty="0" sz="1050" spc="-20">
                <a:latin typeface="Meiryo UI"/>
                <a:cs typeface="Meiryo UI"/>
              </a:rPr>
              <a:t>・</a:t>
            </a:r>
            <a:r>
              <a:rPr dirty="0" sz="1050" spc="30">
                <a:latin typeface="Meiryo UI"/>
                <a:cs typeface="Meiryo UI"/>
              </a:rPr>
              <a:t>採点</a:t>
            </a:r>
            <a:r>
              <a:rPr dirty="0" sz="1050" spc="-20">
                <a:latin typeface="Meiryo UI"/>
                <a:cs typeface="Meiryo UI"/>
              </a:rPr>
              <a:t>・</a:t>
            </a:r>
            <a:r>
              <a:rPr dirty="0" sz="1050" spc="30">
                <a:latin typeface="Meiryo UI"/>
                <a:cs typeface="Meiryo UI"/>
              </a:rPr>
              <a:t>返却</a:t>
            </a:r>
            <a:r>
              <a:rPr dirty="0" sz="1050" spc="-20">
                <a:latin typeface="Meiryo UI"/>
                <a:cs typeface="Meiryo UI"/>
              </a:rPr>
              <a:t>・</a:t>
            </a:r>
            <a:r>
              <a:rPr dirty="0" sz="1050" spc="30">
                <a:latin typeface="Meiryo UI"/>
                <a:cs typeface="Meiryo UI"/>
              </a:rPr>
              <a:t>集計</a:t>
            </a:r>
            <a:r>
              <a:rPr dirty="0" sz="1050" spc="20">
                <a:latin typeface="Meiryo UI"/>
                <a:cs typeface="Meiryo UI"/>
              </a:rPr>
              <a:t>を</a:t>
            </a:r>
            <a:r>
              <a:rPr dirty="0" sz="1050" spc="30">
                <a:latin typeface="Meiryo UI"/>
                <a:cs typeface="Meiryo UI"/>
              </a:rPr>
              <a:t>一元管理</a:t>
            </a:r>
            <a:r>
              <a:rPr dirty="0" sz="1050" spc="20">
                <a:latin typeface="Meiryo UI"/>
                <a:cs typeface="Meiryo UI"/>
              </a:rPr>
              <a:t>す</a:t>
            </a:r>
            <a:r>
              <a:rPr dirty="0" sz="1050" spc="25">
                <a:latin typeface="Meiryo UI"/>
                <a:cs typeface="Meiryo UI"/>
              </a:rPr>
              <a:t>る</a:t>
            </a:r>
            <a:r>
              <a:rPr dirty="0" sz="1050" spc="15">
                <a:latin typeface="Meiryo UI"/>
                <a:cs typeface="Meiryo UI"/>
              </a:rPr>
              <a:t>こと</a:t>
            </a:r>
            <a:r>
              <a:rPr dirty="0" sz="1050" spc="10">
                <a:latin typeface="Meiryo UI"/>
                <a:cs typeface="Meiryo UI"/>
              </a:rPr>
              <a:t>がで</a:t>
            </a:r>
            <a:r>
              <a:rPr dirty="0" sz="1050" spc="20">
                <a:latin typeface="Meiryo UI"/>
                <a:cs typeface="Meiryo UI"/>
              </a:rPr>
              <a:t>きます</a:t>
            </a:r>
            <a:r>
              <a:rPr dirty="0" sz="1050" spc="15">
                <a:latin typeface="Meiryo UI"/>
                <a:cs typeface="Meiryo UI"/>
              </a:rPr>
              <a:t>。</a:t>
            </a:r>
            <a:endParaRPr sz="1050">
              <a:latin typeface="Meiryo UI"/>
              <a:cs typeface="Meiryo UI"/>
            </a:endParaRPr>
          </a:p>
        </p:txBody>
      </p:sp>
      <p:sp>
        <p:nvSpPr>
          <p:cNvPr id="8" name="object 8"/>
          <p:cNvSpPr txBox="1"/>
          <p:nvPr/>
        </p:nvSpPr>
        <p:spPr>
          <a:xfrm>
            <a:off x="2710688" y="5467603"/>
            <a:ext cx="5797550" cy="1054100"/>
          </a:xfrm>
          <a:prstGeom prst="rect">
            <a:avLst/>
          </a:prstGeom>
        </p:spPr>
        <p:txBody>
          <a:bodyPr wrap="square" lIns="0" tIns="11430" rIns="0" bIns="0" rtlCol="0" vert="horz">
            <a:spAutoFit/>
          </a:bodyPr>
          <a:lstStyle/>
          <a:p>
            <a:pPr algn="just" marL="12700" marR="5080">
              <a:lnSpc>
                <a:spcPct val="128600"/>
              </a:lnSpc>
              <a:spcBef>
                <a:spcPts val="90"/>
              </a:spcBef>
            </a:pPr>
            <a:r>
              <a:rPr dirty="0" sz="1050" spc="10">
                <a:latin typeface="Meiryo UI"/>
                <a:cs typeface="Meiryo UI"/>
              </a:rPr>
              <a:t>Keynote(</a:t>
            </a:r>
            <a:r>
              <a:rPr dirty="0" sz="1050" spc="20">
                <a:latin typeface="Meiryo UI"/>
                <a:cs typeface="Meiryo UI"/>
              </a:rPr>
              <a:t>プ</a:t>
            </a:r>
            <a:r>
              <a:rPr dirty="0" sz="1050" spc="30">
                <a:latin typeface="Meiryo UI"/>
                <a:cs typeface="Meiryo UI"/>
              </a:rPr>
              <a:t>レ</a:t>
            </a:r>
            <a:r>
              <a:rPr dirty="0" sz="1050" spc="35">
                <a:latin typeface="Meiryo UI"/>
                <a:cs typeface="Meiryo UI"/>
              </a:rPr>
              <a:t>ゼ</a:t>
            </a:r>
            <a:r>
              <a:rPr dirty="0" sz="1050" spc="15">
                <a:latin typeface="Meiryo UI"/>
                <a:cs typeface="Meiryo UI"/>
              </a:rPr>
              <a:t>ン</a:t>
            </a:r>
            <a:r>
              <a:rPr dirty="0" sz="1050" spc="30">
                <a:latin typeface="Meiryo UI"/>
                <a:cs typeface="Meiryo UI"/>
              </a:rPr>
              <a:t>テ</a:t>
            </a:r>
            <a:r>
              <a:rPr dirty="0" sz="1050" spc="25">
                <a:latin typeface="Meiryo UI"/>
                <a:cs typeface="Meiryo UI"/>
              </a:rPr>
              <a:t>ーシ</a:t>
            </a:r>
            <a:r>
              <a:rPr dirty="0" sz="1050" spc="20">
                <a:latin typeface="Meiryo UI"/>
                <a:cs typeface="Meiryo UI"/>
              </a:rPr>
              <a:t>ョ</a:t>
            </a:r>
            <a:r>
              <a:rPr dirty="0" sz="1050" spc="30">
                <a:latin typeface="Meiryo UI"/>
                <a:cs typeface="Meiryo UI"/>
              </a:rPr>
              <a:t>ン</a:t>
            </a:r>
            <a:r>
              <a:rPr dirty="0" sz="1050" spc="25">
                <a:latin typeface="Meiryo UI"/>
                <a:cs typeface="Meiryo UI"/>
              </a:rPr>
              <a:t>)</a:t>
            </a:r>
            <a:r>
              <a:rPr dirty="0" sz="1050" spc="15">
                <a:latin typeface="Meiryo UI"/>
                <a:cs typeface="Meiryo UI"/>
              </a:rPr>
              <a:t>、</a:t>
            </a:r>
            <a:r>
              <a:rPr dirty="0" sz="1050" spc="20">
                <a:latin typeface="Meiryo UI"/>
                <a:cs typeface="Meiryo UI"/>
              </a:rPr>
              <a:t>Numbers（</a:t>
            </a:r>
            <a:r>
              <a:rPr dirty="0" sz="1050" spc="40">
                <a:latin typeface="Meiryo UI"/>
                <a:cs typeface="Meiryo UI"/>
              </a:rPr>
              <a:t>表計算</a:t>
            </a:r>
            <a:r>
              <a:rPr dirty="0" sz="1050" spc="30">
                <a:latin typeface="Meiryo UI"/>
                <a:cs typeface="Meiryo UI"/>
              </a:rPr>
              <a:t>）</a:t>
            </a:r>
            <a:r>
              <a:rPr dirty="0" sz="1050" spc="15">
                <a:latin typeface="Meiryo UI"/>
                <a:cs typeface="Meiryo UI"/>
              </a:rPr>
              <a:t>、Pages（</a:t>
            </a:r>
            <a:r>
              <a:rPr dirty="0" sz="1050" spc="30">
                <a:latin typeface="Meiryo UI"/>
                <a:cs typeface="Meiryo UI"/>
              </a:rPr>
              <a:t>ワ</a:t>
            </a:r>
            <a:r>
              <a:rPr dirty="0" sz="1050" spc="10">
                <a:latin typeface="Meiryo UI"/>
                <a:cs typeface="Meiryo UI"/>
              </a:rPr>
              <a:t>ー</a:t>
            </a:r>
            <a:r>
              <a:rPr dirty="0" sz="1050" spc="30">
                <a:latin typeface="Meiryo UI"/>
                <a:cs typeface="Meiryo UI"/>
              </a:rPr>
              <a:t>プロ）と</a:t>
            </a:r>
            <a:r>
              <a:rPr dirty="0" sz="1050" spc="10">
                <a:latin typeface="Meiryo UI"/>
                <a:cs typeface="Meiryo UI"/>
              </a:rPr>
              <a:t>い</a:t>
            </a:r>
            <a:r>
              <a:rPr dirty="0" sz="1050" spc="30">
                <a:latin typeface="Meiryo UI"/>
                <a:cs typeface="Meiryo UI"/>
              </a:rPr>
              <a:t>っ</a:t>
            </a:r>
            <a:r>
              <a:rPr dirty="0" sz="1050" spc="20">
                <a:latin typeface="Meiryo UI"/>
                <a:cs typeface="Meiryo UI"/>
              </a:rPr>
              <a:t>た</a:t>
            </a:r>
            <a:r>
              <a:rPr dirty="0" sz="1050" spc="30">
                <a:latin typeface="Meiryo UI"/>
                <a:cs typeface="Meiryo UI"/>
              </a:rPr>
              <a:t>オ</a:t>
            </a:r>
            <a:r>
              <a:rPr dirty="0" sz="1050" spc="20">
                <a:latin typeface="Meiryo UI"/>
                <a:cs typeface="Meiryo UI"/>
              </a:rPr>
              <a:t>フ</a:t>
            </a:r>
            <a:r>
              <a:rPr dirty="0" sz="1050" spc="25">
                <a:latin typeface="Meiryo UI"/>
                <a:cs typeface="Meiryo UI"/>
              </a:rPr>
              <a:t>ィ</a:t>
            </a:r>
            <a:r>
              <a:rPr dirty="0" sz="1050" spc="30">
                <a:latin typeface="Meiryo UI"/>
                <a:cs typeface="Meiryo UI"/>
              </a:rPr>
              <a:t>ス機</a:t>
            </a:r>
            <a:r>
              <a:rPr dirty="0" sz="1050" spc="40">
                <a:latin typeface="Meiryo UI"/>
                <a:cs typeface="Meiryo UI"/>
              </a:rPr>
              <a:t>能</a:t>
            </a:r>
            <a:r>
              <a:rPr dirty="0" sz="1050" spc="30">
                <a:latin typeface="Meiryo UI"/>
                <a:cs typeface="Meiryo UI"/>
              </a:rPr>
              <a:t>を持</a:t>
            </a:r>
            <a:r>
              <a:rPr dirty="0" sz="1050" spc="15">
                <a:latin typeface="Meiryo UI"/>
                <a:cs typeface="Meiryo UI"/>
              </a:rPr>
              <a:t>っ</a:t>
            </a:r>
            <a:r>
              <a:rPr dirty="0" sz="1050" spc="35">
                <a:latin typeface="Meiryo UI"/>
                <a:cs typeface="Meiryo UI"/>
              </a:rPr>
              <a:t>た</a:t>
            </a:r>
            <a:r>
              <a:rPr dirty="0" sz="1050" spc="20">
                <a:latin typeface="Meiryo UI"/>
                <a:cs typeface="Meiryo UI"/>
              </a:rPr>
              <a:t>ア </a:t>
            </a:r>
            <a:r>
              <a:rPr dirty="0" sz="1050" spc="30">
                <a:latin typeface="Meiryo UI"/>
                <a:cs typeface="Meiryo UI"/>
              </a:rPr>
              <a:t>プリや</a:t>
            </a:r>
            <a:r>
              <a:rPr dirty="0" sz="1050" spc="5">
                <a:latin typeface="Meiryo UI"/>
                <a:cs typeface="Meiryo UI"/>
              </a:rPr>
              <a:t>iMovie</a:t>
            </a:r>
            <a:r>
              <a:rPr dirty="0" sz="1050" spc="15">
                <a:latin typeface="Meiryo UI"/>
                <a:cs typeface="Meiryo UI"/>
              </a:rPr>
              <a:t>、</a:t>
            </a:r>
            <a:r>
              <a:rPr dirty="0" sz="1050" spc="10">
                <a:latin typeface="Meiryo UI"/>
                <a:cs typeface="Meiryo UI"/>
              </a:rPr>
              <a:t>GarageBand&amp;Clips</a:t>
            </a:r>
            <a:r>
              <a:rPr dirty="0" sz="1050" spc="30">
                <a:latin typeface="Meiryo UI"/>
                <a:cs typeface="Meiryo UI"/>
              </a:rPr>
              <a:t>と</a:t>
            </a:r>
            <a:r>
              <a:rPr dirty="0" sz="1050" spc="10">
                <a:latin typeface="Meiryo UI"/>
                <a:cs typeface="Meiryo UI"/>
              </a:rPr>
              <a:t>い</a:t>
            </a:r>
            <a:r>
              <a:rPr dirty="0" sz="1050" spc="15">
                <a:latin typeface="Meiryo UI"/>
                <a:cs typeface="Meiryo UI"/>
              </a:rPr>
              <a:t>っ</a:t>
            </a:r>
            <a:r>
              <a:rPr dirty="0" sz="1050" spc="35">
                <a:latin typeface="Meiryo UI"/>
                <a:cs typeface="Meiryo UI"/>
              </a:rPr>
              <a:t>た</a:t>
            </a:r>
            <a:r>
              <a:rPr dirty="0" sz="1050" spc="30">
                <a:latin typeface="Meiryo UI"/>
                <a:cs typeface="Meiryo UI"/>
              </a:rPr>
              <a:t>動</a:t>
            </a:r>
            <a:r>
              <a:rPr dirty="0" sz="1050" spc="40">
                <a:latin typeface="Meiryo UI"/>
                <a:cs typeface="Meiryo UI"/>
              </a:rPr>
              <a:t>画</a:t>
            </a:r>
            <a:r>
              <a:rPr dirty="0" sz="1050" spc="-10">
                <a:latin typeface="Meiryo UI"/>
                <a:cs typeface="Meiryo UI"/>
              </a:rPr>
              <a:t>・</a:t>
            </a:r>
            <a:r>
              <a:rPr dirty="0" sz="1050" spc="40">
                <a:latin typeface="Meiryo UI"/>
                <a:cs typeface="Meiryo UI"/>
              </a:rPr>
              <a:t>音</a:t>
            </a:r>
            <a:r>
              <a:rPr dirty="0" sz="1050" spc="30">
                <a:latin typeface="Meiryo UI"/>
                <a:cs typeface="Meiryo UI"/>
              </a:rPr>
              <a:t>楽</a:t>
            </a:r>
            <a:r>
              <a:rPr dirty="0" sz="1050" spc="40">
                <a:latin typeface="Meiryo UI"/>
                <a:cs typeface="Meiryo UI"/>
              </a:rPr>
              <a:t>編集</a:t>
            </a:r>
            <a:r>
              <a:rPr dirty="0" sz="1050" spc="20">
                <a:latin typeface="Meiryo UI"/>
                <a:cs typeface="Meiryo UI"/>
              </a:rPr>
              <a:t>アプ</a:t>
            </a:r>
            <a:r>
              <a:rPr dirty="0" sz="1050" spc="30">
                <a:latin typeface="Meiryo UI"/>
                <a:cs typeface="Meiryo UI"/>
              </a:rPr>
              <a:t>リ</a:t>
            </a:r>
            <a:r>
              <a:rPr dirty="0" sz="1050" spc="25">
                <a:latin typeface="Meiryo UI"/>
                <a:cs typeface="Meiryo UI"/>
              </a:rPr>
              <a:t>、</a:t>
            </a:r>
            <a:r>
              <a:rPr dirty="0" sz="1050" spc="10">
                <a:latin typeface="Meiryo UI"/>
                <a:cs typeface="Meiryo UI"/>
              </a:rPr>
              <a:t>Swift</a:t>
            </a:r>
            <a:r>
              <a:rPr dirty="0" sz="1050" spc="235">
                <a:latin typeface="Meiryo UI"/>
                <a:cs typeface="Meiryo UI"/>
              </a:rPr>
              <a:t> </a:t>
            </a:r>
            <a:r>
              <a:rPr dirty="0" sz="1050" spc="10">
                <a:latin typeface="Meiryo UI"/>
                <a:cs typeface="Meiryo UI"/>
              </a:rPr>
              <a:t>Playgrounds（</a:t>
            </a:r>
            <a:r>
              <a:rPr dirty="0" sz="1050" spc="30">
                <a:latin typeface="Meiryo UI"/>
                <a:cs typeface="Meiryo UI"/>
              </a:rPr>
              <a:t>プ</a:t>
            </a:r>
            <a:r>
              <a:rPr dirty="0" sz="1050" spc="15">
                <a:latin typeface="Meiryo UI"/>
                <a:cs typeface="Meiryo UI"/>
              </a:rPr>
              <a:t>ロ</a:t>
            </a:r>
            <a:r>
              <a:rPr dirty="0" sz="1050" spc="25">
                <a:latin typeface="Meiryo UI"/>
                <a:cs typeface="Meiryo UI"/>
              </a:rPr>
              <a:t>グ</a:t>
            </a:r>
            <a:r>
              <a:rPr dirty="0" sz="1050" spc="15">
                <a:latin typeface="Meiryo UI"/>
                <a:cs typeface="Meiryo UI"/>
              </a:rPr>
              <a:t>ラ</a:t>
            </a:r>
            <a:r>
              <a:rPr dirty="0" sz="1050" spc="25">
                <a:latin typeface="Meiryo UI"/>
                <a:cs typeface="Meiryo UI"/>
              </a:rPr>
              <a:t>ミ</a:t>
            </a:r>
            <a:r>
              <a:rPr dirty="0" sz="1050" spc="30">
                <a:latin typeface="Meiryo UI"/>
                <a:cs typeface="Meiryo UI"/>
              </a:rPr>
              <a:t>ン</a:t>
            </a:r>
            <a:r>
              <a:rPr dirty="0" sz="1050" spc="20">
                <a:latin typeface="Meiryo UI"/>
                <a:cs typeface="Meiryo UI"/>
              </a:rPr>
              <a:t>グ </a:t>
            </a:r>
            <a:r>
              <a:rPr dirty="0" sz="1050" spc="40">
                <a:latin typeface="Meiryo UI"/>
                <a:cs typeface="Meiryo UI"/>
              </a:rPr>
              <a:t>教材）</a:t>
            </a:r>
            <a:r>
              <a:rPr dirty="0" sz="1050" spc="30">
                <a:latin typeface="Meiryo UI"/>
                <a:cs typeface="Meiryo UI"/>
              </a:rPr>
              <a:t>や</a:t>
            </a:r>
            <a:r>
              <a:rPr dirty="0" sz="1050" spc="15">
                <a:latin typeface="Meiryo UI"/>
                <a:cs typeface="Meiryo UI"/>
              </a:rPr>
              <a:t>FaceTime（</a:t>
            </a:r>
            <a:r>
              <a:rPr dirty="0" sz="1050" spc="20">
                <a:latin typeface="Meiryo UI"/>
                <a:cs typeface="Meiryo UI"/>
              </a:rPr>
              <a:t>ビ</a:t>
            </a:r>
            <a:r>
              <a:rPr dirty="0" sz="1050" spc="10">
                <a:latin typeface="Meiryo UI"/>
                <a:cs typeface="Meiryo UI"/>
              </a:rPr>
              <a:t>デ</a:t>
            </a:r>
            <a:r>
              <a:rPr dirty="0" sz="1050" spc="30">
                <a:latin typeface="Meiryo UI"/>
                <a:cs typeface="Meiryo UI"/>
              </a:rPr>
              <a:t>オ会</a:t>
            </a:r>
            <a:r>
              <a:rPr dirty="0" sz="1050" spc="40">
                <a:latin typeface="Meiryo UI"/>
                <a:cs typeface="Meiryo UI"/>
              </a:rPr>
              <a:t>議</a:t>
            </a:r>
            <a:r>
              <a:rPr dirty="0" sz="1050" spc="30">
                <a:latin typeface="Meiryo UI"/>
                <a:cs typeface="Meiryo UI"/>
              </a:rPr>
              <a:t>）</a:t>
            </a:r>
            <a:r>
              <a:rPr dirty="0" sz="1050" spc="25">
                <a:latin typeface="Meiryo UI"/>
                <a:cs typeface="Meiryo UI"/>
              </a:rPr>
              <a:t>な</a:t>
            </a:r>
            <a:r>
              <a:rPr dirty="0" sz="1050" spc="15">
                <a:latin typeface="Meiryo UI"/>
                <a:cs typeface="Meiryo UI"/>
              </a:rPr>
              <a:t>ど</a:t>
            </a:r>
            <a:r>
              <a:rPr dirty="0" sz="1050" spc="25">
                <a:latin typeface="Meiryo UI"/>
                <a:cs typeface="Meiryo UI"/>
              </a:rPr>
              <a:t>が</a:t>
            </a:r>
            <a:r>
              <a:rPr dirty="0" sz="1050" spc="30">
                <a:latin typeface="Meiryo UI"/>
                <a:cs typeface="Meiryo UI"/>
              </a:rPr>
              <a:t>無</a:t>
            </a:r>
            <a:r>
              <a:rPr dirty="0" sz="1050" spc="40">
                <a:latin typeface="Meiryo UI"/>
                <a:cs typeface="Meiryo UI"/>
              </a:rPr>
              <a:t>償</a:t>
            </a:r>
            <a:r>
              <a:rPr dirty="0" sz="1050" spc="25">
                <a:latin typeface="Meiryo UI"/>
                <a:cs typeface="Meiryo UI"/>
              </a:rPr>
              <a:t>で</a:t>
            </a:r>
            <a:r>
              <a:rPr dirty="0" sz="1050" spc="30">
                <a:latin typeface="Meiryo UI"/>
                <a:cs typeface="Meiryo UI"/>
              </a:rPr>
              <a:t>提供</a:t>
            </a:r>
            <a:r>
              <a:rPr dirty="0" sz="1050" spc="25">
                <a:latin typeface="Meiryo UI"/>
                <a:cs typeface="Meiryo UI"/>
              </a:rPr>
              <a:t>され</a:t>
            </a:r>
            <a:r>
              <a:rPr dirty="0" sz="1050" spc="35">
                <a:latin typeface="Meiryo UI"/>
                <a:cs typeface="Meiryo UI"/>
              </a:rPr>
              <a:t>て</a:t>
            </a:r>
            <a:r>
              <a:rPr dirty="0" sz="1050" spc="10">
                <a:latin typeface="Meiryo UI"/>
                <a:cs typeface="Meiryo UI"/>
              </a:rPr>
              <a:t>お</a:t>
            </a:r>
            <a:r>
              <a:rPr dirty="0" sz="1050" spc="15">
                <a:latin typeface="Meiryo UI"/>
                <a:cs typeface="Meiryo UI"/>
              </a:rPr>
              <a:t>り、</a:t>
            </a:r>
            <a:r>
              <a:rPr dirty="0" sz="1050" spc="40">
                <a:latin typeface="Meiryo UI"/>
                <a:cs typeface="Meiryo UI"/>
              </a:rPr>
              <a:t>端</a:t>
            </a:r>
            <a:r>
              <a:rPr dirty="0" sz="1050" spc="30">
                <a:latin typeface="Meiryo UI"/>
                <a:cs typeface="Meiryo UI"/>
              </a:rPr>
              <a:t>末</a:t>
            </a:r>
            <a:r>
              <a:rPr dirty="0" sz="1050" spc="40">
                <a:latin typeface="Meiryo UI"/>
                <a:cs typeface="Meiryo UI"/>
              </a:rPr>
              <a:t>内</a:t>
            </a:r>
            <a:r>
              <a:rPr dirty="0" sz="1050" spc="25">
                <a:latin typeface="Meiryo UI"/>
                <a:cs typeface="Meiryo UI"/>
              </a:rPr>
              <a:t>の</a:t>
            </a:r>
            <a:r>
              <a:rPr dirty="0" sz="1050" spc="30">
                <a:latin typeface="Meiryo UI"/>
                <a:cs typeface="Meiryo UI"/>
              </a:rPr>
              <a:t>ロ</a:t>
            </a:r>
            <a:r>
              <a:rPr dirty="0" sz="1050" spc="10">
                <a:latin typeface="Meiryo UI"/>
                <a:cs typeface="Meiryo UI"/>
              </a:rPr>
              <a:t>ー</a:t>
            </a:r>
            <a:r>
              <a:rPr dirty="0" sz="1050" spc="15">
                <a:latin typeface="Meiryo UI"/>
                <a:cs typeface="Meiryo UI"/>
              </a:rPr>
              <a:t>カ</a:t>
            </a:r>
            <a:r>
              <a:rPr dirty="0" sz="1050" spc="25">
                <a:latin typeface="Meiryo UI"/>
                <a:cs typeface="Meiryo UI"/>
              </a:rPr>
              <a:t>ル</a:t>
            </a:r>
            <a:r>
              <a:rPr dirty="0" sz="1050" spc="10">
                <a:latin typeface="Meiryo UI"/>
                <a:cs typeface="Meiryo UI"/>
              </a:rPr>
              <a:t>で</a:t>
            </a:r>
            <a:r>
              <a:rPr dirty="0" sz="1050" spc="35">
                <a:latin typeface="Meiryo UI"/>
                <a:cs typeface="Meiryo UI"/>
              </a:rPr>
              <a:t>も</a:t>
            </a:r>
            <a:r>
              <a:rPr dirty="0" sz="1050" spc="40">
                <a:latin typeface="Meiryo UI"/>
                <a:cs typeface="Meiryo UI"/>
              </a:rPr>
              <a:t>利</a:t>
            </a:r>
            <a:r>
              <a:rPr dirty="0" sz="1050" spc="30">
                <a:latin typeface="Meiryo UI"/>
                <a:cs typeface="Meiryo UI"/>
              </a:rPr>
              <a:t>用</a:t>
            </a:r>
            <a:r>
              <a:rPr dirty="0" sz="1050" spc="40">
                <a:latin typeface="Meiryo UI"/>
                <a:cs typeface="Meiryo UI"/>
              </a:rPr>
              <a:t>可</a:t>
            </a:r>
            <a:r>
              <a:rPr dirty="0" sz="1050" spc="30">
                <a:latin typeface="Meiryo UI"/>
                <a:cs typeface="Meiryo UI"/>
              </a:rPr>
              <a:t>能</a:t>
            </a:r>
            <a:r>
              <a:rPr dirty="0" sz="1050" spc="25">
                <a:latin typeface="Meiryo UI"/>
                <a:cs typeface="Meiryo UI"/>
              </a:rPr>
              <a:t>で</a:t>
            </a:r>
            <a:r>
              <a:rPr dirty="0" sz="1050" spc="30">
                <a:latin typeface="Meiryo UI"/>
                <a:cs typeface="Meiryo UI"/>
              </a:rPr>
              <a:t>す</a:t>
            </a:r>
            <a:r>
              <a:rPr dirty="0" sz="1050" spc="15">
                <a:latin typeface="Meiryo UI"/>
                <a:cs typeface="Meiryo UI"/>
              </a:rPr>
              <a:t>。</a:t>
            </a:r>
            <a:r>
              <a:rPr dirty="0" sz="1050" spc="20">
                <a:latin typeface="Meiryo UI"/>
                <a:cs typeface="Meiryo UI"/>
              </a:rPr>
              <a:t>さ </a:t>
            </a:r>
            <a:r>
              <a:rPr dirty="0" sz="1050" spc="25">
                <a:latin typeface="Meiryo UI"/>
                <a:cs typeface="Meiryo UI"/>
              </a:rPr>
              <a:t>ら</a:t>
            </a:r>
            <a:r>
              <a:rPr dirty="0" sz="1050" spc="20">
                <a:latin typeface="Meiryo UI"/>
                <a:cs typeface="Meiryo UI"/>
              </a:rPr>
              <a:t>に</a:t>
            </a:r>
            <a:r>
              <a:rPr dirty="0" sz="1050" spc="25">
                <a:latin typeface="Meiryo UI"/>
                <a:cs typeface="Meiryo UI"/>
              </a:rPr>
              <a:t>、</a:t>
            </a:r>
            <a:r>
              <a:rPr dirty="0" sz="1050" spc="30">
                <a:latin typeface="Meiryo UI"/>
                <a:cs typeface="Meiryo UI"/>
              </a:rPr>
              <a:t>教</a:t>
            </a:r>
            <a:r>
              <a:rPr dirty="0" sz="1050" spc="40">
                <a:latin typeface="Meiryo UI"/>
                <a:cs typeface="Meiryo UI"/>
              </a:rPr>
              <a:t>育向</a:t>
            </a:r>
            <a:r>
              <a:rPr dirty="0" sz="1050" spc="10">
                <a:latin typeface="Meiryo UI"/>
                <a:cs typeface="Meiryo UI"/>
              </a:rPr>
              <a:t>け</a:t>
            </a:r>
            <a:r>
              <a:rPr dirty="0" sz="1050" spc="35">
                <a:latin typeface="Meiryo UI"/>
                <a:cs typeface="Meiryo UI"/>
              </a:rPr>
              <a:t>に</a:t>
            </a:r>
            <a:r>
              <a:rPr dirty="0" sz="1050" spc="30">
                <a:latin typeface="Meiryo UI"/>
                <a:cs typeface="Meiryo UI"/>
              </a:rPr>
              <a:t>無</a:t>
            </a:r>
            <a:r>
              <a:rPr dirty="0" sz="1050" spc="40">
                <a:latin typeface="Meiryo UI"/>
                <a:cs typeface="Meiryo UI"/>
              </a:rPr>
              <a:t>償</a:t>
            </a:r>
            <a:r>
              <a:rPr dirty="0" sz="1050" spc="25">
                <a:latin typeface="Meiryo UI"/>
                <a:cs typeface="Meiryo UI"/>
              </a:rPr>
              <a:t>で</a:t>
            </a:r>
            <a:r>
              <a:rPr dirty="0" sz="1050" spc="30">
                <a:latin typeface="Meiryo UI"/>
                <a:cs typeface="Meiryo UI"/>
              </a:rPr>
              <a:t>提</a:t>
            </a:r>
            <a:r>
              <a:rPr dirty="0" sz="1050" spc="40">
                <a:latin typeface="Meiryo UI"/>
                <a:cs typeface="Meiryo UI"/>
              </a:rPr>
              <a:t>供</a:t>
            </a:r>
            <a:r>
              <a:rPr dirty="0" sz="1050" spc="15">
                <a:latin typeface="Meiryo UI"/>
                <a:cs typeface="Meiryo UI"/>
              </a:rPr>
              <a:t>さ</a:t>
            </a:r>
            <a:r>
              <a:rPr dirty="0" sz="1050" spc="35">
                <a:latin typeface="Meiryo UI"/>
                <a:cs typeface="Meiryo UI"/>
              </a:rPr>
              <a:t>れ</a:t>
            </a:r>
            <a:r>
              <a:rPr dirty="0" sz="1050" spc="20">
                <a:latin typeface="Meiryo UI"/>
                <a:cs typeface="Meiryo UI"/>
              </a:rPr>
              <a:t>て</a:t>
            </a:r>
            <a:r>
              <a:rPr dirty="0" sz="1050" spc="25">
                <a:latin typeface="Meiryo UI"/>
                <a:cs typeface="Meiryo UI"/>
              </a:rPr>
              <a:t>いる</a:t>
            </a:r>
            <a:r>
              <a:rPr dirty="0" sz="1050" spc="40">
                <a:latin typeface="Meiryo UI"/>
                <a:cs typeface="Meiryo UI"/>
              </a:rPr>
              <a:t>協</a:t>
            </a:r>
            <a:r>
              <a:rPr dirty="0" sz="1050" spc="30">
                <a:latin typeface="Meiryo UI"/>
                <a:cs typeface="Meiryo UI"/>
              </a:rPr>
              <a:t>働</a:t>
            </a:r>
            <a:r>
              <a:rPr dirty="0" sz="1050" spc="40">
                <a:latin typeface="Meiryo UI"/>
                <a:cs typeface="Meiryo UI"/>
              </a:rPr>
              <a:t>学習</a:t>
            </a:r>
            <a:r>
              <a:rPr dirty="0" sz="1050" spc="15">
                <a:latin typeface="Meiryo UI"/>
                <a:cs typeface="Meiryo UI"/>
              </a:rPr>
              <a:t>ツ</a:t>
            </a:r>
            <a:r>
              <a:rPr dirty="0" sz="1050" spc="10">
                <a:latin typeface="Meiryo UI"/>
                <a:cs typeface="Meiryo UI"/>
              </a:rPr>
              <a:t>ー</a:t>
            </a:r>
            <a:r>
              <a:rPr dirty="0" sz="1050" spc="25">
                <a:latin typeface="Meiryo UI"/>
                <a:cs typeface="Meiryo UI"/>
              </a:rPr>
              <a:t>ル「</a:t>
            </a:r>
            <a:r>
              <a:rPr dirty="0" sz="1050" spc="15">
                <a:latin typeface="Meiryo UI"/>
                <a:cs typeface="Meiryo UI"/>
              </a:rPr>
              <a:t>クラ</a:t>
            </a:r>
            <a:r>
              <a:rPr dirty="0" sz="1050" spc="30">
                <a:latin typeface="Meiryo UI"/>
                <a:cs typeface="Meiryo UI"/>
              </a:rPr>
              <a:t>ス</a:t>
            </a:r>
            <a:r>
              <a:rPr dirty="0" sz="1050" spc="25">
                <a:latin typeface="Meiryo UI"/>
                <a:cs typeface="Meiryo UI"/>
              </a:rPr>
              <a:t>ル</a:t>
            </a:r>
            <a:r>
              <a:rPr dirty="0" sz="1050" spc="10">
                <a:latin typeface="Meiryo UI"/>
                <a:cs typeface="Meiryo UI"/>
              </a:rPr>
              <a:t>ーム</a:t>
            </a:r>
            <a:r>
              <a:rPr dirty="0" sz="1050" spc="25">
                <a:latin typeface="Meiryo UI"/>
                <a:cs typeface="Meiryo UI"/>
              </a:rPr>
              <a:t>(</a:t>
            </a:r>
            <a:r>
              <a:rPr dirty="0" sz="1050" spc="30">
                <a:latin typeface="Meiryo UI"/>
                <a:cs typeface="Meiryo UI"/>
              </a:rPr>
              <a:t>右図</a:t>
            </a:r>
            <a:r>
              <a:rPr dirty="0" sz="1050" spc="25">
                <a:latin typeface="Meiryo UI"/>
                <a:cs typeface="Meiryo UI"/>
              </a:rPr>
              <a:t>)</a:t>
            </a:r>
            <a:r>
              <a:rPr dirty="0" sz="1050" spc="15">
                <a:latin typeface="Meiryo UI"/>
                <a:cs typeface="Meiryo UI"/>
              </a:rPr>
              <a:t>」</a:t>
            </a:r>
            <a:r>
              <a:rPr dirty="0" sz="1050" spc="20">
                <a:latin typeface="Meiryo UI"/>
                <a:cs typeface="Meiryo UI"/>
              </a:rPr>
              <a:t>を</a:t>
            </a:r>
            <a:r>
              <a:rPr dirty="0" sz="1050" spc="30">
                <a:latin typeface="Meiryo UI"/>
                <a:cs typeface="Meiryo UI"/>
              </a:rPr>
              <a:t>利</a:t>
            </a:r>
            <a:r>
              <a:rPr dirty="0" sz="1050" spc="40">
                <a:latin typeface="Meiryo UI"/>
                <a:cs typeface="Meiryo UI"/>
              </a:rPr>
              <a:t>用</a:t>
            </a:r>
            <a:r>
              <a:rPr dirty="0" sz="1050" spc="30">
                <a:latin typeface="Meiryo UI"/>
                <a:cs typeface="Meiryo UI"/>
              </a:rPr>
              <a:t>す</a:t>
            </a:r>
            <a:r>
              <a:rPr dirty="0" sz="1050" spc="25">
                <a:latin typeface="Meiryo UI"/>
                <a:cs typeface="Meiryo UI"/>
              </a:rPr>
              <a:t>る</a:t>
            </a:r>
            <a:r>
              <a:rPr dirty="0" sz="1050" spc="15">
                <a:latin typeface="Meiryo UI"/>
                <a:cs typeface="Meiryo UI"/>
              </a:rPr>
              <a:t>と、</a:t>
            </a:r>
            <a:r>
              <a:rPr dirty="0" sz="1050" spc="40">
                <a:latin typeface="Meiryo UI"/>
                <a:cs typeface="Meiryo UI"/>
              </a:rPr>
              <a:t>教</a:t>
            </a:r>
            <a:r>
              <a:rPr dirty="0" sz="1050" spc="30">
                <a:latin typeface="Meiryo UI"/>
                <a:cs typeface="Meiryo UI"/>
              </a:rPr>
              <a:t>員</a:t>
            </a:r>
            <a:r>
              <a:rPr dirty="0" sz="1050" spc="40">
                <a:latin typeface="Meiryo UI"/>
                <a:cs typeface="Meiryo UI"/>
              </a:rPr>
              <a:t>用</a:t>
            </a:r>
            <a:r>
              <a:rPr dirty="0" sz="1050" spc="30">
                <a:latin typeface="Meiryo UI"/>
                <a:cs typeface="Meiryo UI"/>
              </a:rPr>
              <a:t>端</a:t>
            </a:r>
            <a:r>
              <a:rPr dirty="0" sz="1050" spc="40">
                <a:latin typeface="Meiryo UI"/>
                <a:cs typeface="Meiryo UI"/>
              </a:rPr>
              <a:t>末</a:t>
            </a:r>
            <a:r>
              <a:rPr dirty="0" sz="1050" spc="20">
                <a:latin typeface="Meiryo UI"/>
                <a:cs typeface="Meiryo UI"/>
              </a:rPr>
              <a:t>か </a:t>
            </a:r>
            <a:r>
              <a:rPr dirty="0" sz="1050" spc="15">
                <a:latin typeface="Meiryo UI"/>
                <a:cs typeface="Meiryo UI"/>
              </a:rPr>
              <a:t>ら</a:t>
            </a:r>
            <a:r>
              <a:rPr dirty="0" sz="1050" spc="30">
                <a:latin typeface="Meiryo UI"/>
                <a:cs typeface="Meiryo UI"/>
              </a:rPr>
              <a:t>一覧</a:t>
            </a:r>
            <a:r>
              <a:rPr dirty="0" sz="1050" spc="10">
                <a:latin typeface="Meiryo UI"/>
                <a:cs typeface="Meiryo UI"/>
              </a:rPr>
              <a:t>で</a:t>
            </a:r>
            <a:r>
              <a:rPr dirty="0" sz="1050" spc="30">
                <a:latin typeface="Meiryo UI"/>
                <a:cs typeface="Meiryo UI"/>
              </a:rPr>
              <a:t>学習者用端末</a:t>
            </a:r>
            <a:r>
              <a:rPr dirty="0" sz="1050" spc="10">
                <a:latin typeface="Meiryo UI"/>
                <a:cs typeface="Meiryo UI"/>
              </a:rPr>
              <a:t>の</a:t>
            </a:r>
            <a:r>
              <a:rPr dirty="0" sz="1050" spc="30">
                <a:latin typeface="Meiryo UI"/>
                <a:cs typeface="Meiryo UI"/>
              </a:rPr>
              <a:t>状態</a:t>
            </a:r>
            <a:r>
              <a:rPr dirty="0" sz="1050" spc="20">
                <a:latin typeface="Meiryo UI"/>
                <a:cs typeface="Meiryo UI"/>
              </a:rPr>
              <a:t>を</a:t>
            </a:r>
            <a:r>
              <a:rPr dirty="0" sz="1050" spc="30">
                <a:latin typeface="Meiryo UI"/>
                <a:cs typeface="Meiryo UI"/>
              </a:rPr>
              <a:t>確認</a:t>
            </a:r>
            <a:r>
              <a:rPr dirty="0" sz="1050" spc="15">
                <a:latin typeface="Meiryo UI"/>
                <a:cs typeface="Meiryo UI"/>
              </a:rPr>
              <a:t>し</a:t>
            </a:r>
            <a:r>
              <a:rPr dirty="0" sz="1050" spc="20">
                <a:latin typeface="Meiryo UI"/>
                <a:cs typeface="Meiryo UI"/>
              </a:rPr>
              <a:t>た</a:t>
            </a:r>
            <a:r>
              <a:rPr dirty="0" sz="1050" spc="15">
                <a:latin typeface="Meiryo UI"/>
                <a:cs typeface="Meiryo UI"/>
              </a:rPr>
              <a:t>り、</a:t>
            </a:r>
            <a:r>
              <a:rPr dirty="0" sz="1050" spc="30">
                <a:latin typeface="Meiryo UI"/>
                <a:cs typeface="Meiryo UI"/>
              </a:rPr>
              <a:t>画面</a:t>
            </a:r>
            <a:r>
              <a:rPr dirty="0" sz="1050" spc="20">
                <a:latin typeface="Meiryo UI"/>
                <a:cs typeface="Meiryo UI"/>
              </a:rPr>
              <a:t>を</a:t>
            </a:r>
            <a:r>
              <a:rPr dirty="0" sz="1050" spc="15">
                <a:latin typeface="Meiryo UI"/>
                <a:cs typeface="Meiryo UI"/>
              </a:rPr>
              <a:t>コン</a:t>
            </a:r>
            <a:r>
              <a:rPr dirty="0" sz="1050" spc="20">
                <a:latin typeface="Meiryo UI"/>
                <a:cs typeface="Meiryo UI"/>
              </a:rPr>
              <a:t>ト</a:t>
            </a:r>
            <a:r>
              <a:rPr dirty="0" sz="1050" spc="15">
                <a:latin typeface="Meiryo UI"/>
                <a:cs typeface="Meiryo UI"/>
              </a:rPr>
              <a:t>ロ</a:t>
            </a:r>
            <a:r>
              <a:rPr dirty="0" sz="1050" spc="10">
                <a:latin typeface="Meiryo UI"/>
                <a:cs typeface="Meiryo UI"/>
              </a:rPr>
              <a:t>ールで</a:t>
            </a:r>
            <a:r>
              <a:rPr dirty="0" sz="1050" spc="20">
                <a:latin typeface="Meiryo UI"/>
                <a:cs typeface="Meiryo UI"/>
              </a:rPr>
              <a:t>きます</a:t>
            </a:r>
            <a:r>
              <a:rPr dirty="0" sz="1050" spc="15">
                <a:latin typeface="Meiryo UI"/>
                <a:cs typeface="Meiryo UI"/>
              </a:rPr>
              <a:t>。</a:t>
            </a:r>
            <a:endParaRPr sz="1050">
              <a:latin typeface="Meiryo UI"/>
              <a:cs typeface="Meiryo UI"/>
            </a:endParaRPr>
          </a:p>
        </p:txBody>
      </p:sp>
      <p:pic>
        <p:nvPicPr>
          <p:cNvPr id="9" name="object 9"/>
          <p:cNvPicPr/>
          <p:nvPr/>
        </p:nvPicPr>
        <p:blipFill>
          <a:blip r:embed="rId2" cstate="print"/>
          <a:stretch>
            <a:fillRect/>
          </a:stretch>
        </p:blipFill>
        <p:spPr>
          <a:xfrm>
            <a:off x="10055352" y="115824"/>
            <a:ext cx="379475" cy="528827"/>
          </a:xfrm>
          <a:prstGeom prst="rect">
            <a:avLst/>
          </a:prstGeom>
        </p:spPr>
      </p:pic>
      <p:sp>
        <p:nvSpPr>
          <p:cNvPr id="10" name="object 10"/>
          <p:cNvSpPr txBox="1"/>
          <p:nvPr/>
        </p:nvSpPr>
        <p:spPr>
          <a:xfrm>
            <a:off x="301752" y="3471672"/>
            <a:ext cx="10072370" cy="273050"/>
          </a:xfrm>
          <a:prstGeom prst="rect">
            <a:avLst/>
          </a:prstGeom>
          <a:solidFill>
            <a:srgbClr val="024FA1"/>
          </a:solidFill>
        </p:spPr>
        <p:txBody>
          <a:bodyPr wrap="square" lIns="0" tIns="48895" rIns="0" bIns="0" rtlCol="0" vert="horz">
            <a:spAutoFit/>
          </a:bodyPr>
          <a:lstStyle/>
          <a:p>
            <a:pPr marL="126364">
              <a:lnSpc>
                <a:spcPct val="100000"/>
              </a:lnSpc>
              <a:spcBef>
                <a:spcPts val="385"/>
              </a:spcBef>
            </a:pPr>
            <a:r>
              <a:rPr dirty="0" sz="1150" spc="15" b="1">
                <a:solidFill>
                  <a:srgbClr val="FFFFFF"/>
                </a:solidFill>
                <a:latin typeface="Meiryo UI"/>
                <a:cs typeface="Meiryo UI"/>
              </a:rPr>
              <a:t>モデル</a:t>
            </a:r>
            <a:r>
              <a:rPr dirty="0" sz="1150" spc="25" b="1">
                <a:solidFill>
                  <a:srgbClr val="FFFFFF"/>
                </a:solidFill>
                <a:latin typeface="Meiryo UI"/>
                <a:cs typeface="Meiryo UI"/>
              </a:rPr>
              <a:t>例</a:t>
            </a:r>
            <a:r>
              <a:rPr dirty="0" sz="1150" spc="15" b="1">
                <a:solidFill>
                  <a:srgbClr val="FFFFFF"/>
                </a:solidFill>
                <a:latin typeface="Meiryo UI"/>
                <a:cs typeface="Meiryo UI"/>
              </a:rPr>
              <a:t>2．Chrome</a:t>
            </a:r>
            <a:r>
              <a:rPr dirty="0" sz="1150" b="1">
                <a:solidFill>
                  <a:srgbClr val="FFFFFF"/>
                </a:solidFill>
                <a:latin typeface="Meiryo UI"/>
                <a:cs typeface="Meiryo UI"/>
              </a:rPr>
              <a:t> </a:t>
            </a:r>
            <a:r>
              <a:rPr dirty="0" sz="1150" spc="15" b="1">
                <a:solidFill>
                  <a:srgbClr val="FFFFFF"/>
                </a:solidFill>
                <a:latin typeface="Meiryo UI"/>
                <a:cs typeface="Meiryo UI"/>
              </a:rPr>
              <a:t>OS</a:t>
            </a:r>
            <a:r>
              <a:rPr dirty="0" sz="1150" spc="25" b="1">
                <a:solidFill>
                  <a:srgbClr val="FFFFFF"/>
                </a:solidFill>
                <a:latin typeface="Meiryo UI"/>
                <a:cs typeface="Meiryo UI"/>
              </a:rPr>
              <a:t>端末</a:t>
            </a:r>
            <a:r>
              <a:rPr dirty="0" sz="1150" spc="395" b="1">
                <a:solidFill>
                  <a:srgbClr val="FFFFFF"/>
                </a:solidFill>
                <a:latin typeface="Meiryo UI"/>
                <a:cs typeface="Meiryo UI"/>
              </a:rPr>
              <a:t> </a:t>
            </a:r>
            <a:r>
              <a:rPr dirty="0" sz="1150" spc="20" b="1">
                <a:solidFill>
                  <a:srgbClr val="FFFFFF"/>
                </a:solidFill>
                <a:latin typeface="Meiryo UI"/>
                <a:cs typeface="Meiryo UI"/>
              </a:rPr>
              <a:t>×</a:t>
            </a:r>
            <a:r>
              <a:rPr dirty="0" sz="1150" spc="409" b="1">
                <a:solidFill>
                  <a:srgbClr val="FFFFFF"/>
                </a:solidFill>
                <a:latin typeface="Meiryo UI"/>
                <a:cs typeface="Meiryo UI"/>
              </a:rPr>
              <a:t> </a:t>
            </a:r>
            <a:r>
              <a:rPr dirty="0" sz="1150" spc="20" b="1">
                <a:solidFill>
                  <a:srgbClr val="FFFFFF"/>
                </a:solidFill>
                <a:latin typeface="Meiryo UI"/>
                <a:cs typeface="Meiryo UI"/>
              </a:rPr>
              <a:t>G</a:t>
            </a:r>
            <a:r>
              <a:rPr dirty="0" sz="1150" b="1">
                <a:solidFill>
                  <a:srgbClr val="FFFFFF"/>
                </a:solidFill>
                <a:latin typeface="Meiryo UI"/>
                <a:cs typeface="Meiryo UI"/>
              </a:rPr>
              <a:t> </a:t>
            </a:r>
            <a:r>
              <a:rPr dirty="0" sz="1150" spc="10" b="1">
                <a:solidFill>
                  <a:srgbClr val="FFFFFF"/>
                </a:solidFill>
                <a:latin typeface="Meiryo UI"/>
                <a:cs typeface="Meiryo UI"/>
              </a:rPr>
              <a:t>Suite</a:t>
            </a:r>
            <a:r>
              <a:rPr dirty="0" sz="1150" b="1">
                <a:solidFill>
                  <a:srgbClr val="FFFFFF"/>
                </a:solidFill>
                <a:latin typeface="Meiryo UI"/>
                <a:cs typeface="Meiryo UI"/>
              </a:rPr>
              <a:t> </a:t>
            </a:r>
            <a:r>
              <a:rPr dirty="0" sz="1150" spc="10" b="1">
                <a:solidFill>
                  <a:srgbClr val="FFFFFF"/>
                </a:solidFill>
                <a:latin typeface="Meiryo UI"/>
                <a:cs typeface="Meiryo UI"/>
              </a:rPr>
              <a:t>for Education</a:t>
            </a:r>
            <a:r>
              <a:rPr dirty="0" sz="1150" spc="5" b="1">
                <a:solidFill>
                  <a:srgbClr val="FFFFFF"/>
                </a:solidFill>
                <a:latin typeface="Meiryo UI"/>
                <a:cs typeface="Meiryo UI"/>
              </a:rPr>
              <a:t> </a:t>
            </a:r>
            <a:r>
              <a:rPr dirty="0" sz="1150" spc="25" b="1">
                <a:solidFill>
                  <a:srgbClr val="FFFFFF"/>
                </a:solidFill>
                <a:latin typeface="Meiryo UI"/>
                <a:cs typeface="Meiryo UI"/>
              </a:rPr>
              <a:t>ラ</a:t>
            </a:r>
            <a:r>
              <a:rPr dirty="0" sz="1150" spc="20" b="1">
                <a:solidFill>
                  <a:srgbClr val="FFFFFF"/>
                </a:solidFill>
                <a:latin typeface="Meiryo UI"/>
                <a:cs typeface="Meiryo UI"/>
              </a:rPr>
              <a:t>イ</a:t>
            </a:r>
            <a:r>
              <a:rPr dirty="0" sz="1150" spc="15" b="1">
                <a:solidFill>
                  <a:srgbClr val="FFFFFF"/>
                </a:solidFill>
                <a:latin typeface="Meiryo UI"/>
                <a:cs typeface="Meiryo UI"/>
              </a:rPr>
              <a:t>センス</a:t>
            </a:r>
            <a:r>
              <a:rPr dirty="0" sz="1150" spc="5" b="1">
                <a:solidFill>
                  <a:srgbClr val="FFFFFF"/>
                </a:solidFill>
                <a:latin typeface="Meiryo UI"/>
                <a:cs typeface="Meiryo UI"/>
              </a:rPr>
              <a:t>(</a:t>
            </a:r>
            <a:r>
              <a:rPr dirty="0" sz="1150" spc="25" b="1">
                <a:solidFill>
                  <a:srgbClr val="FFFFFF"/>
                </a:solidFill>
                <a:latin typeface="Meiryo UI"/>
                <a:cs typeface="Meiryo UI"/>
              </a:rPr>
              <a:t>無償</a:t>
            </a:r>
            <a:r>
              <a:rPr dirty="0" sz="1150" spc="10" b="1">
                <a:solidFill>
                  <a:srgbClr val="FFFFFF"/>
                </a:solidFill>
                <a:latin typeface="Meiryo UI"/>
                <a:cs typeface="Meiryo UI"/>
              </a:rPr>
              <a:t>)</a:t>
            </a:r>
            <a:endParaRPr sz="1150">
              <a:latin typeface="Meiryo UI"/>
              <a:cs typeface="Meiryo UI"/>
            </a:endParaRPr>
          </a:p>
        </p:txBody>
      </p:sp>
      <p:sp>
        <p:nvSpPr>
          <p:cNvPr id="11" name="object 11"/>
          <p:cNvSpPr txBox="1"/>
          <p:nvPr/>
        </p:nvSpPr>
        <p:spPr>
          <a:xfrm>
            <a:off x="289559" y="5137403"/>
            <a:ext cx="10072370" cy="273050"/>
          </a:xfrm>
          <a:prstGeom prst="rect">
            <a:avLst/>
          </a:prstGeom>
          <a:solidFill>
            <a:srgbClr val="024FA1"/>
          </a:solidFill>
        </p:spPr>
        <p:txBody>
          <a:bodyPr wrap="square" lIns="0" tIns="46990" rIns="0" bIns="0" rtlCol="0" vert="horz">
            <a:spAutoFit/>
          </a:bodyPr>
          <a:lstStyle/>
          <a:p>
            <a:pPr marL="124460">
              <a:lnSpc>
                <a:spcPct val="100000"/>
              </a:lnSpc>
              <a:spcBef>
                <a:spcPts val="370"/>
              </a:spcBef>
            </a:pPr>
            <a:r>
              <a:rPr dirty="0" sz="1150" spc="15" b="1">
                <a:solidFill>
                  <a:srgbClr val="FFFFFF"/>
                </a:solidFill>
                <a:latin typeface="Meiryo UI"/>
                <a:cs typeface="Meiryo UI"/>
              </a:rPr>
              <a:t>モデル</a:t>
            </a:r>
            <a:r>
              <a:rPr dirty="0" sz="1150" spc="25" b="1">
                <a:solidFill>
                  <a:srgbClr val="FFFFFF"/>
                </a:solidFill>
                <a:latin typeface="Meiryo UI"/>
                <a:cs typeface="Meiryo UI"/>
              </a:rPr>
              <a:t>例</a:t>
            </a:r>
            <a:r>
              <a:rPr dirty="0" sz="1150" spc="15" b="1">
                <a:solidFill>
                  <a:srgbClr val="FFFFFF"/>
                </a:solidFill>
                <a:latin typeface="Meiryo UI"/>
                <a:cs typeface="Meiryo UI"/>
              </a:rPr>
              <a:t>3．iPadOS</a:t>
            </a:r>
            <a:r>
              <a:rPr dirty="0" sz="1150" spc="25" b="1">
                <a:solidFill>
                  <a:srgbClr val="FFFFFF"/>
                </a:solidFill>
                <a:latin typeface="Meiryo UI"/>
                <a:cs typeface="Meiryo UI"/>
              </a:rPr>
              <a:t>端末</a:t>
            </a:r>
            <a:r>
              <a:rPr dirty="0" sz="1150" spc="409" b="1">
                <a:solidFill>
                  <a:srgbClr val="FFFFFF"/>
                </a:solidFill>
                <a:latin typeface="Meiryo UI"/>
                <a:cs typeface="Meiryo UI"/>
              </a:rPr>
              <a:t> </a:t>
            </a:r>
            <a:r>
              <a:rPr dirty="0" sz="1150" spc="20" b="1">
                <a:solidFill>
                  <a:srgbClr val="FFFFFF"/>
                </a:solidFill>
                <a:latin typeface="Meiryo UI"/>
                <a:cs typeface="Meiryo UI"/>
              </a:rPr>
              <a:t>×</a:t>
            </a:r>
            <a:r>
              <a:rPr dirty="0" sz="1150" spc="390" b="1">
                <a:solidFill>
                  <a:srgbClr val="FFFFFF"/>
                </a:solidFill>
                <a:latin typeface="Meiryo UI"/>
                <a:cs typeface="Meiryo UI"/>
              </a:rPr>
              <a:t> </a:t>
            </a:r>
            <a:r>
              <a:rPr dirty="0" sz="1150" spc="10" b="1">
                <a:solidFill>
                  <a:srgbClr val="FFFFFF"/>
                </a:solidFill>
                <a:latin typeface="Meiryo UI"/>
                <a:cs typeface="Meiryo UI"/>
              </a:rPr>
              <a:t>Apple</a:t>
            </a:r>
            <a:r>
              <a:rPr dirty="0" sz="1150" spc="25" b="1">
                <a:solidFill>
                  <a:srgbClr val="FFFFFF"/>
                </a:solidFill>
                <a:latin typeface="Meiryo UI"/>
                <a:cs typeface="Meiryo UI"/>
              </a:rPr>
              <a:t>社</a:t>
            </a:r>
            <a:r>
              <a:rPr dirty="0" sz="1150" spc="15" b="1">
                <a:solidFill>
                  <a:srgbClr val="FFFFFF"/>
                </a:solidFill>
                <a:latin typeface="Meiryo UI"/>
                <a:cs typeface="Meiryo UI"/>
              </a:rPr>
              <a:t>が</a:t>
            </a:r>
            <a:r>
              <a:rPr dirty="0" sz="1150" spc="25" b="1">
                <a:solidFill>
                  <a:srgbClr val="FFFFFF"/>
                </a:solidFill>
                <a:latin typeface="Meiryo UI"/>
                <a:cs typeface="Meiryo UI"/>
              </a:rPr>
              <a:t>提供</a:t>
            </a:r>
            <a:r>
              <a:rPr dirty="0" sz="1150" spc="15" b="1">
                <a:solidFill>
                  <a:srgbClr val="FFFFFF"/>
                </a:solidFill>
                <a:latin typeface="Meiryo UI"/>
                <a:cs typeface="Meiryo UI"/>
              </a:rPr>
              <a:t>す</a:t>
            </a:r>
            <a:r>
              <a:rPr dirty="0" sz="1150" spc="20" b="1">
                <a:solidFill>
                  <a:srgbClr val="FFFFFF"/>
                </a:solidFill>
                <a:latin typeface="Meiryo UI"/>
                <a:cs typeface="Meiryo UI"/>
              </a:rPr>
              <a:t>る</a:t>
            </a:r>
            <a:r>
              <a:rPr dirty="0" sz="1150" spc="25" b="1">
                <a:solidFill>
                  <a:srgbClr val="FFFFFF"/>
                </a:solidFill>
                <a:latin typeface="Meiryo UI"/>
                <a:cs typeface="Meiryo UI"/>
              </a:rPr>
              <a:t>無償</a:t>
            </a:r>
            <a:r>
              <a:rPr dirty="0" sz="1150" spc="20" b="1">
                <a:solidFill>
                  <a:srgbClr val="FFFFFF"/>
                </a:solidFill>
                <a:latin typeface="Meiryo UI"/>
                <a:cs typeface="Meiryo UI"/>
              </a:rPr>
              <a:t>の</a:t>
            </a:r>
            <a:r>
              <a:rPr dirty="0" sz="1150" spc="25" b="1">
                <a:solidFill>
                  <a:srgbClr val="FFFFFF"/>
                </a:solidFill>
                <a:latin typeface="Meiryo UI"/>
                <a:cs typeface="Meiryo UI"/>
              </a:rPr>
              <a:t>教育用</a:t>
            </a:r>
            <a:r>
              <a:rPr dirty="0" sz="1150" spc="15" b="1">
                <a:solidFill>
                  <a:srgbClr val="FFFFFF"/>
                </a:solidFill>
                <a:latin typeface="Meiryo UI"/>
                <a:cs typeface="Meiryo UI"/>
              </a:rPr>
              <a:t>App</a:t>
            </a:r>
            <a:r>
              <a:rPr dirty="0" sz="1150" spc="-20" b="1">
                <a:solidFill>
                  <a:srgbClr val="FFFFFF"/>
                </a:solidFill>
                <a:latin typeface="Meiryo UI"/>
                <a:cs typeface="Meiryo UI"/>
              </a:rPr>
              <a:t> </a:t>
            </a:r>
            <a:r>
              <a:rPr dirty="0" sz="1150" spc="5" b="1">
                <a:solidFill>
                  <a:srgbClr val="FFFFFF"/>
                </a:solidFill>
                <a:latin typeface="Meiryo UI"/>
                <a:cs typeface="Meiryo UI"/>
              </a:rPr>
              <a:t>(</a:t>
            </a:r>
            <a:r>
              <a:rPr dirty="0" sz="1150" spc="25" b="1">
                <a:solidFill>
                  <a:srgbClr val="FFFFFF"/>
                </a:solidFill>
                <a:latin typeface="Meiryo UI"/>
                <a:cs typeface="Meiryo UI"/>
              </a:rPr>
              <a:t>無償</a:t>
            </a:r>
            <a:r>
              <a:rPr dirty="0" sz="1150" spc="10" b="1">
                <a:solidFill>
                  <a:srgbClr val="FFFFFF"/>
                </a:solidFill>
                <a:latin typeface="Meiryo UI"/>
                <a:cs typeface="Meiryo UI"/>
              </a:rPr>
              <a:t>)</a:t>
            </a:r>
            <a:endParaRPr sz="1150">
              <a:latin typeface="Meiryo UI"/>
              <a:cs typeface="Meiryo UI"/>
            </a:endParaRPr>
          </a:p>
        </p:txBody>
      </p:sp>
      <p:sp>
        <p:nvSpPr>
          <p:cNvPr id="12" name="object 12"/>
          <p:cNvSpPr txBox="1"/>
          <p:nvPr/>
        </p:nvSpPr>
        <p:spPr>
          <a:xfrm>
            <a:off x="310388" y="6819396"/>
            <a:ext cx="9952990" cy="392430"/>
          </a:xfrm>
          <a:prstGeom prst="rect">
            <a:avLst/>
          </a:prstGeom>
        </p:spPr>
        <p:txBody>
          <a:bodyPr wrap="square" lIns="0" tIns="15875" rIns="0" bIns="0" rtlCol="0" vert="horz">
            <a:spAutoFit/>
          </a:bodyPr>
          <a:lstStyle/>
          <a:p>
            <a:pPr marL="12700">
              <a:lnSpc>
                <a:spcPct val="100000"/>
              </a:lnSpc>
              <a:spcBef>
                <a:spcPts val="125"/>
              </a:spcBef>
            </a:pPr>
            <a:r>
              <a:rPr dirty="0" sz="850" spc="35">
                <a:solidFill>
                  <a:srgbClr val="FF0000"/>
                </a:solidFill>
                <a:latin typeface="Meiryo UI"/>
                <a:cs typeface="Meiryo UI"/>
              </a:rPr>
              <a:t>※校内</a:t>
            </a:r>
            <a:r>
              <a:rPr dirty="0" sz="850" spc="10">
                <a:solidFill>
                  <a:srgbClr val="FF0000"/>
                </a:solidFill>
                <a:latin typeface="Meiryo UI"/>
                <a:cs typeface="Meiryo UI"/>
              </a:rPr>
              <a:t>LAN</a:t>
            </a:r>
            <a:r>
              <a:rPr dirty="0" sz="850" spc="25">
                <a:solidFill>
                  <a:srgbClr val="FF0000"/>
                </a:solidFill>
                <a:latin typeface="Meiryo UI"/>
                <a:cs typeface="Meiryo UI"/>
              </a:rPr>
              <a:t>を</a:t>
            </a:r>
            <a:r>
              <a:rPr dirty="0" sz="850" spc="35">
                <a:solidFill>
                  <a:srgbClr val="FF0000"/>
                </a:solidFill>
                <a:latin typeface="Meiryo UI"/>
                <a:cs typeface="Meiryo UI"/>
              </a:rPr>
              <a:t>通</a:t>
            </a:r>
            <a:r>
              <a:rPr dirty="0" sz="850" spc="30">
                <a:solidFill>
                  <a:srgbClr val="FF0000"/>
                </a:solidFill>
                <a:latin typeface="Meiryo UI"/>
                <a:cs typeface="Meiryo UI"/>
              </a:rPr>
              <a:t>じ</a:t>
            </a:r>
            <a:r>
              <a:rPr dirty="0" sz="850" spc="15">
                <a:solidFill>
                  <a:srgbClr val="FF0000"/>
                </a:solidFill>
                <a:latin typeface="Meiryo UI"/>
                <a:cs typeface="Meiryo UI"/>
              </a:rPr>
              <a:t>て</a:t>
            </a:r>
            <a:r>
              <a:rPr dirty="0" sz="850" spc="35">
                <a:solidFill>
                  <a:srgbClr val="FF0000"/>
                </a:solidFill>
                <a:latin typeface="Meiryo UI"/>
                <a:cs typeface="Meiryo UI"/>
              </a:rPr>
              <a:t>上</a:t>
            </a:r>
            <a:r>
              <a:rPr dirty="0" sz="850" spc="25">
                <a:solidFill>
                  <a:srgbClr val="FF0000"/>
                </a:solidFill>
                <a:latin typeface="Meiryo UI"/>
                <a:cs typeface="Meiryo UI"/>
              </a:rPr>
              <a:t>記</a:t>
            </a:r>
            <a:r>
              <a:rPr dirty="0" sz="850" spc="35">
                <a:solidFill>
                  <a:srgbClr val="FF0000"/>
                </a:solidFill>
                <a:latin typeface="Meiryo UI"/>
                <a:cs typeface="Meiryo UI"/>
              </a:rPr>
              <a:t>の</a:t>
            </a:r>
            <a:r>
              <a:rPr dirty="0" sz="850" spc="25">
                <a:solidFill>
                  <a:srgbClr val="FF0000"/>
                </a:solidFill>
                <a:latin typeface="Meiryo UI"/>
                <a:cs typeface="Meiryo UI"/>
              </a:rPr>
              <a:t>よ</a:t>
            </a:r>
            <a:r>
              <a:rPr dirty="0" sz="850" spc="30">
                <a:solidFill>
                  <a:srgbClr val="FF0000"/>
                </a:solidFill>
                <a:latin typeface="Meiryo UI"/>
                <a:cs typeface="Meiryo UI"/>
              </a:rPr>
              <a:t>う</a:t>
            </a:r>
            <a:r>
              <a:rPr dirty="0" sz="850" spc="10">
                <a:solidFill>
                  <a:srgbClr val="FF0000"/>
                </a:solidFill>
                <a:latin typeface="Meiryo UI"/>
                <a:cs typeface="Meiryo UI"/>
              </a:rPr>
              <a:t>な</a:t>
            </a:r>
            <a:r>
              <a:rPr dirty="0" sz="850" spc="35">
                <a:solidFill>
                  <a:srgbClr val="FF0000"/>
                </a:solidFill>
                <a:latin typeface="Meiryo UI"/>
                <a:cs typeface="Meiryo UI"/>
              </a:rPr>
              <a:t>学習用</a:t>
            </a:r>
            <a:r>
              <a:rPr dirty="0" sz="850" spc="15">
                <a:solidFill>
                  <a:srgbClr val="FF0000"/>
                </a:solidFill>
                <a:latin typeface="Meiryo UI"/>
                <a:cs typeface="Meiryo UI"/>
              </a:rPr>
              <a:t>ツ</a:t>
            </a:r>
            <a:r>
              <a:rPr dirty="0" sz="850" spc="20">
                <a:solidFill>
                  <a:srgbClr val="FF0000"/>
                </a:solidFill>
                <a:latin typeface="Meiryo UI"/>
                <a:cs typeface="Meiryo UI"/>
              </a:rPr>
              <a:t>ー</a:t>
            </a:r>
            <a:r>
              <a:rPr dirty="0" sz="850" spc="35">
                <a:solidFill>
                  <a:srgbClr val="FF0000"/>
                </a:solidFill>
                <a:latin typeface="Meiryo UI"/>
                <a:cs typeface="Meiryo UI"/>
              </a:rPr>
              <a:t>ル</a:t>
            </a:r>
            <a:r>
              <a:rPr dirty="0" sz="850" spc="25">
                <a:solidFill>
                  <a:srgbClr val="FF0000"/>
                </a:solidFill>
                <a:latin typeface="Meiryo UI"/>
                <a:cs typeface="Meiryo UI"/>
              </a:rPr>
              <a:t>を端末</a:t>
            </a:r>
            <a:r>
              <a:rPr dirty="0" sz="850" spc="35">
                <a:solidFill>
                  <a:srgbClr val="FF0000"/>
                </a:solidFill>
                <a:latin typeface="Meiryo UI"/>
                <a:cs typeface="Meiryo UI"/>
              </a:rPr>
              <a:t>か</a:t>
            </a:r>
            <a:r>
              <a:rPr dirty="0" sz="850" spc="20">
                <a:solidFill>
                  <a:srgbClr val="FF0000"/>
                </a:solidFill>
                <a:latin typeface="Meiryo UI"/>
                <a:cs typeface="Meiryo UI"/>
              </a:rPr>
              <a:t>ら</a:t>
            </a:r>
            <a:r>
              <a:rPr dirty="0" sz="850" spc="35">
                <a:solidFill>
                  <a:srgbClr val="FF0000"/>
                </a:solidFill>
                <a:latin typeface="Meiryo UI"/>
                <a:cs typeface="Meiryo UI"/>
              </a:rPr>
              <a:t>利用</a:t>
            </a:r>
            <a:r>
              <a:rPr dirty="0" sz="850" spc="20">
                <a:solidFill>
                  <a:srgbClr val="FF0000"/>
                </a:solidFill>
                <a:latin typeface="Meiryo UI"/>
                <a:cs typeface="Meiryo UI"/>
              </a:rPr>
              <a:t>す</a:t>
            </a:r>
            <a:r>
              <a:rPr dirty="0" sz="850" spc="15">
                <a:solidFill>
                  <a:srgbClr val="FF0000"/>
                </a:solidFill>
                <a:latin typeface="Meiryo UI"/>
                <a:cs typeface="Meiryo UI"/>
              </a:rPr>
              <a:t>る</a:t>
            </a:r>
            <a:r>
              <a:rPr dirty="0" sz="850" spc="25">
                <a:solidFill>
                  <a:srgbClr val="FF0000"/>
                </a:solidFill>
                <a:latin typeface="Meiryo UI"/>
                <a:cs typeface="Meiryo UI"/>
              </a:rPr>
              <a:t>た</a:t>
            </a:r>
            <a:r>
              <a:rPr dirty="0" sz="850" spc="20">
                <a:solidFill>
                  <a:srgbClr val="FF0000"/>
                </a:solidFill>
                <a:latin typeface="Meiryo UI"/>
                <a:cs typeface="Meiryo UI"/>
              </a:rPr>
              <a:t>め</a:t>
            </a:r>
            <a:r>
              <a:rPr dirty="0" sz="850" spc="35">
                <a:solidFill>
                  <a:srgbClr val="FF0000"/>
                </a:solidFill>
                <a:latin typeface="Meiryo UI"/>
                <a:cs typeface="Meiryo UI"/>
              </a:rPr>
              <a:t>の設</a:t>
            </a:r>
            <a:r>
              <a:rPr dirty="0" sz="850" spc="25">
                <a:solidFill>
                  <a:srgbClr val="FF0000"/>
                </a:solidFill>
                <a:latin typeface="Meiryo UI"/>
                <a:cs typeface="Meiryo UI"/>
              </a:rPr>
              <a:t>計</a:t>
            </a:r>
            <a:r>
              <a:rPr dirty="0" sz="850" spc="20">
                <a:solidFill>
                  <a:srgbClr val="FF0000"/>
                </a:solidFill>
                <a:latin typeface="Meiryo UI"/>
                <a:cs typeface="Meiryo UI"/>
              </a:rPr>
              <a:t>/</a:t>
            </a:r>
            <a:r>
              <a:rPr dirty="0" sz="850" spc="25">
                <a:solidFill>
                  <a:srgbClr val="FF0000"/>
                </a:solidFill>
                <a:latin typeface="Meiryo UI"/>
                <a:cs typeface="Meiryo UI"/>
              </a:rPr>
              <a:t>設</a:t>
            </a:r>
            <a:r>
              <a:rPr dirty="0" sz="850" spc="35">
                <a:solidFill>
                  <a:srgbClr val="FF0000"/>
                </a:solidFill>
                <a:latin typeface="Meiryo UI"/>
                <a:cs typeface="Meiryo UI"/>
              </a:rPr>
              <a:t>定</a:t>
            </a:r>
            <a:r>
              <a:rPr dirty="0" sz="850" spc="25">
                <a:solidFill>
                  <a:srgbClr val="FF0000"/>
                </a:solidFill>
                <a:latin typeface="Meiryo UI"/>
                <a:cs typeface="Meiryo UI"/>
              </a:rPr>
              <a:t>に</a:t>
            </a:r>
            <a:r>
              <a:rPr dirty="0" sz="850" spc="15">
                <a:solidFill>
                  <a:srgbClr val="FF0000"/>
                </a:solidFill>
                <a:latin typeface="Meiryo UI"/>
                <a:cs typeface="Meiryo UI"/>
              </a:rPr>
              <a:t>つ</a:t>
            </a:r>
            <a:r>
              <a:rPr dirty="0" sz="850" spc="35">
                <a:solidFill>
                  <a:srgbClr val="FF0000"/>
                </a:solidFill>
                <a:latin typeface="Meiryo UI"/>
                <a:cs typeface="Meiryo UI"/>
              </a:rPr>
              <a:t>い</a:t>
            </a:r>
            <a:r>
              <a:rPr dirty="0" sz="850" spc="25">
                <a:solidFill>
                  <a:srgbClr val="FF0000"/>
                </a:solidFill>
                <a:latin typeface="Meiryo UI"/>
                <a:cs typeface="Meiryo UI"/>
              </a:rPr>
              <a:t>ては</a:t>
            </a:r>
            <a:r>
              <a:rPr dirty="0" sz="850" spc="20">
                <a:solidFill>
                  <a:srgbClr val="FF0000"/>
                </a:solidFill>
                <a:latin typeface="Meiryo UI"/>
                <a:cs typeface="Meiryo UI"/>
              </a:rPr>
              <a:t>、</a:t>
            </a:r>
            <a:r>
              <a:rPr dirty="0" sz="850" spc="35">
                <a:solidFill>
                  <a:srgbClr val="FF0000"/>
                </a:solidFill>
                <a:latin typeface="Meiryo UI"/>
                <a:cs typeface="Meiryo UI"/>
              </a:rPr>
              <a:t>初</a:t>
            </a:r>
            <a:r>
              <a:rPr dirty="0" sz="850" spc="25">
                <a:solidFill>
                  <a:srgbClr val="FF0000"/>
                </a:solidFill>
                <a:latin typeface="Meiryo UI"/>
                <a:cs typeface="Meiryo UI"/>
              </a:rPr>
              <a:t>年</a:t>
            </a:r>
            <a:r>
              <a:rPr dirty="0" sz="850" spc="35">
                <a:solidFill>
                  <a:srgbClr val="FF0000"/>
                </a:solidFill>
                <a:latin typeface="Meiryo UI"/>
                <a:cs typeface="Meiryo UI"/>
              </a:rPr>
              <a:t>度校</a:t>
            </a:r>
            <a:r>
              <a:rPr dirty="0" sz="850" spc="25">
                <a:solidFill>
                  <a:srgbClr val="FF0000"/>
                </a:solidFill>
                <a:latin typeface="Meiryo UI"/>
                <a:cs typeface="Meiryo UI"/>
              </a:rPr>
              <a:t>内</a:t>
            </a:r>
            <a:r>
              <a:rPr dirty="0" sz="850" spc="15">
                <a:solidFill>
                  <a:srgbClr val="FF0000"/>
                </a:solidFill>
                <a:latin typeface="Meiryo UI"/>
                <a:cs typeface="Meiryo UI"/>
              </a:rPr>
              <a:t>LAN</a:t>
            </a:r>
            <a:r>
              <a:rPr dirty="0" sz="850" spc="35">
                <a:solidFill>
                  <a:srgbClr val="FF0000"/>
                </a:solidFill>
                <a:latin typeface="Meiryo UI"/>
                <a:cs typeface="Meiryo UI"/>
              </a:rPr>
              <a:t>環境</a:t>
            </a:r>
            <a:r>
              <a:rPr dirty="0" sz="850" spc="25">
                <a:solidFill>
                  <a:srgbClr val="FF0000"/>
                </a:solidFill>
                <a:latin typeface="Meiryo UI"/>
                <a:cs typeface="Meiryo UI"/>
              </a:rPr>
              <a:t>構</a:t>
            </a:r>
            <a:r>
              <a:rPr dirty="0" sz="850" spc="35">
                <a:solidFill>
                  <a:srgbClr val="FF0000"/>
                </a:solidFill>
                <a:latin typeface="Meiryo UI"/>
                <a:cs typeface="Meiryo UI"/>
              </a:rPr>
              <a:t>築</a:t>
            </a:r>
            <a:r>
              <a:rPr dirty="0" sz="850" spc="25">
                <a:solidFill>
                  <a:srgbClr val="FF0000"/>
                </a:solidFill>
                <a:latin typeface="Meiryo UI"/>
                <a:cs typeface="Meiryo UI"/>
              </a:rPr>
              <a:t>に必</a:t>
            </a:r>
            <a:r>
              <a:rPr dirty="0" sz="850" spc="35">
                <a:solidFill>
                  <a:srgbClr val="FF0000"/>
                </a:solidFill>
                <a:latin typeface="Meiryo UI"/>
                <a:cs typeface="Meiryo UI"/>
              </a:rPr>
              <a:t>要</a:t>
            </a:r>
            <a:r>
              <a:rPr dirty="0" sz="850" spc="25">
                <a:solidFill>
                  <a:srgbClr val="FF0000"/>
                </a:solidFill>
                <a:latin typeface="Meiryo UI"/>
                <a:cs typeface="Meiryo UI"/>
              </a:rPr>
              <a:t>な</a:t>
            </a:r>
            <a:r>
              <a:rPr dirty="0" sz="850" spc="35">
                <a:solidFill>
                  <a:srgbClr val="FF0000"/>
                </a:solidFill>
                <a:latin typeface="Meiryo UI"/>
                <a:cs typeface="Meiryo UI"/>
              </a:rPr>
              <a:t>費用</a:t>
            </a:r>
            <a:r>
              <a:rPr dirty="0" sz="850" spc="25">
                <a:solidFill>
                  <a:srgbClr val="FF0000"/>
                </a:solidFill>
                <a:latin typeface="Meiryo UI"/>
                <a:cs typeface="Meiryo UI"/>
              </a:rPr>
              <a:t>と</a:t>
            </a:r>
            <a:r>
              <a:rPr dirty="0" sz="850" spc="30">
                <a:solidFill>
                  <a:srgbClr val="FF0000"/>
                </a:solidFill>
                <a:latin typeface="Meiryo UI"/>
                <a:cs typeface="Meiryo UI"/>
              </a:rPr>
              <a:t>し</a:t>
            </a:r>
            <a:r>
              <a:rPr dirty="0" sz="850" spc="25">
                <a:solidFill>
                  <a:srgbClr val="FF0000"/>
                </a:solidFill>
                <a:latin typeface="Meiryo UI"/>
                <a:cs typeface="Meiryo UI"/>
              </a:rPr>
              <a:t>て</a:t>
            </a:r>
            <a:r>
              <a:rPr dirty="0" sz="850" spc="5">
                <a:solidFill>
                  <a:srgbClr val="FF0000"/>
                </a:solidFill>
                <a:latin typeface="Meiryo UI"/>
                <a:cs typeface="Meiryo UI"/>
              </a:rPr>
              <a:t>、</a:t>
            </a:r>
            <a:r>
              <a:rPr dirty="0" sz="850" spc="25">
                <a:solidFill>
                  <a:srgbClr val="FF0000"/>
                </a:solidFill>
                <a:latin typeface="Meiryo UI"/>
                <a:cs typeface="Meiryo UI"/>
              </a:rPr>
              <a:t>「「</a:t>
            </a:r>
            <a:r>
              <a:rPr dirty="0" sz="850" spc="10">
                <a:solidFill>
                  <a:srgbClr val="FF0000"/>
                </a:solidFill>
                <a:latin typeface="Meiryo UI"/>
                <a:cs typeface="Meiryo UI"/>
              </a:rPr>
              <a:t>GIGA</a:t>
            </a:r>
            <a:r>
              <a:rPr dirty="0" sz="850" spc="25">
                <a:solidFill>
                  <a:srgbClr val="FF0000"/>
                </a:solidFill>
                <a:latin typeface="Meiryo UI"/>
                <a:cs typeface="Meiryo UI"/>
              </a:rPr>
              <a:t>ス</a:t>
            </a:r>
            <a:r>
              <a:rPr dirty="0" sz="850" spc="20">
                <a:solidFill>
                  <a:srgbClr val="FF0000"/>
                </a:solidFill>
                <a:latin typeface="Meiryo UI"/>
                <a:cs typeface="Meiryo UI"/>
              </a:rPr>
              <a:t>ク</a:t>
            </a:r>
            <a:r>
              <a:rPr dirty="0" sz="850" spc="35">
                <a:solidFill>
                  <a:srgbClr val="FF0000"/>
                </a:solidFill>
                <a:latin typeface="Meiryo UI"/>
                <a:cs typeface="Meiryo UI"/>
              </a:rPr>
              <a:t>ール構</a:t>
            </a:r>
            <a:r>
              <a:rPr dirty="0" sz="850" spc="25">
                <a:solidFill>
                  <a:srgbClr val="FF0000"/>
                </a:solidFill>
                <a:latin typeface="Meiryo UI"/>
                <a:cs typeface="Meiryo UI"/>
              </a:rPr>
              <a:t>想</a:t>
            </a:r>
            <a:r>
              <a:rPr dirty="0" sz="850" spc="20">
                <a:solidFill>
                  <a:srgbClr val="FF0000"/>
                </a:solidFill>
                <a:latin typeface="Meiryo UI"/>
                <a:cs typeface="Meiryo UI"/>
              </a:rPr>
              <a:t>の</a:t>
            </a:r>
            <a:r>
              <a:rPr dirty="0" sz="850" spc="35">
                <a:solidFill>
                  <a:srgbClr val="FF0000"/>
                </a:solidFill>
                <a:latin typeface="Meiryo UI"/>
                <a:cs typeface="Meiryo UI"/>
              </a:rPr>
              <a:t>実現</a:t>
            </a:r>
            <a:r>
              <a:rPr dirty="0" sz="850" spc="25">
                <a:solidFill>
                  <a:srgbClr val="FF0000"/>
                </a:solidFill>
                <a:latin typeface="Meiryo UI"/>
                <a:cs typeface="Meiryo UI"/>
              </a:rPr>
              <a:t>」に向</a:t>
            </a:r>
            <a:r>
              <a:rPr dirty="0" sz="850" spc="35">
                <a:solidFill>
                  <a:srgbClr val="FF0000"/>
                </a:solidFill>
                <a:latin typeface="Meiryo UI"/>
                <a:cs typeface="Meiryo UI"/>
              </a:rPr>
              <a:t>け</a:t>
            </a:r>
            <a:r>
              <a:rPr dirty="0" sz="850" spc="15">
                <a:solidFill>
                  <a:srgbClr val="FF0000"/>
                </a:solidFill>
                <a:latin typeface="Meiryo UI"/>
                <a:cs typeface="Meiryo UI"/>
              </a:rPr>
              <a:t>た</a:t>
            </a:r>
            <a:r>
              <a:rPr dirty="0" sz="850" spc="35">
                <a:solidFill>
                  <a:srgbClr val="FF0000"/>
                </a:solidFill>
                <a:latin typeface="Meiryo UI"/>
                <a:cs typeface="Meiryo UI"/>
              </a:rPr>
              <a:t>校内</a:t>
            </a:r>
            <a:r>
              <a:rPr dirty="0" sz="850" spc="25">
                <a:solidFill>
                  <a:srgbClr val="FF0000"/>
                </a:solidFill>
                <a:latin typeface="Meiryo UI"/>
                <a:cs typeface="Meiryo UI"/>
              </a:rPr>
              <a:t>通信</a:t>
            </a:r>
            <a:r>
              <a:rPr dirty="0" sz="850" spc="35">
                <a:solidFill>
                  <a:srgbClr val="FF0000"/>
                </a:solidFill>
                <a:latin typeface="Meiryo UI"/>
                <a:cs typeface="Meiryo UI"/>
              </a:rPr>
              <a:t>ネ</a:t>
            </a:r>
            <a:r>
              <a:rPr dirty="0" sz="850" spc="20">
                <a:solidFill>
                  <a:srgbClr val="FF0000"/>
                </a:solidFill>
                <a:latin typeface="Meiryo UI"/>
                <a:cs typeface="Meiryo UI"/>
              </a:rPr>
              <a:t>ッ</a:t>
            </a:r>
            <a:r>
              <a:rPr dirty="0" sz="850" spc="30">
                <a:solidFill>
                  <a:srgbClr val="FF0000"/>
                </a:solidFill>
                <a:latin typeface="Meiryo UI"/>
                <a:cs typeface="Meiryo UI"/>
              </a:rPr>
              <a:t>ト</a:t>
            </a:r>
            <a:r>
              <a:rPr dirty="0" sz="850" spc="10">
                <a:solidFill>
                  <a:srgbClr val="FF0000"/>
                </a:solidFill>
                <a:latin typeface="Meiryo UI"/>
                <a:cs typeface="Meiryo UI"/>
              </a:rPr>
              <a:t>ワ</a:t>
            </a:r>
            <a:r>
              <a:rPr dirty="0" sz="850" spc="20">
                <a:solidFill>
                  <a:srgbClr val="FF0000"/>
                </a:solidFill>
                <a:latin typeface="Meiryo UI"/>
                <a:cs typeface="Meiryo UI"/>
              </a:rPr>
              <a:t>ーク</a:t>
            </a:r>
            <a:r>
              <a:rPr dirty="0" sz="850" spc="35">
                <a:solidFill>
                  <a:srgbClr val="FF0000"/>
                </a:solidFill>
                <a:latin typeface="Meiryo UI"/>
                <a:cs typeface="Meiryo UI"/>
              </a:rPr>
              <a:t>整備事</a:t>
            </a:r>
            <a:r>
              <a:rPr dirty="0" sz="850" spc="25">
                <a:solidFill>
                  <a:srgbClr val="FF0000"/>
                </a:solidFill>
                <a:latin typeface="Meiryo UI"/>
                <a:cs typeface="Meiryo UI"/>
              </a:rPr>
              <a:t>業」にて整</a:t>
            </a:r>
            <a:endParaRPr sz="850">
              <a:latin typeface="Meiryo UI"/>
              <a:cs typeface="Meiryo UI"/>
            </a:endParaRPr>
          </a:p>
          <a:p>
            <a:pPr marL="12700">
              <a:lnSpc>
                <a:spcPct val="100000"/>
              </a:lnSpc>
              <a:spcBef>
                <a:spcPts val="815"/>
              </a:spcBef>
            </a:pPr>
            <a:r>
              <a:rPr dirty="0" sz="850" spc="25">
                <a:solidFill>
                  <a:srgbClr val="FF0000"/>
                </a:solidFill>
                <a:latin typeface="Meiryo UI"/>
                <a:cs typeface="Meiryo UI"/>
              </a:rPr>
              <a:t>備</a:t>
            </a:r>
            <a:r>
              <a:rPr dirty="0" sz="850" spc="20">
                <a:solidFill>
                  <a:srgbClr val="FF0000"/>
                </a:solidFill>
                <a:latin typeface="Meiryo UI"/>
                <a:cs typeface="Meiryo UI"/>
              </a:rPr>
              <a:t>す</a:t>
            </a:r>
            <a:r>
              <a:rPr dirty="0" sz="850" spc="15">
                <a:solidFill>
                  <a:srgbClr val="FF0000"/>
                </a:solidFill>
                <a:latin typeface="Meiryo UI"/>
                <a:cs typeface="Meiryo UI"/>
              </a:rPr>
              <a:t>るも</a:t>
            </a:r>
            <a:r>
              <a:rPr dirty="0" sz="850" spc="20">
                <a:solidFill>
                  <a:srgbClr val="FF0000"/>
                </a:solidFill>
                <a:latin typeface="Meiryo UI"/>
                <a:cs typeface="Meiryo UI"/>
              </a:rPr>
              <a:t>の</a:t>
            </a:r>
            <a:r>
              <a:rPr dirty="0" sz="850" spc="15">
                <a:solidFill>
                  <a:srgbClr val="FF0000"/>
                </a:solidFill>
                <a:latin typeface="Meiryo UI"/>
                <a:cs typeface="Meiryo UI"/>
              </a:rPr>
              <a:t>と</a:t>
            </a:r>
            <a:r>
              <a:rPr dirty="0" sz="850" spc="20">
                <a:solidFill>
                  <a:srgbClr val="FF0000"/>
                </a:solidFill>
                <a:latin typeface="Meiryo UI"/>
                <a:cs typeface="Meiryo UI"/>
              </a:rPr>
              <a:t>す</a:t>
            </a:r>
            <a:r>
              <a:rPr dirty="0" sz="850" spc="15">
                <a:solidFill>
                  <a:srgbClr val="FF0000"/>
                </a:solidFill>
                <a:latin typeface="Meiryo UI"/>
                <a:cs typeface="Meiryo UI"/>
              </a:rPr>
              <a:t>る。 </a:t>
            </a:r>
            <a:r>
              <a:rPr dirty="0" sz="850" spc="20">
                <a:solidFill>
                  <a:srgbClr val="FF0000"/>
                </a:solidFill>
                <a:latin typeface="Meiryo UI"/>
                <a:cs typeface="Meiryo UI"/>
              </a:rPr>
              <a:t> </a:t>
            </a:r>
            <a:r>
              <a:rPr dirty="0" sz="850" spc="25">
                <a:solidFill>
                  <a:srgbClr val="FF0000"/>
                </a:solidFill>
                <a:latin typeface="Meiryo UI"/>
                <a:cs typeface="Meiryo UI"/>
              </a:rPr>
              <a:t>※上記</a:t>
            </a:r>
            <a:r>
              <a:rPr dirty="0" sz="850" spc="15">
                <a:solidFill>
                  <a:srgbClr val="FF0000"/>
                </a:solidFill>
                <a:latin typeface="Meiryo UI"/>
                <a:cs typeface="Meiryo UI"/>
              </a:rPr>
              <a:t>３OS</a:t>
            </a:r>
            <a:r>
              <a:rPr dirty="0" sz="850" spc="20">
                <a:solidFill>
                  <a:srgbClr val="FF0000"/>
                </a:solidFill>
                <a:latin typeface="Meiryo UI"/>
                <a:cs typeface="Meiryo UI"/>
              </a:rPr>
              <a:t>が</a:t>
            </a:r>
            <a:r>
              <a:rPr dirty="0" sz="850" spc="25">
                <a:solidFill>
                  <a:srgbClr val="FF0000"/>
                </a:solidFill>
                <a:latin typeface="Meiryo UI"/>
                <a:cs typeface="Meiryo UI"/>
              </a:rPr>
              <a:t>提供</a:t>
            </a:r>
            <a:r>
              <a:rPr dirty="0" sz="850" spc="20">
                <a:solidFill>
                  <a:srgbClr val="FF0000"/>
                </a:solidFill>
                <a:latin typeface="Meiryo UI"/>
                <a:cs typeface="Meiryo UI"/>
              </a:rPr>
              <a:t>す</a:t>
            </a:r>
            <a:r>
              <a:rPr dirty="0" sz="850" spc="15">
                <a:solidFill>
                  <a:srgbClr val="FF0000"/>
                </a:solidFill>
                <a:latin typeface="Meiryo UI"/>
                <a:cs typeface="Meiryo UI"/>
              </a:rPr>
              <a:t>るも</a:t>
            </a:r>
            <a:r>
              <a:rPr dirty="0" sz="850" spc="20">
                <a:solidFill>
                  <a:srgbClr val="FF0000"/>
                </a:solidFill>
                <a:latin typeface="Meiryo UI"/>
                <a:cs typeface="Meiryo UI"/>
              </a:rPr>
              <a:t>の</a:t>
            </a:r>
            <a:r>
              <a:rPr dirty="0" sz="850" spc="25">
                <a:solidFill>
                  <a:srgbClr val="FF0000"/>
                </a:solidFill>
                <a:latin typeface="Meiryo UI"/>
                <a:cs typeface="Meiryo UI"/>
              </a:rPr>
              <a:t>以外</a:t>
            </a:r>
            <a:r>
              <a:rPr dirty="0" sz="850" spc="15">
                <a:solidFill>
                  <a:srgbClr val="FF0000"/>
                </a:solidFill>
                <a:latin typeface="Meiryo UI"/>
                <a:cs typeface="Meiryo UI"/>
              </a:rPr>
              <a:t>にも</a:t>
            </a:r>
            <a:r>
              <a:rPr dirty="0" sz="850" spc="25">
                <a:solidFill>
                  <a:srgbClr val="FF0000"/>
                </a:solidFill>
                <a:latin typeface="Meiryo UI"/>
                <a:cs typeface="Meiryo UI"/>
              </a:rPr>
              <a:t>教育利用可能</a:t>
            </a:r>
            <a:r>
              <a:rPr dirty="0" sz="850" spc="10">
                <a:solidFill>
                  <a:srgbClr val="FF0000"/>
                </a:solidFill>
                <a:latin typeface="Meiryo UI"/>
                <a:cs typeface="Meiryo UI"/>
              </a:rPr>
              <a:t>な</a:t>
            </a:r>
            <a:r>
              <a:rPr dirty="0" sz="850" spc="5">
                <a:solidFill>
                  <a:srgbClr val="FF0000"/>
                </a:solidFill>
                <a:latin typeface="Meiryo UI"/>
                <a:cs typeface="Meiryo UI"/>
              </a:rPr>
              <a:t>クラ</a:t>
            </a:r>
            <a:r>
              <a:rPr dirty="0" sz="850" spc="10">
                <a:solidFill>
                  <a:srgbClr val="FF0000"/>
                </a:solidFill>
                <a:latin typeface="Meiryo UI"/>
                <a:cs typeface="Meiryo UI"/>
              </a:rPr>
              <a:t>ウ</a:t>
            </a:r>
            <a:r>
              <a:rPr dirty="0" sz="850" spc="15">
                <a:solidFill>
                  <a:srgbClr val="FF0000"/>
                </a:solidFill>
                <a:latin typeface="Meiryo UI"/>
                <a:cs typeface="Meiryo UI"/>
              </a:rPr>
              <a:t>ド</a:t>
            </a:r>
            <a:r>
              <a:rPr dirty="0" sz="850" spc="20">
                <a:solidFill>
                  <a:srgbClr val="FF0000"/>
                </a:solidFill>
                <a:latin typeface="Meiryo UI"/>
                <a:cs typeface="Meiryo UI"/>
              </a:rPr>
              <a:t>サー</a:t>
            </a:r>
            <a:r>
              <a:rPr dirty="0" sz="850" spc="15">
                <a:solidFill>
                  <a:srgbClr val="FF0000"/>
                </a:solidFill>
                <a:latin typeface="Meiryo UI"/>
                <a:cs typeface="Meiryo UI"/>
              </a:rPr>
              <a:t>ビス</a:t>
            </a:r>
            <a:r>
              <a:rPr dirty="0" sz="850" spc="10">
                <a:solidFill>
                  <a:srgbClr val="FF0000"/>
                </a:solidFill>
                <a:latin typeface="Meiryo UI"/>
                <a:cs typeface="Meiryo UI"/>
              </a:rPr>
              <a:t>は</a:t>
            </a:r>
            <a:r>
              <a:rPr dirty="0" sz="850" spc="25">
                <a:solidFill>
                  <a:srgbClr val="FF0000"/>
                </a:solidFill>
                <a:latin typeface="Meiryo UI"/>
                <a:cs typeface="Meiryo UI"/>
              </a:rPr>
              <a:t>存在</a:t>
            </a:r>
            <a:r>
              <a:rPr dirty="0" sz="850" spc="20">
                <a:solidFill>
                  <a:srgbClr val="FF0000"/>
                </a:solidFill>
                <a:latin typeface="Meiryo UI"/>
                <a:cs typeface="Meiryo UI"/>
              </a:rPr>
              <a:t>す</a:t>
            </a:r>
            <a:r>
              <a:rPr dirty="0" sz="850" spc="30">
                <a:solidFill>
                  <a:srgbClr val="FF0000"/>
                </a:solidFill>
                <a:latin typeface="Meiryo UI"/>
                <a:cs typeface="Meiryo UI"/>
              </a:rPr>
              <a:t>る</a:t>
            </a:r>
            <a:r>
              <a:rPr dirty="0" sz="850" spc="15">
                <a:solidFill>
                  <a:srgbClr val="FF0000"/>
                </a:solidFill>
                <a:latin typeface="Meiryo UI"/>
                <a:cs typeface="Meiryo UI"/>
              </a:rPr>
              <a:t>た</a:t>
            </a:r>
            <a:r>
              <a:rPr dirty="0" sz="850" spc="20">
                <a:solidFill>
                  <a:srgbClr val="FF0000"/>
                </a:solidFill>
                <a:latin typeface="Meiryo UI"/>
                <a:cs typeface="Meiryo UI"/>
              </a:rPr>
              <a:t>め</a:t>
            </a:r>
            <a:r>
              <a:rPr dirty="0" sz="850" spc="5">
                <a:solidFill>
                  <a:srgbClr val="FF0000"/>
                </a:solidFill>
                <a:latin typeface="Meiryo UI"/>
                <a:cs typeface="Meiryo UI"/>
              </a:rPr>
              <a:t>、</a:t>
            </a:r>
            <a:r>
              <a:rPr dirty="0" sz="850" spc="25">
                <a:solidFill>
                  <a:srgbClr val="FF0000"/>
                </a:solidFill>
                <a:latin typeface="Meiryo UI"/>
                <a:cs typeface="Meiryo UI"/>
              </a:rPr>
              <a:t>選択肢</a:t>
            </a:r>
            <a:r>
              <a:rPr dirty="0" sz="850" spc="20">
                <a:solidFill>
                  <a:srgbClr val="FF0000"/>
                </a:solidFill>
                <a:latin typeface="Meiryo UI"/>
                <a:cs typeface="Meiryo UI"/>
              </a:rPr>
              <a:t>の</a:t>
            </a:r>
            <a:r>
              <a:rPr dirty="0" sz="850" spc="25">
                <a:solidFill>
                  <a:srgbClr val="FF0000"/>
                </a:solidFill>
                <a:latin typeface="Meiryo UI"/>
                <a:cs typeface="Meiryo UI"/>
              </a:rPr>
              <a:t>１</a:t>
            </a:r>
            <a:r>
              <a:rPr dirty="0" sz="850" spc="15">
                <a:solidFill>
                  <a:srgbClr val="FF0000"/>
                </a:solidFill>
                <a:latin typeface="Meiryo UI"/>
                <a:cs typeface="Meiryo UI"/>
              </a:rPr>
              <a:t>つとし</a:t>
            </a:r>
            <a:r>
              <a:rPr dirty="0" sz="850" spc="25">
                <a:solidFill>
                  <a:srgbClr val="FF0000"/>
                </a:solidFill>
                <a:latin typeface="Meiryo UI"/>
                <a:cs typeface="Meiryo UI"/>
              </a:rPr>
              <a:t>て検討</a:t>
            </a:r>
            <a:r>
              <a:rPr dirty="0" sz="850" spc="20">
                <a:solidFill>
                  <a:srgbClr val="FF0000"/>
                </a:solidFill>
                <a:latin typeface="Meiryo UI"/>
                <a:cs typeface="Meiryo UI"/>
              </a:rPr>
              <a:t>す</a:t>
            </a:r>
            <a:r>
              <a:rPr dirty="0" sz="850" spc="15">
                <a:solidFill>
                  <a:srgbClr val="FF0000"/>
                </a:solidFill>
                <a:latin typeface="Meiryo UI"/>
                <a:cs typeface="Meiryo UI"/>
              </a:rPr>
              <a:t>る</a:t>
            </a:r>
            <a:r>
              <a:rPr dirty="0" sz="850" spc="20">
                <a:solidFill>
                  <a:srgbClr val="FF0000"/>
                </a:solidFill>
                <a:latin typeface="Meiryo UI"/>
                <a:cs typeface="Meiryo UI"/>
              </a:rPr>
              <a:t>こ</a:t>
            </a:r>
            <a:r>
              <a:rPr dirty="0" sz="850" spc="15">
                <a:solidFill>
                  <a:srgbClr val="FF0000"/>
                </a:solidFill>
                <a:latin typeface="Meiryo UI"/>
                <a:cs typeface="Meiryo UI"/>
              </a:rPr>
              <a:t>と。</a:t>
            </a:r>
            <a:endParaRPr sz="850">
              <a:latin typeface="Meiryo UI"/>
              <a:cs typeface="Meiryo UI"/>
            </a:endParaRPr>
          </a:p>
        </p:txBody>
      </p:sp>
      <p:pic>
        <p:nvPicPr>
          <p:cNvPr id="13" name="object 13"/>
          <p:cNvPicPr/>
          <p:nvPr/>
        </p:nvPicPr>
        <p:blipFill>
          <a:blip r:embed="rId3" cstate="print"/>
          <a:stretch>
            <a:fillRect/>
          </a:stretch>
        </p:blipFill>
        <p:spPr>
          <a:xfrm>
            <a:off x="477393" y="2319901"/>
            <a:ext cx="691514" cy="653422"/>
          </a:xfrm>
          <a:prstGeom prst="rect">
            <a:avLst/>
          </a:prstGeom>
        </p:spPr>
      </p:pic>
      <p:sp>
        <p:nvSpPr>
          <p:cNvPr id="14" name="object 14"/>
          <p:cNvSpPr txBox="1"/>
          <p:nvPr/>
        </p:nvSpPr>
        <p:spPr>
          <a:xfrm>
            <a:off x="439927" y="3041395"/>
            <a:ext cx="885190" cy="339725"/>
          </a:xfrm>
          <a:prstGeom prst="rect">
            <a:avLst/>
          </a:prstGeom>
        </p:spPr>
        <p:txBody>
          <a:bodyPr wrap="square" lIns="0" tIns="16510" rIns="0" bIns="0" rtlCol="0" vert="horz">
            <a:spAutoFit/>
          </a:bodyPr>
          <a:lstStyle/>
          <a:p>
            <a:pPr marL="12700">
              <a:lnSpc>
                <a:spcPct val="100000"/>
              </a:lnSpc>
              <a:spcBef>
                <a:spcPts val="130"/>
              </a:spcBef>
            </a:pPr>
            <a:r>
              <a:rPr dirty="0" sz="1000" spc="15">
                <a:latin typeface="Arial"/>
                <a:cs typeface="Arial"/>
              </a:rPr>
              <a:t>Windows</a:t>
            </a:r>
            <a:r>
              <a:rPr dirty="0" sz="1000" spc="30">
                <a:latin typeface="MS UI Gothic"/>
                <a:cs typeface="MS UI Gothic"/>
              </a:rPr>
              <a:t>端末</a:t>
            </a:r>
            <a:endParaRPr sz="1000">
              <a:latin typeface="MS UI Gothic"/>
              <a:cs typeface="MS UI Gothic"/>
            </a:endParaRPr>
          </a:p>
          <a:p>
            <a:pPr marL="12700">
              <a:lnSpc>
                <a:spcPct val="100000"/>
              </a:lnSpc>
              <a:spcBef>
                <a:spcPts val="35"/>
              </a:spcBef>
            </a:pPr>
            <a:r>
              <a:rPr dirty="0" sz="1000" spc="15">
                <a:latin typeface="MS UI Gothic"/>
                <a:cs typeface="MS UI Gothic"/>
              </a:rPr>
              <a:t>（</a:t>
            </a:r>
            <a:r>
              <a:rPr dirty="0" sz="1000" spc="175">
                <a:latin typeface="MS UI Gothic"/>
                <a:cs typeface="MS UI Gothic"/>
              </a:rPr>
              <a:t>キー</a:t>
            </a:r>
            <a:r>
              <a:rPr dirty="0" sz="1000" spc="150">
                <a:latin typeface="MS UI Gothic"/>
                <a:cs typeface="MS UI Gothic"/>
              </a:rPr>
              <a:t>ボ</a:t>
            </a:r>
            <a:r>
              <a:rPr dirty="0" sz="1000" spc="175">
                <a:latin typeface="MS UI Gothic"/>
                <a:cs typeface="MS UI Gothic"/>
              </a:rPr>
              <a:t>ー</a:t>
            </a:r>
            <a:r>
              <a:rPr dirty="0" sz="1000" spc="5">
                <a:latin typeface="MS UI Gothic"/>
                <a:cs typeface="MS UI Gothic"/>
              </a:rPr>
              <a:t>ド</a:t>
            </a:r>
            <a:r>
              <a:rPr dirty="0" sz="1000" spc="20">
                <a:latin typeface="MS UI Gothic"/>
                <a:cs typeface="MS UI Gothic"/>
              </a:rPr>
              <a:t>付）</a:t>
            </a:r>
            <a:endParaRPr sz="1000">
              <a:latin typeface="MS UI Gothic"/>
              <a:cs typeface="MS UI Gothic"/>
            </a:endParaRPr>
          </a:p>
        </p:txBody>
      </p:sp>
      <p:pic>
        <p:nvPicPr>
          <p:cNvPr id="15" name="object 15"/>
          <p:cNvPicPr/>
          <p:nvPr/>
        </p:nvPicPr>
        <p:blipFill>
          <a:blip r:embed="rId4" cstate="print"/>
          <a:stretch>
            <a:fillRect/>
          </a:stretch>
        </p:blipFill>
        <p:spPr>
          <a:xfrm>
            <a:off x="535305" y="3862189"/>
            <a:ext cx="691515" cy="653422"/>
          </a:xfrm>
          <a:prstGeom prst="rect">
            <a:avLst/>
          </a:prstGeom>
        </p:spPr>
      </p:pic>
      <p:pic>
        <p:nvPicPr>
          <p:cNvPr id="16" name="object 16"/>
          <p:cNvPicPr/>
          <p:nvPr/>
        </p:nvPicPr>
        <p:blipFill>
          <a:blip r:embed="rId5" cstate="print"/>
          <a:stretch>
            <a:fillRect/>
          </a:stretch>
        </p:blipFill>
        <p:spPr>
          <a:xfrm>
            <a:off x="593216" y="5491345"/>
            <a:ext cx="691515" cy="653422"/>
          </a:xfrm>
          <a:prstGeom prst="rect">
            <a:avLst/>
          </a:prstGeom>
        </p:spPr>
      </p:pic>
      <p:sp>
        <p:nvSpPr>
          <p:cNvPr id="17" name="object 17"/>
          <p:cNvSpPr txBox="1"/>
          <p:nvPr/>
        </p:nvSpPr>
        <p:spPr>
          <a:xfrm>
            <a:off x="558800" y="6133591"/>
            <a:ext cx="754380" cy="339725"/>
          </a:xfrm>
          <a:prstGeom prst="rect">
            <a:avLst/>
          </a:prstGeom>
        </p:spPr>
        <p:txBody>
          <a:bodyPr wrap="square" lIns="0" tIns="16510" rIns="0" bIns="0" rtlCol="0" vert="horz">
            <a:spAutoFit/>
          </a:bodyPr>
          <a:lstStyle/>
          <a:p>
            <a:pPr marL="12700">
              <a:lnSpc>
                <a:spcPct val="100000"/>
              </a:lnSpc>
              <a:spcBef>
                <a:spcPts val="130"/>
              </a:spcBef>
            </a:pPr>
            <a:r>
              <a:rPr dirty="0" sz="1000" spc="5">
                <a:latin typeface="Arial"/>
                <a:cs typeface="Arial"/>
              </a:rPr>
              <a:t>iP</a:t>
            </a:r>
            <a:r>
              <a:rPr dirty="0" sz="1000" spc="15">
                <a:latin typeface="Arial"/>
                <a:cs typeface="Arial"/>
              </a:rPr>
              <a:t>ad</a:t>
            </a:r>
            <a:r>
              <a:rPr dirty="0" sz="1000" spc="30">
                <a:latin typeface="MS UI Gothic"/>
                <a:cs typeface="MS UI Gothic"/>
              </a:rPr>
              <a:t>第</a:t>
            </a:r>
            <a:r>
              <a:rPr dirty="0" sz="1000" spc="15">
                <a:latin typeface="Arial"/>
                <a:cs typeface="Arial"/>
              </a:rPr>
              <a:t>7</a:t>
            </a:r>
            <a:r>
              <a:rPr dirty="0" sz="1000" spc="30">
                <a:latin typeface="MS UI Gothic"/>
                <a:cs typeface="MS UI Gothic"/>
              </a:rPr>
              <a:t>世代</a:t>
            </a:r>
            <a:endParaRPr sz="1000">
              <a:latin typeface="MS UI Gothic"/>
              <a:cs typeface="MS UI Gothic"/>
            </a:endParaRPr>
          </a:p>
          <a:p>
            <a:pPr marL="12700">
              <a:lnSpc>
                <a:spcPct val="100000"/>
              </a:lnSpc>
              <a:spcBef>
                <a:spcPts val="35"/>
              </a:spcBef>
            </a:pPr>
            <a:r>
              <a:rPr dirty="0" sz="1000" spc="30">
                <a:latin typeface="MS UI Gothic"/>
                <a:cs typeface="MS UI Gothic"/>
              </a:rPr>
              <a:t>＋</a:t>
            </a:r>
            <a:r>
              <a:rPr dirty="0" sz="1000" spc="175">
                <a:latin typeface="MS UI Gothic"/>
                <a:cs typeface="MS UI Gothic"/>
              </a:rPr>
              <a:t>キー</a:t>
            </a:r>
            <a:r>
              <a:rPr dirty="0" sz="1000" spc="150">
                <a:latin typeface="MS UI Gothic"/>
                <a:cs typeface="MS UI Gothic"/>
              </a:rPr>
              <a:t>ボ</a:t>
            </a:r>
            <a:r>
              <a:rPr dirty="0" sz="1000" spc="175">
                <a:latin typeface="MS UI Gothic"/>
                <a:cs typeface="MS UI Gothic"/>
              </a:rPr>
              <a:t>ー</a:t>
            </a:r>
            <a:r>
              <a:rPr dirty="0" sz="1000" spc="5">
                <a:latin typeface="MS UI Gothic"/>
                <a:cs typeface="MS UI Gothic"/>
              </a:rPr>
              <a:t>ド</a:t>
            </a:r>
            <a:endParaRPr sz="1000">
              <a:latin typeface="MS UI Gothic"/>
              <a:cs typeface="MS UI Gothic"/>
            </a:endParaRPr>
          </a:p>
        </p:txBody>
      </p:sp>
      <p:sp>
        <p:nvSpPr>
          <p:cNvPr id="18" name="object 18"/>
          <p:cNvSpPr txBox="1"/>
          <p:nvPr/>
        </p:nvSpPr>
        <p:spPr>
          <a:xfrm>
            <a:off x="439927" y="4502911"/>
            <a:ext cx="819785" cy="498475"/>
          </a:xfrm>
          <a:prstGeom prst="rect">
            <a:avLst/>
          </a:prstGeom>
        </p:spPr>
        <p:txBody>
          <a:bodyPr wrap="square" lIns="0" tIns="16510" rIns="0" bIns="0" rtlCol="0" vert="horz">
            <a:spAutoFit/>
          </a:bodyPr>
          <a:lstStyle/>
          <a:p>
            <a:pPr marL="12700">
              <a:lnSpc>
                <a:spcPct val="100000"/>
              </a:lnSpc>
              <a:spcBef>
                <a:spcPts val="130"/>
              </a:spcBef>
            </a:pPr>
            <a:r>
              <a:rPr dirty="0" sz="1000" spc="10">
                <a:latin typeface="Arial"/>
                <a:cs typeface="Arial"/>
              </a:rPr>
              <a:t>Chromebook</a:t>
            </a:r>
            <a:endParaRPr sz="1000">
              <a:latin typeface="Arial"/>
              <a:cs typeface="Arial"/>
            </a:endParaRPr>
          </a:p>
          <a:p>
            <a:pPr marL="12700">
              <a:lnSpc>
                <a:spcPts val="1195"/>
              </a:lnSpc>
              <a:spcBef>
                <a:spcPts val="95"/>
              </a:spcBef>
            </a:pPr>
            <a:r>
              <a:rPr dirty="0" sz="1000" spc="15">
                <a:latin typeface="MS UI Gothic"/>
                <a:cs typeface="MS UI Gothic"/>
              </a:rPr>
              <a:t>（</a:t>
            </a:r>
            <a:r>
              <a:rPr dirty="0" sz="1000" spc="175">
                <a:latin typeface="MS UI Gothic"/>
                <a:cs typeface="MS UI Gothic"/>
              </a:rPr>
              <a:t>キー</a:t>
            </a:r>
            <a:r>
              <a:rPr dirty="0" sz="1000" spc="150">
                <a:latin typeface="MS UI Gothic"/>
                <a:cs typeface="MS UI Gothic"/>
              </a:rPr>
              <a:t>ボ</a:t>
            </a:r>
            <a:r>
              <a:rPr dirty="0" sz="1000" spc="175">
                <a:latin typeface="MS UI Gothic"/>
                <a:cs typeface="MS UI Gothic"/>
              </a:rPr>
              <a:t>ー</a:t>
            </a:r>
            <a:r>
              <a:rPr dirty="0" sz="1000" spc="5">
                <a:latin typeface="MS UI Gothic"/>
                <a:cs typeface="MS UI Gothic"/>
              </a:rPr>
              <a:t>ド</a:t>
            </a:r>
            <a:r>
              <a:rPr dirty="0" sz="1000" spc="30">
                <a:latin typeface="MS UI Gothic"/>
                <a:cs typeface="MS UI Gothic"/>
              </a:rPr>
              <a:t>付</a:t>
            </a:r>
            <a:endParaRPr sz="1000">
              <a:latin typeface="MS UI Gothic"/>
              <a:cs typeface="MS UI Gothic"/>
            </a:endParaRPr>
          </a:p>
          <a:p>
            <a:pPr marL="12700">
              <a:lnSpc>
                <a:spcPts val="1195"/>
              </a:lnSpc>
            </a:pPr>
            <a:r>
              <a:rPr dirty="0" sz="1000" spc="15">
                <a:latin typeface="MS UI Gothic"/>
                <a:cs typeface="MS UI Gothic"/>
              </a:rPr>
              <a:t>）</a:t>
            </a:r>
            <a:endParaRPr sz="1000">
              <a:latin typeface="MS UI Gothic"/>
              <a:cs typeface="MS UI Gothic"/>
            </a:endParaRPr>
          </a:p>
        </p:txBody>
      </p:sp>
      <p:pic>
        <p:nvPicPr>
          <p:cNvPr id="19" name="object 19"/>
          <p:cNvPicPr/>
          <p:nvPr/>
        </p:nvPicPr>
        <p:blipFill>
          <a:blip r:embed="rId6" cstate="print"/>
          <a:stretch>
            <a:fillRect/>
          </a:stretch>
        </p:blipFill>
        <p:spPr>
          <a:xfrm>
            <a:off x="1699260" y="5490977"/>
            <a:ext cx="961644" cy="1009607"/>
          </a:xfrm>
          <a:prstGeom prst="rect">
            <a:avLst/>
          </a:prstGeom>
        </p:spPr>
      </p:pic>
      <p:pic>
        <p:nvPicPr>
          <p:cNvPr id="20" name="object 20"/>
          <p:cNvPicPr/>
          <p:nvPr/>
        </p:nvPicPr>
        <p:blipFill>
          <a:blip r:embed="rId7" cstate="print"/>
          <a:stretch>
            <a:fillRect/>
          </a:stretch>
        </p:blipFill>
        <p:spPr>
          <a:xfrm>
            <a:off x="8776716" y="5410205"/>
            <a:ext cx="1446276" cy="1191768"/>
          </a:xfrm>
          <a:prstGeom prst="rect">
            <a:avLst/>
          </a:prstGeom>
        </p:spPr>
      </p:pic>
      <p:pic>
        <p:nvPicPr>
          <p:cNvPr id="21" name="object 21"/>
          <p:cNvPicPr/>
          <p:nvPr/>
        </p:nvPicPr>
        <p:blipFill>
          <a:blip r:embed="rId8" cstate="print"/>
          <a:stretch>
            <a:fillRect/>
          </a:stretch>
        </p:blipFill>
        <p:spPr>
          <a:xfrm>
            <a:off x="8037576" y="1996439"/>
            <a:ext cx="2328672" cy="1421891"/>
          </a:xfrm>
          <a:prstGeom prst="rect">
            <a:avLst/>
          </a:prstGeom>
        </p:spPr>
      </p:pic>
      <p:sp>
        <p:nvSpPr>
          <p:cNvPr id="22" name="object 22"/>
          <p:cNvSpPr txBox="1"/>
          <p:nvPr/>
        </p:nvSpPr>
        <p:spPr>
          <a:xfrm>
            <a:off x="1497583" y="4266691"/>
            <a:ext cx="589280" cy="159385"/>
          </a:xfrm>
          <a:prstGeom prst="rect">
            <a:avLst/>
          </a:prstGeom>
        </p:spPr>
        <p:txBody>
          <a:bodyPr wrap="square" lIns="0" tIns="15875" rIns="0" bIns="0" rtlCol="0" vert="horz">
            <a:spAutoFit/>
          </a:bodyPr>
          <a:lstStyle/>
          <a:p>
            <a:pPr marL="12700">
              <a:lnSpc>
                <a:spcPct val="100000"/>
              </a:lnSpc>
              <a:spcBef>
                <a:spcPts val="125"/>
              </a:spcBef>
            </a:pPr>
            <a:r>
              <a:rPr dirty="0" sz="850" spc="45" b="1">
                <a:solidFill>
                  <a:srgbClr val="757575"/>
                </a:solidFill>
                <a:latin typeface="BIZ UDGothic"/>
                <a:cs typeface="BIZ UDGothic"/>
              </a:rPr>
              <a:t>ク</a:t>
            </a:r>
            <a:r>
              <a:rPr dirty="0" sz="850" spc="35" b="1">
                <a:solidFill>
                  <a:srgbClr val="757575"/>
                </a:solidFill>
                <a:latin typeface="BIZ UDGothic"/>
                <a:cs typeface="BIZ UDGothic"/>
              </a:rPr>
              <a:t>ラス管</a:t>
            </a:r>
            <a:r>
              <a:rPr dirty="0" sz="850" spc="25" b="1">
                <a:solidFill>
                  <a:srgbClr val="757575"/>
                </a:solidFill>
                <a:latin typeface="BIZ UDGothic"/>
                <a:cs typeface="BIZ UDGothic"/>
              </a:rPr>
              <a:t>理</a:t>
            </a:r>
            <a:endParaRPr sz="850">
              <a:latin typeface="BIZ UDGothic"/>
              <a:cs typeface="BIZ UDGothic"/>
            </a:endParaRPr>
          </a:p>
        </p:txBody>
      </p:sp>
      <p:pic>
        <p:nvPicPr>
          <p:cNvPr id="23" name="object 23"/>
          <p:cNvPicPr/>
          <p:nvPr/>
        </p:nvPicPr>
        <p:blipFill>
          <a:blip r:embed="rId9" cstate="print"/>
          <a:stretch>
            <a:fillRect/>
          </a:stretch>
        </p:blipFill>
        <p:spPr>
          <a:xfrm>
            <a:off x="1620011" y="4610100"/>
            <a:ext cx="345948" cy="300228"/>
          </a:xfrm>
          <a:prstGeom prst="rect">
            <a:avLst/>
          </a:prstGeom>
        </p:spPr>
      </p:pic>
      <p:pic>
        <p:nvPicPr>
          <p:cNvPr id="24" name="object 24"/>
          <p:cNvPicPr/>
          <p:nvPr/>
        </p:nvPicPr>
        <p:blipFill>
          <a:blip r:embed="rId10" cstate="print"/>
          <a:stretch>
            <a:fillRect/>
          </a:stretch>
        </p:blipFill>
        <p:spPr>
          <a:xfrm>
            <a:off x="3744467" y="4593335"/>
            <a:ext cx="316991" cy="316992"/>
          </a:xfrm>
          <a:prstGeom prst="rect">
            <a:avLst/>
          </a:prstGeom>
        </p:spPr>
      </p:pic>
      <p:sp>
        <p:nvSpPr>
          <p:cNvPr id="25" name="object 25"/>
          <p:cNvSpPr txBox="1"/>
          <p:nvPr/>
        </p:nvSpPr>
        <p:spPr>
          <a:xfrm>
            <a:off x="2451607" y="4188967"/>
            <a:ext cx="816610" cy="293370"/>
          </a:xfrm>
          <a:prstGeom prst="rect">
            <a:avLst/>
          </a:prstGeom>
        </p:spPr>
        <p:txBody>
          <a:bodyPr wrap="square" lIns="0" tIns="11430" rIns="0" bIns="0" rtlCol="0" vert="horz">
            <a:spAutoFit/>
          </a:bodyPr>
          <a:lstStyle/>
          <a:p>
            <a:pPr marL="12700" marR="5080">
              <a:lnSpc>
                <a:spcPct val="103499"/>
              </a:lnSpc>
              <a:spcBef>
                <a:spcPts val="90"/>
              </a:spcBef>
            </a:pPr>
            <a:r>
              <a:rPr dirty="0" sz="850" spc="45" b="1">
                <a:solidFill>
                  <a:srgbClr val="757575"/>
                </a:solidFill>
                <a:latin typeface="BIZ UDGothic"/>
                <a:cs typeface="BIZ UDGothic"/>
              </a:rPr>
              <a:t>場</a:t>
            </a:r>
            <a:r>
              <a:rPr dirty="0" sz="850" spc="35" b="1">
                <a:solidFill>
                  <a:srgbClr val="757575"/>
                </a:solidFill>
                <a:latin typeface="BIZ UDGothic"/>
                <a:cs typeface="BIZ UDGothic"/>
              </a:rPr>
              <a:t>所を問</a:t>
            </a:r>
            <a:r>
              <a:rPr dirty="0" sz="850" spc="45" b="1">
                <a:solidFill>
                  <a:srgbClr val="757575"/>
                </a:solidFill>
                <a:latin typeface="BIZ UDGothic"/>
                <a:cs typeface="BIZ UDGothic"/>
              </a:rPr>
              <a:t>わ</a:t>
            </a:r>
            <a:r>
              <a:rPr dirty="0" sz="850" spc="35" b="1">
                <a:solidFill>
                  <a:srgbClr val="757575"/>
                </a:solidFill>
                <a:latin typeface="BIZ UDGothic"/>
                <a:cs typeface="BIZ UDGothic"/>
              </a:rPr>
              <a:t>ず</a:t>
            </a:r>
            <a:r>
              <a:rPr dirty="0" sz="850" spc="15" b="1">
                <a:solidFill>
                  <a:srgbClr val="757575"/>
                </a:solidFill>
                <a:latin typeface="BIZ UDGothic"/>
                <a:cs typeface="BIZ UDGothic"/>
              </a:rPr>
              <a:t>に </a:t>
            </a:r>
            <a:r>
              <a:rPr dirty="0" sz="850" spc="45" b="1">
                <a:solidFill>
                  <a:srgbClr val="757575"/>
                </a:solidFill>
                <a:latin typeface="BIZ UDGothic"/>
                <a:cs typeface="BIZ UDGothic"/>
              </a:rPr>
              <a:t>共</a:t>
            </a:r>
            <a:r>
              <a:rPr dirty="0" sz="850" spc="35" b="1">
                <a:solidFill>
                  <a:srgbClr val="757575"/>
                </a:solidFill>
                <a:latin typeface="BIZ UDGothic"/>
                <a:cs typeface="BIZ UDGothic"/>
              </a:rPr>
              <a:t>同編集</a:t>
            </a:r>
            <a:r>
              <a:rPr dirty="0" sz="850" spc="45" b="1">
                <a:solidFill>
                  <a:srgbClr val="757575"/>
                </a:solidFill>
                <a:latin typeface="BIZ UDGothic"/>
                <a:cs typeface="BIZ UDGothic"/>
              </a:rPr>
              <a:t>が</a:t>
            </a:r>
            <a:r>
              <a:rPr dirty="0" sz="850" spc="35" b="1">
                <a:solidFill>
                  <a:srgbClr val="757575"/>
                </a:solidFill>
                <a:latin typeface="BIZ UDGothic"/>
                <a:cs typeface="BIZ UDGothic"/>
              </a:rPr>
              <a:t>可</a:t>
            </a:r>
            <a:r>
              <a:rPr dirty="0" sz="850" spc="25" b="1">
                <a:solidFill>
                  <a:srgbClr val="757575"/>
                </a:solidFill>
                <a:latin typeface="BIZ UDGothic"/>
                <a:cs typeface="BIZ UDGothic"/>
              </a:rPr>
              <a:t>能</a:t>
            </a:r>
            <a:endParaRPr sz="850">
              <a:latin typeface="BIZ UDGothic"/>
              <a:cs typeface="BIZ UDGothic"/>
            </a:endParaRPr>
          </a:p>
        </p:txBody>
      </p:sp>
      <p:grpSp>
        <p:nvGrpSpPr>
          <p:cNvPr id="26" name="object 26"/>
          <p:cNvGrpSpPr/>
          <p:nvPr/>
        </p:nvGrpSpPr>
        <p:grpSpPr>
          <a:xfrm>
            <a:off x="2231135" y="4614672"/>
            <a:ext cx="1257300" cy="312420"/>
            <a:chOff x="2231135" y="4614672"/>
            <a:chExt cx="1257300" cy="312420"/>
          </a:xfrm>
        </p:grpSpPr>
        <p:pic>
          <p:nvPicPr>
            <p:cNvPr id="27" name="object 27"/>
            <p:cNvPicPr/>
            <p:nvPr/>
          </p:nvPicPr>
          <p:blipFill>
            <a:blip r:embed="rId11" cstate="print"/>
            <a:stretch>
              <a:fillRect/>
            </a:stretch>
          </p:blipFill>
          <p:spPr>
            <a:xfrm>
              <a:off x="3174491" y="4614672"/>
              <a:ext cx="313944" cy="312419"/>
            </a:xfrm>
            <a:prstGeom prst="rect">
              <a:avLst/>
            </a:prstGeom>
          </p:spPr>
        </p:pic>
        <p:pic>
          <p:nvPicPr>
            <p:cNvPr id="28" name="object 28"/>
            <p:cNvPicPr/>
            <p:nvPr/>
          </p:nvPicPr>
          <p:blipFill>
            <a:blip r:embed="rId12" cstate="print"/>
            <a:stretch>
              <a:fillRect/>
            </a:stretch>
          </p:blipFill>
          <p:spPr>
            <a:xfrm>
              <a:off x="2231135" y="4614672"/>
              <a:ext cx="908303" cy="312419"/>
            </a:xfrm>
            <a:prstGeom prst="rect">
              <a:avLst/>
            </a:prstGeom>
          </p:spPr>
        </p:pic>
      </p:grpSp>
      <p:sp>
        <p:nvSpPr>
          <p:cNvPr id="29" name="object 29"/>
          <p:cNvSpPr txBox="1"/>
          <p:nvPr/>
        </p:nvSpPr>
        <p:spPr>
          <a:xfrm>
            <a:off x="3608323" y="4161535"/>
            <a:ext cx="589280" cy="293370"/>
          </a:xfrm>
          <a:prstGeom prst="rect">
            <a:avLst/>
          </a:prstGeom>
        </p:spPr>
        <p:txBody>
          <a:bodyPr wrap="square" lIns="0" tIns="11430" rIns="0" bIns="0" rtlCol="0" vert="horz">
            <a:spAutoFit/>
          </a:bodyPr>
          <a:lstStyle/>
          <a:p>
            <a:pPr marL="68580" marR="5080" indent="-56515">
              <a:lnSpc>
                <a:spcPct val="103499"/>
              </a:lnSpc>
              <a:spcBef>
                <a:spcPts val="90"/>
              </a:spcBef>
            </a:pPr>
            <a:r>
              <a:rPr dirty="0" sz="850" spc="45" b="1">
                <a:solidFill>
                  <a:srgbClr val="757575"/>
                </a:solidFill>
                <a:latin typeface="BIZ UDGothic"/>
                <a:cs typeface="BIZ UDGothic"/>
              </a:rPr>
              <a:t>小</a:t>
            </a:r>
            <a:r>
              <a:rPr dirty="0" sz="850" spc="35" b="1">
                <a:solidFill>
                  <a:srgbClr val="757575"/>
                </a:solidFill>
                <a:latin typeface="BIZ UDGothic"/>
                <a:cs typeface="BIZ UDGothic"/>
              </a:rPr>
              <a:t>テスト</a:t>
            </a:r>
            <a:r>
              <a:rPr dirty="0" sz="850" spc="15" b="1">
                <a:solidFill>
                  <a:srgbClr val="757575"/>
                </a:solidFill>
                <a:latin typeface="BIZ UDGothic"/>
                <a:cs typeface="BIZ UDGothic"/>
              </a:rPr>
              <a:t>の </a:t>
            </a:r>
            <a:r>
              <a:rPr dirty="0" sz="850" spc="45" b="1">
                <a:solidFill>
                  <a:srgbClr val="757575"/>
                </a:solidFill>
                <a:latin typeface="BIZ UDGothic"/>
                <a:cs typeface="BIZ UDGothic"/>
              </a:rPr>
              <a:t>自</a:t>
            </a:r>
            <a:r>
              <a:rPr dirty="0" sz="850" spc="35" b="1">
                <a:solidFill>
                  <a:srgbClr val="757575"/>
                </a:solidFill>
                <a:latin typeface="BIZ UDGothic"/>
                <a:cs typeface="BIZ UDGothic"/>
              </a:rPr>
              <a:t>動採</a:t>
            </a:r>
            <a:r>
              <a:rPr dirty="0" sz="850" spc="25" b="1">
                <a:solidFill>
                  <a:srgbClr val="757575"/>
                </a:solidFill>
                <a:latin typeface="BIZ UDGothic"/>
                <a:cs typeface="BIZ UDGothic"/>
              </a:rPr>
              <a:t>点</a:t>
            </a:r>
            <a:endParaRPr sz="850">
              <a:latin typeface="BIZ UDGothic"/>
              <a:cs typeface="BIZ UDGothic"/>
            </a:endParaRPr>
          </a:p>
        </p:txBody>
      </p:sp>
      <p:sp>
        <p:nvSpPr>
          <p:cNvPr id="30" name="object 30"/>
          <p:cNvSpPr/>
          <p:nvPr/>
        </p:nvSpPr>
        <p:spPr>
          <a:xfrm>
            <a:off x="1464564" y="4488179"/>
            <a:ext cx="628015" cy="10795"/>
          </a:xfrm>
          <a:custGeom>
            <a:avLst/>
            <a:gdLst/>
            <a:ahLst/>
            <a:cxnLst/>
            <a:rect l="l" t="t" r="r" b="b"/>
            <a:pathLst>
              <a:path w="628014" h="10795">
                <a:moveTo>
                  <a:pt x="10668" y="0"/>
                </a:moveTo>
                <a:lnTo>
                  <a:pt x="0" y="0"/>
                </a:lnTo>
                <a:lnTo>
                  <a:pt x="0" y="10668"/>
                </a:lnTo>
                <a:lnTo>
                  <a:pt x="10668" y="10668"/>
                </a:lnTo>
                <a:lnTo>
                  <a:pt x="10668" y="0"/>
                </a:lnTo>
                <a:close/>
              </a:path>
              <a:path w="628014" h="10795">
                <a:moveTo>
                  <a:pt x="51816" y="0"/>
                </a:moveTo>
                <a:lnTo>
                  <a:pt x="41148" y="0"/>
                </a:lnTo>
                <a:lnTo>
                  <a:pt x="41148" y="10668"/>
                </a:lnTo>
                <a:lnTo>
                  <a:pt x="51816" y="10668"/>
                </a:lnTo>
                <a:lnTo>
                  <a:pt x="51816" y="0"/>
                </a:lnTo>
                <a:close/>
              </a:path>
              <a:path w="628014" h="10795">
                <a:moveTo>
                  <a:pt x="92964" y="0"/>
                </a:moveTo>
                <a:lnTo>
                  <a:pt x="82296" y="0"/>
                </a:lnTo>
                <a:lnTo>
                  <a:pt x="82296" y="10668"/>
                </a:lnTo>
                <a:lnTo>
                  <a:pt x="92964" y="10668"/>
                </a:lnTo>
                <a:lnTo>
                  <a:pt x="92964" y="0"/>
                </a:lnTo>
                <a:close/>
              </a:path>
              <a:path w="628014" h="10795">
                <a:moveTo>
                  <a:pt x="134112" y="0"/>
                </a:moveTo>
                <a:lnTo>
                  <a:pt x="123444" y="0"/>
                </a:lnTo>
                <a:lnTo>
                  <a:pt x="123444" y="10668"/>
                </a:lnTo>
                <a:lnTo>
                  <a:pt x="134112" y="10668"/>
                </a:lnTo>
                <a:lnTo>
                  <a:pt x="134112" y="0"/>
                </a:lnTo>
                <a:close/>
              </a:path>
              <a:path w="628014" h="10795">
                <a:moveTo>
                  <a:pt x="175260" y="0"/>
                </a:moveTo>
                <a:lnTo>
                  <a:pt x="164592" y="0"/>
                </a:lnTo>
                <a:lnTo>
                  <a:pt x="164592" y="10668"/>
                </a:lnTo>
                <a:lnTo>
                  <a:pt x="175260" y="10668"/>
                </a:lnTo>
                <a:lnTo>
                  <a:pt x="175260" y="0"/>
                </a:lnTo>
                <a:close/>
              </a:path>
              <a:path w="628014" h="10795">
                <a:moveTo>
                  <a:pt x="216408" y="0"/>
                </a:moveTo>
                <a:lnTo>
                  <a:pt x="205740" y="0"/>
                </a:lnTo>
                <a:lnTo>
                  <a:pt x="205740" y="10668"/>
                </a:lnTo>
                <a:lnTo>
                  <a:pt x="216408" y="10668"/>
                </a:lnTo>
                <a:lnTo>
                  <a:pt x="216408" y="0"/>
                </a:lnTo>
                <a:close/>
              </a:path>
              <a:path w="628014" h="10795">
                <a:moveTo>
                  <a:pt x="257556" y="0"/>
                </a:moveTo>
                <a:lnTo>
                  <a:pt x="246888" y="0"/>
                </a:lnTo>
                <a:lnTo>
                  <a:pt x="246888" y="10668"/>
                </a:lnTo>
                <a:lnTo>
                  <a:pt x="257556" y="10668"/>
                </a:lnTo>
                <a:lnTo>
                  <a:pt x="257556" y="0"/>
                </a:lnTo>
                <a:close/>
              </a:path>
              <a:path w="628014" h="10795">
                <a:moveTo>
                  <a:pt x="298704" y="0"/>
                </a:moveTo>
                <a:lnTo>
                  <a:pt x="288036" y="0"/>
                </a:lnTo>
                <a:lnTo>
                  <a:pt x="288036" y="10668"/>
                </a:lnTo>
                <a:lnTo>
                  <a:pt x="298704" y="10668"/>
                </a:lnTo>
                <a:lnTo>
                  <a:pt x="298704" y="0"/>
                </a:lnTo>
                <a:close/>
              </a:path>
              <a:path w="628014" h="10795">
                <a:moveTo>
                  <a:pt x="339852" y="0"/>
                </a:moveTo>
                <a:lnTo>
                  <a:pt x="329184" y="0"/>
                </a:lnTo>
                <a:lnTo>
                  <a:pt x="329184" y="10668"/>
                </a:lnTo>
                <a:lnTo>
                  <a:pt x="339852" y="10668"/>
                </a:lnTo>
                <a:lnTo>
                  <a:pt x="339852" y="0"/>
                </a:lnTo>
                <a:close/>
              </a:path>
              <a:path w="628014" h="10795">
                <a:moveTo>
                  <a:pt x="381000" y="0"/>
                </a:moveTo>
                <a:lnTo>
                  <a:pt x="370332" y="0"/>
                </a:lnTo>
                <a:lnTo>
                  <a:pt x="370332" y="10668"/>
                </a:lnTo>
                <a:lnTo>
                  <a:pt x="381000" y="10668"/>
                </a:lnTo>
                <a:lnTo>
                  <a:pt x="381000" y="0"/>
                </a:lnTo>
                <a:close/>
              </a:path>
              <a:path w="628014" h="10795">
                <a:moveTo>
                  <a:pt x="422148" y="0"/>
                </a:moveTo>
                <a:lnTo>
                  <a:pt x="411480" y="0"/>
                </a:lnTo>
                <a:lnTo>
                  <a:pt x="411480" y="10668"/>
                </a:lnTo>
                <a:lnTo>
                  <a:pt x="422148" y="10668"/>
                </a:lnTo>
                <a:lnTo>
                  <a:pt x="422148" y="0"/>
                </a:lnTo>
                <a:close/>
              </a:path>
              <a:path w="628014" h="10795">
                <a:moveTo>
                  <a:pt x="463296" y="0"/>
                </a:moveTo>
                <a:lnTo>
                  <a:pt x="452628" y="0"/>
                </a:lnTo>
                <a:lnTo>
                  <a:pt x="452628" y="10668"/>
                </a:lnTo>
                <a:lnTo>
                  <a:pt x="463296" y="10668"/>
                </a:lnTo>
                <a:lnTo>
                  <a:pt x="463296" y="0"/>
                </a:lnTo>
                <a:close/>
              </a:path>
              <a:path w="628014" h="10795">
                <a:moveTo>
                  <a:pt x="504444" y="0"/>
                </a:moveTo>
                <a:lnTo>
                  <a:pt x="493776" y="0"/>
                </a:lnTo>
                <a:lnTo>
                  <a:pt x="493776" y="10668"/>
                </a:lnTo>
                <a:lnTo>
                  <a:pt x="504444" y="10668"/>
                </a:lnTo>
                <a:lnTo>
                  <a:pt x="504444" y="0"/>
                </a:lnTo>
                <a:close/>
              </a:path>
              <a:path w="628014" h="10795">
                <a:moveTo>
                  <a:pt x="545592" y="0"/>
                </a:moveTo>
                <a:lnTo>
                  <a:pt x="534924" y="0"/>
                </a:lnTo>
                <a:lnTo>
                  <a:pt x="534924" y="10668"/>
                </a:lnTo>
                <a:lnTo>
                  <a:pt x="545592" y="10668"/>
                </a:lnTo>
                <a:lnTo>
                  <a:pt x="545592" y="0"/>
                </a:lnTo>
                <a:close/>
              </a:path>
              <a:path w="628014" h="10795">
                <a:moveTo>
                  <a:pt x="586740" y="0"/>
                </a:moveTo>
                <a:lnTo>
                  <a:pt x="576072" y="0"/>
                </a:lnTo>
                <a:lnTo>
                  <a:pt x="576072" y="10668"/>
                </a:lnTo>
                <a:lnTo>
                  <a:pt x="586740" y="10668"/>
                </a:lnTo>
                <a:lnTo>
                  <a:pt x="586740" y="0"/>
                </a:lnTo>
                <a:close/>
              </a:path>
              <a:path w="628014" h="10795">
                <a:moveTo>
                  <a:pt x="627888" y="0"/>
                </a:moveTo>
                <a:lnTo>
                  <a:pt x="617220" y="0"/>
                </a:lnTo>
                <a:lnTo>
                  <a:pt x="617220" y="10668"/>
                </a:lnTo>
                <a:lnTo>
                  <a:pt x="627888" y="10668"/>
                </a:lnTo>
                <a:lnTo>
                  <a:pt x="627888" y="0"/>
                </a:lnTo>
                <a:close/>
              </a:path>
            </a:pathLst>
          </a:custGeom>
          <a:solidFill>
            <a:srgbClr val="999999"/>
          </a:solidFill>
        </p:spPr>
        <p:txBody>
          <a:bodyPr wrap="square" lIns="0" tIns="0" rIns="0" bIns="0" rtlCol="0"/>
          <a:lstStyle/>
          <a:p/>
        </p:txBody>
      </p:sp>
      <p:sp>
        <p:nvSpPr>
          <p:cNvPr id="31" name="object 31"/>
          <p:cNvSpPr/>
          <p:nvPr/>
        </p:nvSpPr>
        <p:spPr>
          <a:xfrm>
            <a:off x="2215896" y="4488179"/>
            <a:ext cx="1285240" cy="10795"/>
          </a:xfrm>
          <a:custGeom>
            <a:avLst/>
            <a:gdLst/>
            <a:ahLst/>
            <a:cxnLst/>
            <a:rect l="l" t="t" r="r" b="b"/>
            <a:pathLst>
              <a:path w="1285239" h="10795">
                <a:moveTo>
                  <a:pt x="10668" y="0"/>
                </a:moveTo>
                <a:lnTo>
                  <a:pt x="0" y="0"/>
                </a:lnTo>
                <a:lnTo>
                  <a:pt x="0" y="10668"/>
                </a:lnTo>
                <a:lnTo>
                  <a:pt x="10668" y="10668"/>
                </a:lnTo>
                <a:lnTo>
                  <a:pt x="10668" y="0"/>
                </a:lnTo>
                <a:close/>
              </a:path>
              <a:path w="1285239" h="10795">
                <a:moveTo>
                  <a:pt x="51816" y="0"/>
                </a:moveTo>
                <a:lnTo>
                  <a:pt x="41148" y="0"/>
                </a:lnTo>
                <a:lnTo>
                  <a:pt x="41148" y="10668"/>
                </a:lnTo>
                <a:lnTo>
                  <a:pt x="51816" y="10668"/>
                </a:lnTo>
                <a:lnTo>
                  <a:pt x="51816" y="0"/>
                </a:lnTo>
                <a:close/>
              </a:path>
              <a:path w="1285239" h="10795">
                <a:moveTo>
                  <a:pt x="92964" y="0"/>
                </a:moveTo>
                <a:lnTo>
                  <a:pt x="82296" y="0"/>
                </a:lnTo>
                <a:lnTo>
                  <a:pt x="82296" y="10668"/>
                </a:lnTo>
                <a:lnTo>
                  <a:pt x="92964" y="10668"/>
                </a:lnTo>
                <a:lnTo>
                  <a:pt x="92964" y="0"/>
                </a:lnTo>
                <a:close/>
              </a:path>
              <a:path w="1285239" h="10795">
                <a:moveTo>
                  <a:pt x="134112" y="0"/>
                </a:moveTo>
                <a:lnTo>
                  <a:pt x="123444" y="0"/>
                </a:lnTo>
                <a:lnTo>
                  <a:pt x="123444" y="10668"/>
                </a:lnTo>
                <a:lnTo>
                  <a:pt x="134112" y="10668"/>
                </a:lnTo>
                <a:lnTo>
                  <a:pt x="134112" y="0"/>
                </a:lnTo>
                <a:close/>
              </a:path>
              <a:path w="1285239" h="10795">
                <a:moveTo>
                  <a:pt x="175260" y="0"/>
                </a:moveTo>
                <a:lnTo>
                  <a:pt x="164592" y="0"/>
                </a:lnTo>
                <a:lnTo>
                  <a:pt x="164592" y="10668"/>
                </a:lnTo>
                <a:lnTo>
                  <a:pt x="175260" y="10668"/>
                </a:lnTo>
                <a:lnTo>
                  <a:pt x="175260" y="0"/>
                </a:lnTo>
                <a:close/>
              </a:path>
              <a:path w="1285239" h="10795">
                <a:moveTo>
                  <a:pt x="216408" y="0"/>
                </a:moveTo>
                <a:lnTo>
                  <a:pt x="205740" y="0"/>
                </a:lnTo>
                <a:lnTo>
                  <a:pt x="205740" y="10668"/>
                </a:lnTo>
                <a:lnTo>
                  <a:pt x="216408" y="10668"/>
                </a:lnTo>
                <a:lnTo>
                  <a:pt x="216408" y="0"/>
                </a:lnTo>
                <a:close/>
              </a:path>
              <a:path w="1285239" h="10795">
                <a:moveTo>
                  <a:pt x="257556" y="0"/>
                </a:moveTo>
                <a:lnTo>
                  <a:pt x="246888" y="0"/>
                </a:lnTo>
                <a:lnTo>
                  <a:pt x="246888" y="10668"/>
                </a:lnTo>
                <a:lnTo>
                  <a:pt x="257556" y="10668"/>
                </a:lnTo>
                <a:lnTo>
                  <a:pt x="257556" y="0"/>
                </a:lnTo>
                <a:close/>
              </a:path>
              <a:path w="1285239" h="10795">
                <a:moveTo>
                  <a:pt x="298704" y="0"/>
                </a:moveTo>
                <a:lnTo>
                  <a:pt x="288036" y="0"/>
                </a:lnTo>
                <a:lnTo>
                  <a:pt x="288036" y="10668"/>
                </a:lnTo>
                <a:lnTo>
                  <a:pt x="298704" y="10668"/>
                </a:lnTo>
                <a:lnTo>
                  <a:pt x="298704" y="0"/>
                </a:lnTo>
                <a:close/>
              </a:path>
              <a:path w="1285239" h="10795">
                <a:moveTo>
                  <a:pt x="339852" y="0"/>
                </a:moveTo>
                <a:lnTo>
                  <a:pt x="329184" y="0"/>
                </a:lnTo>
                <a:lnTo>
                  <a:pt x="329184" y="10668"/>
                </a:lnTo>
                <a:lnTo>
                  <a:pt x="339852" y="10668"/>
                </a:lnTo>
                <a:lnTo>
                  <a:pt x="339852" y="0"/>
                </a:lnTo>
                <a:close/>
              </a:path>
              <a:path w="1285239" h="10795">
                <a:moveTo>
                  <a:pt x="381000" y="0"/>
                </a:moveTo>
                <a:lnTo>
                  <a:pt x="370332" y="0"/>
                </a:lnTo>
                <a:lnTo>
                  <a:pt x="370332" y="10668"/>
                </a:lnTo>
                <a:lnTo>
                  <a:pt x="381000" y="10668"/>
                </a:lnTo>
                <a:lnTo>
                  <a:pt x="381000" y="0"/>
                </a:lnTo>
                <a:close/>
              </a:path>
              <a:path w="1285239" h="10795">
                <a:moveTo>
                  <a:pt x="422148" y="0"/>
                </a:moveTo>
                <a:lnTo>
                  <a:pt x="411480" y="0"/>
                </a:lnTo>
                <a:lnTo>
                  <a:pt x="411480" y="10668"/>
                </a:lnTo>
                <a:lnTo>
                  <a:pt x="422148" y="10668"/>
                </a:lnTo>
                <a:lnTo>
                  <a:pt x="422148" y="0"/>
                </a:lnTo>
                <a:close/>
              </a:path>
              <a:path w="1285239" h="10795">
                <a:moveTo>
                  <a:pt x="463296" y="0"/>
                </a:moveTo>
                <a:lnTo>
                  <a:pt x="452628" y="0"/>
                </a:lnTo>
                <a:lnTo>
                  <a:pt x="452628" y="10668"/>
                </a:lnTo>
                <a:lnTo>
                  <a:pt x="463296" y="10668"/>
                </a:lnTo>
                <a:lnTo>
                  <a:pt x="463296" y="0"/>
                </a:lnTo>
                <a:close/>
              </a:path>
              <a:path w="1285239" h="10795">
                <a:moveTo>
                  <a:pt x="504444" y="0"/>
                </a:moveTo>
                <a:lnTo>
                  <a:pt x="493776" y="0"/>
                </a:lnTo>
                <a:lnTo>
                  <a:pt x="493776" y="10668"/>
                </a:lnTo>
                <a:lnTo>
                  <a:pt x="504444" y="10668"/>
                </a:lnTo>
                <a:lnTo>
                  <a:pt x="504444" y="0"/>
                </a:lnTo>
                <a:close/>
              </a:path>
              <a:path w="1285239" h="10795">
                <a:moveTo>
                  <a:pt x="545592" y="0"/>
                </a:moveTo>
                <a:lnTo>
                  <a:pt x="534924" y="0"/>
                </a:lnTo>
                <a:lnTo>
                  <a:pt x="534924" y="10668"/>
                </a:lnTo>
                <a:lnTo>
                  <a:pt x="545592" y="10668"/>
                </a:lnTo>
                <a:lnTo>
                  <a:pt x="545592" y="0"/>
                </a:lnTo>
                <a:close/>
              </a:path>
              <a:path w="1285239" h="10795">
                <a:moveTo>
                  <a:pt x="586740" y="0"/>
                </a:moveTo>
                <a:lnTo>
                  <a:pt x="576072" y="0"/>
                </a:lnTo>
                <a:lnTo>
                  <a:pt x="576072" y="10668"/>
                </a:lnTo>
                <a:lnTo>
                  <a:pt x="586740" y="10668"/>
                </a:lnTo>
                <a:lnTo>
                  <a:pt x="586740" y="0"/>
                </a:lnTo>
                <a:close/>
              </a:path>
              <a:path w="1285239" h="10795">
                <a:moveTo>
                  <a:pt x="627888" y="0"/>
                </a:moveTo>
                <a:lnTo>
                  <a:pt x="617220" y="0"/>
                </a:lnTo>
                <a:lnTo>
                  <a:pt x="617220" y="10668"/>
                </a:lnTo>
                <a:lnTo>
                  <a:pt x="627888" y="10668"/>
                </a:lnTo>
                <a:lnTo>
                  <a:pt x="627888" y="0"/>
                </a:lnTo>
                <a:close/>
              </a:path>
              <a:path w="1285239" h="10795">
                <a:moveTo>
                  <a:pt x="669036" y="0"/>
                </a:moveTo>
                <a:lnTo>
                  <a:pt x="658368" y="0"/>
                </a:lnTo>
                <a:lnTo>
                  <a:pt x="658368" y="10668"/>
                </a:lnTo>
                <a:lnTo>
                  <a:pt x="669036" y="10668"/>
                </a:lnTo>
                <a:lnTo>
                  <a:pt x="669036" y="0"/>
                </a:lnTo>
                <a:close/>
              </a:path>
              <a:path w="1285239" h="10795">
                <a:moveTo>
                  <a:pt x="710184" y="0"/>
                </a:moveTo>
                <a:lnTo>
                  <a:pt x="699516" y="0"/>
                </a:lnTo>
                <a:lnTo>
                  <a:pt x="699516" y="10668"/>
                </a:lnTo>
                <a:lnTo>
                  <a:pt x="710184" y="10668"/>
                </a:lnTo>
                <a:lnTo>
                  <a:pt x="710184" y="0"/>
                </a:lnTo>
                <a:close/>
              </a:path>
              <a:path w="1285239" h="10795">
                <a:moveTo>
                  <a:pt x="751332" y="0"/>
                </a:moveTo>
                <a:lnTo>
                  <a:pt x="740664" y="0"/>
                </a:lnTo>
                <a:lnTo>
                  <a:pt x="740664" y="10668"/>
                </a:lnTo>
                <a:lnTo>
                  <a:pt x="751332" y="10668"/>
                </a:lnTo>
                <a:lnTo>
                  <a:pt x="751332" y="0"/>
                </a:lnTo>
                <a:close/>
              </a:path>
              <a:path w="1285239" h="10795">
                <a:moveTo>
                  <a:pt x="792480" y="0"/>
                </a:moveTo>
                <a:lnTo>
                  <a:pt x="781812" y="0"/>
                </a:lnTo>
                <a:lnTo>
                  <a:pt x="781812" y="10668"/>
                </a:lnTo>
                <a:lnTo>
                  <a:pt x="792480" y="10668"/>
                </a:lnTo>
                <a:lnTo>
                  <a:pt x="792480" y="0"/>
                </a:lnTo>
                <a:close/>
              </a:path>
              <a:path w="1285239" h="10795">
                <a:moveTo>
                  <a:pt x="833628" y="0"/>
                </a:moveTo>
                <a:lnTo>
                  <a:pt x="822960" y="0"/>
                </a:lnTo>
                <a:lnTo>
                  <a:pt x="822960" y="10668"/>
                </a:lnTo>
                <a:lnTo>
                  <a:pt x="833628" y="10668"/>
                </a:lnTo>
                <a:lnTo>
                  <a:pt x="833628" y="0"/>
                </a:lnTo>
                <a:close/>
              </a:path>
              <a:path w="1285239" h="10795">
                <a:moveTo>
                  <a:pt x="874776" y="0"/>
                </a:moveTo>
                <a:lnTo>
                  <a:pt x="864108" y="0"/>
                </a:lnTo>
                <a:lnTo>
                  <a:pt x="864108" y="10668"/>
                </a:lnTo>
                <a:lnTo>
                  <a:pt x="874776" y="10668"/>
                </a:lnTo>
                <a:lnTo>
                  <a:pt x="874776" y="0"/>
                </a:lnTo>
                <a:close/>
              </a:path>
              <a:path w="1285239" h="10795">
                <a:moveTo>
                  <a:pt x="915924" y="0"/>
                </a:moveTo>
                <a:lnTo>
                  <a:pt x="905256" y="0"/>
                </a:lnTo>
                <a:lnTo>
                  <a:pt x="905256" y="10668"/>
                </a:lnTo>
                <a:lnTo>
                  <a:pt x="915924" y="10668"/>
                </a:lnTo>
                <a:lnTo>
                  <a:pt x="915924" y="0"/>
                </a:lnTo>
                <a:close/>
              </a:path>
              <a:path w="1285239" h="10795">
                <a:moveTo>
                  <a:pt x="957072" y="0"/>
                </a:moveTo>
                <a:lnTo>
                  <a:pt x="946404" y="0"/>
                </a:lnTo>
                <a:lnTo>
                  <a:pt x="946404" y="10668"/>
                </a:lnTo>
                <a:lnTo>
                  <a:pt x="957072" y="10668"/>
                </a:lnTo>
                <a:lnTo>
                  <a:pt x="957072" y="0"/>
                </a:lnTo>
                <a:close/>
              </a:path>
              <a:path w="1285239" h="10795">
                <a:moveTo>
                  <a:pt x="998220" y="0"/>
                </a:moveTo>
                <a:lnTo>
                  <a:pt x="987552" y="0"/>
                </a:lnTo>
                <a:lnTo>
                  <a:pt x="987552" y="10668"/>
                </a:lnTo>
                <a:lnTo>
                  <a:pt x="998220" y="10668"/>
                </a:lnTo>
                <a:lnTo>
                  <a:pt x="998220" y="0"/>
                </a:lnTo>
                <a:close/>
              </a:path>
              <a:path w="1285239" h="10795">
                <a:moveTo>
                  <a:pt x="1039368" y="0"/>
                </a:moveTo>
                <a:lnTo>
                  <a:pt x="1028700" y="0"/>
                </a:lnTo>
                <a:lnTo>
                  <a:pt x="1028700" y="10668"/>
                </a:lnTo>
                <a:lnTo>
                  <a:pt x="1039368" y="10668"/>
                </a:lnTo>
                <a:lnTo>
                  <a:pt x="1039368" y="0"/>
                </a:lnTo>
                <a:close/>
              </a:path>
              <a:path w="1285239" h="10795">
                <a:moveTo>
                  <a:pt x="1080516" y="0"/>
                </a:moveTo>
                <a:lnTo>
                  <a:pt x="1069848" y="0"/>
                </a:lnTo>
                <a:lnTo>
                  <a:pt x="1069848" y="10668"/>
                </a:lnTo>
                <a:lnTo>
                  <a:pt x="1080516" y="10668"/>
                </a:lnTo>
                <a:lnTo>
                  <a:pt x="1080516" y="0"/>
                </a:lnTo>
                <a:close/>
              </a:path>
              <a:path w="1285239" h="10795">
                <a:moveTo>
                  <a:pt x="1121664" y="0"/>
                </a:moveTo>
                <a:lnTo>
                  <a:pt x="1110983" y="0"/>
                </a:lnTo>
                <a:lnTo>
                  <a:pt x="1110983" y="10668"/>
                </a:lnTo>
                <a:lnTo>
                  <a:pt x="1121664" y="10668"/>
                </a:lnTo>
                <a:lnTo>
                  <a:pt x="1121664" y="0"/>
                </a:lnTo>
                <a:close/>
              </a:path>
              <a:path w="1285239" h="10795">
                <a:moveTo>
                  <a:pt x="1162812" y="0"/>
                </a:moveTo>
                <a:lnTo>
                  <a:pt x="1152144" y="0"/>
                </a:lnTo>
                <a:lnTo>
                  <a:pt x="1152144" y="10668"/>
                </a:lnTo>
                <a:lnTo>
                  <a:pt x="1162812" y="10668"/>
                </a:lnTo>
                <a:lnTo>
                  <a:pt x="1162812" y="0"/>
                </a:lnTo>
                <a:close/>
              </a:path>
              <a:path w="1285239" h="10795">
                <a:moveTo>
                  <a:pt x="1203960" y="0"/>
                </a:moveTo>
                <a:lnTo>
                  <a:pt x="1193292" y="0"/>
                </a:lnTo>
                <a:lnTo>
                  <a:pt x="1193292" y="10668"/>
                </a:lnTo>
                <a:lnTo>
                  <a:pt x="1203960" y="10668"/>
                </a:lnTo>
                <a:lnTo>
                  <a:pt x="1203960" y="0"/>
                </a:lnTo>
                <a:close/>
              </a:path>
              <a:path w="1285239" h="10795">
                <a:moveTo>
                  <a:pt x="1245108" y="0"/>
                </a:moveTo>
                <a:lnTo>
                  <a:pt x="1234440" y="0"/>
                </a:lnTo>
                <a:lnTo>
                  <a:pt x="1234440" y="10668"/>
                </a:lnTo>
                <a:lnTo>
                  <a:pt x="1245108" y="10668"/>
                </a:lnTo>
                <a:lnTo>
                  <a:pt x="1245108" y="0"/>
                </a:lnTo>
                <a:close/>
              </a:path>
              <a:path w="1285239" h="10795">
                <a:moveTo>
                  <a:pt x="1284732" y="0"/>
                </a:moveTo>
                <a:lnTo>
                  <a:pt x="1275588" y="0"/>
                </a:lnTo>
                <a:lnTo>
                  <a:pt x="1275588" y="10668"/>
                </a:lnTo>
                <a:lnTo>
                  <a:pt x="1284732" y="10668"/>
                </a:lnTo>
                <a:lnTo>
                  <a:pt x="1284732" y="0"/>
                </a:lnTo>
                <a:close/>
              </a:path>
            </a:pathLst>
          </a:custGeom>
          <a:solidFill>
            <a:srgbClr val="999999"/>
          </a:solidFill>
        </p:spPr>
        <p:txBody>
          <a:bodyPr wrap="square" lIns="0" tIns="0" rIns="0" bIns="0" rtlCol="0"/>
          <a:lstStyle/>
          <a:p/>
        </p:txBody>
      </p:sp>
      <p:sp>
        <p:nvSpPr>
          <p:cNvPr id="32" name="object 32"/>
          <p:cNvSpPr/>
          <p:nvPr/>
        </p:nvSpPr>
        <p:spPr>
          <a:xfrm>
            <a:off x="3575304" y="4488179"/>
            <a:ext cx="628015" cy="10795"/>
          </a:xfrm>
          <a:custGeom>
            <a:avLst/>
            <a:gdLst/>
            <a:ahLst/>
            <a:cxnLst/>
            <a:rect l="l" t="t" r="r" b="b"/>
            <a:pathLst>
              <a:path w="628014" h="10795">
                <a:moveTo>
                  <a:pt x="10668" y="0"/>
                </a:moveTo>
                <a:lnTo>
                  <a:pt x="0" y="0"/>
                </a:lnTo>
                <a:lnTo>
                  <a:pt x="0" y="10668"/>
                </a:lnTo>
                <a:lnTo>
                  <a:pt x="10668" y="10668"/>
                </a:lnTo>
                <a:lnTo>
                  <a:pt x="10668" y="0"/>
                </a:lnTo>
                <a:close/>
              </a:path>
              <a:path w="628014" h="10795">
                <a:moveTo>
                  <a:pt x="51816" y="0"/>
                </a:moveTo>
                <a:lnTo>
                  <a:pt x="41148" y="0"/>
                </a:lnTo>
                <a:lnTo>
                  <a:pt x="41148" y="10668"/>
                </a:lnTo>
                <a:lnTo>
                  <a:pt x="51816" y="10668"/>
                </a:lnTo>
                <a:lnTo>
                  <a:pt x="51816" y="0"/>
                </a:lnTo>
                <a:close/>
              </a:path>
              <a:path w="628014" h="10795">
                <a:moveTo>
                  <a:pt x="92964" y="0"/>
                </a:moveTo>
                <a:lnTo>
                  <a:pt x="82296" y="0"/>
                </a:lnTo>
                <a:lnTo>
                  <a:pt x="82296" y="10668"/>
                </a:lnTo>
                <a:lnTo>
                  <a:pt x="92964" y="10668"/>
                </a:lnTo>
                <a:lnTo>
                  <a:pt x="92964" y="0"/>
                </a:lnTo>
                <a:close/>
              </a:path>
              <a:path w="628014" h="10795">
                <a:moveTo>
                  <a:pt x="134112" y="0"/>
                </a:moveTo>
                <a:lnTo>
                  <a:pt x="123444" y="0"/>
                </a:lnTo>
                <a:lnTo>
                  <a:pt x="123444" y="10668"/>
                </a:lnTo>
                <a:lnTo>
                  <a:pt x="134112" y="10668"/>
                </a:lnTo>
                <a:lnTo>
                  <a:pt x="134112" y="0"/>
                </a:lnTo>
                <a:close/>
              </a:path>
              <a:path w="628014" h="10795">
                <a:moveTo>
                  <a:pt x="175260" y="0"/>
                </a:moveTo>
                <a:lnTo>
                  <a:pt x="164592" y="0"/>
                </a:lnTo>
                <a:lnTo>
                  <a:pt x="164592" y="10668"/>
                </a:lnTo>
                <a:lnTo>
                  <a:pt x="175260" y="10668"/>
                </a:lnTo>
                <a:lnTo>
                  <a:pt x="175260" y="0"/>
                </a:lnTo>
                <a:close/>
              </a:path>
              <a:path w="628014" h="10795">
                <a:moveTo>
                  <a:pt x="216408" y="0"/>
                </a:moveTo>
                <a:lnTo>
                  <a:pt x="205740" y="0"/>
                </a:lnTo>
                <a:lnTo>
                  <a:pt x="205740" y="10668"/>
                </a:lnTo>
                <a:lnTo>
                  <a:pt x="216408" y="10668"/>
                </a:lnTo>
                <a:lnTo>
                  <a:pt x="216408" y="0"/>
                </a:lnTo>
                <a:close/>
              </a:path>
              <a:path w="628014" h="10795">
                <a:moveTo>
                  <a:pt x="257556" y="0"/>
                </a:moveTo>
                <a:lnTo>
                  <a:pt x="246888" y="0"/>
                </a:lnTo>
                <a:lnTo>
                  <a:pt x="246888" y="10668"/>
                </a:lnTo>
                <a:lnTo>
                  <a:pt x="257556" y="10668"/>
                </a:lnTo>
                <a:lnTo>
                  <a:pt x="257556" y="0"/>
                </a:lnTo>
                <a:close/>
              </a:path>
              <a:path w="628014" h="10795">
                <a:moveTo>
                  <a:pt x="298704" y="0"/>
                </a:moveTo>
                <a:lnTo>
                  <a:pt x="288036" y="0"/>
                </a:lnTo>
                <a:lnTo>
                  <a:pt x="288036" y="10668"/>
                </a:lnTo>
                <a:lnTo>
                  <a:pt x="298704" y="10668"/>
                </a:lnTo>
                <a:lnTo>
                  <a:pt x="298704" y="0"/>
                </a:lnTo>
                <a:close/>
              </a:path>
              <a:path w="628014" h="10795">
                <a:moveTo>
                  <a:pt x="339852" y="0"/>
                </a:moveTo>
                <a:lnTo>
                  <a:pt x="329184" y="0"/>
                </a:lnTo>
                <a:lnTo>
                  <a:pt x="329184" y="10668"/>
                </a:lnTo>
                <a:lnTo>
                  <a:pt x="339852" y="10668"/>
                </a:lnTo>
                <a:lnTo>
                  <a:pt x="339852" y="0"/>
                </a:lnTo>
                <a:close/>
              </a:path>
              <a:path w="628014" h="10795">
                <a:moveTo>
                  <a:pt x="381000" y="0"/>
                </a:moveTo>
                <a:lnTo>
                  <a:pt x="370332" y="0"/>
                </a:lnTo>
                <a:lnTo>
                  <a:pt x="370332" y="10668"/>
                </a:lnTo>
                <a:lnTo>
                  <a:pt x="381000" y="10668"/>
                </a:lnTo>
                <a:lnTo>
                  <a:pt x="381000" y="0"/>
                </a:lnTo>
                <a:close/>
              </a:path>
              <a:path w="628014" h="10795">
                <a:moveTo>
                  <a:pt x="422148" y="0"/>
                </a:moveTo>
                <a:lnTo>
                  <a:pt x="411480" y="0"/>
                </a:lnTo>
                <a:lnTo>
                  <a:pt x="411480" y="10668"/>
                </a:lnTo>
                <a:lnTo>
                  <a:pt x="422148" y="10668"/>
                </a:lnTo>
                <a:lnTo>
                  <a:pt x="422148" y="0"/>
                </a:lnTo>
                <a:close/>
              </a:path>
              <a:path w="628014" h="10795">
                <a:moveTo>
                  <a:pt x="463296" y="0"/>
                </a:moveTo>
                <a:lnTo>
                  <a:pt x="452628" y="0"/>
                </a:lnTo>
                <a:lnTo>
                  <a:pt x="452628" y="10668"/>
                </a:lnTo>
                <a:lnTo>
                  <a:pt x="463296" y="10668"/>
                </a:lnTo>
                <a:lnTo>
                  <a:pt x="463296" y="0"/>
                </a:lnTo>
                <a:close/>
              </a:path>
              <a:path w="628014" h="10795">
                <a:moveTo>
                  <a:pt x="504444" y="0"/>
                </a:moveTo>
                <a:lnTo>
                  <a:pt x="493776" y="0"/>
                </a:lnTo>
                <a:lnTo>
                  <a:pt x="493776" y="10668"/>
                </a:lnTo>
                <a:lnTo>
                  <a:pt x="504444" y="10668"/>
                </a:lnTo>
                <a:lnTo>
                  <a:pt x="504444" y="0"/>
                </a:lnTo>
                <a:close/>
              </a:path>
              <a:path w="628014" h="10795">
                <a:moveTo>
                  <a:pt x="545592" y="0"/>
                </a:moveTo>
                <a:lnTo>
                  <a:pt x="534924" y="0"/>
                </a:lnTo>
                <a:lnTo>
                  <a:pt x="534924" y="10668"/>
                </a:lnTo>
                <a:lnTo>
                  <a:pt x="545592" y="10668"/>
                </a:lnTo>
                <a:lnTo>
                  <a:pt x="545592" y="0"/>
                </a:lnTo>
                <a:close/>
              </a:path>
              <a:path w="628014" h="10795">
                <a:moveTo>
                  <a:pt x="586740" y="0"/>
                </a:moveTo>
                <a:lnTo>
                  <a:pt x="576072" y="0"/>
                </a:lnTo>
                <a:lnTo>
                  <a:pt x="576072" y="10668"/>
                </a:lnTo>
                <a:lnTo>
                  <a:pt x="586740" y="10668"/>
                </a:lnTo>
                <a:lnTo>
                  <a:pt x="586740" y="0"/>
                </a:lnTo>
                <a:close/>
              </a:path>
              <a:path w="628014" h="10795">
                <a:moveTo>
                  <a:pt x="627888" y="0"/>
                </a:moveTo>
                <a:lnTo>
                  <a:pt x="617220" y="0"/>
                </a:lnTo>
                <a:lnTo>
                  <a:pt x="617220" y="10668"/>
                </a:lnTo>
                <a:lnTo>
                  <a:pt x="627888" y="10668"/>
                </a:lnTo>
                <a:lnTo>
                  <a:pt x="627888" y="0"/>
                </a:lnTo>
                <a:close/>
              </a:path>
            </a:pathLst>
          </a:custGeom>
          <a:solidFill>
            <a:srgbClr val="999999"/>
          </a:solidFill>
        </p:spPr>
        <p:txBody>
          <a:bodyPr wrap="square" lIns="0" tIns="0" rIns="0" bIns="0" rtlCol="0"/>
          <a:lstStyle/>
          <a:p/>
        </p:txBody>
      </p:sp>
      <p:pic>
        <p:nvPicPr>
          <p:cNvPr id="33" name="object 33"/>
          <p:cNvPicPr/>
          <p:nvPr/>
        </p:nvPicPr>
        <p:blipFill>
          <a:blip r:embed="rId13" cstate="print"/>
          <a:stretch>
            <a:fillRect/>
          </a:stretch>
        </p:blipFill>
        <p:spPr>
          <a:xfrm>
            <a:off x="1952244" y="3861815"/>
            <a:ext cx="1810511" cy="167639"/>
          </a:xfrm>
          <a:prstGeom prst="rect">
            <a:avLst/>
          </a:prstGeom>
        </p:spPr>
      </p:pic>
      <p:sp>
        <p:nvSpPr>
          <p:cNvPr id="34" name="object 34"/>
          <p:cNvSpPr txBox="1">
            <a:spLocks noGrp="1"/>
          </p:cNvSpPr>
          <p:nvPr>
            <p:ph type="title"/>
          </p:nvPr>
        </p:nvSpPr>
        <p:spPr>
          <a:xfrm>
            <a:off x="429259" y="217424"/>
            <a:ext cx="9117965" cy="387985"/>
          </a:xfrm>
          <a:prstGeom prst="rect"/>
        </p:spPr>
        <p:txBody>
          <a:bodyPr wrap="square" lIns="0" tIns="15875" rIns="0" bIns="0" rtlCol="0" vert="horz">
            <a:spAutoFit/>
          </a:bodyPr>
          <a:lstStyle/>
          <a:p>
            <a:pPr marL="12700">
              <a:lnSpc>
                <a:spcPct val="100000"/>
              </a:lnSpc>
              <a:spcBef>
                <a:spcPts val="125"/>
              </a:spcBef>
              <a:tabLst>
                <a:tab pos="7294245" algn="l"/>
              </a:tabLst>
            </a:pPr>
            <a:r>
              <a:rPr dirty="0" sz="2350" spc="10"/>
              <a:t>G</a:t>
            </a:r>
            <a:r>
              <a:rPr dirty="0" sz="2350" spc="-25"/>
              <a:t>I</a:t>
            </a:r>
            <a:r>
              <a:rPr dirty="0" sz="2350" spc="10"/>
              <a:t>G</a:t>
            </a:r>
            <a:r>
              <a:rPr dirty="0" sz="2350" spc="20"/>
              <a:t>A</a:t>
            </a:r>
            <a:r>
              <a:rPr dirty="0" sz="2350" spc="25"/>
              <a:t>スクール構想の実現に向けた1人1台端末整備</a:t>
            </a:r>
            <a:r>
              <a:rPr dirty="0" sz="2350"/>
              <a:t>	</a:t>
            </a:r>
            <a:r>
              <a:rPr dirty="0" sz="2350" spc="25"/>
              <a:t>基本モデル例</a:t>
            </a:r>
            <a:endParaRPr sz="2350"/>
          </a:p>
        </p:txBody>
      </p:sp>
      <p:sp>
        <p:nvSpPr>
          <p:cNvPr id="35" name="object 35"/>
          <p:cNvSpPr txBox="1"/>
          <p:nvPr/>
        </p:nvSpPr>
        <p:spPr>
          <a:xfrm>
            <a:off x="10432795" y="7193646"/>
            <a:ext cx="21590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1</a:t>
            </a:r>
            <a:r>
              <a:rPr dirty="0" sz="1050">
                <a:solidFill>
                  <a:srgbClr val="898989"/>
                </a:solidFill>
                <a:latin typeface="Yu Gothic"/>
                <a:cs typeface="Yu Gothic"/>
              </a:rPr>
              <a:t>1</a:t>
            </a:r>
            <a:endParaRPr sz="1050">
              <a:latin typeface="Yu Gothic"/>
              <a:cs typeface="Yu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564123" y="4322064"/>
            <a:ext cx="4772025" cy="2867025"/>
            <a:chOff x="5564123" y="4322064"/>
            <a:chExt cx="4772025" cy="2867025"/>
          </a:xfrm>
        </p:grpSpPr>
        <p:sp>
          <p:nvSpPr>
            <p:cNvPr id="3" name="object 3"/>
            <p:cNvSpPr/>
            <p:nvPr/>
          </p:nvSpPr>
          <p:spPr>
            <a:xfrm>
              <a:off x="5564123" y="4462272"/>
              <a:ext cx="4772025" cy="2726690"/>
            </a:xfrm>
            <a:custGeom>
              <a:avLst/>
              <a:gdLst/>
              <a:ahLst/>
              <a:cxnLst/>
              <a:rect l="l" t="t" r="r" b="b"/>
              <a:pathLst>
                <a:path w="4772025" h="2726690">
                  <a:moveTo>
                    <a:pt x="4771644" y="0"/>
                  </a:moveTo>
                  <a:lnTo>
                    <a:pt x="0" y="0"/>
                  </a:lnTo>
                  <a:lnTo>
                    <a:pt x="0" y="2726441"/>
                  </a:lnTo>
                  <a:lnTo>
                    <a:pt x="4771644" y="2726441"/>
                  </a:lnTo>
                  <a:lnTo>
                    <a:pt x="4771644" y="2711201"/>
                  </a:lnTo>
                  <a:lnTo>
                    <a:pt x="30479" y="2711201"/>
                  </a:lnTo>
                  <a:lnTo>
                    <a:pt x="15239" y="2694437"/>
                  </a:lnTo>
                  <a:lnTo>
                    <a:pt x="30479" y="2694437"/>
                  </a:lnTo>
                  <a:lnTo>
                    <a:pt x="30479" y="30480"/>
                  </a:lnTo>
                  <a:lnTo>
                    <a:pt x="15239" y="30480"/>
                  </a:lnTo>
                  <a:lnTo>
                    <a:pt x="30479" y="15239"/>
                  </a:lnTo>
                  <a:lnTo>
                    <a:pt x="4771644" y="15239"/>
                  </a:lnTo>
                  <a:lnTo>
                    <a:pt x="4771644" y="0"/>
                  </a:lnTo>
                  <a:close/>
                </a:path>
                <a:path w="4772025" h="2726690">
                  <a:moveTo>
                    <a:pt x="30479" y="2694437"/>
                  </a:moveTo>
                  <a:lnTo>
                    <a:pt x="15239" y="2694437"/>
                  </a:lnTo>
                  <a:lnTo>
                    <a:pt x="30479" y="2711201"/>
                  </a:lnTo>
                  <a:lnTo>
                    <a:pt x="30479" y="2694437"/>
                  </a:lnTo>
                  <a:close/>
                </a:path>
                <a:path w="4772025" h="2726690">
                  <a:moveTo>
                    <a:pt x="4741164" y="2694437"/>
                  </a:moveTo>
                  <a:lnTo>
                    <a:pt x="30479" y="2694437"/>
                  </a:lnTo>
                  <a:lnTo>
                    <a:pt x="30479" y="2711201"/>
                  </a:lnTo>
                  <a:lnTo>
                    <a:pt x="4741164" y="2711201"/>
                  </a:lnTo>
                  <a:lnTo>
                    <a:pt x="4741164" y="2694437"/>
                  </a:lnTo>
                  <a:close/>
                </a:path>
                <a:path w="4772025" h="2726690">
                  <a:moveTo>
                    <a:pt x="4741164" y="15239"/>
                  </a:moveTo>
                  <a:lnTo>
                    <a:pt x="4741164" y="2711201"/>
                  </a:lnTo>
                  <a:lnTo>
                    <a:pt x="4756404" y="2694437"/>
                  </a:lnTo>
                  <a:lnTo>
                    <a:pt x="4771644" y="2694437"/>
                  </a:lnTo>
                  <a:lnTo>
                    <a:pt x="4771644" y="30480"/>
                  </a:lnTo>
                  <a:lnTo>
                    <a:pt x="4756404" y="30480"/>
                  </a:lnTo>
                  <a:lnTo>
                    <a:pt x="4741164" y="15239"/>
                  </a:lnTo>
                  <a:close/>
                </a:path>
                <a:path w="4772025" h="2726690">
                  <a:moveTo>
                    <a:pt x="4771644" y="2694437"/>
                  </a:moveTo>
                  <a:lnTo>
                    <a:pt x="4756404" y="2694437"/>
                  </a:lnTo>
                  <a:lnTo>
                    <a:pt x="4741164" y="2711201"/>
                  </a:lnTo>
                  <a:lnTo>
                    <a:pt x="4771644" y="2711201"/>
                  </a:lnTo>
                  <a:lnTo>
                    <a:pt x="4771644" y="2694437"/>
                  </a:lnTo>
                  <a:close/>
                </a:path>
                <a:path w="4772025" h="2726690">
                  <a:moveTo>
                    <a:pt x="30479" y="15239"/>
                  </a:moveTo>
                  <a:lnTo>
                    <a:pt x="15239" y="30480"/>
                  </a:lnTo>
                  <a:lnTo>
                    <a:pt x="30479" y="30480"/>
                  </a:lnTo>
                  <a:lnTo>
                    <a:pt x="30479" y="15239"/>
                  </a:lnTo>
                  <a:close/>
                </a:path>
                <a:path w="4772025" h="2726690">
                  <a:moveTo>
                    <a:pt x="4741164" y="15239"/>
                  </a:moveTo>
                  <a:lnTo>
                    <a:pt x="30479" y="15239"/>
                  </a:lnTo>
                  <a:lnTo>
                    <a:pt x="30479" y="30480"/>
                  </a:lnTo>
                  <a:lnTo>
                    <a:pt x="4741164" y="30480"/>
                  </a:lnTo>
                  <a:lnTo>
                    <a:pt x="4741164" y="15239"/>
                  </a:lnTo>
                  <a:close/>
                </a:path>
                <a:path w="4772025" h="2726690">
                  <a:moveTo>
                    <a:pt x="4771644" y="15239"/>
                  </a:moveTo>
                  <a:lnTo>
                    <a:pt x="4741164" y="15239"/>
                  </a:lnTo>
                  <a:lnTo>
                    <a:pt x="4756404" y="30480"/>
                  </a:lnTo>
                  <a:lnTo>
                    <a:pt x="4771644" y="30480"/>
                  </a:lnTo>
                  <a:lnTo>
                    <a:pt x="4771644" y="15239"/>
                  </a:lnTo>
                  <a:close/>
                </a:path>
              </a:pathLst>
            </a:custGeom>
            <a:solidFill>
              <a:srgbClr val="41709C"/>
            </a:solidFill>
          </p:spPr>
          <p:txBody>
            <a:bodyPr wrap="square" lIns="0" tIns="0" rIns="0" bIns="0" rtlCol="0"/>
            <a:lstStyle/>
            <a:p/>
          </p:txBody>
        </p:sp>
        <p:sp>
          <p:nvSpPr>
            <p:cNvPr id="4" name="object 4"/>
            <p:cNvSpPr/>
            <p:nvPr/>
          </p:nvSpPr>
          <p:spPr>
            <a:xfrm>
              <a:off x="5812535" y="4322064"/>
              <a:ext cx="2173605" cy="399415"/>
            </a:xfrm>
            <a:custGeom>
              <a:avLst/>
              <a:gdLst/>
              <a:ahLst/>
              <a:cxnLst/>
              <a:rect l="l" t="t" r="r" b="b"/>
              <a:pathLst>
                <a:path w="2173604" h="399414">
                  <a:moveTo>
                    <a:pt x="2173223" y="0"/>
                  </a:moveTo>
                  <a:lnTo>
                    <a:pt x="0" y="0"/>
                  </a:lnTo>
                  <a:lnTo>
                    <a:pt x="0" y="399288"/>
                  </a:lnTo>
                  <a:lnTo>
                    <a:pt x="2173223" y="399288"/>
                  </a:lnTo>
                  <a:lnTo>
                    <a:pt x="2173223" y="0"/>
                  </a:lnTo>
                  <a:close/>
                </a:path>
              </a:pathLst>
            </a:custGeom>
            <a:solidFill>
              <a:srgbClr val="FFFFFF"/>
            </a:solidFill>
          </p:spPr>
          <p:txBody>
            <a:bodyPr wrap="square" lIns="0" tIns="0" rIns="0" bIns="0" rtlCol="0"/>
            <a:lstStyle/>
            <a:p/>
          </p:txBody>
        </p:sp>
      </p:grpSp>
      <p:sp>
        <p:nvSpPr>
          <p:cNvPr id="5" name="object 5"/>
          <p:cNvSpPr txBox="1"/>
          <p:nvPr/>
        </p:nvSpPr>
        <p:spPr>
          <a:xfrm>
            <a:off x="5665723" y="4338320"/>
            <a:ext cx="4513580" cy="2438400"/>
          </a:xfrm>
          <a:prstGeom prst="rect">
            <a:avLst/>
          </a:prstGeom>
        </p:spPr>
        <p:txBody>
          <a:bodyPr wrap="square" lIns="0" tIns="11430" rIns="0" bIns="0" rtlCol="0" vert="horz">
            <a:spAutoFit/>
          </a:bodyPr>
          <a:lstStyle/>
          <a:p>
            <a:pPr marL="245745">
              <a:lnSpc>
                <a:spcPct val="100000"/>
              </a:lnSpc>
              <a:spcBef>
                <a:spcPts val="90"/>
              </a:spcBef>
            </a:pPr>
            <a:r>
              <a:rPr dirty="0" sz="1950" spc="-10">
                <a:latin typeface="Yu Gothic"/>
                <a:cs typeface="Yu Gothic"/>
              </a:rPr>
              <a:t>内閣官房</a:t>
            </a:r>
            <a:r>
              <a:rPr dirty="0" sz="1950" spc="-10">
                <a:latin typeface="Yu Gothic"/>
                <a:cs typeface="Yu Gothic"/>
              </a:rPr>
              <a:t>I</a:t>
            </a:r>
            <a:r>
              <a:rPr dirty="0" sz="1950" spc="-10">
                <a:latin typeface="Yu Gothic"/>
                <a:cs typeface="Yu Gothic"/>
              </a:rPr>
              <a:t>T室主催</a:t>
            </a:r>
            <a:endParaRPr sz="1950">
              <a:latin typeface="Yu Gothic"/>
              <a:cs typeface="Yu Gothic"/>
            </a:endParaRPr>
          </a:p>
          <a:p>
            <a:pPr marL="12700">
              <a:lnSpc>
                <a:spcPct val="100000"/>
              </a:lnSpc>
              <a:spcBef>
                <a:spcPts val="1600"/>
              </a:spcBef>
            </a:pPr>
            <a:r>
              <a:rPr dirty="0" sz="1950" spc="-10">
                <a:latin typeface="Yu Gothic"/>
                <a:cs typeface="Yu Gothic"/>
              </a:rPr>
              <a:t>〇 自治体ピッチ</a:t>
            </a:r>
            <a:r>
              <a:rPr dirty="0" sz="1500">
                <a:latin typeface="Yu Gothic"/>
                <a:cs typeface="Yu Gothic"/>
              </a:rPr>
              <a:t>(Pitch to</a:t>
            </a:r>
            <a:r>
              <a:rPr dirty="0" sz="1500" spc="-15">
                <a:latin typeface="Yu Gothic"/>
                <a:cs typeface="Yu Gothic"/>
              </a:rPr>
              <a:t> </a:t>
            </a:r>
            <a:r>
              <a:rPr dirty="0" sz="1500">
                <a:latin typeface="Yu Gothic"/>
                <a:cs typeface="Yu Gothic"/>
              </a:rPr>
              <a:t>Local</a:t>
            </a:r>
            <a:r>
              <a:rPr dirty="0" sz="1500" spc="15">
                <a:latin typeface="Yu Gothic"/>
                <a:cs typeface="Yu Gothic"/>
              </a:rPr>
              <a:t> </a:t>
            </a:r>
            <a:r>
              <a:rPr dirty="0" sz="1500">
                <a:latin typeface="Yu Gothic"/>
                <a:cs typeface="Yu Gothic"/>
              </a:rPr>
              <a:t>Governments)</a:t>
            </a:r>
            <a:endParaRPr sz="1500">
              <a:latin typeface="Yu Gothic"/>
              <a:cs typeface="Yu Gothic"/>
            </a:endParaRPr>
          </a:p>
          <a:p>
            <a:pPr marL="402590" marR="5080" indent="-198120">
              <a:lnSpc>
                <a:spcPct val="100899"/>
              </a:lnSpc>
              <a:spcBef>
                <a:spcPts val="25"/>
              </a:spcBef>
            </a:pPr>
            <a:r>
              <a:rPr dirty="0" sz="1500" spc="10">
                <a:latin typeface="Yu Gothic"/>
                <a:cs typeface="Yu Gothic"/>
              </a:rPr>
              <a:t>・文科省の学習者用端末のモデル仕様書に準拠し </a:t>
            </a:r>
            <a:r>
              <a:rPr dirty="0" sz="1500" spc="10">
                <a:latin typeface="Yu Gothic"/>
                <a:cs typeface="Yu Gothic"/>
              </a:rPr>
              <a:t>た端末等のメニュー（各</a:t>
            </a:r>
            <a:r>
              <a:rPr dirty="0" sz="1500">
                <a:latin typeface="Yu Gothic"/>
                <a:cs typeface="Yu Gothic"/>
              </a:rPr>
              <a:t>P</a:t>
            </a:r>
            <a:r>
              <a:rPr dirty="0" sz="1500" spc="10">
                <a:latin typeface="Yu Gothic"/>
                <a:cs typeface="Yu Gothic"/>
              </a:rPr>
              <a:t>Cメーカ等が公表）の </a:t>
            </a:r>
            <a:r>
              <a:rPr dirty="0" sz="1500" spc="10">
                <a:latin typeface="Yu Gothic"/>
                <a:cs typeface="Yu Gothic"/>
              </a:rPr>
              <a:t>理解を深めるため、メーカ・ベンダの協力を得 て、自治体教育関係者が視聴し、コメント投</a:t>
            </a:r>
            <a:endParaRPr sz="1500">
              <a:latin typeface="Yu Gothic"/>
              <a:cs typeface="Yu Gothic"/>
            </a:endParaRPr>
          </a:p>
          <a:p>
            <a:pPr marL="402590" marR="262255">
              <a:lnSpc>
                <a:spcPct val="100699"/>
              </a:lnSpc>
            </a:pPr>
            <a:r>
              <a:rPr dirty="0" sz="1500" spc="10">
                <a:latin typeface="Yu Gothic"/>
                <a:cs typeface="Yu Gothic"/>
              </a:rPr>
              <a:t>稿・閲覧可能なネット動画でのプレゼンテー </a:t>
            </a:r>
            <a:r>
              <a:rPr dirty="0" sz="1500" spc="10">
                <a:latin typeface="Yu Gothic"/>
                <a:cs typeface="Yu Gothic"/>
              </a:rPr>
              <a:t>ション（自治体ピッチ）を実施。</a:t>
            </a:r>
            <a:endParaRPr sz="1500">
              <a:latin typeface="Yu Gothic"/>
              <a:cs typeface="Yu Gothic"/>
            </a:endParaRPr>
          </a:p>
          <a:p>
            <a:pPr marL="204470">
              <a:lnSpc>
                <a:spcPct val="100000"/>
              </a:lnSpc>
              <a:spcBef>
                <a:spcPts val="10"/>
              </a:spcBef>
            </a:pPr>
            <a:r>
              <a:rPr dirty="0" sz="1500" spc="10">
                <a:latin typeface="Yu Gothic"/>
                <a:cs typeface="Yu Gothic"/>
              </a:rPr>
              <a:t>・３月の開催に向け準備。</a:t>
            </a:r>
            <a:endParaRPr sz="1500">
              <a:latin typeface="Yu Gothic"/>
              <a:cs typeface="Yu Gothic"/>
            </a:endParaRPr>
          </a:p>
        </p:txBody>
      </p:sp>
      <p:sp>
        <p:nvSpPr>
          <p:cNvPr id="6" name="object 6"/>
          <p:cNvSpPr txBox="1">
            <a:spLocks noGrp="1"/>
          </p:cNvSpPr>
          <p:nvPr>
            <p:ph type="title"/>
          </p:nvPr>
        </p:nvSpPr>
        <p:spPr>
          <a:xfrm>
            <a:off x="125984" y="139700"/>
            <a:ext cx="2138045" cy="387985"/>
          </a:xfrm>
          <a:prstGeom prst="rect"/>
        </p:spPr>
        <p:txBody>
          <a:bodyPr wrap="square" lIns="0" tIns="15875" rIns="0" bIns="0" rtlCol="0" vert="horz">
            <a:spAutoFit/>
          </a:bodyPr>
          <a:lstStyle/>
          <a:p>
            <a:pPr marL="12700">
              <a:lnSpc>
                <a:spcPct val="100000"/>
              </a:lnSpc>
              <a:spcBef>
                <a:spcPts val="125"/>
              </a:spcBef>
            </a:pPr>
            <a:r>
              <a:rPr dirty="0" sz="2350" spc="25"/>
              <a:t>１人１台端末②</a:t>
            </a:r>
            <a:endParaRPr sz="2350"/>
          </a:p>
        </p:txBody>
      </p:sp>
      <p:sp>
        <p:nvSpPr>
          <p:cNvPr id="7" name="object 7"/>
          <p:cNvSpPr txBox="1"/>
          <p:nvPr/>
        </p:nvSpPr>
        <p:spPr>
          <a:xfrm>
            <a:off x="2639060" y="194564"/>
            <a:ext cx="3728720" cy="321945"/>
          </a:xfrm>
          <a:prstGeom prst="rect">
            <a:avLst/>
          </a:prstGeom>
        </p:spPr>
        <p:txBody>
          <a:bodyPr wrap="square" lIns="0" tIns="12065" rIns="0" bIns="0" rtlCol="0" vert="horz">
            <a:spAutoFit/>
          </a:bodyPr>
          <a:lstStyle/>
          <a:p>
            <a:pPr marL="12700">
              <a:lnSpc>
                <a:spcPct val="100000"/>
              </a:lnSpc>
              <a:spcBef>
                <a:spcPts val="95"/>
              </a:spcBef>
            </a:pPr>
            <a:r>
              <a:rPr dirty="0" sz="1950" spc="-10" b="1">
                <a:solidFill>
                  <a:srgbClr val="024FA1"/>
                </a:solidFill>
                <a:latin typeface="Meiryo"/>
                <a:cs typeface="Meiryo"/>
              </a:rPr>
              <a:t>都道府県及び市町村への情報提供</a:t>
            </a:r>
            <a:endParaRPr sz="1950">
              <a:latin typeface="Meiryo"/>
              <a:cs typeface="Meiryo"/>
            </a:endParaRPr>
          </a:p>
        </p:txBody>
      </p:sp>
      <p:sp>
        <p:nvSpPr>
          <p:cNvPr id="8" name="object 8"/>
          <p:cNvSpPr/>
          <p:nvPr/>
        </p:nvSpPr>
        <p:spPr>
          <a:xfrm>
            <a:off x="434340" y="1197863"/>
            <a:ext cx="4772025" cy="4460875"/>
          </a:xfrm>
          <a:custGeom>
            <a:avLst/>
            <a:gdLst/>
            <a:ahLst/>
            <a:cxnLst/>
            <a:rect l="l" t="t" r="r" b="b"/>
            <a:pathLst>
              <a:path w="4772025" h="4460875">
                <a:moveTo>
                  <a:pt x="4771644" y="0"/>
                </a:moveTo>
                <a:lnTo>
                  <a:pt x="0" y="0"/>
                </a:lnTo>
                <a:lnTo>
                  <a:pt x="0" y="4460748"/>
                </a:lnTo>
                <a:lnTo>
                  <a:pt x="4771644" y="4460748"/>
                </a:lnTo>
                <a:lnTo>
                  <a:pt x="4771644" y="4445508"/>
                </a:lnTo>
                <a:lnTo>
                  <a:pt x="32003" y="4445508"/>
                </a:lnTo>
                <a:lnTo>
                  <a:pt x="15240" y="4430268"/>
                </a:lnTo>
                <a:lnTo>
                  <a:pt x="32003" y="4430268"/>
                </a:lnTo>
                <a:lnTo>
                  <a:pt x="32003" y="30480"/>
                </a:lnTo>
                <a:lnTo>
                  <a:pt x="15239" y="30480"/>
                </a:lnTo>
                <a:lnTo>
                  <a:pt x="32003" y="15240"/>
                </a:lnTo>
                <a:lnTo>
                  <a:pt x="4771644" y="15240"/>
                </a:lnTo>
                <a:lnTo>
                  <a:pt x="4771644" y="0"/>
                </a:lnTo>
                <a:close/>
              </a:path>
              <a:path w="4772025" h="4460875">
                <a:moveTo>
                  <a:pt x="32003" y="4430268"/>
                </a:moveTo>
                <a:lnTo>
                  <a:pt x="15240" y="4430268"/>
                </a:lnTo>
                <a:lnTo>
                  <a:pt x="32003" y="4445508"/>
                </a:lnTo>
                <a:lnTo>
                  <a:pt x="32003" y="4430268"/>
                </a:lnTo>
                <a:close/>
              </a:path>
              <a:path w="4772025" h="4460875">
                <a:moveTo>
                  <a:pt x="4741164" y="4430268"/>
                </a:moveTo>
                <a:lnTo>
                  <a:pt x="32003" y="4430268"/>
                </a:lnTo>
                <a:lnTo>
                  <a:pt x="32003" y="4445508"/>
                </a:lnTo>
                <a:lnTo>
                  <a:pt x="4741164" y="4445508"/>
                </a:lnTo>
                <a:lnTo>
                  <a:pt x="4741164" y="4430268"/>
                </a:lnTo>
                <a:close/>
              </a:path>
              <a:path w="4772025" h="4460875">
                <a:moveTo>
                  <a:pt x="4741164" y="15240"/>
                </a:moveTo>
                <a:lnTo>
                  <a:pt x="4741164" y="4445508"/>
                </a:lnTo>
                <a:lnTo>
                  <a:pt x="4756404" y="4430268"/>
                </a:lnTo>
                <a:lnTo>
                  <a:pt x="4771644" y="4430268"/>
                </a:lnTo>
                <a:lnTo>
                  <a:pt x="4771644" y="30480"/>
                </a:lnTo>
                <a:lnTo>
                  <a:pt x="4756404" y="30480"/>
                </a:lnTo>
                <a:lnTo>
                  <a:pt x="4741164" y="15240"/>
                </a:lnTo>
                <a:close/>
              </a:path>
              <a:path w="4772025" h="4460875">
                <a:moveTo>
                  <a:pt x="4771644" y="4430268"/>
                </a:moveTo>
                <a:lnTo>
                  <a:pt x="4756404" y="4430268"/>
                </a:lnTo>
                <a:lnTo>
                  <a:pt x="4741164" y="4445508"/>
                </a:lnTo>
                <a:lnTo>
                  <a:pt x="4771644" y="4445508"/>
                </a:lnTo>
                <a:lnTo>
                  <a:pt x="4771644" y="4430268"/>
                </a:lnTo>
                <a:close/>
              </a:path>
              <a:path w="4772025" h="4460875">
                <a:moveTo>
                  <a:pt x="32003" y="15240"/>
                </a:moveTo>
                <a:lnTo>
                  <a:pt x="15239" y="30480"/>
                </a:lnTo>
                <a:lnTo>
                  <a:pt x="32003" y="30480"/>
                </a:lnTo>
                <a:lnTo>
                  <a:pt x="32003" y="15240"/>
                </a:lnTo>
                <a:close/>
              </a:path>
              <a:path w="4772025" h="4460875">
                <a:moveTo>
                  <a:pt x="4741164" y="15240"/>
                </a:moveTo>
                <a:lnTo>
                  <a:pt x="32003" y="15240"/>
                </a:lnTo>
                <a:lnTo>
                  <a:pt x="32003" y="30480"/>
                </a:lnTo>
                <a:lnTo>
                  <a:pt x="4741164" y="30480"/>
                </a:lnTo>
                <a:lnTo>
                  <a:pt x="4741164" y="15240"/>
                </a:lnTo>
                <a:close/>
              </a:path>
              <a:path w="4772025" h="4460875">
                <a:moveTo>
                  <a:pt x="4771644" y="15240"/>
                </a:moveTo>
                <a:lnTo>
                  <a:pt x="4741164" y="15240"/>
                </a:lnTo>
                <a:lnTo>
                  <a:pt x="4756404" y="30480"/>
                </a:lnTo>
                <a:lnTo>
                  <a:pt x="4771644" y="30480"/>
                </a:lnTo>
                <a:lnTo>
                  <a:pt x="4771644" y="15240"/>
                </a:lnTo>
                <a:close/>
              </a:path>
            </a:pathLst>
          </a:custGeom>
          <a:solidFill>
            <a:srgbClr val="41709C"/>
          </a:solidFill>
        </p:spPr>
        <p:txBody>
          <a:bodyPr wrap="square" lIns="0" tIns="0" rIns="0" bIns="0" rtlCol="0"/>
          <a:lstStyle/>
          <a:p/>
        </p:txBody>
      </p:sp>
      <p:sp>
        <p:nvSpPr>
          <p:cNvPr id="9" name="object 9"/>
          <p:cNvSpPr txBox="1"/>
          <p:nvPr/>
        </p:nvSpPr>
        <p:spPr>
          <a:xfrm>
            <a:off x="535940" y="2162047"/>
            <a:ext cx="4539615" cy="2493645"/>
          </a:xfrm>
          <a:prstGeom prst="rect">
            <a:avLst/>
          </a:prstGeom>
        </p:spPr>
        <p:txBody>
          <a:bodyPr wrap="square" lIns="0" tIns="11430" rIns="0" bIns="0" rtlCol="0" vert="horz">
            <a:spAutoFit/>
          </a:bodyPr>
          <a:lstStyle/>
          <a:p>
            <a:pPr marL="12700">
              <a:lnSpc>
                <a:spcPct val="100000"/>
              </a:lnSpc>
              <a:spcBef>
                <a:spcPts val="90"/>
              </a:spcBef>
            </a:pPr>
            <a:r>
              <a:rPr dirty="0" sz="1950" spc="-10">
                <a:latin typeface="Yu Gothic"/>
                <a:cs typeface="Yu Gothic"/>
              </a:rPr>
              <a:t>〇</a:t>
            </a:r>
            <a:r>
              <a:rPr dirty="0" sz="1950" spc="-15">
                <a:latin typeface="Yu Gothic"/>
                <a:cs typeface="Yu Gothic"/>
              </a:rPr>
              <a:t> </a:t>
            </a:r>
            <a:r>
              <a:rPr dirty="0" sz="1950" spc="-10">
                <a:latin typeface="Yu Gothic"/>
                <a:cs typeface="Yu Gothic"/>
              </a:rPr>
              <a:t>学校</a:t>
            </a:r>
            <a:r>
              <a:rPr dirty="0" sz="1950" spc="-5">
                <a:latin typeface="Yu Gothic"/>
                <a:cs typeface="Yu Gothic"/>
              </a:rPr>
              <a:t>ICT</a:t>
            </a:r>
            <a:r>
              <a:rPr dirty="0" sz="1950" spc="-10">
                <a:latin typeface="Yu Gothic"/>
                <a:cs typeface="Yu Gothic"/>
              </a:rPr>
              <a:t>活用フォーラム（実施済）</a:t>
            </a:r>
            <a:endParaRPr sz="1950">
              <a:latin typeface="Yu Gothic"/>
              <a:cs typeface="Yu Gothic"/>
            </a:endParaRPr>
          </a:p>
          <a:p>
            <a:pPr marL="12700" marR="5080">
              <a:lnSpc>
                <a:spcPts val="4150"/>
              </a:lnSpc>
              <a:spcBef>
                <a:spcPts val="430"/>
              </a:spcBef>
              <a:buChar char="○"/>
              <a:tabLst>
                <a:tab pos="330200" algn="l"/>
              </a:tabLst>
            </a:pPr>
            <a:r>
              <a:rPr dirty="0" sz="1950" spc="-10">
                <a:latin typeface="Yu Gothic"/>
                <a:cs typeface="Yu Gothic"/>
              </a:rPr>
              <a:t>指導事務・管理事務主管部課長会議 </a:t>
            </a:r>
            <a:r>
              <a:rPr dirty="0" sz="1950" spc="-5">
                <a:latin typeface="Yu Gothic"/>
                <a:cs typeface="Yu Gothic"/>
              </a:rPr>
              <a:t> </a:t>
            </a:r>
            <a:r>
              <a:rPr dirty="0" sz="1950" spc="-10">
                <a:latin typeface="Yu Gothic"/>
                <a:cs typeface="Yu Gothic"/>
              </a:rPr>
              <a:t>〇</a:t>
            </a:r>
            <a:r>
              <a:rPr dirty="0" sz="1950" spc="-35">
                <a:latin typeface="Yu Gothic"/>
                <a:cs typeface="Yu Gothic"/>
              </a:rPr>
              <a:t> </a:t>
            </a:r>
            <a:r>
              <a:rPr dirty="0" sz="1950" spc="-10">
                <a:latin typeface="Yu Gothic"/>
                <a:cs typeface="Yu Gothic"/>
              </a:rPr>
              <a:t>市長会・町村会と連携した説明会を全</a:t>
            </a:r>
            <a:endParaRPr sz="1950">
              <a:latin typeface="Yu Gothic"/>
              <a:cs typeface="Yu Gothic"/>
            </a:endParaRPr>
          </a:p>
          <a:p>
            <a:pPr marL="201295">
              <a:lnSpc>
                <a:spcPts val="1889"/>
              </a:lnSpc>
            </a:pPr>
            <a:r>
              <a:rPr dirty="0" sz="1950" spc="-10">
                <a:latin typeface="Yu Gothic"/>
                <a:cs typeface="Yu Gothic"/>
              </a:rPr>
              <a:t>国各地で実施予定。</a:t>
            </a:r>
            <a:endParaRPr sz="1950">
              <a:latin typeface="Yu Gothic"/>
              <a:cs typeface="Yu Gothic"/>
            </a:endParaRPr>
          </a:p>
          <a:p>
            <a:pPr>
              <a:lnSpc>
                <a:spcPct val="100000"/>
              </a:lnSpc>
              <a:spcBef>
                <a:spcPts val="10"/>
              </a:spcBef>
            </a:pPr>
            <a:endParaRPr sz="1000">
              <a:latin typeface="Yu Gothic"/>
              <a:cs typeface="Yu Gothic"/>
            </a:endParaRPr>
          </a:p>
          <a:p>
            <a:pPr marL="201295" marR="5080" indent="-189230">
              <a:lnSpc>
                <a:spcPts val="2330"/>
              </a:lnSpc>
            </a:pPr>
            <a:r>
              <a:rPr dirty="0" sz="1950" spc="-10">
                <a:latin typeface="Yu Gothic"/>
                <a:cs typeface="Yu Gothic"/>
              </a:rPr>
              <a:t>〇</a:t>
            </a:r>
            <a:r>
              <a:rPr dirty="0" sz="1950" spc="-35">
                <a:latin typeface="Yu Gothic"/>
                <a:cs typeface="Yu Gothic"/>
              </a:rPr>
              <a:t> </a:t>
            </a:r>
            <a:r>
              <a:rPr dirty="0" sz="1950" spc="-10">
                <a:latin typeface="Yu Gothic"/>
                <a:cs typeface="Yu Gothic"/>
              </a:rPr>
              <a:t>その他自治体の要望に応じ、随時出張 説明会を実施。</a:t>
            </a:r>
            <a:endParaRPr sz="1950">
              <a:latin typeface="Yu Gothic"/>
              <a:cs typeface="Yu Gothic"/>
            </a:endParaRPr>
          </a:p>
        </p:txBody>
      </p:sp>
      <p:sp>
        <p:nvSpPr>
          <p:cNvPr id="10" name="object 10"/>
          <p:cNvSpPr/>
          <p:nvPr/>
        </p:nvSpPr>
        <p:spPr>
          <a:xfrm>
            <a:off x="682751" y="1013460"/>
            <a:ext cx="1446530" cy="399415"/>
          </a:xfrm>
          <a:custGeom>
            <a:avLst/>
            <a:gdLst/>
            <a:ahLst/>
            <a:cxnLst/>
            <a:rect l="l" t="t" r="r" b="b"/>
            <a:pathLst>
              <a:path w="1446530" h="399415">
                <a:moveTo>
                  <a:pt x="1446276" y="0"/>
                </a:moveTo>
                <a:lnTo>
                  <a:pt x="0" y="0"/>
                </a:lnTo>
                <a:lnTo>
                  <a:pt x="0" y="399288"/>
                </a:lnTo>
                <a:lnTo>
                  <a:pt x="1446276" y="399288"/>
                </a:lnTo>
                <a:lnTo>
                  <a:pt x="1446276" y="0"/>
                </a:lnTo>
                <a:close/>
              </a:path>
            </a:pathLst>
          </a:custGeom>
          <a:solidFill>
            <a:srgbClr val="FFFFFF"/>
          </a:solidFill>
        </p:spPr>
        <p:txBody>
          <a:bodyPr wrap="square" lIns="0" tIns="0" rIns="0" bIns="0" rtlCol="0"/>
          <a:lstStyle/>
          <a:p/>
        </p:txBody>
      </p:sp>
      <p:sp>
        <p:nvSpPr>
          <p:cNvPr id="11" name="object 11"/>
          <p:cNvSpPr txBox="1"/>
          <p:nvPr/>
        </p:nvSpPr>
        <p:spPr>
          <a:xfrm>
            <a:off x="769112" y="1029715"/>
            <a:ext cx="1259840" cy="321945"/>
          </a:xfrm>
          <a:prstGeom prst="rect">
            <a:avLst/>
          </a:prstGeom>
        </p:spPr>
        <p:txBody>
          <a:bodyPr wrap="square" lIns="0" tIns="12065" rIns="0" bIns="0" rtlCol="0" vert="horz">
            <a:spAutoFit/>
          </a:bodyPr>
          <a:lstStyle/>
          <a:p>
            <a:pPr marL="12700">
              <a:lnSpc>
                <a:spcPct val="100000"/>
              </a:lnSpc>
              <a:spcBef>
                <a:spcPts val="95"/>
              </a:spcBef>
            </a:pPr>
            <a:r>
              <a:rPr dirty="0" sz="1950" spc="-10">
                <a:latin typeface="Yu Gothic"/>
                <a:cs typeface="Yu Gothic"/>
              </a:rPr>
              <a:t>文科省主催</a:t>
            </a:r>
            <a:endParaRPr sz="1950">
              <a:latin typeface="Yu Gothic"/>
              <a:cs typeface="Yu Gothic"/>
            </a:endParaRPr>
          </a:p>
        </p:txBody>
      </p:sp>
      <p:grpSp>
        <p:nvGrpSpPr>
          <p:cNvPr id="12" name="object 12"/>
          <p:cNvGrpSpPr/>
          <p:nvPr/>
        </p:nvGrpSpPr>
        <p:grpSpPr>
          <a:xfrm>
            <a:off x="473963" y="5876544"/>
            <a:ext cx="4772025" cy="1312545"/>
            <a:chOff x="473963" y="5876544"/>
            <a:chExt cx="4772025" cy="1312545"/>
          </a:xfrm>
        </p:grpSpPr>
        <p:sp>
          <p:nvSpPr>
            <p:cNvPr id="13" name="object 13"/>
            <p:cNvSpPr/>
            <p:nvPr/>
          </p:nvSpPr>
          <p:spPr>
            <a:xfrm>
              <a:off x="473963" y="6060948"/>
              <a:ext cx="4772025" cy="1127760"/>
            </a:xfrm>
            <a:custGeom>
              <a:avLst/>
              <a:gdLst/>
              <a:ahLst/>
              <a:cxnLst/>
              <a:rect l="l" t="t" r="r" b="b"/>
              <a:pathLst>
                <a:path w="4772025" h="1127759">
                  <a:moveTo>
                    <a:pt x="4771644" y="0"/>
                  </a:moveTo>
                  <a:lnTo>
                    <a:pt x="0" y="0"/>
                  </a:lnTo>
                  <a:lnTo>
                    <a:pt x="0" y="1127765"/>
                  </a:lnTo>
                  <a:lnTo>
                    <a:pt x="4771644" y="1127765"/>
                  </a:lnTo>
                  <a:lnTo>
                    <a:pt x="4771644" y="1112525"/>
                  </a:lnTo>
                  <a:lnTo>
                    <a:pt x="30479" y="1112525"/>
                  </a:lnTo>
                  <a:lnTo>
                    <a:pt x="15240" y="1095761"/>
                  </a:lnTo>
                  <a:lnTo>
                    <a:pt x="30479" y="1095761"/>
                  </a:lnTo>
                  <a:lnTo>
                    <a:pt x="30479" y="30480"/>
                  </a:lnTo>
                  <a:lnTo>
                    <a:pt x="15240" y="30480"/>
                  </a:lnTo>
                  <a:lnTo>
                    <a:pt x="30479" y="15240"/>
                  </a:lnTo>
                  <a:lnTo>
                    <a:pt x="4771644" y="15240"/>
                  </a:lnTo>
                  <a:lnTo>
                    <a:pt x="4771644" y="0"/>
                  </a:lnTo>
                  <a:close/>
                </a:path>
                <a:path w="4772025" h="1127759">
                  <a:moveTo>
                    <a:pt x="30479" y="1095761"/>
                  </a:moveTo>
                  <a:lnTo>
                    <a:pt x="15240" y="1095761"/>
                  </a:lnTo>
                  <a:lnTo>
                    <a:pt x="30479" y="1112525"/>
                  </a:lnTo>
                  <a:lnTo>
                    <a:pt x="30479" y="1095761"/>
                  </a:lnTo>
                  <a:close/>
                </a:path>
                <a:path w="4772025" h="1127759">
                  <a:moveTo>
                    <a:pt x="4741164" y="1095761"/>
                  </a:moveTo>
                  <a:lnTo>
                    <a:pt x="30479" y="1095761"/>
                  </a:lnTo>
                  <a:lnTo>
                    <a:pt x="30479" y="1112525"/>
                  </a:lnTo>
                  <a:lnTo>
                    <a:pt x="4741164" y="1112525"/>
                  </a:lnTo>
                  <a:lnTo>
                    <a:pt x="4741164" y="1095761"/>
                  </a:lnTo>
                  <a:close/>
                </a:path>
                <a:path w="4772025" h="1127759">
                  <a:moveTo>
                    <a:pt x="4741164" y="15240"/>
                  </a:moveTo>
                  <a:lnTo>
                    <a:pt x="4741164" y="1112525"/>
                  </a:lnTo>
                  <a:lnTo>
                    <a:pt x="4756404" y="1095761"/>
                  </a:lnTo>
                  <a:lnTo>
                    <a:pt x="4771644" y="1095761"/>
                  </a:lnTo>
                  <a:lnTo>
                    <a:pt x="4771644" y="30480"/>
                  </a:lnTo>
                  <a:lnTo>
                    <a:pt x="4756404" y="30480"/>
                  </a:lnTo>
                  <a:lnTo>
                    <a:pt x="4741164" y="15240"/>
                  </a:lnTo>
                  <a:close/>
                </a:path>
                <a:path w="4772025" h="1127759">
                  <a:moveTo>
                    <a:pt x="4771644" y="1095761"/>
                  </a:moveTo>
                  <a:lnTo>
                    <a:pt x="4756404" y="1095761"/>
                  </a:lnTo>
                  <a:lnTo>
                    <a:pt x="4741164" y="1112525"/>
                  </a:lnTo>
                  <a:lnTo>
                    <a:pt x="4771644" y="1112525"/>
                  </a:lnTo>
                  <a:lnTo>
                    <a:pt x="4771644" y="1095761"/>
                  </a:lnTo>
                  <a:close/>
                </a:path>
                <a:path w="4772025" h="1127759">
                  <a:moveTo>
                    <a:pt x="30479" y="15240"/>
                  </a:moveTo>
                  <a:lnTo>
                    <a:pt x="15240" y="30480"/>
                  </a:lnTo>
                  <a:lnTo>
                    <a:pt x="30479" y="30480"/>
                  </a:lnTo>
                  <a:lnTo>
                    <a:pt x="30479" y="15240"/>
                  </a:lnTo>
                  <a:close/>
                </a:path>
                <a:path w="4772025" h="1127759">
                  <a:moveTo>
                    <a:pt x="4741164" y="15240"/>
                  </a:moveTo>
                  <a:lnTo>
                    <a:pt x="30479" y="15240"/>
                  </a:lnTo>
                  <a:lnTo>
                    <a:pt x="30479" y="30480"/>
                  </a:lnTo>
                  <a:lnTo>
                    <a:pt x="4741164" y="30480"/>
                  </a:lnTo>
                  <a:lnTo>
                    <a:pt x="4741164" y="15240"/>
                  </a:lnTo>
                  <a:close/>
                </a:path>
                <a:path w="4772025" h="1127759">
                  <a:moveTo>
                    <a:pt x="4771644" y="15240"/>
                  </a:moveTo>
                  <a:lnTo>
                    <a:pt x="4741164" y="15240"/>
                  </a:lnTo>
                  <a:lnTo>
                    <a:pt x="4756404" y="30480"/>
                  </a:lnTo>
                  <a:lnTo>
                    <a:pt x="4771644" y="30480"/>
                  </a:lnTo>
                  <a:lnTo>
                    <a:pt x="4771644" y="15240"/>
                  </a:lnTo>
                  <a:close/>
                </a:path>
              </a:pathLst>
            </a:custGeom>
            <a:solidFill>
              <a:srgbClr val="41709C"/>
            </a:solidFill>
          </p:spPr>
          <p:txBody>
            <a:bodyPr wrap="square" lIns="0" tIns="0" rIns="0" bIns="0" rtlCol="0"/>
            <a:lstStyle/>
            <a:p/>
          </p:txBody>
        </p:sp>
        <p:sp>
          <p:nvSpPr>
            <p:cNvPr id="14" name="object 14"/>
            <p:cNvSpPr/>
            <p:nvPr/>
          </p:nvSpPr>
          <p:spPr>
            <a:xfrm>
              <a:off x="682752" y="5876544"/>
              <a:ext cx="1446530" cy="398145"/>
            </a:xfrm>
            <a:custGeom>
              <a:avLst/>
              <a:gdLst/>
              <a:ahLst/>
              <a:cxnLst/>
              <a:rect l="l" t="t" r="r" b="b"/>
              <a:pathLst>
                <a:path w="1446530" h="398145">
                  <a:moveTo>
                    <a:pt x="1446276" y="0"/>
                  </a:moveTo>
                  <a:lnTo>
                    <a:pt x="0" y="0"/>
                  </a:lnTo>
                  <a:lnTo>
                    <a:pt x="0" y="397764"/>
                  </a:lnTo>
                  <a:lnTo>
                    <a:pt x="1446276" y="397764"/>
                  </a:lnTo>
                  <a:lnTo>
                    <a:pt x="1446276" y="0"/>
                  </a:lnTo>
                  <a:close/>
                </a:path>
              </a:pathLst>
            </a:custGeom>
            <a:solidFill>
              <a:srgbClr val="FFFFFF"/>
            </a:solidFill>
          </p:spPr>
          <p:txBody>
            <a:bodyPr wrap="square" lIns="0" tIns="0" rIns="0" bIns="0" rtlCol="0"/>
            <a:lstStyle/>
            <a:p/>
          </p:txBody>
        </p:sp>
      </p:grpSp>
      <p:sp>
        <p:nvSpPr>
          <p:cNvPr id="15" name="object 15"/>
          <p:cNvSpPr txBox="1"/>
          <p:nvPr/>
        </p:nvSpPr>
        <p:spPr>
          <a:xfrm>
            <a:off x="574040" y="5786724"/>
            <a:ext cx="4292600" cy="1125855"/>
          </a:xfrm>
          <a:prstGeom prst="rect">
            <a:avLst/>
          </a:prstGeom>
        </p:spPr>
        <p:txBody>
          <a:bodyPr wrap="square" lIns="0" tIns="118110" rIns="0" bIns="0" rtlCol="0" vert="horz">
            <a:spAutoFit/>
          </a:bodyPr>
          <a:lstStyle/>
          <a:p>
            <a:pPr marL="207645">
              <a:lnSpc>
                <a:spcPct val="100000"/>
              </a:lnSpc>
              <a:spcBef>
                <a:spcPts val="930"/>
              </a:spcBef>
            </a:pPr>
            <a:r>
              <a:rPr dirty="0" sz="1950" spc="-10">
                <a:latin typeface="Yu Gothic"/>
                <a:cs typeface="Yu Gothic"/>
              </a:rPr>
              <a:t>総務省主催</a:t>
            </a:r>
            <a:endParaRPr sz="1950">
              <a:latin typeface="Yu Gothic"/>
              <a:cs typeface="Yu Gothic"/>
            </a:endParaRPr>
          </a:p>
          <a:p>
            <a:pPr marL="12700">
              <a:lnSpc>
                <a:spcPts val="2335"/>
              </a:lnSpc>
              <a:spcBef>
                <a:spcPts val="825"/>
              </a:spcBef>
            </a:pPr>
            <a:r>
              <a:rPr dirty="0" sz="1950" spc="-10">
                <a:latin typeface="Yu Gothic"/>
                <a:cs typeface="Yu Gothic"/>
              </a:rPr>
              <a:t>〇</a:t>
            </a:r>
            <a:r>
              <a:rPr dirty="0" sz="1950" spc="-35">
                <a:latin typeface="Yu Gothic"/>
                <a:cs typeface="Yu Gothic"/>
              </a:rPr>
              <a:t> </a:t>
            </a:r>
            <a:r>
              <a:rPr dirty="0" sz="1950" spc="-10">
                <a:latin typeface="Yu Gothic"/>
                <a:cs typeface="Yu Gothic"/>
              </a:rPr>
              <a:t>都道府県財政課長・市町村課長会議</a:t>
            </a:r>
            <a:endParaRPr sz="1950">
              <a:latin typeface="Yu Gothic"/>
              <a:cs typeface="Yu Gothic"/>
            </a:endParaRPr>
          </a:p>
          <a:p>
            <a:pPr marL="12700">
              <a:lnSpc>
                <a:spcPts val="2335"/>
              </a:lnSpc>
            </a:pPr>
            <a:r>
              <a:rPr dirty="0" sz="1950" spc="-10">
                <a:latin typeface="Yu Gothic"/>
                <a:cs typeface="Yu Gothic"/>
              </a:rPr>
              <a:t>（実施済）</a:t>
            </a:r>
            <a:endParaRPr sz="1950">
              <a:latin typeface="Yu Gothic"/>
              <a:cs typeface="Yu Gothic"/>
            </a:endParaRPr>
          </a:p>
        </p:txBody>
      </p:sp>
      <p:grpSp>
        <p:nvGrpSpPr>
          <p:cNvPr id="16" name="object 16"/>
          <p:cNvGrpSpPr/>
          <p:nvPr/>
        </p:nvGrpSpPr>
        <p:grpSpPr>
          <a:xfrm>
            <a:off x="5564123" y="970788"/>
            <a:ext cx="4772025" cy="2978150"/>
            <a:chOff x="5564123" y="970788"/>
            <a:chExt cx="4772025" cy="2978150"/>
          </a:xfrm>
        </p:grpSpPr>
        <p:sp>
          <p:nvSpPr>
            <p:cNvPr id="17" name="object 17"/>
            <p:cNvSpPr/>
            <p:nvPr/>
          </p:nvSpPr>
          <p:spPr>
            <a:xfrm>
              <a:off x="5564123" y="1153668"/>
              <a:ext cx="4772025" cy="2795270"/>
            </a:xfrm>
            <a:custGeom>
              <a:avLst/>
              <a:gdLst/>
              <a:ahLst/>
              <a:cxnLst/>
              <a:rect l="l" t="t" r="r" b="b"/>
              <a:pathLst>
                <a:path w="4772025" h="2795270">
                  <a:moveTo>
                    <a:pt x="4771644" y="0"/>
                  </a:moveTo>
                  <a:lnTo>
                    <a:pt x="0" y="0"/>
                  </a:lnTo>
                  <a:lnTo>
                    <a:pt x="0" y="2795016"/>
                  </a:lnTo>
                  <a:lnTo>
                    <a:pt x="4771644" y="2795016"/>
                  </a:lnTo>
                  <a:lnTo>
                    <a:pt x="4771644" y="2779775"/>
                  </a:lnTo>
                  <a:lnTo>
                    <a:pt x="30479" y="2779776"/>
                  </a:lnTo>
                  <a:lnTo>
                    <a:pt x="15239" y="2764536"/>
                  </a:lnTo>
                  <a:lnTo>
                    <a:pt x="30479" y="2764536"/>
                  </a:lnTo>
                  <a:lnTo>
                    <a:pt x="30479" y="30479"/>
                  </a:lnTo>
                  <a:lnTo>
                    <a:pt x="15239" y="30479"/>
                  </a:lnTo>
                  <a:lnTo>
                    <a:pt x="30479" y="15239"/>
                  </a:lnTo>
                  <a:lnTo>
                    <a:pt x="4771644" y="15239"/>
                  </a:lnTo>
                  <a:lnTo>
                    <a:pt x="4771644" y="0"/>
                  </a:lnTo>
                  <a:close/>
                </a:path>
                <a:path w="4772025" h="2795270">
                  <a:moveTo>
                    <a:pt x="30479" y="2764536"/>
                  </a:moveTo>
                  <a:lnTo>
                    <a:pt x="15239" y="2764536"/>
                  </a:lnTo>
                  <a:lnTo>
                    <a:pt x="30479" y="2779776"/>
                  </a:lnTo>
                  <a:lnTo>
                    <a:pt x="30479" y="2764536"/>
                  </a:lnTo>
                  <a:close/>
                </a:path>
                <a:path w="4772025" h="2795270">
                  <a:moveTo>
                    <a:pt x="4741164" y="2764536"/>
                  </a:moveTo>
                  <a:lnTo>
                    <a:pt x="30479" y="2764536"/>
                  </a:lnTo>
                  <a:lnTo>
                    <a:pt x="30479" y="2779776"/>
                  </a:lnTo>
                  <a:lnTo>
                    <a:pt x="4741164" y="2779776"/>
                  </a:lnTo>
                  <a:lnTo>
                    <a:pt x="4741164" y="2764536"/>
                  </a:lnTo>
                  <a:close/>
                </a:path>
                <a:path w="4772025" h="2795270">
                  <a:moveTo>
                    <a:pt x="4741164" y="15239"/>
                  </a:moveTo>
                  <a:lnTo>
                    <a:pt x="4741164" y="2779776"/>
                  </a:lnTo>
                  <a:lnTo>
                    <a:pt x="4756404" y="2764536"/>
                  </a:lnTo>
                  <a:lnTo>
                    <a:pt x="4771644" y="2764536"/>
                  </a:lnTo>
                  <a:lnTo>
                    <a:pt x="4771644" y="30479"/>
                  </a:lnTo>
                  <a:lnTo>
                    <a:pt x="4756404" y="30479"/>
                  </a:lnTo>
                  <a:lnTo>
                    <a:pt x="4741164" y="15239"/>
                  </a:lnTo>
                  <a:close/>
                </a:path>
                <a:path w="4772025" h="2795270">
                  <a:moveTo>
                    <a:pt x="4771644" y="2764536"/>
                  </a:moveTo>
                  <a:lnTo>
                    <a:pt x="4756404" y="2764536"/>
                  </a:lnTo>
                  <a:lnTo>
                    <a:pt x="4741164" y="2779776"/>
                  </a:lnTo>
                  <a:lnTo>
                    <a:pt x="4771644" y="2779775"/>
                  </a:lnTo>
                  <a:lnTo>
                    <a:pt x="4771644" y="2764536"/>
                  </a:lnTo>
                  <a:close/>
                </a:path>
                <a:path w="4772025" h="2795270">
                  <a:moveTo>
                    <a:pt x="30479" y="15239"/>
                  </a:moveTo>
                  <a:lnTo>
                    <a:pt x="15239" y="30479"/>
                  </a:lnTo>
                  <a:lnTo>
                    <a:pt x="30479" y="30479"/>
                  </a:lnTo>
                  <a:lnTo>
                    <a:pt x="30479" y="15239"/>
                  </a:lnTo>
                  <a:close/>
                </a:path>
                <a:path w="4772025" h="2795270">
                  <a:moveTo>
                    <a:pt x="4741164" y="15239"/>
                  </a:moveTo>
                  <a:lnTo>
                    <a:pt x="30479" y="15239"/>
                  </a:lnTo>
                  <a:lnTo>
                    <a:pt x="30479" y="30479"/>
                  </a:lnTo>
                  <a:lnTo>
                    <a:pt x="4741164" y="30479"/>
                  </a:lnTo>
                  <a:lnTo>
                    <a:pt x="4741164" y="15239"/>
                  </a:lnTo>
                  <a:close/>
                </a:path>
                <a:path w="4772025" h="2795270">
                  <a:moveTo>
                    <a:pt x="4771644" y="15239"/>
                  </a:moveTo>
                  <a:lnTo>
                    <a:pt x="4741164" y="15239"/>
                  </a:lnTo>
                  <a:lnTo>
                    <a:pt x="4756404" y="30479"/>
                  </a:lnTo>
                  <a:lnTo>
                    <a:pt x="4771644" y="30479"/>
                  </a:lnTo>
                  <a:lnTo>
                    <a:pt x="4771644" y="15239"/>
                  </a:lnTo>
                  <a:close/>
                </a:path>
              </a:pathLst>
            </a:custGeom>
            <a:solidFill>
              <a:srgbClr val="41709C"/>
            </a:solidFill>
          </p:spPr>
          <p:txBody>
            <a:bodyPr wrap="square" lIns="0" tIns="0" rIns="0" bIns="0" rtlCol="0"/>
            <a:lstStyle/>
            <a:p/>
          </p:txBody>
        </p:sp>
        <p:sp>
          <p:nvSpPr>
            <p:cNvPr id="18" name="object 18"/>
            <p:cNvSpPr/>
            <p:nvPr/>
          </p:nvSpPr>
          <p:spPr>
            <a:xfrm>
              <a:off x="5812535" y="970788"/>
              <a:ext cx="1445260" cy="398145"/>
            </a:xfrm>
            <a:custGeom>
              <a:avLst/>
              <a:gdLst/>
              <a:ahLst/>
              <a:cxnLst/>
              <a:rect l="l" t="t" r="r" b="b"/>
              <a:pathLst>
                <a:path w="1445259" h="398144">
                  <a:moveTo>
                    <a:pt x="1444752" y="0"/>
                  </a:moveTo>
                  <a:lnTo>
                    <a:pt x="0" y="0"/>
                  </a:lnTo>
                  <a:lnTo>
                    <a:pt x="0" y="397763"/>
                  </a:lnTo>
                  <a:lnTo>
                    <a:pt x="1444752" y="397763"/>
                  </a:lnTo>
                  <a:lnTo>
                    <a:pt x="1444752" y="0"/>
                  </a:lnTo>
                  <a:close/>
                </a:path>
              </a:pathLst>
            </a:custGeom>
            <a:solidFill>
              <a:srgbClr val="FFFFFF"/>
            </a:solidFill>
          </p:spPr>
          <p:txBody>
            <a:bodyPr wrap="square" lIns="0" tIns="0" rIns="0" bIns="0" rtlCol="0"/>
            <a:lstStyle/>
            <a:p/>
          </p:txBody>
        </p:sp>
      </p:grpSp>
      <p:sp>
        <p:nvSpPr>
          <p:cNvPr id="19" name="object 19"/>
          <p:cNvSpPr txBox="1"/>
          <p:nvPr/>
        </p:nvSpPr>
        <p:spPr>
          <a:xfrm>
            <a:off x="5665723" y="985520"/>
            <a:ext cx="4634230" cy="2402205"/>
          </a:xfrm>
          <a:prstGeom prst="rect">
            <a:avLst/>
          </a:prstGeom>
        </p:spPr>
        <p:txBody>
          <a:bodyPr wrap="square" lIns="0" tIns="12065" rIns="0" bIns="0" rtlCol="0" vert="horz">
            <a:spAutoFit/>
          </a:bodyPr>
          <a:lstStyle/>
          <a:p>
            <a:pPr marL="245745">
              <a:lnSpc>
                <a:spcPct val="100000"/>
              </a:lnSpc>
              <a:spcBef>
                <a:spcPts val="95"/>
              </a:spcBef>
            </a:pPr>
            <a:r>
              <a:rPr dirty="0" sz="1950" spc="-10">
                <a:latin typeface="Yu Gothic"/>
                <a:cs typeface="Yu Gothic"/>
              </a:rPr>
              <a:t>経産省主催</a:t>
            </a:r>
            <a:endParaRPr sz="1950">
              <a:latin typeface="Yu Gothic"/>
              <a:cs typeface="Yu Gothic"/>
            </a:endParaRPr>
          </a:p>
          <a:p>
            <a:pPr>
              <a:lnSpc>
                <a:spcPct val="100000"/>
              </a:lnSpc>
              <a:spcBef>
                <a:spcPts val="90"/>
              </a:spcBef>
            </a:pPr>
            <a:endParaRPr sz="1600">
              <a:latin typeface="Yu Gothic"/>
              <a:cs typeface="Yu Gothic"/>
            </a:endParaRPr>
          </a:p>
          <a:p>
            <a:pPr marL="12700">
              <a:lnSpc>
                <a:spcPct val="100000"/>
              </a:lnSpc>
            </a:pPr>
            <a:r>
              <a:rPr dirty="0" sz="1950" spc="-10">
                <a:latin typeface="Yu Gothic"/>
                <a:cs typeface="Yu Gothic"/>
              </a:rPr>
              <a:t>〇</a:t>
            </a:r>
            <a:r>
              <a:rPr dirty="0" sz="1950" spc="-20">
                <a:latin typeface="Yu Gothic"/>
                <a:cs typeface="Yu Gothic"/>
              </a:rPr>
              <a:t> </a:t>
            </a:r>
            <a:r>
              <a:rPr dirty="0" sz="1950" spc="-10">
                <a:latin typeface="Yu Gothic"/>
                <a:cs typeface="Yu Gothic"/>
              </a:rPr>
              <a:t>「未来の教室」キャラバン</a:t>
            </a:r>
            <a:endParaRPr sz="1950">
              <a:latin typeface="Yu Gothic"/>
              <a:cs typeface="Yu Gothic"/>
            </a:endParaRPr>
          </a:p>
          <a:p>
            <a:pPr marL="402590" marR="5080" indent="-198120">
              <a:lnSpc>
                <a:spcPct val="100699"/>
              </a:lnSpc>
              <a:spcBef>
                <a:spcPts val="30"/>
              </a:spcBef>
            </a:pPr>
            <a:r>
              <a:rPr dirty="0" sz="1500" spc="10">
                <a:latin typeface="Yu Gothic"/>
                <a:cs typeface="Yu Gothic"/>
              </a:rPr>
              <a:t>・教育委員会職員、教員、保護者、生徒を対象に、 </a:t>
            </a:r>
            <a:r>
              <a:rPr dirty="0" sz="1500" spc="10">
                <a:latin typeface="Yu Gothic"/>
                <a:cs typeface="Yu Gothic"/>
              </a:rPr>
              <a:t>直接、</a:t>
            </a:r>
            <a:r>
              <a:rPr dirty="0" sz="1500">
                <a:latin typeface="Yu Gothic"/>
                <a:cs typeface="Yu Gothic"/>
              </a:rPr>
              <a:t>EdTech</a:t>
            </a:r>
            <a:r>
              <a:rPr dirty="0" sz="1500" spc="10">
                <a:latin typeface="Yu Gothic"/>
                <a:cs typeface="Yu Gothic"/>
              </a:rPr>
              <a:t>、</a:t>
            </a:r>
            <a:r>
              <a:rPr dirty="0" sz="1500" spc="5">
                <a:latin typeface="Yu Gothic"/>
                <a:cs typeface="Yu Gothic"/>
              </a:rPr>
              <a:t>STEAM</a:t>
            </a:r>
            <a:r>
              <a:rPr dirty="0" sz="1500" spc="10">
                <a:latin typeface="Yu Gothic"/>
                <a:cs typeface="Yu Gothic"/>
              </a:rPr>
              <a:t>プログラムに触れ、良 </a:t>
            </a:r>
            <a:r>
              <a:rPr dirty="0" sz="1500" spc="15">
                <a:latin typeface="Yu Gothic"/>
                <a:cs typeface="Yu Gothic"/>
              </a:rPr>
              <a:t> </a:t>
            </a:r>
            <a:r>
              <a:rPr dirty="0" sz="1500" spc="10">
                <a:latin typeface="Yu Gothic"/>
                <a:cs typeface="Yu Gothic"/>
              </a:rPr>
              <a:t>さを実感する場を、産業界の協力で提供。</a:t>
            </a:r>
            <a:endParaRPr sz="1500">
              <a:latin typeface="Yu Gothic"/>
              <a:cs typeface="Yu Gothic"/>
            </a:endParaRPr>
          </a:p>
          <a:p>
            <a:pPr marL="204470">
              <a:lnSpc>
                <a:spcPct val="100000"/>
              </a:lnSpc>
              <a:spcBef>
                <a:spcPts val="25"/>
              </a:spcBef>
            </a:pPr>
            <a:r>
              <a:rPr dirty="0" sz="1500" spc="10">
                <a:latin typeface="Yu Gothic"/>
                <a:cs typeface="Yu Gothic"/>
              </a:rPr>
              <a:t>・宮崎県宮崎市（２月実施済）、広島県（３月）</a:t>
            </a:r>
            <a:endParaRPr sz="1500">
              <a:latin typeface="Yu Gothic"/>
              <a:cs typeface="Yu Gothic"/>
            </a:endParaRPr>
          </a:p>
          <a:p>
            <a:pPr marL="204470">
              <a:lnSpc>
                <a:spcPct val="100000"/>
              </a:lnSpc>
              <a:spcBef>
                <a:spcPts val="10"/>
              </a:spcBef>
            </a:pPr>
            <a:r>
              <a:rPr dirty="0" sz="1500" spc="10">
                <a:latin typeface="Yu Gothic"/>
                <a:cs typeface="Yu Gothic"/>
              </a:rPr>
              <a:t>・令和２年度中に全国的な実施を検討。</a:t>
            </a:r>
            <a:endParaRPr sz="1500">
              <a:latin typeface="Yu Gothic"/>
              <a:cs typeface="Yu Gothic"/>
            </a:endParaRPr>
          </a:p>
          <a:p>
            <a:pPr marL="204470">
              <a:lnSpc>
                <a:spcPct val="100000"/>
              </a:lnSpc>
              <a:spcBef>
                <a:spcPts val="15"/>
              </a:spcBef>
            </a:pPr>
            <a:r>
              <a:rPr dirty="0" sz="1500" spc="10">
                <a:latin typeface="Yu Gothic"/>
                <a:cs typeface="Yu Gothic"/>
              </a:rPr>
              <a:t>・左記の文科省説明会等と連携</a:t>
            </a:r>
            <a:endParaRPr sz="1500">
              <a:latin typeface="Yu Gothic"/>
              <a:cs typeface="Yu Gothic"/>
            </a:endParaRPr>
          </a:p>
        </p:txBody>
      </p:sp>
      <p:sp>
        <p:nvSpPr>
          <p:cNvPr id="20" name="object 20"/>
          <p:cNvSpPr txBox="1"/>
          <p:nvPr/>
        </p:nvSpPr>
        <p:spPr>
          <a:xfrm>
            <a:off x="10432795" y="7193646"/>
            <a:ext cx="21590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1</a:t>
            </a:r>
            <a:r>
              <a:rPr dirty="0" sz="1050">
                <a:solidFill>
                  <a:srgbClr val="898989"/>
                </a:solidFill>
                <a:latin typeface="Yu Gothic"/>
                <a:cs typeface="Yu Gothic"/>
              </a:rPr>
              <a:t>2</a:t>
            </a:r>
            <a:endParaRPr sz="1050">
              <a:latin typeface="Yu Gothic"/>
              <a:cs typeface="Yu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69895" y="1095247"/>
            <a:ext cx="1426210" cy="265430"/>
          </a:xfrm>
          <a:prstGeom prst="rect">
            <a:avLst/>
          </a:prstGeom>
        </p:spPr>
        <p:txBody>
          <a:bodyPr wrap="square" lIns="0" tIns="15240" rIns="0" bIns="0" rtlCol="0" vert="horz">
            <a:spAutoFit/>
          </a:bodyPr>
          <a:lstStyle/>
          <a:p>
            <a:pPr marL="12700">
              <a:lnSpc>
                <a:spcPct val="100000"/>
              </a:lnSpc>
              <a:spcBef>
                <a:spcPts val="120"/>
              </a:spcBef>
            </a:pPr>
            <a:r>
              <a:rPr dirty="0" sz="1550" spc="20">
                <a:latin typeface="MS UI Gothic"/>
                <a:cs typeface="MS UI Gothic"/>
              </a:rPr>
              <a:t>＜</a:t>
            </a:r>
            <a:r>
              <a:rPr dirty="0" sz="1550" spc="195">
                <a:latin typeface="MS UI Gothic"/>
                <a:cs typeface="MS UI Gothic"/>
              </a:rPr>
              <a:t>ネ</a:t>
            </a:r>
            <a:r>
              <a:rPr dirty="0" sz="1550" spc="250">
                <a:latin typeface="MS UI Gothic"/>
                <a:cs typeface="MS UI Gothic"/>
              </a:rPr>
              <a:t>ッ</a:t>
            </a:r>
            <a:r>
              <a:rPr dirty="0" sz="1550" spc="-80">
                <a:latin typeface="MS UI Gothic"/>
                <a:cs typeface="MS UI Gothic"/>
              </a:rPr>
              <a:t>ト</a:t>
            </a:r>
            <a:r>
              <a:rPr dirty="0" sz="1550" spc="305">
                <a:latin typeface="MS UI Gothic"/>
                <a:cs typeface="MS UI Gothic"/>
              </a:rPr>
              <a:t>ワ</a:t>
            </a:r>
            <a:r>
              <a:rPr dirty="0" sz="1550" spc="245">
                <a:latin typeface="MS UI Gothic"/>
                <a:cs typeface="MS UI Gothic"/>
              </a:rPr>
              <a:t>ー</a:t>
            </a:r>
            <a:r>
              <a:rPr dirty="0" sz="1550" spc="185">
                <a:latin typeface="MS UI Gothic"/>
                <a:cs typeface="MS UI Gothic"/>
              </a:rPr>
              <a:t>ク</a:t>
            </a:r>
            <a:r>
              <a:rPr dirty="0" sz="1550" spc="20">
                <a:latin typeface="MS UI Gothic"/>
                <a:cs typeface="MS UI Gothic"/>
              </a:rPr>
              <a:t>＞</a:t>
            </a:r>
            <a:endParaRPr sz="1550">
              <a:latin typeface="MS UI Gothic"/>
              <a:cs typeface="MS UI Gothic"/>
            </a:endParaRPr>
          </a:p>
        </p:txBody>
      </p:sp>
      <p:sp>
        <p:nvSpPr>
          <p:cNvPr id="3" name="object 3"/>
          <p:cNvSpPr txBox="1"/>
          <p:nvPr/>
        </p:nvSpPr>
        <p:spPr>
          <a:xfrm>
            <a:off x="7601204" y="1095247"/>
            <a:ext cx="824230" cy="265430"/>
          </a:xfrm>
          <a:prstGeom prst="rect">
            <a:avLst/>
          </a:prstGeom>
        </p:spPr>
        <p:txBody>
          <a:bodyPr wrap="square" lIns="0" tIns="15240" rIns="0" bIns="0" rtlCol="0" vert="horz">
            <a:spAutoFit/>
          </a:bodyPr>
          <a:lstStyle/>
          <a:p>
            <a:pPr marL="12700">
              <a:lnSpc>
                <a:spcPct val="100000"/>
              </a:lnSpc>
              <a:spcBef>
                <a:spcPts val="120"/>
              </a:spcBef>
            </a:pPr>
            <a:r>
              <a:rPr dirty="0" sz="1550" spc="20">
                <a:latin typeface="MS UI Gothic"/>
                <a:cs typeface="MS UI Gothic"/>
              </a:rPr>
              <a:t>＜端末＞</a:t>
            </a:r>
            <a:endParaRPr sz="1550">
              <a:latin typeface="MS UI Gothic"/>
              <a:cs typeface="MS UI Gothic"/>
            </a:endParaRPr>
          </a:p>
        </p:txBody>
      </p:sp>
      <p:sp>
        <p:nvSpPr>
          <p:cNvPr id="4" name="object 4"/>
          <p:cNvSpPr txBox="1"/>
          <p:nvPr/>
        </p:nvSpPr>
        <p:spPr>
          <a:xfrm>
            <a:off x="2251964" y="1893823"/>
            <a:ext cx="3690620" cy="234315"/>
          </a:xfrm>
          <a:prstGeom prst="rect">
            <a:avLst/>
          </a:prstGeom>
        </p:spPr>
        <p:txBody>
          <a:bodyPr wrap="square" lIns="0" tIns="14604" rIns="0" bIns="0" rtlCol="0" vert="horz">
            <a:spAutoFit/>
          </a:bodyPr>
          <a:lstStyle/>
          <a:p>
            <a:pPr marL="12700">
              <a:lnSpc>
                <a:spcPct val="100000"/>
              </a:lnSpc>
              <a:spcBef>
                <a:spcPts val="114"/>
              </a:spcBef>
            </a:pPr>
            <a:r>
              <a:rPr dirty="0" sz="1350" spc="15">
                <a:latin typeface="MS UI Gothic"/>
                <a:cs typeface="MS UI Gothic"/>
              </a:rPr>
              <a:t>令和元年度執</a:t>
            </a:r>
            <a:r>
              <a:rPr dirty="0" sz="1350" spc="25">
                <a:latin typeface="MS UI Gothic"/>
                <a:cs typeface="MS UI Gothic"/>
              </a:rPr>
              <a:t>行分</a:t>
            </a:r>
            <a:r>
              <a:rPr dirty="0" sz="1350" spc="275">
                <a:latin typeface="MS UI Gothic"/>
                <a:cs typeface="MS UI Gothic"/>
              </a:rPr>
              <a:t>の</a:t>
            </a:r>
            <a:r>
              <a:rPr dirty="0" sz="1350" spc="15">
                <a:latin typeface="MS UI Gothic"/>
                <a:cs typeface="MS UI Gothic"/>
              </a:rPr>
              <a:t>交</a:t>
            </a:r>
            <a:r>
              <a:rPr dirty="0" sz="1350" spc="25">
                <a:latin typeface="MS UI Gothic"/>
                <a:cs typeface="MS UI Gothic"/>
              </a:rPr>
              <a:t>付申請</a:t>
            </a:r>
            <a:r>
              <a:rPr dirty="0" sz="1350" spc="15">
                <a:latin typeface="MS UI Gothic"/>
                <a:cs typeface="MS UI Gothic"/>
              </a:rPr>
              <a:t>希</a:t>
            </a:r>
            <a:r>
              <a:rPr dirty="0" sz="1350" spc="25">
                <a:latin typeface="MS UI Gothic"/>
                <a:cs typeface="MS UI Gothic"/>
              </a:rPr>
              <a:t>望調</a:t>
            </a:r>
            <a:r>
              <a:rPr dirty="0" sz="1350" spc="15">
                <a:latin typeface="MS UI Gothic"/>
                <a:cs typeface="MS UI Gothic"/>
              </a:rPr>
              <a:t>査</a:t>
            </a:r>
            <a:r>
              <a:rPr dirty="0" sz="1350" spc="20">
                <a:latin typeface="MS UI Gothic"/>
                <a:cs typeface="MS UI Gothic"/>
              </a:rPr>
              <a:t>（文</a:t>
            </a:r>
            <a:r>
              <a:rPr dirty="0" sz="1350" spc="15">
                <a:latin typeface="MS UI Gothic"/>
                <a:cs typeface="MS UI Gothic"/>
              </a:rPr>
              <a:t>科</a:t>
            </a:r>
            <a:r>
              <a:rPr dirty="0" sz="1350" spc="25">
                <a:latin typeface="MS UI Gothic"/>
                <a:cs typeface="MS UI Gothic"/>
              </a:rPr>
              <a:t>省</a:t>
            </a:r>
            <a:r>
              <a:rPr dirty="0" sz="1350" spc="5">
                <a:latin typeface="MS UI Gothic"/>
                <a:cs typeface="MS UI Gothic"/>
              </a:rPr>
              <a:t>）</a:t>
            </a:r>
            <a:endParaRPr sz="1350">
              <a:latin typeface="MS UI Gothic"/>
              <a:cs typeface="MS UI Gothic"/>
            </a:endParaRPr>
          </a:p>
        </p:txBody>
      </p:sp>
      <p:sp>
        <p:nvSpPr>
          <p:cNvPr id="5" name="object 5"/>
          <p:cNvSpPr txBox="1"/>
          <p:nvPr/>
        </p:nvSpPr>
        <p:spPr>
          <a:xfrm>
            <a:off x="2251964" y="2518664"/>
            <a:ext cx="1417320" cy="234315"/>
          </a:xfrm>
          <a:prstGeom prst="rect">
            <a:avLst/>
          </a:prstGeom>
        </p:spPr>
        <p:txBody>
          <a:bodyPr wrap="square" lIns="0" tIns="14604" rIns="0" bIns="0" rtlCol="0" vert="horz">
            <a:spAutoFit/>
          </a:bodyPr>
          <a:lstStyle/>
          <a:p>
            <a:pPr marL="12700">
              <a:lnSpc>
                <a:spcPct val="100000"/>
              </a:lnSpc>
              <a:spcBef>
                <a:spcPts val="114"/>
              </a:spcBef>
            </a:pPr>
            <a:r>
              <a:rPr dirty="0" sz="1350" spc="15">
                <a:latin typeface="MS UI Gothic"/>
                <a:cs typeface="MS UI Gothic"/>
              </a:rPr>
              <a:t>調査回答（設</a:t>
            </a:r>
            <a:r>
              <a:rPr dirty="0" sz="1350" spc="25">
                <a:latin typeface="MS UI Gothic"/>
                <a:cs typeface="MS UI Gothic"/>
              </a:rPr>
              <a:t>置</a:t>
            </a:r>
            <a:r>
              <a:rPr dirty="0" sz="1350" spc="10">
                <a:latin typeface="MS UI Gothic"/>
                <a:cs typeface="MS UI Gothic"/>
              </a:rPr>
              <a:t>者）</a:t>
            </a:r>
            <a:endParaRPr sz="1350">
              <a:latin typeface="MS UI Gothic"/>
              <a:cs typeface="MS UI Gothic"/>
            </a:endParaRPr>
          </a:p>
        </p:txBody>
      </p:sp>
      <p:sp>
        <p:nvSpPr>
          <p:cNvPr id="6" name="object 6"/>
          <p:cNvSpPr txBox="1"/>
          <p:nvPr/>
        </p:nvSpPr>
        <p:spPr>
          <a:xfrm>
            <a:off x="2251964" y="3073400"/>
            <a:ext cx="2991485" cy="443230"/>
          </a:xfrm>
          <a:prstGeom prst="rect">
            <a:avLst/>
          </a:prstGeom>
        </p:spPr>
        <p:txBody>
          <a:bodyPr wrap="square" lIns="0" tIns="11430" rIns="0" bIns="0" rtlCol="0" vert="horz">
            <a:spAutoFit/>
          </a:bodyPr>
          <a:lstStyle/>
          <a:p>
            <a:pPr marL="12700" marR="5080">
              <a:lnSpc>
                <a:spcPct val="101499"/>
              </a:lnSpc>
              <a:spcBef>
                <a:spcPts val="90"/>
              </a:spcBef>
            </a:pPr>
            <a:r>
              <a:rPr dirty="0" sz="1350" spc="15">
                <a:latin typeface="MS UI Gothic"/>
                <a:cs typeface="MS UI Gothic"/>
              </a:rPr>
              <a:t>交付要綱制定</a:t>
            </a:r>
            <a:r>
              <a:rPr dirty="0" sz="1350" spc="15">
                <a:latin typeface="MS UI Gothic"/>
                <a:cs typeface="MS UI Gothic"/>
              </a:rPr>
              <a:t>・</a:t>
            </a:r>
            <a:r>
              <a:rPr dirty="0" sz="1350" spc="15">
                <a:latin typeface="MS UI Gothic"/>
                <a:cs typeface="MS UI Gothic"/>
              </a:rPr>
              <a:t>交</a:t>
            </a:r>
            <a:r>
              <a:rPr dirty="0" sz="1350" spc="25">
                <a:latin typeface="MS UI Gothic"/>
                <a:cs typeface="MS UI Gothic"/>
              </a:rPr>
              <a:t>付内</a:t>
            </a:r>
            <a:r>
              <a:rPr dirty="0" sz="1350" spc="15">
                <a:latin typeface="MS UI Gothic"/>
                <a:cs typeface="MS UI Gothic"/>
              </a:rPr>
              <a:t>定</a:t>
            </a:r>
            <a:r>
              <a:rPr dirty="0" sz="1350" spc="25">
                <a:latin typeface="MS UI Gothic"/>
                <a:cs typeface="MS UI Gothic"/>
              </a:rPr>
              <a:t>・交付</a:t>
            </a:r>
            <a:r>
              <a:rPr dirty="0" sz="1350" spc="15">
                <a:latin typeface="MS UI Gothic"/>
                <a:cs typeface="MS UI Gothic"/>
              </a:rPr>
              <a:t>申</a:t>
            </a:r>
            <a:r>
              <a:rPr dirty="0" sz="1350" spc="25">
                <a:latin typeface="MS UI Gothic"/>
                <a:cs typeface="MS UI Gothic"/>
              </a:rPr>
              <a:t>請書</a:t>
            </a:r>
            <a:r>
              <a:rPr dirty="0" sz="1350" spc="180">
                <a:latin typeface="MS UI Gothic"/>
                <a:cs typeface="MS UI Gothic"/>
              </a:rPr>
              <a:t>の </a:t>
            </a:r>
            <a:r>
              <a:rPr dirty="0" sz="1350" spc="15">
                <a:latin typeface="MS UI Gothic"/>
                <a:cs typeface="MS UI Gothic"/>
              </a:rPr>
              <a:t>提出依頼</a:t>
            </a:r>
            <a:r>
              <a:rPr dirty="0" sz="1350" spc="5">
                <a:latin typeface="MS UI Gothic"/>
                <a:cs typeface="MS UI Gothic"/>
              </a:rPr>
              <a:t>（</a:t>
            </a:r>
            <a:r>
              <a:rPr dirty="0" sz="1350" spc="15">
                <a:latin typeface="MS UI Gothic"/>
                <a:cs typeface="MS UI Gothic"/>
              </a:rPr>
              <a:t>文</a:t>
            </a:r>
            <a:r>
              <a:rPr dirty="0" sz="1350" spc="25">
                <a:latin typeface="MS UI Gothic"/>
                <a:cs typeface="MS UI Gothic"/>
              </a:rPr>
              <a:t>科</a:t>
            </a:r>
            <a:r>
              <a:rPr dirty="0" sz="1350" spc="15">
                <a:latin typeface="MS UI Gothic"/>
                <a:cs typeface="MS UI Gothic"/>
              </a:rPr>
              <a:t>省</a:t>
            </a:r>
            <a:r>
              <a:rPr dirty="0" sz="1350" spc="5">
                <a:latin typeface="MS UI Gothic"/>
                <a:cs typeface="MS UI Gothic"/>
              </a:rPr>
              <a:t>）</a:t>
            </a:r>
            <a:endParaRPr sz="1350">
              <a:latin typeface="MS UI Gothic"/>
              <a:cs typeface="MS UI Gothic"/>
            </a:endParaRPr>
          </a:p>
        </p:txBody>
      </p:sp>
      <p:sp>
        <p:nvSpPr>
          <p:cNvPr id="7" name="object 7"/>
          <p:cNvSpPr txBox="1"/>
          <p:nvPr/>
        </p:nvSpPr>
        <p:spPr>
          <a:xfrm>
            <a:off x="417068" y="3740911"/>
            <a:ext cx="839469" cy="234315"/>
          </a:xfrm>
          <a:prstGeom prst="rect">
            <a:avLst/>
          </a:prstGeom>
        </p:spPr>
        <p:txBody>
          <a:bodyPr wrap="square" lIns="0" tIns="14604" rIns="0" bIns="0" rtlCol="0" vert="horz">
            <a:spAutoFit/>
          </a:bodyPr>
          <a:lstStyle/>
          <a:p>
            <a:pPr marL="12700">
              <a:lnSpc>
                <a:spcPct val="100000"/>
              </a:lnSpc>
              <a:spcBef>
                <a:spcPts val="114"/>
              </a:spcBef>
            </a:pPr>
            <a:r>
              <a:rPr dirty="0" sz="1350" spc="15">
                <a:latin typeface="MS UI Gothic"/>
                <a:cs typeface="MS UI Gothic"/>
              </a:rPr>
              <a:t>２月中下旬</a:t>
            </a:r>
            <a:endParaRPr sz="1350">
              <a:latin typeface="MS UI Gothic"/>
              <a:cs typeface="MS UI Gothic"/>
            </a:endParaRPr>
          </a:p>
        </p:txBody>
      </p:sp>
      <p:sp>
        <p:nvSpPr>
          <p:cNvPr id="8" name="object 8"/>
          <p:cNvSpPr txBox="1"/>
          <p:nvPr/>
        </p:nvSpPr>
        <p:spPr>
          <a:xfrm>
            <a:off x="427736" y="4295647"/>
            <a:ext cx="839469" cy="234315"/>
          </a:xfrm>
          <a:prstGeom prst="rect">
            <a:avLst/>
          </a:prstGeom>
        </p:spPr>
        <p:txBody>
          <a:bodyPr wrap="square" lIns="0" tIns="14604" rIns="0" bIns="0" rtlCol="0" vert="horz">
            <a:spAutoFit/>
          </a:bodyPr>
          <a:lstStyle/>
          <a:p>
            <a:pPr marL="12700">
              <a:lnSpc>
                <a:spcPct val="100000"/>
              </a:lnSpc>
              <a:spcBef>
                <a:spcPts val="114"/>
              </a:spcBef>
            </a:pPr>
            <a:r>
              <a:rPr dirty="0" sz="1350" spc="15">
                <a:latin typeface="MS UI Gothic"/>
                <a:cs typeface="MS UI Gothic"/>
              </a:rPr>
              <a:t>３月上中旬</a:t>
            </a:r>
            <a:endParaRPr sz="1350">
              <a:latin typeface="MS UI Gothic"/>
              <a:cs typeface="MS UI Gothic"/>
            </a:endParaRPr>
          </a:p>
        </p:txBody>
      </p:sp>
      <p:sp>
        <p:nvSpPr>
          <p:cNvPr id="9" name="object 9"/>
          <p:cNvSpPr/>
          <p:nvPr/>
        </p:nvSpPr>
        <p:spPr>
          <a:xfrm>
            <a:off x="6073140" y="1024133"/>
            <a:ext cx="60960" cy="5387340"/>
          </a:xfrm>
          <a:custGeom>
            <a:avLst/>
            <a:gdLst/>
            <a:ahLst/>
            <a:cxnLst/>
            <a:rect l="l" t="t" r="r" b="b"/>
            <a:pathLst>
              <a:path w="60960" h="5387340">
                <a:moveTo>
                  <a:pt x="60960" y="0"/>
                </a:moveTo>
                <a:lnTo>
                  <a:pt x="0" y="0"/>
                </a:lnTo>
                <a:lnTo>
                  <a:pt x="0" y="5387339"/>
                </a:lnTo>
                <a:lnTo>
                  <a:pt x="60960" y="5387339"/>
                </a:lnTo>
                <a:lnTo>
                  <a:pt x="60960" y="0"/>
                </a:lnTo>
                <a:close/>
              </a:path>
            </a:pathLst>
          </a:custGeom>
          <a:solidFill>
            <a:srgbClr val="E46B0A"/>
          </a:solidFill>
        </p:spPr>
        <p:txBody>
          <a:bodyPr wrap="square" lIns="0" tIns="0" rIns="0" bIns="0" rtlCol="0"/>
          <a:lstStyle/>
          <a:p/>
        </p:txBody>
      </p:sp>
      <p:sp>
        <p:nvSpPr>
          <p:cNvPr id="10" name="object 10"/>
          <p:cNvSpPr txBox="1"/>
          <p:nvPr/>
        </p:nvSpPr>
        <p:spPr>
          <a:xfrm>
            <a:off x="455168" y="1890776"/>
            <a:ext cx="729615" cy="234315"/>
          </a:xfrm>
          <a:prstGeom prst="rect">
            <a:avLst/>
          </a:prstGeom>
        </p:spPr>
        <p:txBody>
          <a:bodyPr wrap="square" lIns="0" tIns="14604" rIns="0" bIns="0" rtlCol="0" vert="horz">
            <a:spAutoFit/>
          </a:bodyPr>
          <a:lstStyle/>
          <a:p>
            <a:pPr marL="12700">
              <a:lnSpc>
                <a:spcPct val="100000"/>
              </a:lnSpc>
              <a:spcBef>
                <a:spcPts val="114"/>
              </a:spcBef>
            </a:pPr>
            <a:r>
              <a:rPr dirty="0" sz="1350" spc="10">
                <a:latin typeface="MS UI Gothic"/>
                <a:cs typeface="MS UI Gothic"/>
              </a:rPr>
              <a:t>１月２７日</a:t>
            </a:r>
            <a:endParaRPr sz="1350">
              <a:latin typeface="MS UI Gothic"/>
              <a:cs typeface="MS UI Gothic"/>
            </a:endParaRPr>
          </a:p>
        </p:txBody>
      </p:sp>
      <p:sp>
        <p:nvSpPr>
          <p:cNvPr id="11" name="object 11"/>
          <p:cNvSpPr txBox="1"/>
          <p:nvPr/>
        </p:nvSpPr>
        <p:spPr>
          <a:xfrm>
            <a:off x="429259" y="2514092"/>
            <a:ext cx="839469" cy="234315"/>
          </a:xfrm>
          <a:prstGeom prst="rect">
            <a:avLst/>
          </a:prstGeom>
        </p:spPr>
        <p:txBody>
          <a:bodyPr wrap="square" lIns="0" tIns="14604" rIns="0" bIns="0" rtlCol="0" vert="horz">
            <a:spAutoFit/>
          </a:bodyPr>
          <a:lstStyle/>
          <a:p>
            <a:pPr marL="12700">
              <a:lnSpc>
                <a:spcPct val="100000"/>
              </a:lnSpc>
              <a:spcBef>
                <a:spcPts val="114"/>
              </a:spcBef>
            </a:pPr>
            <a:r>
              <a:rPr dirty="0" sz="1350" spc="15">
                <a:latin typeface="MS UI Gothic"/>
                <a:cs typeface="MS UI Gothic"/>
              </a:rPr>
              <a:t>２月上中旬</a:t>
            </a:r>
            <a:endParaRPr sz="1350">
              <a:latin typeface="MS UI Gothic"/>
              <a:cs typeface="MS UI Gothic"/>
            </a:endParaRPr>
          </a:p>
        </p:txBody>
      </p:sp>
      <p:sp>
        <p:nvSpPr>
          <p:cNvPr id="12" name="object 12"/>
          <p:cNvSpPr txBox="1"/>
          <p:nvPr/>
        </p:nvSpPr>
        <p:spPr>
          <a:xfrm>
            <a:off x="2268727" y="3731767"/>
            <a:ext cx="2116455" cy="234315"/>
          </a:xfrm>
          <a:prstGeom prst="rect">
            <a:avLst/>
          </a:prstGeom>
        </p:spPr>
        <p:txBody>
          <a:bodyPr wrap="square" lIns="0" tIns="14604" rIns="0" bIns="0" rtlCol="0" vert="horz">
            <a:spAutoFit/>
          </a:bodyPr>
          <a:lstStyle/>
          <a:p>
            <a:pPr marL="12700">
              <a:lnSpc>
                <a:spcPct val="100000"/>
              </a:lnSpc>
              <a:spcBef>
                <a:spcPts val="114"/>
              </a:spcBef>
            </a:pPr>
            <a:r>
              <a:rPr dirty="0" sz="1350" spc="15">
                <a:latin typeface="MS UI Gothic"/>
                <a:cs typeface="MS UI Gothic"/>
              </a:rPr>
              <a:t>交付申請書</a:t>
            </a:r>
            <a:r>
              <a:rPr dirty="0" sz="1350" spc="265">
                <a:latin typeface="MS UI Gothic"/>
                <a:cs typeface="MS UI Gothic"/>
              </a:rPr>
              <a:t>の</a:t>
            </a:r>
            <a:r>
              <a:rPr dirty="0" sz="1350" spc="25">
                <a:latin typeface="MS UI Gothic"/>
                <a:cs typeface="MS UI Gothic"/>
              </a:rPr>
              <a:t>提</a:t>
            </a:r>
            <a:r>
              <a:rPr dirty="0" sz="1350" spc="15">
                <a:latin typeface="MS UI Gothic"/>
                <a:cs typeface="MS UI Gothic"/>
              </a:rPr>
              <a:t>出</a:t>
            </a:r>
            <a:r>
              <a:rPr dirty="0" sz="1350" spc="25">
                <a:latin typeface="MS UI Gothic"/>
                <a:cs typeface="MS UI Gothic"/>
              </a:rPr>
              <a:t>（設置</a:t>
            </a:r>
            <a:r>
              <a:rPr dirty="0" sz="1350" spc="10">
                <a:latin typeface="MS UI Gothic"/>
                <a:cs typeface="MS UI Gothic"/>
              </a:rPr>
              <a:t>者）</a:t>
            </a:r>
            <a:endParaRPr sz="1350">
              <a:latin typeface="MS UI Gothic"/>
              <a:cs typeface="MS UI Gothic"/>
            </a:endParaRPr>
          </a:p>
        </p:txBody>
      </p:sp>
      <p:sp>
        <p:nvSpPr>
          <p:cNvPr id="13" name="object 13"/>
          <p:cNvSpPr txBox="1"/>
          <p:nvPr/>
        </p:nvSpPr>
        <p:spPr>
          <a:xfrm>
            <a:off x="2241295" y="4289552"/>
            <a:ext cx="1417320" cy="234315"/>
          </a:xfrm>
          <a:prstGeom prst="rect">
            <a:avLst/>
          </a:prstGeom>
        </p:spPr>
        <p:txBody>
          <a:bodyPr wrap="square" lIns="0" tIns="14604" rIns="0" bIns="0" rtlCol="0" vert="horz">
            <a:spAutoFit/>
          </a:bodyPr>
          <a:lstStyle/>
          <a:p>
            <a:pPr marL="12700">
              <a:lnSpc>
                <a:spcPct val="100000"/>
              </a:lnSpc>
              <a:spcBef>
                <a:spcPts val="114"/>
              </a:spcBef>
            </a:pPr>
            <a:r>
              <a:rPr dirty="0" sz="1350" spc="15">
                <a:latin typeface="MS UI Gothic"/>
                <a:cs typeface="MS UI Gothic"/>
              </a:rPr>
              <a:t>交付決定（文</a:t>
            </a:r>
            <a:r>
              <a:rPr dirty="0" sz="1350" spc="25">
                <a:latin typeface="MS UI Gothic"/>
                <a:cs typeface="MS UI Gothic"/>
              </a:rPr>
              <a:t>科</a:t>
            </a:r>
            <a:r>
              <a:rPr dirty="0" sz="1350" spc="10">
                <a:latin typeface="MS UI Gothic"/>
                <a:cs typeface="MS UI Gothic"/>
              </a:rPr>
              <a:t>省）</a:t>
            </a:r>
            <a:endParaRPr sz="1350">
              <a:latin typeface="MS UI Gothic"/>
              <a:cs typeface="MS UI Gothic"/>
            </a:endParaRPr>
          </a:p>
        </p:txBody>
      </p:sp>
      <p:sp>
        <p:nvSpPr>
          <p:cNvPr id="14" name="object 14"/>
          <p:cNvSpPr txBox="1"/>
          <p:nvPr/>
        </p:nvSpPr>
        <p:spPr>
          <a:xfrm>
            <a:off x="6474967" y="3743960"/>
            <a:ext cx="2116455" cy="234315"/>
          </a:xfrm>
          <a:prstGeom prst="rect">
            <a:avLst/>
          </a:prstGeom>
        </p:spPr>
        <p:txBody>
          <a:bodyPr wrap="square" lIns="0" tIns="14604" rIns="0" bIns="0" rtlCol="0" vert="horz">
            <a:spAutoFit/>
          </a:bodyPr>
          <a:lstStyle/>
          <a:p>
            <a:pPr marL="12700">
              <a:lnSpc>
                <a:spcPct val="100000"/>
              </a:lnSpc>
              <a:spcBef>
                <a:spcPts val="114"/>
              </a:spcBef>
            </a:pPr>
            <a:r>
              <a:rPr dirty="0" sz="1350" spc="15">
                <a:latin typeface="MS UI Gothic"/>
                <a:cs typeface="MS UI Gothic"/>
              </a:rPr>
              <a:t>交付申請希望</a:t>
            </a:r>
            <a:r>
              <a:rPr dirty="0" sz="1350" spc="25">
                <a:latin typeface="MS UI Gothic"/>
                <a:cs typeface="MS UI Gothic"/>
              </a:rPr>
              <a:t>調</a:t>
            </a:r>
            <a:r>
              <a:rPr dirty="0" sz="1350" spc="15">
                <a:latin typeface="MS UI Gothic"/>
                <a:cs typeface="MS UI Gothic"/>
              </a:rPr>
              <a:t>査</a:t>
            </a:r>
            <a:r>
              <a:rPr dirty="0" sz="1350" spc="25">
                <a:latin typeface="MS UI Gothic"/>
                <a:cs typeface="MS UI Gothic"/>
              </a:rPr>
              <a:t>（文科</a:t>
            </a:r>
            <a:r>
              <a:rPr dirty="0" sz="1350" spc="10">
                <a:latin typeface="MS UI Gothic"/>
                <a:cs typeface="MS UI Gothic"/>
              </a:rPr>
              <a:t>省）</a:t>
            </a:r>
            <a:endParaRPr sz="1350">
              <a:latin typeface="MS UI Gothic"/>
              <a:cs typeface="MS UI Gothic"/>
            </a:endParaRPr>
          </a:p>
        </p:txBody>
      </p:sp>
      <p:sp>
        <p:nvSpPr>
          <p:cNvPr id="15" name="object 15"/>
          <p:cNvSpPr txBox="1"/>
          <p:nvPr/>
        </p:nvSpPr>
        <p:spPr>
          <a:xfrm>
            <a:off x="590804" y="4830572"/>
            <a:ext cx="8082915" cy="1692910"/>
          </a:xfrm>
          <a:prstGeom prst="rect">
            <a:avLst/>
          </a:prstGeom>
        </p:spPr>
        <p:txBody>
          <a:bodyPr wrap="square" lIns="0" tIns="14604" rIns="0" bIns="0" rtlCol="0" vert="horz">
            <a:spAutoFit/>
          </a:bodyPr>
          <a:lstStyle/>
          <a:p>
            <a:pPr algn="r" marR="5080">
              <a:lnSpc>
                <a:spcPct val="100000"/>
              </a:lnSpc>
              <a:spcBef>
                <a:spcPts val="114"/>
              </a:spcBef>
            </a:pPr>
            <a:r>
              <a:rPr dirty="0" sz="1350" spc="15">
                <a:latin typeface="MS UI Gothic"/>
                <a:cs typeface="MS UI Gothic"/>
              </a:rPr>
              <a:t>交付内定・交</a:t>
            </a:r>
            <a:r>
              <a:rPr dirty="0" sz="1350" spc="25">
                <a:latin typeface="MS UI Gothic"/>
                <a:cs typeface="MS UI Gothic"/>
              </a:rPr>
              <a:t>付</a:t>
            </a:r>
            <a:r>
              <a:rPr dirty="0" sz="1350" spc="15">
                <a:latin typeface="MS UI Gothic"/>
                <a:cs typeface="MS UI Gothic"/>
              </a:rPr>
              <a:t>決</a:t>
            </a:r>
            <a:r>
              <a:rPr dirty="0" sz="1350" spc="20">
                <a:latin typeface="MS UI Gothic"/>
                <a:cs typeface="MS UI Gothic"/>
              </a:rPr>
              <a:t>定（</a:t>
            </a:r>
            <a:r>
              <a:rPr dirty="0" sz="1350" spc="15">
                <a:latin typeface="MS UI Gothic"/>
                <a:cs typeface="MS UI Gothic"/>
              </a:rPr>
              <a:t>検</a:t>
            </a:r>
            <a:r>
              <a:rPr dirty="0" sz="1350" spc="25">
                <a:latin typeface="MS UI Gothic"/>
                <a:cs typeface="MS UI Gothic"/>
              </a:rPr>
              <a:t>討</a:t>
            </a:r>
            <a:r>
              <a:rPr dirty="0" sz="1350" spc="10">
                <a:latin typeface="MS UI Gothic"/>
                <a:cs typeface="MS UI Gothic"/>
              </a:rPr>
              <a:t>中）</a:t>
            </a:r>
            <a:endParaRPr sz="1350">
              <a:latin typeface="MS UI Gothic"/>
              <a:cs typeface="MS UI Gothic"/>
            </a:endParaRPr>
          </a:p>
          <a:p>
            <a:pPr>
              <a:lnSpc>
                <a:spcPct val="100000"/>
              </a:lnSpc>
            </a:pPr>
            <a:endParaRPr sz="1300">
              <a:latin typeface="MS UI Gothic"/>
              <a:cs typeface="MS UI Gothic"/>
            </a:endParaRPr>
          </a:p>
          <a:p>
            <a:pPr>
              <a:lnSpc>
                <a:spcPct val="100000"/>
              </a:lnSpc>
              <a:spcBef>
                <a:spcPts val="10"/>
              </a:spcBef>
            </a:pPr>
            <a:endParaRPr sz="1250">
              <a:latin typeface="MS UI Gothic"/>
              <a:cs typeface="MS UI Gothic"/>
            </a:endParaRPr>
          </a:p>
          <a:p>
            <a:pPr marL="12700">
              <a:lnSpc>
                <a:spcPct val="100000"/>
              </a:lnSpc>
            </a:pPr>
            <a:r>
              <a:rPr dirty="0" sz="1350" spc="15">
                <a:latin typeface="MS UI Gothic"/>
                <a:cs typeface="MS UI Gothic"/>
              </a:rPr>
              <a:t>※令和</a:t>
            </a:r>
            <a:r>
              <a:rPr dirty="0" sz="1350" spc="10">
                <a:latin typeface="MS UI Gothic"/>
                <a:cs typeface="MS UI Gothic"/>
              </a:rPr>
              <a:t>２</a:t>
            </a:r>
            <a:r>
              <a:rPr dirty="0" sz="1350" spc="15">
                <a:latin typeface="MS UI Gothic"/>
                <a:cs typeface="MS UI Gothic"/>
              </a:rPr>
              <a:t>年度分</a:t>
            </a:r>
            <a:r>
              <a:rPr dirty="0" sz="1350" spc="275">
                <a:latin typeface="MS UI Gothic"/>
                <a:cs typeface="MS UI Gothic"/>
              </a:rPr>
              <a:t>の</a:t>
            </a:r>
            <a:r>
              <a:rPr dirty="0" sz="1350" spc="15">
                <a:latin typeface="MS UI Gothic"/>
                <a:cs typeface="MS UI Gothic"/>
              </a:rPr>
              <a:t>申</a:t>
            </a:r>
            <a:r>
              <a:rPr dirty="0" sz="1350" spc="25">
                <a:latin typeface="MS UI Gothic"/>
                <a:cs typeface="MS UI Gothic"/>
              </a:rPr>
              <a:t>請</a:t>
            </a:r>
            <a:r>
              <a:rPr dirty="0" sz="1350" spc="229">
                <a:latin typeface="MS UI Gothic"/>
                <a:cs typeface="MS UI Gothic"/>
              </a:rPr>
              <a:t>に</a:t>
            </a:r>
            <a:r>
              <a:rPr dirty="0" sz="1350" spc="240">
                <a:latin typeface="MS UI Gothic"/>
                <a:cs typeface="MS UI Gothic"/>
              </a:rPr>
              <a:t>つ</a:t>
            </a:r>
            <a:r>
              <a:rPr dirty="0" sz="1350" spc="190">
                <a:latin typeface="MS UI Gothic"/>
                <a:cs typeface="MS UI Gothic"/>
              </a:rPr>
              <a:t>い</a:t>
            </a:r>
            <a:r>
              <a:rPr dirty="0" sz="1350" spc="170">
                <a:latin typeface="MS UI Gothic"/>
                <a:cs typeface="MS UI Gothic"/>
              </a:rPr>
              <a:t>て</a:t>
            </a:r>
            <a:endParaRPr sz="1350">
              <a:latin typeface="MS UI Gothic"/>
              <a:cs typeface="MS UI Gothic"/>
            </a:endParaRPr>
          </a:p>
          <a:p>
            <a:pPr marL="12700" marR="3857625">
              <a:lnSpc>
                <a:spcPct val="101499"/>
              </a:lnSpc>
            </a:pPr>
            <a:r>
              <a:rPr dirty="0" sz="1350" spc="15">
                <a:latin typeface="MS UI Gothic"/>
                <a:cs typeface="MS UI Gothic"/>
              </a:rPr>
              <a:t>本年３月中下旬</a:t>
            </a:r>
            <a:r>
              <a:rPr dirty="0" sz="1350" spc="25">
                <a:latin typeface="MS UI Gothic"/>
                <a:cs typeface="MS UI Gothic"/>
              </a:rPr>
              <a:t>頃</a:t>
            </a:r>
            <a:r>
              <a:rPr dirty="0" sz="1350" spc="155">
                <a:latin typeface="MS UI Gothic"/>
                <a:cs typeface="MS UI Gothic"/>
              </a:rPr>
              <a:t>よ</a:t>
            </a:r>
            <a:r>
              <a:rPr dirty="0" sz="1350" spc="180">
                <a:latin typeface="MS UI Gothic"/>
                <a:cs typeface="MS UI Gothic"/>
              </a:rPr>
              <a:t>り</a:t>
            </a:r>
            <a:r>
              <a:rPr dirty="0" sz="1350" spc="25">
                <a:latin typeface="MS UI Gothic"/>
                <a:cs typeface="MS UI Gothic"/>
              </a:rPr>
              <a:t>令</a:t>
            </a:r>
            <a:r>
              <a:rPr dirty="0" sz="1350" spc="15">
                <a:latin typeface="MS UI Gothic"/>
                <a:cs typeface="MS UI Gothic"/>
              </a:rPr>
              <a:t>和２</a:t>
            </a:r>
            <a:r>
              <a:rPr dirty="0" sz="1350" spc="25">
                <a:latin typeface="MS UI Gothic"/>
                <a:cs typeface="MS UI Gothic"/>
              </a:rPr>
              <a:t>年</a:t>
            </a:r>
            <a:r>
              <a:rPr dirty="0" sz="1350" spc="15">
                <a:latin typeface="MS UI Gothic"/>
                <a:cs typeface="MS UI Gothic"/>
              </a:rPr>
              <a:t>度１</a:t>
            </a:r>
            <a:r>
              <a:rPr dirty="0" sz="1350" spc="25">
                <a:latin typeface="MS UI Gothic"/>
                <a:cs typeface="MS UI Gothic"/>
              </a:rPr>
              <a:t>回目</a:t>
            </a:r>
            <a:r>
              <a:rPr dirty="0" sz="1350" spc="275">
                <a:latin typeface="MS UI Gothic"/>
                <a:cs typeface="MS UI Gothic"/>
              </a:rPr>
              <a:t>の</a:t>
            </a:r>
            <a:r>
              <a:rPr dirty="0" sz="1350" spc="15">
                <a:latin typeface="MS UI Gothic"/>
                <a:cs typeface="MS UI Gothic"/>
              </a:rPr>
              <a:t>交</a:t>
            </a:r>
            <a:r>
              <a:rPr dirty="0" sz="1350" spc="25">
                <a:latin typeface="MS UI Gothic"/>
                <a:cs typeface="MS UI Gothic"/>
              </a:rPr>
              <a:t>付</a:t>
            </a:r>
            <a:r>
              <a:rPr dirty="0" sz="1350" spc="229">
                <a:latin typeface="MS UI Gothic"/>
                <a:cs typeface="MS UI Gothic"/>
              </a:rPr>
              <a:t>に</a:t>
            </a:r>
            <a:r>
              <a:rPr dirty="0" sz="1350" spc="15">
                <a:latin typeface="MS UI Gothic"/>
                <a:cs typeface="MS UI Gothic"/>
              </a:rPr>
              <a:t>向</a:t>
            </a:r>
            <a:r>
              <a:rPr dirty="0" sz="1350" spc="200">
                <a:latin typeface="MS UI Gothic"/>
                <a:cs typeface="MS UI Gothic"/>
              </a:rPr>
              <a:t>け</a:t>
            </a:r>
            <a:r>
              <a:rPr dirty="0" sz="1350" spc="170">
                <a:latin typeface="MS UI Gothic"/>
                <a:cs typeface="MS UI Gothic"/>
              </a:rPr>
              <a:t>て</a:t>
            </a:r>
            <a:r>
              <a:rPr dirty="0" sz="1350" spc="5">
                <a:latin typeface="MS UI Gothic"/>
                <a:cs typeface="MS UI Gothic"/>
              </a:rPr>
              <a:t>、 </a:t>
            </a:r>
            <a:r>
              <a:rPr dirty="0" sz="1350" spc="15">
                <a:latin typeface="MS UI Gothic"/>
                <a:cs typeface="MS UI Gothic"/>
              </a:rPr>
              <a:t>上記</a:t>
            </a:r>
            <a:r>
              <a:rPr dirty="0" sz="1350" spc="190">
                <a:latin typeface="MS UI Gothic"/>
                <a:cs typeface="MS UI Gothic"/>
              </a:rPr>
              <a:t>と</a:t>
            </a:r>
            <a:r>
              <a:rPr dirty="0" sz="1350" spc="15">
                <a:latin typeface="MS UI Gothic"/>
                <a:cs typeface="MS UI Gothic"/>
              </a:rPr>
              <a:t>同様</a:t>
            </a:r>
            <a:r>
              <a:rPr dirty="0" sz="1350" spc="265">
                <a:latin typeface="MS UI Gothic"/>
                <a:cs typeface="MS UI Gothic"/>
              </a:rPr>
              <a:t>の</a:t>
            </a:r>
            <a:r>
              <a:rPr dirty="0" sz="1350" spc="200">
                <a:latin typeface="MS UI Gothic"/>
                <a:cs typeface="MS UI Gothic"/>
              </a:rPr>
              <a:t>ス</a:t>
            </a:r>
            <a:r>
              <a:rPr dirty="0" sz="1350" spc="210">
                <a:latin typeface="MS UI Gothic"/>
                <a:cs typeface="MS UI Gothic"/>
              </a:rPr>
              <a:t>ケ</a:t>
            </a:r>
            <a:r>
              <a:rPr dirty="0" sz="1350" spc="110">
                <a:latin typeface="MS UI Gothic"/>
                <a:cs typeface="MS UI Gothic"/>
              </a:rPr>
              <a:t>ジ</a:t>
            </a:r>
            <a:r>
              <a:rPr dirty="0" sz="1350" spc="220">
                <a:latin typeface="MS UI Gothic"/>
                <a:cs typeface="MS UI Gothic"/>
              </a:rPr>
              <a:t>ュ</a:t>
            </a:r>
            <a:r>
              <a:rPr dirty="0" sz="1350" spc="225">
                <a:latin typeface="MS UI Gothic"/>
                <a:cs typeface="MS UI Gothic"/>
              </a:rPr>
              <a:t>ー</a:t>
            </a:r>
            <a:r>
              <a:rPr dirty="0" sz="1350" spc="265">
                <a:latin typeface="MS UI Gothic"/>
                <a:cs typeface="MS UI Gothic"/>
              </a:rPr>
              <a:t>ル</a:t>
            </a:r>
            <a:r>
              <a:rPr dirty="0" sz="1350" spc="140">
                <a:latin typeface="MS UI Gothic"/>
                <a:cs typeface="MS UI Gothic"/>
              </a:rPr>
              <a:t>で</a:t>
            </a:r>
            <a:r>
              <a:rPr dirty="0" sz="1350" spc="15">
                <a:latin typeface="MS UI Gothic"/>
                <a:cs typeface="MS UI Gothic"/>
              </a:rPr>
              <a:t>進</a:t>
            </a:r>
            <a:r>
              <a:rPr dirty="0" sz="1350" spc="245">
                <a:latin typeface="MS UI Gothic"/>
                <a:cs typeface="MS UI Gothic"/>
              </a:rPr>
              <a:t>め</a:t>
            </a:r>
            <a:r>
              <a:rPr dirty="0" sz="1350" spc="155">
                <a:latin typeface="MS UI Gothic"/>
                <a:cs typeface="MS UI Gothic"/>
              </a:rPr>
              <a:t>る</a:t>
            </a:r>
            <a:r>
              <a:rPr dirty="0" sz="1350" spc="25">
                <a:latin typeface="MS UI Gothic"/>
                <a:cs typeface="MS UI Gothic"/>
              </a:rPr>
              <a:t>予</a:t>
            </a:r>
            <a:r>
              <a:rPr dirty="0" sz="1350" spc="15">
                <a:latin typeface="MS UI Gothic"/>
                <a:cs typeface="MS UI Gothic"/>
              </a:rPr>
              <a:t>定</a:t>
            </a:r>
            <a:r>
              <a:rPr dirty="0" sz="1350" spc="140">
                <a:latin typeface="MS UI Gothic"/>
                <a:cs typeface="MS UI Gothic"/>
              </a:rPr>
              <a:t>で</a:t>
            </a:r>
            <a:r>
              <a:rPr dirty="0" sz="1350" spc="175">
                <a:latin typeface="MS UI Gothic"/>
                <a:cs typeface="MS UI Gothic"/>
              </a:rPr>
              <a:t>す</a:t>
            </a:r>
            <a:r>
              <a:rPr dirty="0" sz="1350" spc="10">
                <a:latin typeface="MS UI Gothic"/>
                <a:cs typeface="MS UI Gothic"/>
              </a:rPr>
              <a:t>。</a:t>
            </a:r>
            <a:endParaRPr sz="1350">
              <a:latin typeface="MS UI Gothic"/>
              <a:cs typeface="MS UI Gothic"/>
            </a:endParaRPr>
          </a:p>
          <a:p>
            <a:pPr marL="12700" marR="3187065">
              <a:lnSpc>
                <a:spcPts val="1660"/>
              </a:lnSpc>
              <a:spcBef>
                <a:spcPts val="45"/>
              </a:spcBef>
            </a:pPr>
            <a:r>
              <a:rPr dirty="0" sz="1350" spc="75">
                <a:latin typeface="MS UI Gothic"/>
                <a:cs typeface="MS UI Gothic"/>
              </a:rPr>
              <a:t>な</a:t>
            </a:r>
            <a:r>
              <a:rPr dirty="0" sz="1350" spc="190">
                <a:latin typeface="MS UI Gothic"/>
                <a:cs typeface="MS UI Gothic"/>
              </a:rPr>
              <a:t>お</a:t>
            </a:r>
            <a:r>
              <a:rPr dirty="0" sz="1350" spc="10">
                <a:latin typeface="MS UI Gothic"/>
                <a:cs typeface="MS UI Gothic"/>
              </a:rPr>
              <a:t>、</a:t>
            </a:r>
            <a:r>
              <a:rPr dirty="0" sz="1350" spc="15">
                <a:latin typeface="MS UI Gothic"/>
                <a:cs typeface="MS UI Gothic"/>
              </a:rPr>
              <a:t>令和</a:t>
            </a:r>
            <a:r>
              <a:rPr dirty="0" sz="1350" spc="10">
                <a:latin typeface="MS UI Gothic"/>
                <a:cs typeface="MS UI Gothic"/>
              </a:rPr>
              <a:t>２</a:t>
            </a:r>
            <a:r>
              <a:rPr dirty="0" sz="1350" spc="15">
                <a:latin typeface="MS UI Gothic"/>
                <a:cs typeface="MS UI Gothic"/>
              </a:rPr>
              <a:t>年度</a:t>
            </a:r>
            <a:r>
              <a:rPr dirty="0" sz="1350" spc="10">
                <a:latin typeface="MS UI Gothic"/>
                <a:cs typeface="MS UI Gothic"/>
              </a:rPr>
              <a:t>２</a:t>
            </a:r>
            <a:r>
              <a:rPr dirty="0" sz="1350" spc="15">
                <a:latin typeface="MS UI Gothic"/>
                <a:cs typeface="MS UI Gothic"/>
              </a:rPr>
              <a:t>回目</a:t>
            </a:r>
            <a:r>
              <a:rPr dirty="0" sz="1350" spc="265">
                <a:latin typeface="MS UI Gothic"/>
                <a:cs typeface="MS UI Gothic"/>
              </a:rPr>
              <a:t>の</a:t>
            </a:r>
            <a:r>
              <a:rPr dirty="0" sz="1350" spc="25">
                <a:latin typeface="MS UI Gothic"/>
                <a:cs typeface="MS UI Gothic"/>
              </a:rPr>
              <a:t>交付</a:t>
            </a:r>
            <a:r>
              <a:rPr dirty="0" sz="1350" spc="15">
                <a:latin typeface="MS UI Gothic"/>
                <a:cs typeface="MS UI Gothic"/>
              </a:rPr>
              <a:t>申</a:t>
            </a:r>
            <a:r>
              <a:rPr dirty="0" sz="1350" spc="25">
                <a:latin typeface="MS UI Gothic"/>
                <a:cs typeface="MS UI Gothic"/>
              </a:rPr>
              <a:t>請</a:t>
            </a:r>
            <a:r>
              <a:rPr dirty="0" sz="1350" spc="229">
                <a:latin typeface="MS UI Gothic"/>
                <a:cs typeface="MS UI Gothic"/>
              </a:rPr>
              <a:t>に</a:t>
            </a:r>
            <a:r>
              <a:rPr dirty="0" sz="1350" spc="240">
                <a:latin typeface="MS UI Gothic"/>
                <a:cs typeface="MS UI Gothic"/>
              </a:rPr>
              <a:t>つ</a:t>
            </a:r>
            <a:r>
              <a:rPr dirty="0" sz="1350" spc="190">
                <a:latin typeface="MS UI Gothic"/>
                <a:cs typeface="MS UI Gothic"/>
              </a:rPr>
              <a:t>い</a:t>
            </a:r>
            <a:r>
              <a:rPr dirty="0" sz="1350" spc="180">
                <a:latin typeface="MS UI Gothic"/>
                <a:cs typeface="MS UI Gothic"/>
              </a:rPr>
              <a:t>て</a:t>
            </a:r>
            <a:r>
              <a:rPr dirty="0" sz="1350" spc="210">
                <a:latin typeface="MS UI Gothic"/>
                <a:cs typeface="MS UI Gothic"/>
              </a:rPr>
              <a:t>は</a:t>
            </a:r>
            <a:r>
              <a:rPr dirty="0" sz="1350" spc="10">
                <a:latin typeface="MS UI Gothic"/>
                <a:cs typeface="MS UI Gothic"/>
              </a:rPr>
              <a:t>、１</a:t>
            </a:r>
            <a:r>
              <a:rPr dirty="0" sz="1350" spc="15">
                <a:latin typeface="MS UI Gothic"/>
                <a:cs typeface="MS UI Gothic"/>
              </a:rPr>
              <a:t>回</a:t>
            </a:r>
            <a:r>
              <a:rPr dirty="0" sz="1350" spc="25">
                <a:latin typeface="MS UI Gothic"/>
                <a:cs typeface="MS UI Gothic"/>
              </a:rPr>
              <a:t>目</a:t>
            </a:r>
            <a:r>
              <a:rPr dirty="0" sz="1350" spc="275">
                <a:latin typeface="MS UI Gothic"/>
                <a:cs typeface="MS UI Gothic"/>
              </a:rPr>
              <a:t>の</a:t>
            </a:r>
            <a:r>
              <a:rPr dirty="0" sz="1350" spc="25">
                <a:latin typeface="MS UI Gothic"/>
                <a:cs typeface="MS UI Gothic"/>
              </a:rPr>
              <a:t>交</a:t>
            </a:r>
            <a:r>
              <a:rPr dirty="0" sz="1350" spc="15">
                <a:latin typeface="MS UI Gothic"/>
                <a:cs typeface="MS UI Gothic"/>
              </a:rPr>
              <a:t>付</a:t>
            </a:r>
            <a:r>
              <a:rPr dirty="0" sz="1350" spc="25">
                <a:latin typeface="MS UI Gothic"/>
                <a:cs typeface="MS UI Gothic"/>
              </a:rPr>
              <a:t>決</a:t>
            </a:r>
            <a:r>
              <a:rPr dirty="0" sz="1350" spc="15">
                <a:latin typeface="MS UI Gothic"/>
                <a:cs typeface="MS UI Gothic"/>
              </a:rPr>
              <a:t>定 状況</a:t>
            </a:r>
            <a:r>
              <a:rPr dirty="0" sz="1350" spc="155">
                <a:latin typeface="MS UI Gothic"/>
                <a:cs typeface="MS UI Gothic"/>
              </a:rPr>
              <a:t>を</a:t>
            </a:r>
            <a:r>
              <a:rPr dirty="0" sz="1350" spc="15">
                <a:latin typeface="MS UI Gothic"/>
                <a:cs typeface="MS UI Gothic"/>
              </a:rPr>
              <a:t>踏</a:t>
            </a:r>
            <a:r>
              <a:rPr dirty="0" sz="1350" spc="204">
                <a:latin typeface="MS UI Gothic"/>
                <a:cs typeface="MS UI Gothic"/>
              </a:rPr>
              <a:t>ま</a:t>
            </a:r>
            <a:r>
              <a:rPr dirty="0" sz="1350" spc="170">
                <a:latin typeface="MS UI Gothic"/>
                <a:cs typeface="MS UI Gothic"/>
              </a:rPr>
              <a:t>えて</a:t>
            </a:r>
            <a:r>
              <a:rPr dirty="0" sz="1350" spc="15">
                <a:latin typeface="MS UI Gothic"/>
                <a:cs typeface="MS UI Gothic"/>
              </a:rPr>
              <a:t>検討</a:t>
            </a:r>
            <a:r>
              <a:rPr dirty="0" sz="1350" spc="65">
                <a:latin typeface="MS UI Gothic"/>
                <a:cs typeface="MS UI Gothic"/>
              </a:rPr>
              <a:t>し</a:t>
            </a:r>
            <a:r>
              <a:rPr dirty="0" sz="1350" spc="204">
                <a:latin typeface="MS UI Gothic"/>
                <a:cs typeface="MS UI Gothic"/>
              </a:rPr>
              <a:t>ま</a:t>
            </a:r>
            <a:r>
              <a:rPr dirty="0" sz="1350" spc="175">
                <a:latin typeface="MS UI Gothic"/>
                <a:cs typeface="MS UI Gothic"/>
              </a:rPr>
              <a:t>す</a:t>
            </a:r>
            <a:r>
              <a:rPr dirty="0" sz="1350" spc="10">
                <a:latin typeface="MS UI Gothic"/>
                <a:cs typeface="MS UI Gothic"/>
              </a:rPr>
              <a:t>。</a:t>
            </a:r>
            <a:endParaRPr sz="1350">
              <a:latin typeface="MS UI Gothic"/>
              <a:cs typeface="MS UI Gothic"/>
            </a:endParaRPr>
          </a:p>
        </p:txBody>
      </p:sp>
      <p:sp>
        <p:nvSpPr>
          <p:cNvPr id="16" name="object 16"/>
          <p:cNvSpPr txBox="1"/>
          <p:nvPr/>
        </p:nvSpPr>
        <p:spPr>
          <a:xfrm>
            <a:off x="6470396" y="3073400"/>
            <a:ext cx="1767839" cy="234315"/>
          </a:xfrm>
          <a:prstGeom prst="rect">
            <a:avLst/>
          </a:prstGeom>
        </p:spPr>
        <p:txBody>
          <a:bodyPr wrap="square" lIns="0" tIns="14604" rIns="0" bIns="0" rtlCol="0" vert="horz">
            <a:spAutoFit/>
          </a:bodyPr>
          <a:lstStyle/>
          <a:p>
            <a:pPr marL="12700">
              <a:lnSpc>
                <a:spcPct val="100000"/>
              </a:lnSpc>
              <a:spcBef>
                <a:spcPts val="114"/>
              </a:spcBef>
            </a:pPr>
            <a:r>
              <a:rPr dirty="0" sz="1350" spc="15">
                <a:latin typeface="MS UI Gothic"/>
                <a:cs typeface="MS UI Gothic"/>
              </a:rPr>
              <a:t>交付要綱制定</a:t>
            </a:r>
            <a:r>
              <a:rPr dirty="0" sz="1350" spc="15">
                <a:latin typeface="MS UI Gothic"/>
                <a:cs typeface="MS UI Gothic"/>
              </a:rPr>
              <a:t>（</a:t>
            </a:r>
            <a:r>
              <a:rPr dirty="0" sz="1350" spc="15">
                <a:latin typeface="MS UI Gothic"/>
                <a:cs typeface="MS UI Gothic"/>
              </a:rPr>
              <a:t>文</a:t>
            </a:r>
            <a:r>
              <a:rPr dirty="0" sz="1350" spc="25">
                <a:latin typeface="MS UI Gothic"/>
                <a:cs typeface="MS UI Gothic"/>
              </a:rPr>
              <a:t>科省</a:t>
            </a:r>
            <a:r>
              <a:rPr dirty="0" sz="1350" spc="5">
                <a:latin typeface="MS UI Gothic"/>
                <a:cs typeface="MS UI Gothic"/>
              </a:rPr>
              <a:t>）</a:t>
            </a:r>
            <a:endParaRPr sz="1350">
              <a:latin typeface="MS UI Gothic"/>
              <a:cs typeface="MS UI Gothic"/>
            </a:endParaRPr>
          </a:p>
        </p:txBody>
      </p:sp>
      <p:sp>
        <p:nvSpPr>
          <p:cNvPr id="17" name="object 17"/>
          <p:cNvSpPr/>
          <p:nvPr/>
        </p:nvSpPr>
        <p:spPr>
          <a:xfrm>
            <a:off x="376427" y="4709922"/>
            <a:ext cx="9265920" cy="0"/>
          </a:xfrm>
          <a:custGeom>
            <a:avLst/>
            <a:gdLst/>
            <a:ahLst/>
            <a:cxnLst/>
            <a:rect l="l" t="t" r="r" b="b"/>
            <a:pathLst>
              <a:path w="9265920" h="0">
                <a:moveTo>
                  <a:pt x="0" y="0"/>
                </a:moveTo>
                <a:lnTo>
                  <a:pt x="9265920" y="0"/>
                </a:lnTo>
              </a:path>
            </a:pathLst>
          </a:custGeom>
          <a:ln w="13715">
            <a:solidFill>
              <a:srgbClr val="000000"/>
            </a:solidFill>
            <a:prstDash val="sysDash"/>
          </a:ln>
        </p:spPr>
        <p:txBody>
          <a:bodyPr wrap="square" lIns="0" tIns="0" rIns="0" bIns="0" rtlCol="0"/>
          <a:lstStyle/>
          <a:p/>
        </p:txBody>
      </p:sp>
      <p:sp>
        <p:nvSpPr>
          <p:cNvPr id="18" name="object 18"/>
          <p:cNvSpPr txBox="1">
            <a:spLocks noGrp="1"/>
          </p:cNvSpPr>
          <p:nvPr>
            <p:ph type="title"/>
          </p:nvPr>
        </p:nvSpPr>
        <p:spPr>
          <a:xfrm>
            <a:off x="427736" y="139700"/>
            <a:ext cx="2741295" cy="387985"/>
          </a:xfrm>
          <a:prstGeom prst="rect"/>
        </p:spPr>
        <p:txBody>
          <a:bodyPr wrap="square" lIns="0" tIns="15875" rIns="0" bIns="0" rtlCol="0" vert="horz">
            <a:spAutoFit/>
          </a:bodyPr>
          <a:lstStyle/>
          <a:p>
            <a:pPr marL="12700">
              <a:lnSpc>
                <a:spcPct val="100000"/>
              </a:lnSpc>
              <a:spcBef>
                <a:spcPts val="125"/>
              </a:spcBef>
            </a:pPr>
            <a:r>
              <a:rPr dirty="0" sz="2350" spc="25"/>
              <a:t>今後のスケジュール</a:t>
            </a:r>
            <a:endParaRPr sz="2350"/>
          </a:p>
        </p:txBody>
      </p:sp>
      <p:sp>
        <p:nvSpPr>
          <p:cNvPr id="19" name="object 19"/>
          <p:cNvSpPr txBox="1"/>
          <p:nvPr/>
        </p:nvSpPr>
        <p:spPr>
          <a:xfrm>
            <a:off x="10432795" y="7193646"/>
            <a:ext cx="21590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1</a:t>
            </a:r>
            <a:r>
              <a:rPr dirty="0" sz="1050">
                <a:solidFill>
                  <a:srgbClr val="898989"/>
                </a:solidFill>
                <a:latin typeface="Yu Gothic"/>
                <a:cs typeface="Yu Gothic"/>
              </a:rPr>
              <a:t>3</a:t>
            </a:r>
            <a:endParaRPr sz="1050">
              <a:latin typeface="Yu Gothic"/>
              <a:cs typeface="Yu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5947" y="4773172"/>
            <a:ext cx="5020310" cy="2466340"/>
            <a:chOff x="345947" y="4773172"/>
            <a:chExt cx="5020310" cy="2466340"/>
          </a:xfrm>
        </p:grpSpPr>
        <p:pic>
          <p:nvPicPr>
            <p:cNvPr id="3" name="object 3"/>
            <p:cNvPicPr/>
            <p:nvPr/>
          </p:nvPicPr>
          <p:blipFill>
            <a:blip r:embed="rId2" cstate="print"/>
            <a:stretch>
              <a:fillRect/>
            </a:stretch>
          </p:blipFill>
          <p:spPr>
            <a:xfrm>
              <a:off x="2036064" y="5015488"/>
              <a:ext cx="2328672" cy="2223516"/>
            </a:xfrm>
            <a:prstGeom prst="rect">
              <a:avLst/>
            </a:prstGeom>
          </p:spPr>
        </p:pic>
        <p:pic>
          <p:nvPicPr>
            <p:cNvPr id="4" name="object 4"/>
            <p:cNvPicPr/>
            <p:nvPr/>
          </p:nvPicPr>
          <p:blipFill>
            <a:blip r:embed="rId3" cstate="print"/>
            <a:stretch>
              <a:fillRect/>
            </a:stretch>
          </p:blipFill>
          <p:spPr>
            <a:xfrm>
              <a:off x="3200399" y="4773172"/>
              <a:ext cx="2165604" cy="1658112"/>
            </a:xfrm>
            <a:prstGeom prst="rect">
              <a:avLst/>
            </a:prstGeom>
          </p:spPr>
        </p:pic>
        <p:pic>
          <p:nvPicPr>
            <p:cNvPr id="5" name="object 5"/>
            <p:cNvPicPr/>
            <p:nvPr/>
          </p:nvPicPr>
          <p:blipFill>
            <a:blip r:embed="rId4" cstate="print"/>
            <a:stretch>
              <a:fillRect/>
            </a:stretch>
          </p:blipFill>
          <p:spPr>
            <a:xfrm>
              <a:off x="345947" y="4780792"/>
              <a:ext cx="1702308" cy="2458212"/>
            </a:xfrm>
            <a:prstGeom prst="rect">
              <a:avLst/>
            </a:prstGeom>
          </p:spPr>
        </p:pic>
      </p:grpSp>
      <p:grpSp>
        <p:nvGrpSpPr>
          <p:cNvPr id="6" name="object 6"/>
          <p:cNvGrpSpPr/>
          <p:nvPr/>
        </p:nvGrpSpPr>
        <p:grpSpPr>
          <a:xfrm>
            <a:off x="7758683" y="1421891"/>
            <a:ext cx="2542540" cy="1988820"/>
            <a:chOff x="7758683" y="1421891"/>
            <a:chExt cx="2542540" cy="1988820"/>
          </a:xfrm>
        </p:grpSpPr>
        <p:pic>
          <p:nvPicPr>
            <p:cNvPr id="7" name="object 7"/>
            <p:cNvPicPr/>
            <p:nvPr/>
          </p:nvPicPr>
          <p:blipFill>
            <a:blip r:embed="rId5" cstate="print"/>
            <a:stretch>
              <a:fillRect/>
            </a:stretch>
          </p:blipFill>
          <p:spPr>
            <a:xfrm>
              <a:off x="7758683" y="1421891"/>
              <a:ext cx="2217420" cy="1327403"/>
            </a:xfrm>
            <a:prstGeom prst="rect">
              <a:avLst/>
            </a:prstGeom>
          </p:spPr>
        </p:pic>
        <p:pic>
          <p:nvPicPr>
            <p:cNvPr id="8" name="object 8"/>
            <p:cNvPicPr/>
            <p:nvPr/>
          </p:nvPicPr>
          <p:blipFill>
            <a:blip r:embed="rId6" cstate="print"/>
            <a:stretch>
              <a:fillRect/>
            </a:stretch>
          </p:blipFill>
          <p:spPr>
            <a:xfrm>
              <a:off x="8400287" y="2385059"/>
              <a:ext cx="1900427" cy="1025651"/>
            </a:xfrm>
            <a:prstGeom prst="rect">
              <a:avLst/>
            </a:prstGeom>
          </p:spPr>
        </p:pic>
      </p:grpSp>
      <p:sp>
        <p:nvSpPr>
          <p:cNvPr id="9" name="object 9"/>
          <p:cNvSpPr txBox="1"/>
          <p:nvPr/>
        </p:nvSpPr>
        <p:spPr>
          <a:xfrm>
            <a:off x="345947" y="701040"/>
            <a:ext cx="9979660" cy="771525"/>
          </a:xfrm>
          <a:prstGeom prst="rect">
            <a:avLst/>
          </a:prstGeom>
          <a:solidFill>
            <a:srgbClr val="99D6EB"/>
          </a:solidFill>
        </p:spPr>
        <p:txBody>
          <a:bodyPr wrap="square" lIns="0" tIns="121285" rIns="0" bIns="0" rtlCol="0" vert="horz">
            <a:spAutoFit/>
          </a:bodyPr>
          <a:lstStyle/>
          <a:p>
            <a:pPr marL="432434" marR="163195" indent="-201295">
              <a:lnSpc>
                <a:spcPts val="2330"/>
              </a:lnSpc>
              <a:spcBef>
                <a:spcPts val="955"/>
              </a:spcBef>
              <a:buFont typeface="Arial"/>
              <a:buChar char="•"/>
              <a:tabLst>
                <a:tab pos="433070" algn="l"/>
              </a:tabLst>
            </a:pPr>
            <a:r>
              <a:rPr dirty="0" sz="2150" spc="10">
                <a:latin typeface="Meiryo UI"/>
                <a:cs typeface="Meiryo UI"/>
              </a:rPr>
              <a:t>都</a:t>
            </a:r>
            <a:r>
              <a:rPr dirty="0" sz="2150" spc="10">
                <a:latin typeface="Meiryo UI"/>
                <a:cs typeface="Meiryo UI"/>
              </a:rPr>
              <a:t>道府県</a:t>
            </a:r>
            <a:r>
              <a:rPr dirty="0" sz="2150">
                <a:latin typeface="Meiryo UI"/>
                <a:cs typeface="Meiryo UI"/>
              </a:rPr>
              <a:t>に</a:t>
            </a:r>
            <a:r>
              <a:rPr dirty="0" sz="2150" spc="15">
                <a:latin typeface="Meiryo UI"/>
                <a:cs typeface="Meiryo UI"/>
              </a:rPr>
              <a:t>お</a:t>
            </a:r>
            <a:r>
              <a:rPr dirty="0" sz="2150" spc="5">
                <a:latin typeface="Meiryo UI"/>
                <a:cs typeface="Meiryo UI"/>
              </a:rPr>
              <a:t>け</a:t>
            </a:r>
            <a:r>
              <a:rPr dirty="0" sz="2150">
                <a:latin typeface="Meiryo UI"/>
                <a:cs typeface="Meiryo UI"/>
              </a:rPr>
              <a:t>る</a:t>
            </a:r>
            <a:r>
              <a:rPr dirty="0" sz="2150" spc="5">
                <a:latin typeface="Meiryo UI"/>
                <a:cs typeface="Meiryo UI"/>
              </a:rPr>
              <a:t>モ</a:t>
            </a:r>
            <a:r>
              <a:rPr dirty="0" sz="2150" spc="15">
                <a:latin typeface="Meiryo UI"/>
                <a:cs typeface="Meiryo UI"/>
              </a:rPr>
              <a:t>デ</a:t>
            </a:r>
            <a:r>
              <a:rPr dirty="0" sz="2150" spc="5">
                <a:latin typeface="Meiryo UI"/>
                <a:cs typeface="Meiryo UI"/>
              </a:rPr>
              <a:t>ル</a:t>
            </a:r>
            <a:r>
              <a:rPr dirty="0" sz="2150" spc="20">
                <a:latin typeface="Meiryo UI"/>
                <a:cs typeface="Meiryo UI"/>
              </a:rPr>
              <a:t>校</a:t>
            </a:r>
            <a:r>
              <a:rPr dirty="0" sz="2150" spc="5">
                <a:latin typeface="Meiryo UI"/>
                <a:cs typeface="Meiryo UI"/>
              </a:rPr>
              <a:t>の実証事業</a:t>
            </a:r>
            <a:r>
              <a:rPr dirty="0" sz="2150" spc="10">
                <a:latin typeface="Meiryo UI"/>
                <a:cs typeface="Meiryo UI"/>
              </a:rPr>
              <a:t>と</a:t>
            </a:r>
            <a:r>
              <a:rPr dirty="0" sz="2150" spc="10">
                <a:latin typeface="Meiryo UI"/>
                <a:cs typeface="Meiryo UI"/>
              </a:rPr>
              <a:t>合</a:t>
            </a:r>
            <a:r>
              <a:rPr dirty="0" sz="2150" spc="10">
                <a:latin typeface="Meiryo UI"/>
                <a:cs typeface="Meiryo UI"/>
              </a:rPr>
              <a:t>わせ</a:t>
            </a:r>
            <a:r>
              <a:rPr dirty="0" sz="2150">
                <a:latin typeface="Meiryo UI"/>
                <a:cs typeface="Meiryo UI"/>
              </a:rPr>
              <a:t>て</a:t>
            </a:r>
            <a:r>
              <a:rPr dirty="0" sz="2150" spc="10">
                <a:latin typeface="Meiryo UI"/>
                <a:cs typeface="Meiryo UI"/>
              </a:rPr>
              <a:t>、</a:t>
            </a:r>
            <a:r>
              <a:rPr dirty="0" sz="2150" spc="10">
                <a:latin typeface="Meiryo UI"/>
                <a:cs typeface="Meiryo UI"/>
              </a:rPr>
              <a:t>教育委員会職員</a:t>
            </a:r>
            <a:r>
              <a:rPr dirty="0" sz="2150" spc="10">
                <a:latin typeface="Meiryo UI"/>
                <a:cs typeface="Meiryo UI"/>
              </a:rPr>
              <a:t>、</a:t>
            </a:r>
            <a:r>
              <a:rPr dirty="0" sz="2150" spc="10">
                <a:latin typeface="Meiryo UI"/>
                <a:cs typeface="Meiryo UI"/>
              </a:rPr>
              <a:t>教員</a:t>
            </a:r>
            <a:r>
              <a:rPr dirty="0" sz="2150" spc="10">
                <a:latin typeface="Meiryo UI"/>
                <a:cs typeface="Meiryo UI"/>
              </a:rPr>
              <a:t>、</a:t>
            </a:r>
            <a:r>
              <a:rPr dirty="0" sz="2150" spc="-5">
                <a:latin typeface="Meiryo UI"/>
                <a:cs typeface="Meiryo UI"/>
              </a:rPr>
              <a:t>保</a:t>
            </a:r>
            <a:r>
              <a:rPr dirty="0" sz="2150" spc="5">
                <a:latin typeface="Meiryo UI"/>
                <a:cs typeface="Meiryo UI"/>
              </a:rPr>
              <a:t>護者、 </a:t>
            </a:r>
            <a:r>
              <a:rPr dirty="0" sz="2150" spc="10">
                <a:latin typeface="Meiryo UI"/>
                <a:cs typeface="Meiryo UI"/>
              </a:rPr>
              <a:t>生徒</a:t>
            </a:r>
            <a:r>
              <a:rPr dirty="0" sz="2150" spc="5">
                <a:latin typeface="Meiryo UI"/>
                <a:cs typeface="Meiryo UI"/>
              </a:rPr>
              <a:t>が</a:t>
            </a:r>
            <a:r>
              <a:rPr dirty="0" sz="2150" spc="10">
                <a:latin typeface="Meiryo UI"/>
                <a:cs typeface="Meiryo UI"/>
              </a:rPr>
              <a:t>、直接、</a:t>
            </a:r>
            <a:r>
              <a:rPr dirty="0" sz="2150" spc="-35">
                <a:latin typeface="Meiryo UI"/>
                <a:cs typeface="Meiryo UI"/>
              </a:rPr>
              <a:t>EdTech</a:t>
            </a:r>
            <a:r>
              <a:rPr dirty="0" sz="2150" spc="10">
                <a:latin typeface="Meiryo UI"/>
                <a:cs typeface="Meiryo UI"/>
              </a:rPr>
              <a:t>、</a:t>
            </a:r>
            <a:r>
              <a:rPr dirty="0" sz="2150">
                <a:latin typeface="Meiryo UI"/>
                <a:cs typeface="Meiryo UI"/>
              </a:rPr>
              <a:t>STEAM</a:t>
            </a:r>
            <a:r>
              <a:rPr dirty="0" sz="2150" spc="5">
                <a:latin typeface="Meiryo UI"/>
                <a:cs typeface="Meiryo UI"/>
              </a:rPr>
              <a:t>プ</a:t>
            </a:r>
            <a:r>
              <a:rPr dirty="0" sz="2150">
                <a:latin typeface="Meiryo UI"/>
                <a:cs typeface="Meiryo UI"/>
              </a:rPr>
              <a:t>ロ</a:t>
            </a:r>
            <a:r>
              <a:rPr dirty="0" sz="2150" spc="10">
                <a:latin typeface="Meiryo UI"/>
                <a:cs typeface="Meiryo UI"/>
              </a:rPr>
              <a:t>グ</a:t>
            </a:r>
            <a:r>
              <a:rPr dirty="0" sz="2150" spc="-5">
                <a:latin typeface="Meiryo UI"/>
                <a:cs typeface="Meiryo UI"/>
              </a:rPr>
              <a:t>ラ</a:t>
            </a:r>
            <a:r>
              <a:rPr dirty="0" sz="2150" spc="5">
                <a:latin typeface="Meiryo UI"/>
                <a:cs typeface="Meiryo UI"/>
              </a:rPr>
              <a:t>ム</a:t>
            </a:r>
            <a:r>
              <a:rPr dirty="0" sz="2150">
                <a:latin typeface="Meiryo UI"/>
                <a:cs typeface="Meiryo UI"/>
              </a:rPr>
              <a:t>に</a:t>
            </a:r>
            <a:r>
              <a:rPr dirty="0" sz="2150" spc="10">
                <a:latin typeface="Meiryo UI"/>
                <a:cs typeface="Meiryo UI"/>
              </a:rPr>
              <a:t>触</a:t>
            </a:r>
            <a:r>
              <a:rPr dirty="0" sz="2150" spc="5">
                <a:latin typeface="Meiryo UI"/>
                <a:cs typeface="Meiryo UI"/>
              </a:rPr>
              <a:t>れ</a:t>
            </a:r>
            <a:r>
              <a:rPr dirty="0" sz="2150" spc="10">
                <a:latin typeface="Meiryo UI"/>
                <a:cs typeface="Meiryo UI"/>
              </a:rPr>
              <a:t>、良</a:t>
            </a:r>
            <a:r>
              <a:rPr dirty="0" sz="2150" spc="-5">
                <a:latin typeface="Meiryo UI"/>
                <a:cs typeface="Meiryo UI"/>
              </a:rPr>
              <a:t>さ</a:t>
            </a:r>
            <a:r>
              <a:rPr dirty="0" sz="2150" spc="5">
                <a:latin typeface="Meiryo UI"/>
                <a:cs typeface="Meiryo UI"/>
              </a:rPr>
              <a:t>を</a:t>
            </a:r>
            <a:r>
              <a:rPr dirty="0" sz="2150" spc="10">
                <a:latin typeface="Meiryo UI"/>
                <a:cs typeface="Meiryo UI"/>
              </a:rPr>
              <a:t>実感す</a:t>
            </a:r>
            <a:r>
              <a:rPr dirty="0" sz="2150">
                <a:latin typeface="Meiryo UI"/>
                <a:cs typeface="Meiryo UI"/>
              </a:rPr>
              <a:t>る</a:t>
            </a:r>
            <a:r>
              <a:rPr dirty="0" sz="2150" spc="10">
                <a:latin typeface="Meiryo UI"/>
                <a:cs typeface="Meiryo UI"/>
              </a:rPr>
              <a:t>場</a:t>
            </a:r>
            <a:r>
              <a:rPr dirty="0" sz="2150" spc="5">
                <a:latin typeface="Meiryo UI"/>
                <a:cs typeface="Meiryo UI"/>
              </a:rPr>
              <a:t>づく</a:t>
            </a:r>
            <a:r>
              <a:rPr dirty="0" sz="2150">
                <a:latin typeface="Meiryo UI"/>
                <a:cs typeface="Meiryo UI"/>
              </a:rPr>
              <a:t>り</a:t>
            </a:r>
            <a:r>
              <a:rPr dirty="0" sz="2150" spc="5">
                <a:latin typeface="Meiryo UI"/>
                <a:cs typeface="Meiryo UI"/>
              </a:rPr>
              <a:t>が</a:t>
            </a:r>
            <a:r>
              <a:rPr dirty="0" sz="2150" spc="10">
                <a:latin typeface="Meiryo UI"/>
                <a:cs typeface="Meiryo UI"/>
              </a:rPr>
              <a:t>必要</a:t>
            </a:r>
            <a:r>
              <a:rPr dirty="0" sz="2150" spc="5">
                <a:latin typeface="Meiryo UI"/>
                <a:cs typeface="Meiryo UI"/>
              </a:rPr>
              <a:t>。</a:t>
            </a:r>
            <a:endParaRPr sz="2150">
              <a:latin typeface="Meiryo UI"/>
              <a:cs typeface="Meiryo UI"/>
            </a:endParaRPr>
          </a:p>
        </p:txBody>
      </p:sp>
      <p:graphicFrame>
        <p:nvGraphicFramePr>
          <p:cNvPr id="10" name="object 10"/>
          <p:cNvGraphicFramePr>
            <a:graphicFrameLocks noGrp="1"/>
          </p:cNvGraphicFramePr>
          <p:nvPr/>
        </p:nvGraphicFramePr>
        <p:xfrm>
          <a:off x="5729478" y="4072890"/>
          <a:ext cx="4844415" cy="3179445"/>
        </p:xfrm>
        <a:graphic>
          <a:graphicData uri="http://schemas.openxmlformats.org/drawingml/2006/table">
            <a:tbl>
              <a:tblPr firstRow="1" bandRow="1">
                <a:tableStyleId>{2D5ABB26-0587-4C30-8999-92F81FD0307C}</a:tableStyleId>
              </a:tblPr>
              <a:tblGrid>
                <a:gridCol w="1318260"/>
                <a:gridCol w="816610"/>
                <a:gridCol w="2687955"/>
              </a:tblGrid>
              <a:tr h="263651">
                <a:tc>
                  <a:txBody>
                    <a:bodyPr/>
                    <a:lstStyle/>
                    <a:p>
                      <a:pPr algn="ctr">
                        <a:lnSpc>
                          <a:spcPct val="100000"/>
                        </a:lnSpc>
                        <a:spcBef>
                          <a:spcPts val="290"/>
                        </a:spcBef>
                      </a:pPr>
                      <a:r>
                        <a:rPr dirty="0" sz="1100" b="1">
                          <a:solidFill>
                            <a:srgbClr val="FFFFFF"/>
                          </a:solidFill>
                          <a:latin typeface="Yu Mincho Demibold"/>
                          <a:cs typeface="Yu Mincho Demibold"/>
                        </a:rPr>
                        <a:t>開催月</a:t>
                      </a:r>
                      <a:endParaRPr sz="1100">
                        <a:latin typeface="Yu Mincho Demibold"/>
                        <a:cs typeface="Yu Mincho Demibold"/>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5B9AD4"/>
                    </a:solidFill>
                  </a:tcPr>
                </a:tc>
                <a:tc>
                  <a:txBody>
                    <a:bodyPr/>
                    <a:lstStyle/>
                    <a:p>
                      <a:pPr marL="193040">
                        <a:lnSpc>
                          <a:spcPct val="100000"/>
                        </a:lnSpc>
                        <a:spcBef>
                          <a:spcPts val="290"/>
                        </a:spcBef>
                      </a:pPr>
                      <a:r>
                        <a:rPr dirty="0" sz="1100" b="1">
                          <a:solidFill>
                            <a:srgbClr val="FFFFFF"/>
                          </a:solidFill>
                          <a:latin typeface="Yu Mincho Demibold"/>
                          <a:cs typeface="Yu Mincho Demibold"/>
                        </a:rPr>
                        <a:t>開催県</a:t>
                      </a:r>
                      <a:endParaRPr sz="1100">
                        <a:latin typeface="Yu Mincho Demibold"/>
                        <a:cs typeface="Yu Mincho Demibold"/>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5B9AD4"/>
                    </a:solidFill>
                  </a:tcPr>
                </a:tc>
                <a:tc>
                  <a:txBody>
                    <a:bodyPr/>
                    <a:lstStyle/>
                    <a:p>
                      <a:pPr algn="ctr">
                        <a:lnSpc>
                          <a:spcPct val="100000"/>
                        </a:lnSpc>
                        <a:spcBef>
                          <a:spcPts val="290"/>
                        </a:spcBef>
                      </a:pPr>
                      <a:r>
                        <a:rPr dirty="0" sz="1100" b="1">
                          <a:solidFill>
                            <a:srgbClr val="FFFFFF"/>
                          </a:solidFill>
                          <a:latin typeface="Yu Mincho Demibold"/>
                          <a:cs typeface="Yu Mincho Demibold"/>
                        </a:rPr>
                        <a:t>主催</a:t>
                      </a:r>
                      <a:endParaRPr sz="1100">
                        <a:latin typeface="Yu Mincho Demibold"/>
                        <a:cs typeface="Yu Mincho Demibold"/>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5B9AD4"/>
                    </a:solidFill>
                  </a:tcPr>
                </a:tc>
              </a:tr>
              <a:tr h="263652">
                <a:tc>
                  <a:txBody>
                    <a:bodyPr/>
                    <a:lstStyle/>
                    <a:p>
                      <a:pPr marL="89535">
                        <a:lnSpc>
                          <a:spcPct val="100000"/>
                        </a:lnSpc>
                        <a:spcBef>
                          <a:spcPts val="290"/>
                        </a:spcBef>
                      </a:pPr>
                      <a:r>
                        <a:rPr dirty="0" sz="1100" spc="25">
                          <a:latin typeface="Yu Gothic"/>
                          <a:cs typeface="Yu Gothic"/>
                        </a:rPr>
                        <a:t>７月（終了）</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1DDEF"/>
                    </a:solidFill>
                  </a:tcPr>
                </a:tc>
                <a:tc>
                  <a:txBody>
                    <a:bodyPr/>
                    <a:lstStyle/>
                    <a:p>
                      <a:pPr marL="90805">
                        <a:lnSpc>
                          <a:spcPct val="100000"/>
                        </a:lnSpc>
                        <a:spcBef>
                          <a:spcPts val="290"/>
                        </a:spcBef>
                      </a:pPr>
                      <a:r>
                        <a:rPr dirty="0" sz="1100">
                          <a:latin typeface="Yu Gothic"/>
                          <a:cs typeface="Yu Gothic"/>
                        </a:rPr>
                        <a:t>滋賀県</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1DDEF"/>
                    </a:solidFill>
                  </a:tcPr>
                </a:tc>
                <a:tc>
                  <a:txBody>
                    <a:bodyPr/>
                    <a:lstStyle/>
                    <a:p>
                      <a:pPr marL="91440">
                        <a:lnSpc>
                          <a:spcPct val="100000"/>
                        </a:lnSpc>
                        <a:spcBef>
                          <a:spcPts val="290"/>
                        </a:spcBef>
                      </a:pPr>
                      <a:r>
                        <a:rPr dirty="0" sz="1100">
                          <a:latin typeface="Yu Gothic"/>
                          <a:cs typeface="Yu Gothic"/>
                        </a:rPr>
                        <a:t>長浜市青年会議所</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1DDEF"/>
                    </a:solidFill>
                  </a:tcPr>
                </a:tc>
              </a:tr>
              <a:tr h="263651">
                <a:tc>
                  <a:txBody>
                    <a:bodyPr/>
                    <a:lstStyle/>
                    <a:p>
                      <a:pPr marL="89535">
                        <a:lnSpc>
                          <a:spcPct val="100000"/>
                        </a:lnSpc>
                        <a:spcBef>
                          <a:spcPts val="290"/>
                        </a:spcBef>
                      </a:pPr>
                      <a:r>
                        <a:rPr dirty="0" sz="1100" spc="25">
                          <a:latin typeface="Yu Gothic"/>
                          <a:cs typeface="Yu Gothic"/>
                        </a:rPr>
                        <a:t>８月（終了）</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0805">
                        <a:lnSpc>
                          <a:spcPct val="100000"/>
                        </a:lnSpc>
                        <a:spcBef>
                          <a:spcPts val="290"/>
                        </a:spcBef>
                      </a:pPr>
                      <a:r>
                        <a:rPr dirty="0" sz="1100">
                          <a:latin typeface="Yu Gothic"/>
                          <a:cs typeface="Yu Gothic"/>
                        </a:rPr>
                        <a:t>埼玉県</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1440">
                        <a:lnSpc>
                          <a:spcPct val="100000"/>
                        </a:lnSpc>
                        <a:spcBef>
                          <a:spcPts val="290"/>
                        </a:spcBef>
                      </a:pPr>
                      <a:r>
                        <a:rPr dirty="0" sz="1100">
                          <a:latin typeface="Yu Gothic"/>
                          <a:cs typeface="Yu Gothic"/>
                        </a:rPr>
                        <a:t>新座市教育委員会</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r>
              <a:tr h="263651">
                <a:tc>
                  <a:txBody>
                    <a:bodyPr/>
                    <a:lstStyle/>
                    <a:p>
                      <a:pPr marL="89535">
                        <a:lnSpc>
                          <a:spcPct val="100000"/>
                        </a:lnSpc>
                        <a:spcBef>
                          <a:spcPts val="290"/>
                        </a:spcBef>
                      </a:pPr>
                      <a:r>
                        <a:rPr dirty="0" sz="1100" spc="25">
                          <a:latin typeface="Yu Gothic"/>
                          <a:cs typeface="Yu Gothic"/>
                        </a:rPr>
                        <a:t>１０月（終了）</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0805">
                        <a:lnSpc>
                          <a:spcPct val="100000"/>
                        </a:lnSpc>
                        <a:spcBef>
                          <a:spcPts val="290"/>
                        </a:spcBef>
                      </a:pPr>
                      <a:r>
                        <a:rPr dirty="0" sz="1100">
                          <a:latin typeface="Yu Gothic"/>
                          <a:cs typeface="Yu Gothic"/>
                        </a:rPr>
                        <a:t>群馬県</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1440">
                        <a:lnSpc>
                          <a:spcPct val="100000"/>
                        </a:lnSpc>
                        <a:spcBef>
                          <a:spcPts val="290"/>
                        </a:spcBef>
                      </a:pPr>
                      <a:r>
                        <a:rPr dirty="0" sz="1100">
                          <a:latin typeface="Yu Gothic"/>
                          <a:cs typeface="Yu Gothic"/>
                        </a:rPr>
                        <a:t>群馬県高校校長協会</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r>
              <a:tr h="263652">
                <a:tc>
                  <a:txBody>
                    <a:bodyPr/>
                    <a:lstStyle/>
                    <a:p>
                      <a:pPr marL="89535">
                        <a:lnSpc>
                          <a:spcPct val="100000"/>
                        </a:lnSpc>
                        <a:spcBef>
                          <a:spcPts val="305"/>
                        </a:spcBef>
                      </a:pPr>
                      <a:r>
                        <a:rPr dirty="0" sz="1100" spc="25">
                          <a:latin typeface="Yu Gothic"/>
                          <a:cs typeface="Yu Gothic"/>
                        </a:rPr>
                        <a:t>１０月（終了）</a:t>
                      </a:r>
                      <a:endParaRPr sz="1100">
                        <a:latin typeface="Yu Gothic"/>
                        <a:cs typeface="Yu Gothic"/>
                      </a:endParaRPr>
                    </a:p>
                  </a:txBody>
                  <a:tcPr marL="0" marR="0" marB="0" marT="38735">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0805">
                        <a:lnSpc>
                          <a:spcPct val="100000"/>
                        </a:lnSpc>
                        <a:spcBef>
                          <a:spcPts val="305"/>
                        </a:spcBef>
                      </a:pPr>
                      <a:r>
                        <a:rPr dirty="0" sz="1100">
                          <a:latin typeface="Yu Gothic"/>
                          <a:cs typeface="Yu Gothic"/>
                        </a:rPr>
                        <a:t>宮崎県</a:t>
                      </a:r>
                      <a:endParaRPr sz="1100">
                        <a:latin typeface="Yu Gothic"/>
                        <a:cs typeface="Yu Gothic"/>
                      </a:endParaRPr>
                    </a:p>
                  </a:txBody>
                  <a:tcPr marL="0" marR="0" marB="0" marT="38735">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1440">
                        <a:lnSpc>
                          <a:spcPct val="100000"/>
                        </a:lnSpc>
                        <a:spcBef>
                          <a:spcPts val="305"/>
                        </a:spcBef>
                      </a:pPr>
                      <a:r>
                        <a:rPr dirty="0" sz="1100">
                          <a:latin typeface="Yu Gothic"/>
                          <a:cs typeface="Yu Gothic"/>
                        </a:rPr>
                        <a:t>九州都市教育長協議会</a:t>
                      </a:r>
                      <a:endParaRPr sz="1100">
                        <a:latin typeface="Yu Gothic"/>
                        <a:cs typeface="Yu Gothic"/>
                      </a:endParaRPr>
                    </a:p>
                  </a:txBody>
                  <a:tcPr marL="0" marR="0" marB="0" marT="38735">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r>
              <a:tr h="263651">
                <a:tc>
                  <a:txBody>
                    <a:bodyPr/>
                    <a:lstStyle/>
                    <a:p>
                      <a:pPr marL="89535">
                        <a:lnSpc>
                          <a:spcPct val="100000"/>
                        </a:lnSpc>
                        <a:spcBef>
                          <a:spcPts val="305"/>
                        </a:spcBef>
                      </a:pPr>
                      <a:r>
                        <a:rPr dirty="0" sz="1100" spc="25">
                          <a:latin typeface="Yu Gothic"/>
                          <a:cs typeface="Yu Gothic"/>
                        </a:rPr>
                        <a:t>１１月（終了）</a:t>
                      </a:r>
                      <a:endParaRPr sz="1100">
                        <a:latin typeface="Yu Gothic"/>
                        <a:cs typeface="Yu Gothic"/>
                      </a:endParaRPr>
                    </a:p>
                  </a:txBody>
                  <a:tcPr marL="0" marR="0" marB="0" marT="38735">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0805">
                        <a:lnSpc>
                          <a:spcPct val="100000"/>
                        </a:lnSpc>
                        <a:spcBef>
                          <a:spcPts val="305"/>
                        </a:spcBef>
                      </a:pPr>
                      <a:r>
                        <a:rPr dirty="0" sz="1100">
                          <a:latin typeface="Yu Gothic"/>
                          <a:cs typeface="Yu Gothic"/>
                        </a:rPr>
                        <a:t>石川県</a:t>
                      </a:r>
                      <a:endParaRPr sz="1100">
                        <a:latin typeface="Yu Gothic"/>
                        <a:cs typeface="Yu Gothic"/>
                      </a:endParaRPr>
                    </a:p>
                  </a:txBody>
                  <a:tcPr marL="0" marR="0" marB="0" marT="38735">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1440">
                        <a:lnSpc>
                          <a:spcPct val="100000"/>
                        </a:lnSpc>
                        <a:spcBef>
                          <a:spcPts val="305"/>
                        </a:spcBef>
                      </a:pPr>
                      <a:r>
                        <a:rPr dirty="0" sz="1100">
                          <a:latin typeface="Yu Gothic"/>
                          <a:cs typeface="Yu Gothic"/>
                        </a:rPr>
                        <a:t>北陸大学</a:t>
                      </a:r>
                      <a:endParaRPr sz="1100">
                        <a:latin typeface="Yu Gothic"/>
                        <a:cs typeface="Yu Gothic"/>
                      </a:endParaRPr>
                    </a:p>
                  </a:txBody>
                  <a:tcPr marL="0" marR="0" marB="0" marT="38735">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r>
              <a:tr h="263651">
                <a:tc>
                  <a:txBody>
                    <a:bodyPr/>
                    <a:lstStyle/>
                    <a:p>
                      <a:pPr marL="89535">
                        <a:lnSpc>
                          <a:spcPct val="100000"/>
                        </a:lnSpc>
                        <a:spcBef>
                          <a:spcPts val="300"/>
                        </a:spcBef>
                      </a:pPr>
                      <a:r>
                        <a:rPr dirty="0" sz="1100" spc="25">
                          <a:latin typeface="Yu Gothic"/>
                          <a:cs typeface="Yu Gothic"/>
                        </a:rPr>
                        <a:t>１１月（終了）</a:t>
                      </a:r>
                      <a:endParaRPr sz="1100">
                        <a:latin typeface="Yu Gothic"/>
                        <a:cs typeface="Yu Gothic"/>
                      </a:endParaRPr>
                    </a:p>
                  </a:txBody>
                  <a:tcPr marL="0" marR="0" marB="0" marT="3810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0805">
                        <a:lnSpc>
                          <a:spcPct val="100000"/>
                        </a:lnSpc>
                        <a:spcBef>
                          <a:spcPts val="300"/>
                        </a:spcBef>
                      </a:pPr>
                      <a:r>
                        <a:rPr dirty="0" sz="1100">
                          <a:latin typeface="Yu Gothic"/>
                          <a:cs typeface="Yu Gothic"/>
                        </a:rPr>
                        <a:t>京都府</a:t>
                      </a:r>
                      <a:endParaRPr sz="1100">
                        <a:latin typeface="Yu Gothic"/>
                        <a:cs typeface="Yu Gothic"/>
                      </a:endParaRPr>
                    </a:p>
                  </a:txBody>
                  <a:tcPr marL="0" marR="0" marB="0" marT="3810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1440">
                        <a:lnSpc>
                          <a:spcPct val="100000"/>
                        </a:lnSpc>
                        <a:spcBef>
                          <a:spcPts val="300"/>
                        </a:spcBef>
                      </a:pPr>
                      <a:r>
                        <a:rPr dirty="0" sz="1100">
                          <a:latin typeface="Yu Gothic"/>
                          <a:cs typeface="Yu Gothic"/>
                        </a:rPr>
                        <a:t>京都橘大学</a:t>
                      </a:r>
                      <a:endParaRPr sz="1100">
                        <a:latin typeface="Yu Gothic"/>
                        <a:cs typeface="Yu Gothic"/>
                      </a:endParaRPr>
                    </a:p>
                  </a:txBody>
                  <a:tcPr marL="0" marR="0" marB="0" marT="3810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r>
              <a:tr h="265176">
                <a:tc>
                  <a:txBody>
                    <a:bodyPr/>
                    <a:lstStyle/>
                    <a:p>
                      <a:pPr marL="89535">
                        <a:lnSpc>
                          <a:spcPct val="100000"/>
                        </a:lnSpc>
                        <a:spcBef>
                          <a:spcPts val="300"/>
                        </a:spcBef>
                      </a:pPr>
                      <a:r>
                        <a:rPr dirty="0" sz="1100" spc="25">
                          <a:latin typeface="Yu Gothic"/>
                          <a:cs typeface="Yu Gothic"/>
                        </a:rPr>
                        <a:t>１２月（終了）</a:t>
                      </a:r>
                      <a:endParaRPr sz="1100">
                        <a:latin typeface="Yu Gothic"/>
                        <a:cs typeface="Yu Gothic"/>
                      </a:endParaRPr>
                    </a:p>
                  </a:txBody>
                  <a:tcPr marL="0" marR="0" marB="0" marT="3810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0805">
                        <a:lnSpc>
                          <a:spcPct val="100000"/>
                        </a:lnSpc>
                        <a:spcBef>
                          <a:spcPts val="300"/>
                        </a:spcBef>
                      </a:pPr>
                      <a:r>
                        <a:rPr dirty="0" sz="1100">
                          <a:latin typeface="Yu Gothic"/>
                          <a:cs typeface="Yu Gothic"/>
                        </a:rPr>
                        <a:t>高知県</a:t>
                      </a:r>
                      <a:endParaRPr sz="1100">
                        <a:latin typeface="Yu Gothic"/>
                        <a:cs typeface="Yu Gothic"/>
                      </a:endParaRPr>
                    </a:p>
                  </a:txBody>
                  <a:tcPr marL="0" marR="0" marB="0" marT="3810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1440">
                        <a:lnSpc>
                          <a:spcPct val="100000"/>
                        </a:lnSpc>
                        <a:spcBef>
                          <a:spcPts val="300"/>
                        </a:spcBef>
                      </a:pPr>
                      <a:r>
                        <a:rPr dirty="0" sz="1100">
                          <a:latin typeface="Yu Gothic"/>
                          <a:cs typeface="Yu Gothic"/>
                        </a:rPr>
                        <a:t>高知市教育委員会</a:t>
                      </a:r>
                      <a:endParaRPr sz="1100">
                        <a:latin typeface="Yu Gothic"/>
                        <a:cs typeface="Yu Gothic"/>
                      </a:endParaRPr>
                    </a:p>
                  </a:txBody>
                  <a:tcPr marL="0" marR="0" marB="0" marT="3810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r>
              <a:tr h="263657">
                <a:tc>
                  <a:txBody>
                    <a:bodyPr/>
                    <a:lstStyle/>
                    <a:p>
                      <a:pPr marL="89535">
                        <a:lnSpc>
                          <a:spcPct val="100000"/>
                        </a:lnSpc>
                        <a:spcBef>
                          <a:spcPts val="290"/>
                        </a:spcBef>
                      </a:pPr>
                      <a:r>
                        <a:rPr dirty="0" sz="1100" spc="25">
                          <a:latin typeface="Yu Gothic"/>
                          <a:cs typeface="Yu Gothic"/>
                        </a:rPr>
                        <a:t>１月（終了）</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0805">
                        <a:lnSpc>
                          <a:spcPct val="100000"/>
                        </a:lnSpc>
                        <a:spcBef>
                          <a:spcPts val="290"/>
                        </a:spcBef>
                      </a:pPr>
                      <a:r>
                        <a:rPr dirty="0" sz="1100">
                          <a:latin typeface="Yu Gothic"/>
                          <a:cs typeface="Yu Gothic"/>
                        </a:rPr>
                        <a:t>岐阜県</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1440">
                        <a:lnSpc>
                          <a:spcPct val="100000"/>
                        </a:lnSpc>
                        <a:spcBef>
                          <a:spcPts val="290"/>
                        </a:spcBef>
                      </a:pPr>
                      <a:r>
                        <a:rPr dirty="0" sz="1100">
                          <a:latin typeface="Yu Gothic"/>
                          <a:cs typeface="Yu Gothic"/>
                        </a:rPr>
                        <a:t>岐阜市教育委員会</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r>
              <a:tr h="263651">
                <a:tc>
                  <a:txBody>
                    <a:bodyPr/>
                    <a:lstStyle/>
                    <a:p>
                      <a:pPr marL="89535">
                        <a:lnSpc>
                          <a:spcPct val="100000"/>
                        </a:lnSpc>
                        <a:spcBef>
                          <a:spcPts val="290"/>
                        </a:spcBef>
                      </a:pPr>
                      <a:r>
                        <a:rPr dirty="0" sz="1100" spc="25">
                          <a:latin typeface="Yu Gothic"/>
                          <a:cs typeface="Yu Gothic"/>
                        </a:rPr>
                        <a:t>１月（終了）</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0805">
                        <a:lnSpc>
                          <a:spcPct val="100000"/>
                        </a:lnSpc>
                        <a:spcBef>
                          <a:spcPts val="290"/>
                        </a:spcBef>
                      </a:pPr>
                      <a:r>
                        <a:rPr dirty="0" sz="1100">
                          <a:latin typeface="Yu Gothic"/>
                          <a:cs typeface="Yu Gothic"/>
                        </a:rPr>
                        <a:t>長野県</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1440">
                        <a:lnSpc>
                          <a:spcPct val="100000"/>
                        </a:lnSpc>
                        <a:spcBef>
                          <a:spcPts val="290"/>
                        </a:spcBef>
                      </a:pPr>
                      <a:r>
                        <a:rPr dirty="0" sz="1100">
                          <a:latin typeface="Yu Gothic"/>
                          <a:cs typeface="Yu Gothic"/>
                        </a:rPr>
                        <a:t>長野県高等学校長会</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r>
              <a:tr h="263652">
                <a:tc>
                  <a:txBody>
                    <a:bodyPr/>
                    <a:lstStyle/>
                    <a:p>
                      <a:pPr marL="89535">
                        <a:lnSpc>
                          <a:spcPct val="100000"/>
                        </a:lnSpc>
                        <a:spcBef>
                          <a:spcPts val="290"/>
                        </a:spcBef>
                      </a:pPr>
                      <a:r>
                        <a:rPr dirty="0" sz="1100" spc="25">
                          <a:latin typeface="Yu Gothic"/>
                          <a:cs typeface="Yu Gothic"/>
                        </a:rPr>
                        <a:t>２月（終了）</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0805">
                        <a:lnSpc>
                          <a:spcPct val="100000"/>
                        </a:lnSpc>
                        <a:spcBef>
                          <a:spcPts val="290"/>
                        </a:spcBef>
                      </a:pPr>
                      <a:r>
                        <a:rPr dirty="0" sz="1100">
                          <a:latin typeface="Yu Gothic"/>
                          <a:cs typeface="Yu Gothic"/>
                        </a:rPr>
                        <a:t>宮崎市</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c>
                  <a:txBody>
                    <a:bodyPr/>
                    <a:lstStyle/>
                    <a:p>
                      <a:pPr marL="91440">
                        <a:lnSpc>
                          <a:spcPct val="100000"/>
                        </a:lnSpc>
                        <a:spcBef>
                          <a:spcPts val="290"/>
                        </a:spcBef>
                      </a:pPr>
                      <a:r>
                        <a:rPr dirty="0" sz="1100">
                          <a:latin typeface="Yu Gothic"/>
                          <a:cs typeface="Yu Gothic"/>
                        </a:rPr>
                        <a:t>宮崎市教育委員会</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9EFF6"/>
                    </a:solidFill>
                  </a:tcPr>
                </a:tc>
              </a:tr>
              <a:tr h="263652">
                <a:tc>
                  <a:txBody>
                    <a:bodyPr/>
                    <a:lstStyle/>
                    <a:p>
                      <a:pPr marL="89535">
                        <a:lnSpc>
                          <a:spcPct val="100000"/>
                        </a:lnSpc>
                        <a:spcBef>
                          <a:spcPts val="290"/>
                        </a:spcBef>
                      </a:pPr>
                      <a:r>
                        <a:rPr dirty="0" sz="1100" spc="25">
                          <a:latin typeface="Yu Gothic"/>
                          <a:cs typeface="Yu Gothic"/>
                        </a:rPr>
                        <a:t>３月</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0805">
                        <a:lnSpc>
                          <a:spcPct val="100000"/>
                        </a:lnSpc>
                        <a:spcBef>
                          <a:spcPts val="290"/>
                        </a:spcBef>
                      </a:pPr>
                      <a:r>
                        <a:rPr dirty="0" sz="1100">
                          <a:latin typeface="Yu Gothic"/>
                          <a:cs typeface="Yu Gothic"/>
                        </a:rPr>
                        <a:t>広島県</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c>
                  <a:txBody>
                    <a:bodyPr/>
                    <a:lstStyle/>
                    <a:p>
                      <a:pPr marL="91440">
                        <a:lnSpc>
                          <a:spcPct val="100000"/>
                        </a:lnSpc>
                        <a:spcBef>
                          <a:spcPts val="290"/>
                        </a:spcBef>
                      </a:pPr>
                      <a:r>
                        <a:rPr dirty="0" sz="1100">
                          <a:latin typeface="Yu Gothic"/>
                          <a:cs typeface="Yu Gothic"/>
                        </a:rPr>
                        <a:t>問いたてラボ（後援</a:t>
                      </a:r>
                      <a:r>
                        <a:rPr dirty="0" sz="1100" spc="10">
                          <a:latin typeface="Yu Gothic"/>
                          <a:cs typeface="Yu Gothic"/>
                        </a:rPr>
                        <a:t>：</a:t>
                      </a:r>
                      <a:r>
                        <a:rPr dirty="0" sz="1100">
                          <a:latin typeface="Yu Gothic"/>
                          <a:cs typeface="Yu Gothic"/>
                        </a:rPr>
                        <a:t>広</a:t>
                      </a:r>
                      <a:r>
                        <a:rPr dirty="0" sz="1100" spc="10">
                          <a:latin typeface="Yu Gothic"/>
                          <a:cs typeface="Yu Gothic"/>
                        </a:rPr>
                        <a:t>島</a:t>
                      </a:r>
                      <a:r>
                        <a:rPr dirty="0" sz="1100">
                          <a:latin typeface="Yu Gothic"/>
                          <a:cs typeface="Yu Gothic"/>
                        </a:rPr>
                        <a:t>県</a:t>
                      </a:r>
                      <a:r>
                        <a:rPr dirty="0" sz="1100" spc="10">
                          <a:latin typeface="Yu Gothic"/>
                          <a:cs typeface="Yu Gothic"/>
                        </a:rPr>
                        <a:t>教</a:t>
                      </a:r>
                      <a:r>
                        <a:rPr dirty="0" sz="1100">
                          <a:latin typeface="Yu Gothic"/>
                          <a:cs typeface="Yu Gothic"/>
                        </a:rPr>
                        <a:t>委）</a:t>
                      </a:r>
                      <a:endParaRPr sz="1100">
                        <a:latin typeface="Yu Gothic"/>
                        <a:cs typeface="Yu Gothic"/>
                      </a:endParaRPr>
                    </a:p>
                  </a:txBody>
                  <a:tcPr marL="0" marR="0" marB="0" marT="3683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1DDEF"/>
                    </a:solidFill>
                  </a:tcPr>
                </a:tc>
              </a:tr>
            </a:tbl>
          </a:graphicData>
        </a:graphic>
      </p:graphicFrame>
      <p:sp>
        <p:nvSpPr>
          <p:cNvPr id="11" name="object 11"/>
          <p:cNvSpPr txBox="1"/>
          <p:nvPr/>
        </p:nvSpPr>
        <p:spPr>
          <a:xfrm>
            <a:off x="267715" y="1538731"/>
            <a:ext cx="9925685" cy="2914015"/>
          </a:xfrm>
          <a:prstGeom prst="rect">
            <a:avLst/>
          </a:prstGeom>
        </p:spPr>
        <p:txBody>
          <a:bodyPr wrap="square" lIns="0" tIns="12700" rIns="0" bIns="0" rtlCol="0" vert="horz">
            <a:spAutoFit/>
          </a:bodyPr>
          <a:lstStyle/>
          <a:p>
            <a:pPr marL="12700">
              <a:lnSpc>
                <a:spcPct val="100000"/>
              </a:lnSpc>
              <a:spcBef>
                <a:spcPts val="100"/>
              </a:spcBef>
            </a:pPr>
            <a:r>
              <a:rPr dirty="0" sz="1450" b="1">
                <a:latin typeface="Meiryo"/>
                <a:cs typeface="Meiryo"/>
              </a:rPr>
              <a:t>＜参考＞長浜市で実</a:t>
            </a:r>
            <a:r>
              <a:rPr dirty="0" sz="1450" spc="10" b="1">
                <a:latin typeface="Meiryo"/>
                <a:cs typeface="Meiryo"/>
              </a:rPr>
              <a:t>施</a:t>
            </a:r>
            <a:r>
              <a:rPr dirty="0" sz="1450" b="1">
                <a:latin typeface="Meiryo"/>
                <a:cs typeface="Meiryo"/>
              </a:rPr>
              <a:t>し</a:t>
            </a:r>
            <a:r>
              <a:rPr dirty="0" sz="1450" spc="10" b="1">
                <a:latin typeface="Meiryo"/>
                <a:cs typeface="Meiryo"/>
              </a:rPr>
              <a:t>た</a:t>
            </a:r>
            <a:r>
              <a:rPr dirty="0" sz="1450" b="1">
                <a:latin typeface="Meiryo"/>
                <a:cs typeface="Meiryo"/>
              </a:rPr>
              <a:t>「</a:t>
            </a:r>
            <a:r>
              <a:rPr dirty="0" sz="1450" spc="10" b="1">
                <a:latin typeface="Meiryo"/>
                <a:cs typeface="Meiryo"/>
              </a:rPr>
              <a:t>未</a:t>
            </a:r>
            <a:r>
              <a:rPr dirty="0" sz="1450" b="1">
                <a:latin typeface="Meiryo"/>
                <a:cs typeface="Meiryo"/>
              </a:rPr>
              <a:t>来</a:t>
            </a:r>
            <a:r>
              <a:rPr dirty="0" sz="1450" spc="10" b="1">
                <a:latin typeface="Meiryo"/>
                <a:cs typeface="Meiryo"/>
              </a:rPr>
              <a:t>の</a:t>
            </a:r>
            <a:r>
              <a:rPr dirty="0" sz="1450" b="1">
                <a:latin typeface="Meiryo"/>
                <a:cs typeface="Meiryo"/>
              </a:rPr>
              <a:t>教</a:t>
            </a:r>
            <a:r>
              <a:rPr dirty="0" sz="1450" spc="10" b="1">
                <a:latin typeface="Meiryo"/>
                <a:cs typeface="Meiryo"/>
              </a:rPr>
              <a:t>室</a:t>
            </a:r>
            <a:r>
              <a:rPr dirty="0" sz="1450" b="1">
                <a:latin typeface="Meiryo"/>
                <a:cs typeface="Meiryo"/>
              </a:rPr>
              <a:t>」</a:t>
            </a:r>
            <a:r>
              <a:rPr dirty="0" sz="1450" spc="10" b="1">
                <a:latin typeface="Meiryo"/>
                <a:cs typeface="Meiryo"/>
              </a:rPr>
              <a:t>キ</a:t>
            </a:r>
            <a:r>
              <a:rPr dirty="0" sz="1450" b="1">
                <a:latin typeface="Meiryo"/>
                <a:cs typeface="Meiryo"/>
              </a:rPr>
              <a:t>ャ</a:t>
            </a:r>
            <a:r>
              <a:rPr dirty="0" sz="1450" spc="10" b="1">
                <a:latin typeface="Meiryo"/>
                <a:cs typeface="Meiryo"/>
              </a:rPr>
              <a:t>ラ</a:t>
            </a:r>
            <a:r>
              <a:rPr dirty="0" sz="1450" b="1">
                <a:latin typeface="Meiryo"/>
                <a:cs typeface="Meiryo"/>
              </a:rPr>
              <a:t>バ</a:t>
            </a:r>
            <a:r>
              <a:rPr dirty="0" sz="1450" spc="10" b="1">
                <a:latin typeface="Meiryo"/>
                <a:cs typeface="Meiryo"/>
              </a:rPr>
              <a:t>ン</a:t>
            </a:r>
            <a:r>
              <a:rPr dirty="0" sz="1450" b="1">
                <a:latin typeface="Meiryo"/>
                <a:cs typeface="Meiryo"/>
              </a:rPr>
              <a:t>の</a:t>
            </a:r>
            <a:r>
              <a:rPr dirty="0" sz="1450" spc="10" b="1">
                <a:latin typeface="Meiryo"/>
                <a:cs typeface="Meiryo"/>
              </a:rPr>
              <a:t>一</a:t>
            </a:r>
            <a:r>
              <a:rPr dirty="0" sz="1450" b="1">
                <a:latin typeface="Meiryo"/>
                <a:cs typeface="Meiryo"/>
              </a:rPr>
              <a:t>例</a:t>
            </a:r>
            <a:endParaRPr sz="1450">
              <a:latin typeface="Meiryo"/>
              <a:cs typeface="Meiryo"/>
            </a:endParaRPr>
          </a:p>
          <a:p>
            <a:pPr marL="12700">
              <a:lnSpc>
                <a:spcPct val="100000"/>
              </a:lnSpc>
              <a:spcBef>
                <a:spcPts val="15"/>
              </a:spcBef>
            </a:pPr>
            <a:r>
              <a:rPr dirty="0" sz="1450" b="1">
                <a:latin typeface="Meiryo"/>
                <a:cs typeface="Meiryo"/>
              </a:rPr>
              <a:t>【実施主体】</a:t>
            </a:r>
            <a:endParaRPr sz="1450">
              <a:latin typeface="Meiryo"/>
              <a:cs typeface="Meiryo"/>
            </a:endParaRPr>
          </a:p>
          <a:p>
            <a:pPr marL="321945">
              <a:lnSpc>
                <a:spcPct val="100000"/>
              </a:lnSpc>
              <a:spcBef>
                <a:spcPts val="10"/>
              </a:spcBef>
            </a:pPr>
            <a:r>
              <a:rPr dirty="0" sz="1450">
                <a:latin typeface="Meiryo"/>
                <a:cs typeface="Meiryo"/>
              </a:rPr>
              <a:t>長浜青年会議所（地元</a:t>
            </a:r>
            <a:r>
              <a:rPr dirty="0" sz="1450" spc="10">
                <a:latin typeface="Meiryo"/>
                <a:cs typeface="Meiryo"/>
              </a:rPr>
              <a:t>の</a:t>
            </a:r>
            <a:r>
              <a:rPr dirty="0" sz="1450">
                <a:latin typeface="Meiryo"/>
                <a:cs typeface="Meiryo"/>
              </a:rPr>
              <a:t>中</a:t>
            </a:r>
            <a:r>
              <a:rPr dirty="0" sz="1450" spc="10">
                <a:latin typeface="Meiryo"/>
                <a:cs typeface="Meiryo"/>
              </a:rPr>
              <a:t>学</a:t>
            </a:r>
            <a:r>
              <a:rPr dirty="0" sz="1450">
                <a:latin typeface="Meiryo"/>
                <a:cs typeface="Meiryo"/>
              </a:rPr>
              <a:t>生</a:t>
            </a:r>
            <a:r>
              <a:rPr dirty="0" sz="1450" spc="10">
                <a:latin typeface="Meiryo"/>
                <a:cs typeface="Meiryo"/>
              </a:rPr>
              <a:t>向</a:t>
            </a:r>
            <a:r>
              <a:rPr dirty="0" sz="1450">
                <a:latin typeface="Meiryo"/>
                <a:cs typeface="Meiryo"/>
              </a:rPr>
              <a:t>け</a:t>
            </a:r>
            <a:r>
              <a:rPr dirty="0" sz="1450" spc="10">
                <a:latin typeface="Meiryo"/>
                <a:cs typeface="Meiryo"/>
              </a:rPr>
              <a:t>の</a:t>
            </a:r>
            <a:r>
              <a:rPr dirty="0" sz="1450">
                <a:latin typeface="Meiryo"/>
                <a:cs typeface="Meiryo"/>
              </a:rPr>
              <a:t>職</a:t>
            </a:r>
            <a:r>
              <a:rPr dirty="0" sz="1450" spc="10">
                <a:latin typeface="Meiryo"/>
                <a:cs typeface="Meiryo"/>
              </a:rPr>
              <a:t>業</a:t>
            </a:r>
            <a:r>
              <a:rPr dirty="0" sz="1450">
                <a:latin typeface="Meiryo"/>
                <a:cs typeface="Meiryo"/>
              </a:rPr>
              <a:t>理</a:t>
            </a:r>
            <a:r>
              <a:rPr dirty="0" sz="1450" spc="10">
                <a:latin typeface="Meiryo"/>
                <a:cs typeface="Meiryo"/>
              </a:rPr>
              <a:t>解</a:t>
            </a:r>
            <a:r>
              <a:rPr dirty="0" sz="1450">
                <a:latin typeface="Meiryo"/>
                <a:cs typeface="Meiryo"/>
              </a:rPr>
              <a:t>の</a:t>
            </a:r>
            <a:r>
              <a:rPr dirty="0" sz="1450" spc="10">
                <a:latin typeface="Meiryo"/>
                <a:cs typeface="Meiryo"/>
              </a:rPr>
              <a:t>イ</a:t>
            </a:r>
            <a:r>
              <a:rPr dirty="0" sz="1450">
                <a:latin typeface="Meiryo"/>
                <a:cs typeface="Meiryo"/>
              </a:rPr>
              <a:t>ベ</a:t>
            </a:r>
            <a:r>
              <a:rPr dirty="0" sz="1450" spc="10">
                <a:latin typeface="Meiryo"/>
                <a:cs typeface="Meiryo"/>
              </a:rPr>
              <a:t>ン</a:t>
            </a:r>
            <a:r>
              <a:rPr dirty="0" sz="1450">
                <a:latin typeface="Meiryo"/>
                <a:cs typeface="Meiryo"/>
              </a:rPr>
              <a:t>ト</a:t>
            </a:r>
            <a:r>
              <a:rPr dirty="0" sz="1450" spc="10">
                <a:latin typeface="Meiryo"/>
                <a:cs typeface="Meiryo"/>
              </a:rPr>
              <a:t>と</a:t>
            </a:r>
            <a:r>
              <a:rPr dirty="0" sz="1450">
                <a:latin typeface="Meiryo"/>
                <a:cs typeface="Meiryo"/>
              </a:rPr>
              <a:t>併</a:t>
            </a:r>
            <a:r>
              <a:rPr dirty="0" sz="1450" spc="10">
                <a:latin typeface="Meiryo"/>
                <a:cs typeface="Meiryo"/>
              </a:rPr>
              <a:t>設</a:t>
            </a:r>
            <a:r>
              <a:rPr dirty="0" sz="1450">
                <a:latin typeface="Meiryo"/>
                <a:cs typeface="Meiryo"/>
              </a:rPr>
              <a:t>す</a:t>
            </a:r>
            <a:r>
              <a:rPr dirty="0" sz="1450" spc="10">
                <a:latin typeface="Meiryo"/>
                <a:cs typeface="Meiryo"/>
              </a:rPr>
              <a:t>る</a:t>
            </a:r>
            <a:r>
              <a:rPr dirty="0" sz="1450">
                <a:latin typeface="Meiryo"/>
                <a:cs typeface="Meiryo"/>
              </a:rPr>
              <a:t>形</a:t>
            </a:r>
            <a:r>
              <a:rPr dirty="0" sz="1450" spc="10">
                <a:latin typeface="Meiryo"/>
                <a:cs typeface="Meiryo"/>
              </a:rPr>
              <a:t>で</a:t>
            </a:r>
            <a:r>
              <a:rPr dirty="0" sz="1450">
                <a:latin typeface="Meiryo"/>
                <a:cs typeface="Meiryo"/>
              </a:rPr>
              <a:t>実</a:t>
            </a:r>
            <a:r>
              <a:rPr dirty="0" sz="1450" spc="10">
                <a:latin typeface="Meiryo"/>
                <a:cs typeface="Meiryo"/>
              </a:rPr>
              <a:t>施</a:t>
            </a:r>
            <a:r>
              <a:rPr dirty="0" sz="1450">
                <a:latin typeface="Meiryo"/>
                <a:cs typeface="Meiryo"/>
              </a:rPr>
              <a:t>。）</a:t>
            </a:r>
            <a:endParaRPr sz="1450">
              <a:latin typeface="Meiryo"/>
              <a:cs typeface="Meiryo"/>
            </a:endParaRPr>
          </a:p>
          <a:p>
            <a:pPr marL="12700">
              <a:lnSpc>
                <a:spcPct val="100000"/>
              </a:lnSpc>
            </a:pPr>
            <a:r>
              <a:rPr dirty="0" sz="1450" b="1">
                <a:latin typeface="Meiryo"/>
                <a:cs typeface="Meiryo"/>
              </a:rPr>
              <a:t>【開催場所】</a:t>
            </a:r>
            <a:endParaRPr sz="1450">
              <a:latin typeface="Meiryo"/>
              <a:cs typeface="Meiryo"/>
            </a:endParaRPr>
          </a:p>
          <a:p>
            <a:pPr marL="382905">
              <a:lnSpc>
                <a:spcPct val="100000"/>
              </a:lnSpc>
              <a:spcBef>
                <a:spcPts val="10"/>
              </a:spcBef>
            </a:pPr>
            <a:r>
              <a:rPr dirty="0" sz="1450">
                <a:latin typeface="Meiryo"/>
                <a:cs typeface="Meiryo"/>
              </a:rPr>
              <a:t>びわ文化学習センタ</a:t>
            </a:r>
            <a:r>
              <a:rPr dirty="0" sz="1450" spc="10">
                <a:latin typeface="Meiryo"/>
                <a:cs typeface="Meiryo"/>
              </a:rPr>
              <a:t>ー</a:t>
            </a:r>
            <a:r>
              <a:rPr dirty="0" sz="1450">
                <a:latin typeface="Meiryo"/>
                <a:cs typeface="Meiryo"/>
              </a:rPr>
              <a:t>リ</a:t>
            </a:r>
            <a:r>
              <a:rPr dirty="0" sz="1450" spc="10">
                <a:latin typeface="Meiryo"/>
                <a:cs typeface="Meiryo"/>
              </a:rPr>
              <a:t>ュ</a:t>
            </a:r>
            <a:r>
              <a:rPr dirty="0" sz="1450">
                <a:latin typeface="Meiryo"/>
                <a:cs typeface="Meiryo"/>
              </a:rPr>
              <a:t>ー</a:t>
            </a:r>
            <a:r>
              <a:rPr dirty="0" sz="1450" spc="10">
                <a:latin typeface="Meiryo"/>
                <a:cs typeface="Meiryo"/>
              </a:rPr>
              <a:t>ト</a:t>
            </a:r>
            <a:r>
              <a:rPr dirty="0" sz="1450">
                <a:latin typeface="Meiryo"/>
                <a:cs typeface="Meiryo"/>
              </a:rPr>
              <a:t>プ</a:t>
            </a:r>
            <a:r>
              <a:rPr dirty="0" sz="1450" spc="10">
                <a:latin typeface="Meiryo"/>
                <a:cs typeface="Meiryo"/>
              </a:rPr>
              <a:t>ラ</a:t>
            </a:r>
            <a:r>
              <a:rPr dirty="0" sz="1450">
                <a:latin typeface="Meiryo"/>
                <a:cs typeface="Meiryo"/>
              </a:rPr>
              <a:t>ザ</a:t>
            </a:r>
            <a:endParaRPr sz="1450">
              <a:latin typeface="Meiryo"/>
              <a:cs typeface="Meiryo"/>
            </a:endParaRPr>
          </a:p>
          <a:p>
            <a:pPr marL="12700">
              <a:lnSpc>
                <a:spcPct val="100000"/>
              </a:lnSpc>
              <a:spcBef>
                <a:spcPts val="15"/>
              </a:spcBef>
            </a:pPr>
            <a:r>
              <a:rPr dirty="0" sz="1450" b="1">
                <a:latin typeface="Meiryo"/>
                <a:cs typeface="Meiryo"/>
              </a:rPr>
              <a:t>【参加企業】</a:t>
            </a:r>
            <a:r>
              <a:rPr dirty="0" sz="1450">
                <a:latin typeface="Meiryo"/>
                <a:cs typeface="Meiryo"/>
              </a:rPr>
              <a:t>（順不</a:t>
            </a:r>
            <a:r>
              <a:rPr dirty="0" sz="1450" spc="10">
                <a:latin typeface="Meiryo"/>
                <a:cs typeface="Meiryo"/>
              </a:rPr>
              <a:t>同</a:t>
            </a:r>
            <a:r>
              <a:rPr dirty="0" sz="1450">
                <a:latin typeface="Meiryo"/>
                <a:cs typeface="Meiryo"/>
              </a:rPr>
              <a:t>）</a:t>
            </a:r>
            <a:endParaRPr sz="1450">
              <a:latin typeface="Meiryo"/>
              <a:cs typeface="Meiryo"/>
            </a:endParaRPr>
          </a:p>
          <a:p>
            <a:pPr marL="321945">
              <a:lnSpc>
                <a:spcPct val="100000"/>
              </a:lnSpc>
              <a:spcBef>
                <a:spcPts val="10"/>
              </a:spcBef>
            </a:pPr>
            <a:r>
              <a:rPr dirty="0" sz="1450" spc="-10">
                <a:latin typeface="Meiryo"/>
                <a:cs typeface="Meiryo"/>
              </a:rPr>
              <a:t>COMPASS（</a:t>
            </a:r>
            <a:r>
              <a:rPr dirty="0" sz="1450">
                <a:latin typeface="Meiryo"/>
                <a:cs typeface="Meiryo"/>
              </a:rPr>
              <a:t>中学生</a:t>
            </a:r>
            <a:r>
              <a:rPr dirty="0" sz="1450" spc="10">
                <a:latin typeface="Meiryo"/>
                <a:cs typeface="Meiryo"/>
              </a:rPr>
              <a:t>向</a:t>
            </a:r>
            <a:r>
              <a:rPr dirty="0" sz="1450">
                <a:latin typeface="Meiryo"/>
                <a:cs typeface="Meiryo"/>
              </a:rPr>
              <a:t>け</a:t>
            </a:r>
            <a:r>
              <a:rPr dirty="0" sz="1450" spc="10">
                <a:latin typeface="Meiryo"/>
                <a:cs typeface="Meiryo"/>
              </a:rPr>
              <a:t>数</a:t>
            </a:r>
            <a:r>
              <a:rPr dirty="0" sz="1450">
                <a:latin typeface="Meiryo"/>
                <a:cs typeface="Meiryo"/>
              </a:rPr>
              <a:t>学</a:t>
            </a:r>
            <a:r>
              <a:rPr dirty="0" sz="1450" spc="10">
                <a:latin typeface="Meiryo"/>
                <a:cs typeface="Meiryo"/>
              </a:rPr>
              <a:t>の</a:t>
            </a:r>
            <a:r>
              <a:rPr dirty="0" sz="1450">
                <a:latin typeface="Meiryo"/>
                <a:cs typeface="Meiryo"/>
              </a:rPr>
              <a:t>タ</a:t>
            </a:r>
            <a:r>
              <a:rPr dirty="0" sz="1450" spc="10">
                <a:latin typeface="Meiryo"/>
                <a:cs typeface="Meiryo"/>
              </a:rPr>
              <a:t>ブ</a:t>
            </a:r>
            <a:r>
              <a:rPr dirty="0" sz="1450">
                <a:latin typeface="Meiryo"/>
                <a:cs typeface="Meiryo"/>
              </a:rPr>
              <a:t>レ</a:t>
            </a:r>
            <a:r>
              <a:rPr dirty="0" sz="1450" spc="10">
                <a:latin typeface="Meiryo"/>
                <a:cs typeface="Meiryo"/>
              </a:rPr>
              <a:t>ッ</a:t>
            </a:r>
            <a:r>
              <a:rPr dirty="0" sz="1450">
                <a:latin typeface="Meiryo"/>
                <a:cs typeface="Meiryo"/>
              </a:rPr>
              <a:t>ト</a:t>
            </a:r>
            <a:r>
              <a:rPr dirty="0" sz="1450" spc="10">
                <a:latin typeface="Meiryo"/>
                <a:cs typeface="Meiryo"/>
              </a:rPr>
              <a:t>教</a:t>
            </a:r>
            <a:r>
              <a:rPr dirty="0" sz="1450">
                <a:latin typeface="Meiryo"/>
                <a:cs typeface="Meiryo"/>
              </a:rPr>
              <a:t>材）</a:t>
            </a:r>
            <a:endParaRPr sz="1450">
              <a:latin typeface="Meiryo"/>
              <a:cs typeface="Meiryo"/>
            </a:endParaRPr>
          </a:p>
          <a:p>
            <a:pPr marL="321945" marR="2403475" indent="3125470">
              <a:lnSpc>
                <a:spcPct val="100000"/>
              </a:lnSpc>
              <a:spcBef>
                <a:spcPts val="15"/>
              </a:spcBef>
            </a:pPr>
            <a:r>
              <a:rPr dirty="0" sz="1450">
                <a:solidFill>
                  <a:srgbClr val="FF0000"/>
                </a:solidFill>
                <a:latin typeface="Meiryo"/>
                <a:cs typeface="Meiryo"/>
              </a:rPr>
              <a:t>→本イベントを機に</a:t>
            </a:r>
            <a:r>
              <a:rPr dirty="0" sz="1450" spc="10">
                <a:solidFill>
                  <a:srgbClr val="FF0000"/>
                </a:solidFill>
                <a:latin typeface="Meiryo"/>
                <a:cs typeface="Meiryo"/>
              </a:rPr>
              <a:t>講</a:t>
            </a:r>
            <a:r>
              <a:rPr dirty="0" sz="1450">
                <a:solidFill>
                  <a:srgbClr val="FF0000"/>
                </a:solidFill>
                <a:latin typeface="Meiryo"/>
                <a:cs typeface="Meiryo"/>
              </a:rPr>
              <a:t>習</a:t>
            </a:r>
            <a:r>
              <a:rPr dirty="0" sz="1450" spc="10">
                <a:solidFill>
                  <a:srgbClr val="FF0000"/>
                </a:solidFill>
                <a:latin typeface="Meiryo"/>
                <a:cs typeface="Meiryo"/>
              </a:rPr>
              <a:t>会</a:t>
            </a:r>
            <a:r>
              <a:rPr dirty="0" sz="1450">
                <a:solidFill>
                  <a:srgbClr val="FF0000"/>
                </a:solidFill>
                <a:latin typeface="Meiryo"/>
                <a:cs typeface="Meiryo"/>
              </a:rPr>
              <a:t>実</a:t>
            </a:r>
            <a:r>
              <a:rPr dirty="0" sz="1450" spc="10">
                <a:solidFill>
                  <a:srgbClr val="FF0000"/>
                </a:solidFill>
                <a:latin typeface="Meiryo"/>
                <a:cs typeface="Meiryo"/>
              </a:rPr>
              <a:t>施</a:t>
            </a:r>
            <a:r>
              <a:rPr dirty="0" sz="1450" spc="1285">
                <a:solidFill>
                  <a:srgbClr val="FF0000"/>
                </a:solidFill>
                <a:latin typeface="Meiryo"/>
                <a:cs typeface="Meiryo"/>
              </a:rPr>
              <a:t>・</a:t>
            </a:r>
            <a:r>
              <a:rPr dirty="0" sz="1450" spc="10">
                <a:solidFill>
                  <a:srgbClr val="FF0000"/>
                </a:solidFill>
                <a:latin typeface="Meiryo"/>
                <a:cs typeface="Meiryo"/>
              </a:rPr>
              <a:t>予</a:t>
            </a:r>
            <a:r>
              <a:rPr dirty="0" sz="1450">
                <a:solidFill>
                  <a:srgbClr val="FF0000"/>
                </a:solidFill>
                <a:latin typeface="Meiryo"/>
                <a:cs typeface="Meiryo"/>
              </a:rPr>
              <a:t>算</a:t>
            </a:r>
            <a:r>
              <a:rPr dirty="0" sz="1450" spc="10">
                <a:solidFill>
                  <a:srgbClr val="FF0000"/>
                </a:solidFill>
                <a:latin typeface="Meiryo"/>
                <a:cs typeface="Meiryo"/>
              </a:rPr>
              <a:t>編</a:t>
            </a:r>
            <a:r>
              <a:rPr dirty="0" sz="1450">
                <a:solidFill>
                  <a:srgbClr val="FF0000"/>
                </a:solidFill>
                <a:latin typeface="Meiryo"/>
                <a:cs typeface="Meiryo"/>
              </a:rPr>
              <a:t>成</a:t>
            </a:r>
            <a:r>
              <a:rPr dirty="0" sz="1450" spc="10">
                <a:solidFill>
                  <a:srgbClr val="FF0000"/>
                </a:solidFill>
                <a:latin typeface="Meiryo"/>
                <a:cs typeface="Meiryo"/>
              </a:rPr>
              <a:t>検</a:t>
            </a:r>
            <a:r>
              <a:rPr dirty="0" sz="1450">
                <a:solidFill>
                  <a:srgbClr val="FF0000"/>
                </a:solidFill>
                <a:latin typeface="Meiryo"/>
                <a:cs typeface="Meiryo"/>
              </a:rPr>
              <a:t>討</a:t>
            </a:r>
            <a:r>
              <a:rPr dirty="0" sz="1450" spc="-1310">
                <a:solidFill>
                  <a:srgbClr val="FF0000"/>
                </a:solidFill>
                <a:latin typeface="Meiryo"/>
                <a:cs typeface="Meiryo"/>
              </a:rPr>
              <a:t>へ </a:t>
            </a:r>
            <a:r>
              <a:rPr dirty="0" sz="1450">
                <a:solidFill>
                  <a:srgbClr val="FF0000"/>
                </a:solidFill>
                <a:latin typeface="Meiryo"/>
                <a:cs typeface="Meiryo"/>
              </a:rPr>
              <a:t> </a:t>
            </a:r>
            <a:r>
              <a:rPr dirty="0" sz="1450" spc="-5">
                <a:latin typeface="Meiryo"/>
                <a:cs typeface="Meiryo"/>
              </a:rPr>
              <a:t>Life</a:t>
            </a:r>
            <a:r>
              <a:rPr dirty="0" sz="1450" spc="-20">
                <a:latin typeface="Meiryo"/>
                <a:cs typeface="Meiryo"/>
              </a:rPr>
              <a:t> </a:t>
            </a:r>
            <a:r>
              <a:rPr dirty="0" sz="1450">
                <a:latin typeface="Meiryo"/>
                <a:cs typeface="Meiryo"/>
              </a:rPr>
              <a:t>is</a:t>
            </a:r>
            <a:r>
              <a:rPr dirty="0" sz="1450" spc="5">
                <a:latin typeface="Meiryo"/>
                <a:cs typeface="Meiryo"/>
              </a:rPr>
              <a:t> </a:t>
            </a:r>
            <a:r>
              <a:rPr dirty="0" sz="1450" spc="-30">
                <a:latin typeface="Meiryo"/>
                <a:cs typeface="Meiryo"/>
              </a:rPr>
              <a:t>Tech!（</a:t>
            </a:r>
            <a:r>
              <a:rPr dirty="0" sz="1450">
                <a:latin typeface="Meiryo"/>
                <a:cs typeface="Meiryo"/>
              </a:rPr>
              <a:t>中高生向け</a:t>
            </a:r>
            <a:r>
              <a:rPr dirty="0" sz="1450" spc="10">
                <a:latin typeface="Meiryo"/>
                <a:cs typeface="Meiryo"/>
              </a:rPr>
              <a:t>プ</a:t>
            </a:r>
            <a:r>
              <a:rPr dirty="0" sz="1450">
                <a:latin typeface="Meiryo"/>
                <a:cs typeface="Meiryo"/>
              </a:rPr>
              <a:t>ロ</a:t>
            </a:r>
            <a:r>
              <a:rPr dirty="0" sz="1450" spc="10">
                <a:latin typeface="Meiryo"/>
                <a:cs typeface="Meiryo"/>
              </a:rPr>
              <a:t>グ</a:t>
            </a:r>
            <a:r>
              <a:rPr dirty="0" sz="1450">
                <a:latin typeface="Meiryo"/>
                <a:cs typeface="Meiryo"/>
              </a:rPr>
              <a:t>ラ</a:t>
            </a:r>
            <a:r>
              <a:rPr dirty="0" sz="1450" spc="10">
                <a:latin typeface="Meiryo"/>
                <a:cs typeface="Meiryo"/>
              </a:rPr>
              <a:t>ミ</a:t>
            </a:r>
            <a:r>
              <a:rPr dirty="0" sz="1450">
                <a:latin typeface="Meiryo"/>
                <a:cs typeface="Meiryo"/>
              </a:rPr>
              <a:t>ン</a:t>
            </a:r>
            <a:r>
              <a:rPr dirty="0" sz="1450" spc="10">
                <a:latin typeface="Meiryo"/>
                <a:cs typeface="Meiryo"/>
              </a:rPr>
              <a:t>グ</a:t>
            </a:r>
            <a:r>
              <a:rPr dirty="0" sz="1450">
                <a:latin typeface="Meiryo"/>
                <a:cs typeface="Meiryo"/>
              </a:rPr>
              <a:t>教</a:t>
            </a:r>
            <a:r>
              <a:rPr dirty="0" sz="1450" spc="10">
                <a:latin typeface="Meiryo"/>
                <a:cs typeface="Meiryo"/>
              </a:rPr>
              <a:t>室</a:t>
            </a:r>
            <a:r>
              <a:rPr dirty="0" sz="1450">
                <a:latin typeface="Meiryo"/>
                <a:cs typeface="Meiryo"/>
              </a:rPr>
              <a:t>運</a:t>
            </a:r>
            <a:r>
              <a:rPr dirty="0" sz="1450" spc="10">
                <a:latin typeface="Meiryo"/>
                <a:cs typeface="Meiryo"/>
              </a:rPr>
              <a:t>営</a:t>
            </a:r>
            <a:r>
              <a:rPr dirty="0" sz="1450">
                <a:latin typeface="Meiryo"/>
                <a:cs typeface="Meiryo"/>
              </a:rPr>
              <a:t>）、</a:t>
            </a:r>
            <a:endParaRPr sz="1450">
              <a:latin typeface="Meiryo"/>
              <a:cs typeface="Meiryo"/>
            </a:endParaRPr>
          </a:p>
          <a:p>
            <a:pPr marL="321945">
              <a:lnSpc>
                <a:spcPct val="100000"/>
              </a:lnSpc>
              <a:spcBef>
                <a:spcPts val="10"/>
              </a:spcBef>
            </a:pPr>
            <a:r>
              <a:rPr dirty="0" sz="1450">
                <a:latin typeface="Meiryo"/>
                <a:cs typeface="Meiryo"/>
              </a:rPr>
              <a:t>学研プラス（プログラ</a:t>
            </a:r>
            <a:r>
              <a:rPr dirty="0" sz="1450" spc="10">
                <a:latin typeface="Meiryo"/>
                <a:cs typeface="Meiryo"/>
              </a:rPr>
              <a:t>ミ</a:t>
            </a:r>
            <a:r>
              <a:rPr dirty="0" sz="1450">
                <a:latin typeface="Meiryo"/>
                <a:cs typeface="Meiryo"/>
              </a:rPr>
              <a:t>ン</a:t>
            </a:r>
            <a:r>
              <a:rPr dirty="0" sz="1450" spc="10">
                <a:latin typeface="Meiryo"/>
                <a:cs typeface="Meiryo"/>
              </a:rPr>
              <a:t>グ</a:t>
            </a:r>
            <a:r>
              <a:rPr dirty="0" sz="1450">
                <a:latin typeface="Meiryo"/>
                <a:cs typeface="Meiryo"/>
              </a:rPr>
              <a:t>で</a:t>
            </a:r>
            <a:r>
              <a:rPr dirty="0" sz="1450" spc="10">
                <a:latin typeface="Meiryo"/>
                <a:cs typeface="Meiryo"/>
              </a:rPr>
              <a:t>作</a:t>
            </a:r>
            <a:r>
              <a:rPr dirty="0" sz="1450">
                <a:latin typeface="Meiryo"/>
                <a:cs typeface="Meiryo"/>
              </a:rPr>
              <a:t>曲</a:t>
            </a:r>
            <a:r>
              <a:rPr dirty="0" sz="1450" spc="10">
                <a:latin typeface="Meiryo"/>
                <a:cs typeface="Meiryo"/>
              </a:rPr>
              <a:t>が</a:t>
            </a:r>
            <a:r>
              <a:rPr dirty="0" sz="1450">
                <a:latin typeface="Meiryo"/>
                <a:cs typeface="Meiryo"/>
              </a:rPr>
              <a:t>で</a:t>
            </a:r>
            <a:r>
              <a:rPr dirty="0" sz="1450" spc="10">
                <a:latin typeface="Meiryo"/>
                <a:cs typeface="Meiryo"/>
              </a:rPr>
              <a:t>き</a:t>
            </a:r>
            <a:r>
              <a:rPr dirty="0" sz="1450">
                <a:latin typeface="Meiryo"/>
                <a:cs typeface="Meiryo"/>
              </a:rPr>
              <a:t>る</a:t>
            </a:r>
            <a:r>
              <a:rPr dirty="0" sz="1450" spc="10">
                <a:latin typeface="Meiryo"/>
                <a:cs typeface="Meiryo"/>
              </a:rPr>
              <a:t>「</a:t>
            </a:r>
            <a:r>
              <a:rPr dirty="0" sz="1450">
                <a:latin typeface="Meiryo"/>
                <a:cs typeface="Meiryo"/>
              </a:rPr>
              <a:t>Music</a:t>
            </a:r>
            <a:r>
              <a:rPr dirty="0" sz="1450" spc="40">
                <a:latin typeface="Meiryo"/>
                <a:cs typeface="Meiryo"/>
              </a:rPr>
              <a:t> </a:t>
            </a:r>
            <a:r>
              <a:rPr dirty="0" sz="1450" spc="-5">
                <a:latin typeface="Meiryo"/>
                <a:cs typeface="Meiryo"/>
              </a:rPr>
              <a:t>Blocks</a:t>
            </a:r>
            <a:r>
              <a:rPr dirty="0" sz="1450">
                <a:latin typeface="Meiryo"/>
                <a:cs typeface="Meiryo"/>
              </a:rPr>
              <a:t>」）</a:t>
            </a:r>
            <a:endParaRPr sz="1450">
              <a:latin typeface="Meiryo"/>
              <a:cs typeface="Meiryo"/>
            </a:endParaRPr>
          </a:p>
          <a:p>
            <a:pPr marL="321945">
              <a:lnSpc>
                <a:spcPts val="1720"/>
              </a:lnSpc>
              <a:spcBef>
                <a:spcPts val="60"/>
              </a:spcBef>
              <a:tabLst>
                <a:tab pos="7437120" algn="l"/>
              </a:tabLst>
            </a:pPr>
            <a:r>
              <a:rPr dirty="0" baseline="1915" sz="2175">
                <a:latin typeface="Meiryo"/>
                <a:cs typeface="Meiryo"/>
              </a:rPr>
              <a:t>凸版印刷（小学生向け</a:t>
            </a:r>
            <a:r>
              <a:rPr dirty="0" baseline="1915" sz="2175" spc="15">
                <a:latin typeface="Meiryo"/>
                <a:cs typeface="Meiryo"/>
              </a:rPr>
              <a:t>算</a:t>
            </a:r>
            <a:r>
              <a:rPr dirty="0" baseline="1915" sz="2175">
                <a:latin typeface="Meiryo"/>
                <a:cs typeface="Meiryo"/>
              </a:rPr>
              <a:t>数</a:t>
            </a:r>
            <a:r>
              <a:rPr dirty="0" baseline="1915" sz="2175" spc="15">
                <a:latin typeface="Meiryo"/>
                <a:cs typeface="Meiryo"/>
              </a:rPr>
              <a:t>の</a:t>
            </a:r>
            <a:r>
              <a:rPr dirty="0" baseline="1915" sz="2175">
                <a:latin typeface="Meiryo"/>
                <a:cs typeface="Meiryo"/>
              </a:rPr>
              <a:t>タ</a:t>
            </a:r>
            <a:r>
              <a:rPr dirty="0" baseline="1915" sz="2175" spc="15">
                <a:latin typeface="Meiryo"/>
                <a:cs typeface="Meiryo"/>
              </a:rPr>
              <a:t>ブ</a:t>
            </a:r>
            <a:r>
              <a:rPr dirty="0" baseline="1915" sz="2175">
                <a:latin typeface="Meiryo"/>
                <a:cs typeface="Meiryo"/>
              </a:rPr>
              <a:t>レ</a:t>
            </a:r>
            <a:r>
              <a:rPr dirty="0" baseline="1915" sz="2175" spc="15">
                <a:latin typeface="Meiryo"/>
                <a:cs typeface="Meiryo"/>
              </a:rPr>
              <a:t>ッ</a:t>
            </a:r>
            <a:r>
              <a:rPr dirty="0" baseline="1915" sz="2175">
                <a:latin typeface="Meiryo"/>
                <a:cs typeface="Meiryo"/>
              </a:rPr>
              <a:t>ト</a:t>
            </a:r>
            <a:r>
              <a:rPr dirty="0" baseline="1915" sz="2175" spc="15">
                <a:latin typeface="Meiryo"/>
                <a:cs typeface="Meiryo"/>
              </a:rPr>
              <a:t>教</a:t>
            </a:r>
            <a:r>
              <a:rPr dirty="0" baseline="1915" sz="2175">
                <a:latin typeface="Meiryo"/>
                <a:cs typeface="Meiryo"/>
              </a:rPr>
              <a:t>材</a:t>
            </a:r>
            <a:r>
              <a:rPr dirty="0" baseline="1915" sz="2175" spc="15">
                <a:latin typeface="Meiryo"/>
                <a:cs typeface="Meiryo"/>
              </a:rPr>
              <a:t>）</a:t>
            </a:r>
            <a:r>
              <a:rPr dirty="0" baseline="1915" sz="2175">
                <a:solidFill>
                  <a:srgbClr val="FF0000"/>
                </a:solidFill>
                <a:latin typeface="Meiryo"/>
                <a:cs typeface="Meiryo"/>
              </a:rPr>
              <a:t>→</a:t>
            </a:r>
            <a:r>
              <a:rPr dirty="0" baseline="1915" sz="2175" spc="15">
                <a:solidFill>
                  <a:srgbClr val="FF0000"/>
                </a:solidFill>
                <a:latin typeface="Meiryo"/>
                <a:cs typeface="Meiryo"/>
              </a:rPr>
              <a:t>本</a:t>
            </a:r>
            <a:r>
              <a:rPr dirty="0" baseline="1915" sz="2175">
                <a:solidFill>
                  <a:srgbClr val="FF0000"/>
                </a:solidFill>
                <a:latin typeface="Meiryo"/>
                <a:cs typeface="Meiryo"/>
              </a:rPr>
              <a:t>イ</a:t>
            </a:r>
            <a:r>
              <a:rPr dirty="0" baseline="1915" sz="2175" spc="15">
                <a:solidFill>
                  <a:srgbClr val="FF0000"/>
                </a:solidFill>
                <a:latin typeface="Meiryo"/>
                <a:cs typeface="Meiryo"/>
              </a:rPr>
              <a:t>ベ</a:t>
            </a:r>
            <a:r>
              <a:rPr dirty="0" baseline="1915" sz="2175">
                <a:solidFill>
                  <a:srgbClr val="FF0000"/>
                </a:solidFill>
                <a:latin typeface="Meiryo"/>
                <a:cs typeface="Meiryo"/>
              </a:rPr>
              <a:t>ン</a:t>
            </a:r>
            <a:r>
              <a:rPr dirty="0" baseline="1915" sz="2175" spc="15">
                <a:solidFill>
                  <a:srgbClr val="FF0000"/>
                </a:solidFill>
                <a:latin typeface="Meiryo"/>
                <a:cs typeface="Meiryo"/>
              </a:rPr>
              <a:t>ト</a:t>
            </a:r>
            <a:r>
              <a:rPr dirty="0" baseline="1915" sz="2175">
                <a:solidFill>
                  <a:srgbClr val="FF0000"/>
                </a:solidFill>
                <a:latin typeface="Meiryo"/>
                <a:cs typeface="Meiryo"/>
              </a:rPr>
              <a:t>を</a:t>
            </a:r>
            <a:r>
              <a:rPr dirty="0" baseline="1915" sz="2175" spc="15">
                <a:solidFill>
                  <a:srgbClr val="FF0000"/>
                </a:solidFill>
                <a:latin typeface="Meiryo"/>
                <a:cs typeface="Meiryo"/>
              </a:rPr>
              <a:t>機</a:t>
            </a:r>
            <a:r>
              <a:rPr dirty="0" baseline="1915" sz="2175">
                <a:solidFill>
                  <a:srgbClr val="FF0000"/>
                </a:solidFill>
                <a:latin typeface="Meiryo"/>
                <a:cs typeface="Meiryo"/>
              </a:rPr>
              <a:t>に</a:t>
            </a:r>
            <a:r>
              <a:rPr dirty="0" baseline="1915" sz="2175" spc="15">
                <a:solidFill>
                  <a:srgbClr val="FF0000"/>
                </a:solidFill>
                <a:latin typeface="Meiryo"/>
                <a:cs typeface="Meiryo"/>
              </a:rPr>
              <a:t>試</a:t>
            </a:r>
            <a:r>
              <a:rPr dirty="0" baseline="1915" sz="2175">
                <a:solidFill>
                  <a:srgbClr val="FF0000"/>
                </a:solidFill>
                <a:latin typeface="Meiryo"/>
                <a:cs typeface="Meiryo"/>
              </a:rPr>
              <a:t>験</a:t>
            </a:r>
            <a:r>
              <a:rPr dirty="0" baseline="1915" sz="2175" spc="15">
                <a:solidFill>
                  <a:srgbClr val="FF0000"/>
                </a:solidFill>
                <a:latin typeface="Meiryo"/>
                <a:cs typeface="Meiryo"/>
              </a:rPr>
              <a:t>導</a:t>
            </a:r>
            <a:r>
              <a:rPr dirty="0" baseline="1915" sz="2175">
                <a:solidFill>
                  <a:srgbClr val="FF0000"/>
                </a:solidFill>
                <a:latin typeface="Meiryo"/>
                <a:cs typeface="Meiryo"/>
              </a:rPr>
              <a:t>入へ</a:t>
            </a:r>
            <a:r>
              <a:rPr dirty="0" baseline="1915" sz="2175">
                <a:solidFill>
                  <a:srgbClr val="FF0000"/>
                </a:solidFill>
                <a:latin typeface="Meiryo"/>
                <a:cs typeface="Meiryo"/>
              </a:rPr>
              <a:t>	</a:t>
            </a:r>
            <a:r>
              <a:rPr dirty="0" sz="1400" spc="-10" b="1">
                <a:solidFill>
                  <a:srgbClr val="0064C8"/>
                </a:solidFill>
                <a:latin typeface="Meiryo"/>
                <a:cs typeface="Meiryo"/>
              </a:rPr>
              <a:t>＜今年度キャラバン開催状況＞</a:t>
            </a:r>
            <a:endParaRPr sz="1400">
              <a:latin typeface="Meiryo"/>
              <a:cs typeface="Meiryo"/>
            </a:endParaRPr>
          </a:p>
          <a:p>
            <a:pPr marL="321945" marR="4453255">
              <a:lnSpc>
                <a:spcPts val="1750"/>
              </a:lnSpc>
              <a:spcBef>
                <a:spcPts val="30"/>
              </a:spcBef>
            </a:pPr>
            <a:r>
              <a:rPr dirty="0" sz="1450" spc="-10">
                <a:latin typeface="Meiryo"/>
                <a:cs typeface="Meiryo"/>
              </a:rPr>
              <a:t>Leave</a:t>
            </a:r>
            <a:r>
              <a:rPr dirty="0" sz="1450" spc="20">
                <a:latin typeface="Meiryo"/>
                <a:cs typeface="Meiryo"/>
              </a:rPr>
              <a:t> </a:t>
            </a:r>
            <a:r>
              <a:rPr dirty="0" sz="1450">
                <a:latin typeface="Meiryo"/>
                <a:cs typeface="Meiryo"/>
              </a:rPr>
              <a:t>a nest（探求</a:t>
            </a:r>
            <a:r>
              <a:rPr dirty="0" sz="1450" spc="1285">
                <a:latin typeface="Meiryo"/>
                <a:cs typeface="Meiryo"/>
              </a:rPr>
              <a:t>・</a:t>
            </a:r>
            <a:r>
              <a:rPr dirty="0" sz="1450">
                <a:latin typeface="Meiryo"/>
                <a:cs typeface="Meiryo"/>
              </a:rPr>
              <a:t>研究支</a:t>
            </a:r>
            <a:r>
              <a:rPr dirty="0" sz="1450" spc="10">
                <a:latin typeface="Meiryo"/>
                <a:cs typeface="Meiryo"/>
              </a:rPr>
              <a:t>援</a:t>
            </a:r>
            <a:r>
              <a:rPr dirty="0" sz="1450">
                <a:latin typeface="Meiryo"/>
                <a:cs typeface="Meiryo"/>
              </a:rPr>
              <a:t>の</a:t>
            </a:r>
            <a:r>
              <a:rPr dirty="0" sz="1450" spc="10">
                <a:latin typeface="Meiryo"/>
                <a:cs typeface="Meiryo"/>
              </a:rPr>
              <a:t>サ</a:t>
            </a:r>
            <a:r>
              <a:rPr dirty="0" sz="1450">
                <a:latin typeface="Meiryo"/>
                <a:cs typeface="Meiryo"/>
              </a:rPr>
              <a:t>ー</a:t>
            </a:r>
            <a:r>
              <a:rPr dirty="0" sz="1450" spc="10">
                <a:latin typeface="Meiryo"/>
                <a:cs typeface="Meiryo"/>
              </a:rPr>
              <a:t>ビ</a:t>
            </a:r>
            <a:r>
              <a:rPr dirty="0" sz="1450">
                <a:latin typeface="Meiryo"/>
                <a:cs typeface="Meiryo"/>
              </a:rPr>
              <a:t>ス</a:t>
            </a:r>
            <a:r>
              <a:rPr dirty="0" sz="1450" spc="10">
                <a:latin typeface="Meiryo"/>
                <a:cs typeface="Meiryo"/>
              </a:rPr>
              <a:t>提</a:t>
            </a:r>
            <a:r>
              <a:rPr dirty="0" sz="1450">
                <a:latin typeface="Meiryo"/>
                <a:cs typeface="Meiryo"/>
              </a:rPr>
              <a:t>供） </a:t>
            </a:r>
            <a:r>
              <a:rPr dirty="0" sz="1450" spc="5">
                <a:latin typeface="Meiryo"/>
                <a:cs typeface="Meiryo"/>
              </a:rPr>
              <a:t> </a:t>
            </a:r>
            <a:r>
              <a:rPr dirty="0" sz="1450">
                <a:latin typeface="Meiryo"/>
                <a:cs typeface="Meiryo"/>
              </a:rPr>
              <a:t>Google（Chromebook（PC）提</a:t>
            </a:r>
            <a:r>
              <a:rPr dirty="0" sz="1450" spc="10">
                <a:latin typeface="Meiryo"/>
                <a:cs typeface="Meiryo"/>
              </a:rPr>
              <a:t>供</a:t>
            </a:r>
            <a:r>
              <a:rPr dirty="0" sz="1450">
                <a:latin typeface="Meiryo"/>
                <a:cs typeface="Meiryo"/>
              </a:rPr>
              <a:t>、</a:t>
            </a:r>
            <a:r>
              <a:rPr dirty="0" sz="1450" spc="10">
                <a:latin typeface="Meiryo"/>
                <a:cs typeface="Meiryo"/>
              </a:rPr>
              <a:t>自</a:t>
            </a:r>
            <a:r>
              <a:rPr dirty="0" sz="1450">
                <a:latin typeface="Meiryo"/>
                <a:cs typeface="Meiryo"/>
              </a:rPr>
              <a:t>社</a:t>
            </a:r>
            <a:r>
              <a:rPr dirty="0" sz="1450" spc="10">
                <a:latin typeface="Meiryo"/>
                <a:cs typeface="Meiryo"/>
              </a:rPr>
              <a:t>の</a:t>
            </a:r>
            <a:r>
              <a:rPr dirty="0" sz="1450">
                <a:latin typeface="Meiryo"/>
                <a:cs typeface="Meiryo"/>
              </a:rPr>
              <a:t>教</a:t>
            </a:r>
            <a:r>
              <a:rPr dirty="0" sz="1450" spc="10">
                <a:latin typeface="Meiryo"/>
                <a:cs typeface="Meiryo"/>
              </a:rPr>
              <a:t>育</a:t>
            </a:r>
            <a:r>
              <a:rPr dirty="0" sz="1450">
                <a:latin typeface="Meiryo"/>
                <a:cs typeface="Meiryo"/>
              </a:rPr>
              <a:t>ツ</a:t>
            </a:r>
            <a:r>
              <a:rPr dirty="0" sz="1450" spc="10">
                <a:latin typeface="Meiryo"/>
                <a:cs typeface="Meiryo"/>
              </a:rPr>
              <a:t>ー</a:t>
            </a:r>
            <a:r>
              <a:rPr dirty="0" sz="1450">
                <a:latin typeface="Meiryo"/>
                <a:cs typeface="Meiryo"/>
              </a:rPr>
              <a:t>ル</a:t>
            </a:r>
            <a:r>
              <a:rPr dirty="0" sz="1450" spc="10">
                <a:latin typeface="Meiryo"/>
                <a:cs typeface="Meiryo"/>
              </a:rPr>
              <a:t>提</a:t>
            </a:r>
            <a:r>
              <a:rPr dirty="0" sz="1450">
                <a:latin typeface="Meiryo"/>
                <a:cs typeface="Meiryo"/>
              </a:rPr>
              <a:t>供）</a:t>
            </a:r>
            <a:endParaRPr sz="1450">
              <a:latin typeface="Meiryo"/>
              <a:cs typeface="Meiryo"/>
            </a:endParaRPr>
          </a:p>
        </p:txBody>
      </p:sp>
      <p:sp>
        <p:nvSpPr>
          <p:cNvPr id="12" name="object 12"/>
          <p:cNvSpPr txBox="1"/>
          <p:nvPr/>
        </p:nvSpPr>
        <p:spPr>
          <a:xfrm>
            <a:off x="10431271" y="7177537"/>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14</a:t>
            </a:r>
            <a:endParaRPr sz="1050">
              <a:latin typeface="Yu Gothic"/>
              <a:cs typeface="Yu Gothic"/>
            </a:endParaRPr>
          </a:p>
        </p:txBody>
      </p:sp>
      <p:sp>
        <p:nvSpPr>
          <p:cNvPr id="13" name="object 13"/>
          <p:cNvSpPr txBox="1"/>
          <p:nvPr/>
        </p:nvSpPr>
        <p:spPr>
          <a:xfrm>
            <a:off x="5450840" y="7249165"/>
            <a:ext cx="4749800" cy="223520"/>
          </a:xfrm>
          <a:prstGeom prst="rect">
            <a:avLst/>
          </a:prstGeom>
        </p:spPr>
        <p:txBody>
          <a:bodyPr wrap="square" lIns="0" tIns="12065" rIns="0" bIns="0" rtlCol="0" vert="horz">
            <a:spAutoFit/>
          </a:bodyPr>
          <a:lstStyle/>
          <a:p>
            <a:pPr marL="12700">
              <a:lnSpc>
                <a:spcPct val="100000"/>
              </a:lnSpc>
              <a:spcBef>
                <a:spcPts val="95"/>
              </a:spcBef>
            </a:pPr>
            <a:r>
              <a:rPr dirty="0" sz="1300" spc="-5" b="1">
                <a:solidFill>
                  <a:srgbClr val="0064C8"/>
                </a:solidFill>
                <a:latin typeface="Meiryo"/>
                <a:cs typeface="Meiryo"/>
              </a:rPr>
              <a:t>※多数の地域より開催要望を受け、</a:t>
            </a:r>
            <a:r>
              <a:rPr dirty="0" sz="1300" spc="-10" b="1">
                <a:solidFill>
                  <a:srgbClr val="0064C8"/>
                </a:solidFill>
                <a:latin typeface="Meiryo"/>
                <a:cs typeface="Meiryo"/>
              </a:rPr>
              <a:t>2020</a:t>
            </a:r>
            <a:r>
              <a:rPr dirty="0" sz="1300" spc="-5" b="1">
                <a:solidFill>
                  <a:srgbClr val="0064C8"/>
                </a:solidFill>
                <a:latin typeface="Meiryo"/>
                <a:cs typeface="Meiryo"/>
              </a:rPr>
              <a:t>年度は全国展開を加速</a:t>
            </a:r>
            <a:endParaRPr sz="1300">
              <a:latin typeface="Meiryo"/>
              <a:cs typeface="Meiryo"/>
            </a:endParaRPr>
          </a:p>
        </p:txBody>
      </p:sp>
      <p:sp>
        <p:nvSpPr>
          <p:cNvPr id="14" name="object 14"/>
          <p:cNvSpPr txBox="1">
            <a:spLocks noGrp="1"/>
          </p:cNvSpPr>
          <p:nvPr>
            <p:ph type="title"/>
          </p:nvPr>
        </p:nvSpPr>
        <p:spPr>
          <a:xfrm>
            <a:off x="427736" y="139700"/>
            <a:ext cx="8474710" cy="387985"/>
          </a:xfrm>
          <a:prstGeom prst="rect"/>
        </p:spPr>
        <p:txBody>
          <a:bodyPr wrap="square" lIns="0" tIns="15875" rIns="0" bIns="0" rtlCol="0" vert="horz">
            <a:spAutoFit/>
          </a:bodyPr>
          <a:lstStyle/>
          <a:p>
            <a:pPr marL="12700">
              <a:lnSpc>
                <a:spcPct val="100000"/>
              </a:lnSpc>
              <a:spcBef>
                <a:spcPts val="125"/>
              </a:spcBef>
            </a:pPr>
            <a:r>
              <a:rPr dirty="0" sz="2350" spc="25"/>
              <a:t>実証成果の普及へのアクション（「未来の教室」キャラバン）</a:t>
            </a:r>
            <a:endParaRPr sz="23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22148"/>
            <a:ext cx="10692130" cy="3116580"/>
            <a:chOff x="0" y="422148"/>
            <a:chExt cx="10692130" cy="3116580"/>
          </a:xfrm>
        </p:grpSpPr>
        <p:pic>
          <p:nvPicPr>
            <p:cNvPr id="3" name="object 3"/>
            <p:cNvPicPr/>
            <p:nvPr/>
          </p:nvPicPr>
          <p:blipFill>
            <a:blip r:embed="rId2" cstate="print"/>
            <a:stretch>
              <a:fillRect/>
            </a:stretch>
          </p:blipFill>
          <p:spPr>
            <a:xfrm>
              <a:off x="0" y="594360"/>
              <a:ext cx="10692003" cy="201168"/>
            </a:xfrm>
            <a:prstGeom prst="rect">
              <a:avLst/>
            </a:prstGeom>
          </p:spPr>
        </p:pic>
        <p:sp>
          <p:nvSpPr>
            <p:cNvPr id="4" name="object 4"/>
            <p:cNvSpPr/>
            <p:nvPr/>
          </p:nvSpPr>
          <p:spPr>
            <a:xfrm>
              <a:off x="32004" y="422147"/>
              <a:ext cx="10601325" cy="416559"/>
            </a:xfrm>
            <a:custGeom>
              <a:avLst/>
              <a:gdLst/>
              <a:ahLst/>
              <a:cxnLst/>
              <a:rect l="l" t="t" r="r" b="b"/>
              <a:pathLst>
                <a:path w="10601325" h="416559">
                  <a:moveTo>
                    <a:pt x="10600944" y="6096"/>
                  </a:moveTo>
                  <a:lnTo>
                    <a:pt x="10594848" y="0"/>
                  </a:lnTo>
                  <a:lnTo>
                    <a:pt x="6096" y="0"/>
                  </a:lnTo>
                  <a:lnTo>
                    <a:pt x="0" y="6096"/>
                  </a:lnTo>
                  <a:lnTo>
                    <a:pt x="0" y="409956"/>
                  </a:lnTo>
                  <a:lnTo>
                    <a:pt x="6096" y="416052"/>
                  </a:lnTo>
                  <a:lnTo>
                    <a:pt x="10594848" y="416052"/>
                  </a:lnTo>
                  <a:lnTo>
                    <a:pt x="10600944" y="409956"/>
                  </a:lnTo>
                  <a:lnTo>
                    <a:pt x="10600944" y="402336"/>
                  </a:lnTo>
                  <a:lnTo>
                    <a:pt x="10600944" y="388620"/>
                  </a:lnTo>
                  <a:lnTo>
                    <a:pt x="10600944" y="27432"/>
                  </a:lnTo>
                  <a:lnTo>
                    <a:pt x="10600944" y="13716"/>
                  </a:lnTo>
                  <a:lnTo>
                    <a:pt x="10600944" y="6096"/>
                  </a:lnTo>
                  <a:close/>
                </a:path>
              </a:pathLst>
            </a:custGeom>
            <a:solidFill>
              <a:srgbClr val="FFFFFF"/>
            </a:solidFill>
          </p:spPr>
          <p:txBody>
            <a:bodyPr wrap="square" lIns="0" tIns="0" rIns="0" bIns="0" rtlCol="0"/>
            <a:lstStyle/>
            <a:p/>
          </p:txBody>
        </p:sp>
        <p:sp>
          <p:nvSpPr>
            <p:cNvPr id="5" name="object 5"/>
            <p:cNvSpPr/>
            <p:nvPr/>
          </p:nvSpPr>
          <p:spPr>
            <a:xfrm>
              <a:off x="59435" y="664464"/>
              <a:ext cx="10574020" cy="2874645"/>
            </a:xfrm>
            <a:custGeom>
              <a:avLst/>
              <a:gdLst/>
              <a:ahLst/>
              <a:cxnLst/>
              <a:rect l="l" t="t" r="r" b="b"/>
              <a:pathLst>
                <a:path w="10574020" h="2874645">
                  <a:moveTo>
                    <a:pt x="10567416" y="0"/>
                  </a:moveTo>
                  <a:lnTo>
                    <a:pt x="6096" y="0"/>
                  </a:lnTo>
                  <a:lnTo>
                    <a:pt x="0" y="6096"/>
                  </a:lnTo>
                  <a:lnTo>
                    <a:pt x="0" y="2868168"/>
                  </a:lnTo>
                  <a:lnTo>
                    <a:pt x="6096" y="2874264"/>
                  </a:lnTo>
                  <a:lnTo>
                    <a:pt x="10567416" y="2874264"/>
                  </a:lnTo>
                  <a:lnTo>
                    <a:pt x="10573512" y="2868168"/>
                  </a:lnTo>
                  <a:lnTo>
                    <a:pt x="10573512" y="2860548"/>
                  </a:lnTo>
                  <a:lnTo>
                    <a:pt x="27432" y="2860548"/>
                  </a:lnTo>
                  <a:lnTo>
                    <a:pt x="13716" y="2846832"/>
                  </a:lnTo>
                  <a:lnTo>
                    <a:pt x="27432" y="2846832"/>
                  </a:lnTo>
                  <a:lnTo>
                    <a:pt x="27432" y="27431"/>
                  </a:lnTo>
                  <a:lnTo>
                    <a:pt x="13716" y="27431"/>
                  </a:lnTo>
                  <a:lnTo>
                    <a:pt x="27432" y="13716"/>
                  </a:lnTo>
                  <a:lnTo>
                    <a:pt x="10573512" y="13716"/>
                  </a:lnTo>
                  <a:lnTo>
                    <a:pt x="10573512" y="6096"/>
                  </a:lnTo>
                  <a:lnTo>
                    <a:pt x="10567416" y="0"/>
                  </a:lnTo>
                  <a:close/>
                </a:path>
                <a:path w="10574020" h="2874645">
                  <a:moveTo>
                    <a:pt x="27432" y="2846832"/>
                  </a:moveTo>
                  <a:lnTo>
                    <a:pt x="13716" y="2846832"/>
                  </a:lnTo>
                  <a:lnTo>
                    <a:pt x="27432" y="2860548"/>
                  </a:lnTo>
                  <a:lnTo>
                    <a:pt x="27432" y="2846832"/>
                  </a:lnTo>
                  <a:close/>
                </a:path>
                <a:path w="10574020" h="2874645">
                  <a:moveTo>
                    <a:pt x="10546080" y="2846832"/>
                  </a:moveTo>
                  <a:lnTo>
                    <a:pt x="27432" y="2846832"/>
                  </a:lnTo>
                  <a:lnTo>
                    <a:pt x="27432" y="2860548"/>
                  </a:lnTo>
                  <a:lnTo>
                    <a:pt x="10546080" y="2860548"/>
                  </a:lnTo>
                  <a:lnTo>
                    <a:pt x="10546080" y="2846832"/>
                  </a:lnTo>
                  <a:close/>
                </a:path>
                <a:path w="10574020" h="2874645">
                  <a:moveTo>
                    <a:pt x="10546080" y="13716"/>
                  </a:moveTo>
                  <a:lnTo>
                    <a:pt x="10546080" y="2860548"/>
                  </a:lnTo>
                  <a:lnTo>
                    <a:pt x="10559796" y="2846832"/>
                  </a:lnTo>
                  <a:lnTo>
                    <a:pt x="10573512" y="2846832"/>
                  </a:lnTo>
                  <a:lnTo>
                    <a:pt x="10573512" y="27431"/>
                  </a:lnTo>
                  <a:lnTo>
                    <a:pt x="10559796" y="27431"/>
                  </a:lnTo>
                  <a:lnTo>
                    <a:pt x="10546080" y="13716"/>
                  </a:lnTo>
                  <a:close/>
                </a:path>
                <a:path w="10574020" h="2874645">
                  <a:moveTo>
                    <a:pt x="10573512" y="2846832"/>
                  </a:moveTo>
                  <a:lnTo>
                    <a:pt x="10559796" y="2846832"/>
                  </a:lnTo>
                  <a:lnTo>
                    <a:pt x="10546080" y="2860548"/>
                  </a:lnTo>
                  <a:lnTo>
                    <a:pt x="10573512" y="2860548"/>
                  </a:lnTo>
                  <a:lnTo>
                    <a:pt x="10573512" y="2846832"/>
                  </a:lnTo>
                  <a:close/>
                </a:path>
                <a:path w="10574020" h="2874645">
                  <a:moveTo>
                    <a:pt x="27432" y="13716"/>
                  </a:moveTo>
                  <a:lnTo>
                    <a:pt x="13716" y="27431"/>
                  </a:lnTo>
                  <a:lnTo>
                    <a:pt x="27432" y="27431"/>
                  </a:lnTo>
                  <a:lnTo>
                    <a:pt x="27432" y="13716"/>
                  </a:lnTo>
                  <a:close/>
                </a:path>
                <a:path w="10574020" h="2874645">
                  <a:moveTo>
                    <a:pt x="10546080" y="13716"/>
                  </a:moveTo>
                  <a:lnTo>
                    <a:pt x="27432" y="13716"/>
                  </a:lnTo>
                  <a:lnTo>
                    <a:pt x="27432" y="27431"/>
                  </a:lnTo>
                  <a:lnTo>
                    <a:pt x="10546080" y="27431"/>
                  </a:lnTo>
                  <a:lnTo>
                    <a:pt x="10546080" y="13716"/>
                  </a:lnTo>
                  <a:close/>
                </a:path>
                <a:path w="10574020" h="2874645">
                  <a:moveTo>
                    <a:pt x="10573512" y="13716"/>
                  </a:moveTo>
                  <a:lnTo>
                    <a:pt x="10546080" y="13716"/>
                  </a:lnTo>
                  <a:lnTo>
                    <a:pt x="10559796" y="27431"/>
                  </a:lnTo>
                  <a:lnTo>
                    <a:pt x="10573512" y="27431"/>
                  </a:lnTo>
                  <a:lnTo>
                    <a:pt x="10573512" y="13716"/>
                  </a:lnTo>
                  <a:close/>
                </a:path>
              </a:pathLst>
            </a:custGeom>
            <a:solidFill>
              <a:srgbClr val="4F80BC"/>
            </a:solidFill>
          </p:spPr>
          <p:txBody>
            <a:bodyPr wrap="square" lIns="0" tIns="0" rIns="0" bIns="0" rtlCol="0"/>
            <a:lstStyle/>
            <a:p/>
          </p:txBody>
        </p:sp>
      </p:grpSp>
      <p:grpSp>
        <p:nvGrpSpPr>
          <p:cNvPr id="6" name="object 6"/>
          <p:cNvGrpSpPr/>
          <p:nvPr/>
        </p:nvGrpSpPr>
        <p:grpSpPr>
          <a:xfrm>
            <a:off x="5556503" y="3877061"/>
            <a:ext cx="5080000" cy="3601720"/>
            <a:chOff x="5556503" y="3877061"/>
            <a:chExt cx="5080000" cy="3601720"/>
          </a:xfrm>
        </p:grpSpPr>
        <p:sp>
          <p:nvSpPr>
            <p:cNvPr id="7" name="object 7"/>
            <p:cNvSpPr/>
            <p:nvPr/>
          </p:nvSpPr>
          <p:spPr>
            <a:xfrm>
              <a:off x="5556503" y="3877061"/>
              <a:ext cx="5080000" cy="3601720"/>
            </a:xfrm>
            <a:custGeom>
              <a:avLst/>
              <a:gdLst/>
              <a:ahLst/>
              <a:cxnLst/>
              <a:rect l="l" t="t" r="r" b="b"/>
              <a:pathLst>
                <a:path w="5080000" h="3601720">
                  <a:moveTo>
                    <a:pt x="5071878" y="0"/>
                  </a:moveTo>
                  <a:lnTo>
                    <a:pt x="6090" y="0"/>
                  </a:lnTo>
                  <a:lnTo>
                    <a:pt x="0" y="6090"/>
                  </a:lnTo>
                  <a:lnTo>
                    <a:pt x="0" y="3601212"/>
                  </a:lnTo>
                  <a:lnTo>
                    <a:pt x="5079492" y="3601212"/>
                  </a:lnTo>
                  <a:lnTo>
                    <a:pt x="5079492" y="3593591"/>
                  </a:lnTo>
                  <a:lnTo>
                    <a:pt x="27432" y="3593591"/>
                  </a:lnTo>
                  <a:lnTo>
                    <a:pt x="13716" y="3579876"/>
                  </a:lnTo>
                  <a:lnTo>
                    <a:pt x="27432" y="3579876"/>
                  </a:lnTo>
                  <a:lnTo>
                    <a:pt x="27432" y="27426"/>
                  </a:lnTo>
                  <a:lnTo>
                    <a:pt x="13716" y="27426"/>
                  </a:lnTo>
                  <a:lnTo>
                    <a:pt x="27432" y="13710"/>
                  </a:lnTo>
                  <a:lnTo>
                    <a:pt x="5079492" y="13710"/>
                  </a:lnTo>
                  <a:lnTo>
                    <a:pt x="5079492" y="6090"/>
                  </a:lnTo>
                  <a:lnTo>
                    <a:pt x="5071878" y="0"/>
                  </a:lnTo>
                  <a:close/>
                </a:path>
                <a:path w="5080000" h="3601720">
                  <a:moveTo>
                    <a:pt x="27432" y="3579876"/>
                  </a:moveTo>
                  <a:lnTo>
                    <a:pt x="13716" y="3579876"/>
                  </a:lnTo>
                  <a:lnTo>
                    <a:pt x="27432" y="3593591"/>
                  </a:lnTo>
                  <a:lnTo>
                    <a:pt x="27432" y="3579876"/>
                  </a:lnTo>
                  <a:close/>
                </a:path>
                <a:path w="5080000" h="3601720">
                  <a:moveTo>
                    <a:pt x="5052060" y="3579876"/>
                  </a:moveTo>
                  <a:lnTo>
                    <a:pt x="27432" y="3579876"/>
                  </a:lnTo>
                  <a:lnTo>
                    <a:pt x="27432" y="3593591"/>
                  </a:lnTo>
                  <a:lnTo>
                    <a:pt x="5052060" y="3593591"/>
                  </a:lnTo>
                  <a:lnTo>
                    <a:pt x="5052060" y="3579876"/>
                  </a:lnTo>
                  <a:close/>
                </a:path>
                <a:path w="5080000" h="3601720">
                  <a:moveTo>
                    <a:pt x="5052060" y="13710"/>
                  </a:moveTo>
                  <a:lnTo>
                    <a:pt x="5052060" y="3593591"/>
                  </a:lnTo>
                  <a:lnTo>
                    <a:pt x="5065776" y="3579876"/>
                  </a:lnTo>
                  <a:lnTo>
                    <a:pt x="5079492" y="3579876"/>
                  </a:lnTo>
                  <a:lnTo>
                    <a:pt x="5079492" y="27426"/>
                  </a:lnTo>
                  <a:lnTo>
                    <a:pt x="5065776" y="27426"/>
                  </a:lnTo>
                  <a:lnTo>
                    <a:pt x="5052060" y="13710"/>
                  </a:lnTo>
                  <a:close/>
                </a:path>
                <a:path w="5080000" h="3601720">
                  <a:moveTo>
                    <a:pt x="5079492" y="3579876"/>
                  </a:moveTo>
                  <a:lnTo>
                    <a:pt x="5065776" y="3579876"/>
                  </a:lnTo>
                  <a:lnTo>
                    <a:pt x="5052060" y="3593591"/>
                  </a:lnTo>
                  <a:lnTo>
                    <a:pt x="5079492" y="3593591"/>
                  </a:lnTo>
                  <a:lnTo>
                    <a:pt x="5079492" y="3579876"/>
                  </a:lnTo>
                  <a:close/>
                </a:path>
                <a:path w="5080000" h="3601720">
                  <a:moveTo>
                    <a:pt x="27432" y="13710"/>
                  </a:moveTo>
                  <a:lnTo>
                    <a:pt x="13716" y="27426"/>
                  </a:lnTo>
                  <a:lnTo>
                    <a:pt x="27432" y="27426"/>
                  </a:lnTo>
                  <a:lnTo>
                    <a:pt x="27432" y="13710"/>
                  </a:lnTo>
                  <a:close/>
                </a:path>
                <a:path w="5080000" h="3601720">
                  <a:moveTo>
                    <a:pt x="5052060" y="13710"/>
                  </a:moveTo>
                  <a:lnTo>
                    <a:pt x="27432" y="13710"/>
                  </a:lnTo>
                  <a:lnTo>
                    <a:pt x="27432" y="27426"/>
                  </a:lnTo>
                  <a:lnTo>
                    <a:pt x="5052060" y="27426"/>
                  </a:lnTo>
                  <a:lnTo>
                    <a:pt x="5052060" y="13710"/>
                  </a:lnTo>
                  <a:close/>
                </a:path>
                <a:path w="5080000" h="3601720">
                  <a:moveTo>
                    <a:pt x="5079492" y="13710"/>
                  </a:moveTo>
                  <a:lnTo>
                    <a:pt x="5052060" y="13710"/>
                  </a:lnTo>
                  <a:lnTo>
                    <a:pt x="5065776" y="27426"/>
                  </a:lnTo>
                  <a:lnTo>
                    <a:pt x="5079492" y="27426"/>
                  </a:lnTo>
                  <a:lnTo>
                    <a:pt x="5079492" y="13710"/>
                  </a:lnTo>
                  <a:close/>
                </a:path>
              </a:pathLst>
            </a:custGeom>
            <a:solidFill>
              <a:srgbClr val="1F497C"/>
            </a:solidFill>
          </p:spPr>
          <p:txBody>
            <a:bodyPr wrap="square" lIns="0" tIns="0" rIns="0" bIns="0" rtlCol="0"/>
            <a:lstStyle/>
            <a:p/>
          </p:txBody>
        </p:sp>
        <p:pic>
          <p:nvPicPr>
            <p:cNvPr id="8" name="object 8"/>
            <p:cNvPicPr/>
            <p:nvPr/>
          </p:nvPicPr>
          <p:blipFill>
            <a:blip r:embed="rId3" cstate="print"/>
            <a:stretch>
              <a:fillRect/>
            </a:stretch>
          </p:blipFill>
          <p:spPr>
            <a:xfrm>
              <a:off x="7368539" y="4145280"/>
              <a:ext cx="1168907" cy="1248155"/>
            </a:xfrm>
            <a:prstGeom prst="rect">
              <a:avLst/>
            </a:prstGeom>
          </p:spPr>
        </p:pic>
        <p:pic>
          <p:nvPicPr>
            <p:cNvPr id="9" name="object 9"/>
            <p:cNvPicPr/>
            <p:nvPr/>
          </p:nvPicPr>
          <p:blipFill>
            <a:blip r:embed="rId4" cstate="print"/>
            <a:stretch>
              <a:fillRect/>
            </a:stretch>
          </p:blipFill>
          <p:spPr>
            <a:xfrm>
              <a:off x="5835395" y="4099560"/>
              <a:ext cx="1082040" cy="1335024"/>
            </a:xfrm>
            <a:prstGeom prst="rect">
              <a:avLst/>
            </a:prstGeom>
          </p:spPr>
        </p:pic>
      </p:grpSp>
      <p:sp>
        <p:nvSpPr>
          <p:cNvPr id="10" name="object 10"/>
          <p:cNvSpPr txBox="1"/>
          <p:nvPr/>
        </p:nvSpPr>
        <p:spPr>
          <a:xfrm>
            <a:off x="5820155" y="5369052"/>
            <a:ext cx="1198245" cy="233679"/>
          </a:xfrm>
          <a:prstGeom prst="rect">
            <a:avLst/>
          </a:prstGeom>
          <a:solidFill>
            <a:srgbClr val="E46B0A"/>
          </a:solidFill>
        </p:spPr>
        <p:txBody>
          <a:bodyPr wrap="square" lIns="0" tIns="7620" rIns="0" bIns="0" rtlCol="0" vert="horz">
            <a:spAutoFit/>
          </a:bodyPr>
          <a:lstStyle/>
          <a:p>
            <a:pPr marL="298450">
              <a:lnSpc>
                <a:spcPct val="100000"/>
              </a:lnSpc>
              <a:spcBef>
                <a:spcPts val="60"/>
              </a:spcBef>
            </a:pPr>
            <a:r>
              <a:rPr dirty="0" sz="1150" spc="35" b="1">
                <a:solidFill>
                  <a:srgbClr val="FFFFFF"/>
                </a:solidFill>
                <a:latin typeface="Meiryo"/>
                <a:cs typeface="Meiryo"/>
              </a:rPr>
              <a:t>会場参加</a:t>
            </a:r>
            <a:endParaRPr sz="1150">
              <a:latin typeface="Meiryo"/>
              <a:cs typeface="Meiryo"/>
            </a:endParaRPr>
          </a:p>
        </p:txBody>
      </p:sp>
      <p:pic>
        <p:nvPicPr>
          <p:cNvPr id="11" name="object 11"/>
          <p:cNvPicPr/>
          <p:nvPr/>
        </p:nvPicPr>
        <p:blipFill>
          <a:blip r:embed="rId5" cstate="print"/>
          <a:stretch>
            <a:fillRect/>
          </a:stretch>
        </p:blipFill>
        <p:spPr>
          <a:xfrm>
            <a:off x="8798052" y="4145279"/>
            <a:ext cx="1652016" cy="1289303"/>
          </a:xfrm>
          <a:prstGeom prst="rect">
            <a:avLst/>
          </a:prstGeom>
        </p:spPr>
      </p:pic>
      <p:sp>
        <p:nvSpPr>
          <p:cNvPr id="12" name="object 12"/>
          <p:cNvSpPr txBox="1"/>
          <p:nvPr/>
        </p:nvSpPr>
        <p:spPr>
          <a:xfrm>
            <a:off x="7281671" y="5369052"/>
            <a:ext cx="1295400" cy="233679"/>
          </a:xfrm>
          <a:prstGeom prst="rect">
            <a:avLst/>
          </a:prstGeom>
          <a:solidFill>
            <a:srgbClr val="E46B0A"/>
          </a:solidFill>
        </p:spPr>
        <p:txBody>
          <a:bodyPr wrap="square" lIns="0" tIns="7620" rIns="0" bIns="0" rtlCol="0" vert="horz">
            <a:spAutoFit/>
          </a:bodyPr>
          <a:lstStyle/>
          <a:p>
            <a:pPr marL="120014">
              <a:lnSpc>
                <a:spcPct val="100000"/>
              </a:lnSpc>
              <a:spcBef>
                <a:spcPts val="60"/>
              </a:spcBef>
            </a:pPr>
            <a:r>
              <a:rPr dirty="0" sz="1150" spc="35" b="1">
                <a:solidFill>
                  <a:srgbClr val="FFFFFF"/>
                </a:solidFill>
                <a:latin typeface="Meiryo"/>
                <a:cs typeface="Meiryo"/>
              </a:rPr>
              <a:t>オンライン参加</a:t>
            </a:r>
            <a:endParaRPr sz="1150">
              <a:latin typeface="Meiryo"/>
              <a:cs typeface="Meiryo"/>
            </a:endParaRPr>
          </a:p>
        </p:txBody>
      </p:sp>
      <p:sp>
        <p:nvSpPr>
          <p:cNvPr id="13" name="object 13"/>
          <p:cNvSpPr txBox="1"/>
          <p:nvPr/>
        </p:nvSpPr>
        <p:spPr>
          <a:xfrm>
            <a:off x="8840723" y="5369052"/>
            <a:ext cx="1499870" cy="233679"/>
          </a:xfrm>
          <a:prstGeom prst="rect">
            <a:avLst/>
          </a:prstGeom>
          <a:solidFill>
            <a:srgbClr val="E46B0A"/>
          </a:solidFill>
        </p:spPr>
        <p:txBody>
          <a:bodyPr wrap="square" lIns="0" tIns="7620" rIns="0" bIns="0" rtlCol="0" vert="horz">
            <a:spAutoFit/>
          </a:bodyPr>
          <a:lstStyle/>
          <a:p>
            <a:pPr marL="147320">
              <a:lnSpc>
                <a:spcPct val="100000"/>
              </a:lnSpc>
              <a:spcBef>
                <a:spcPts val="60"/>
              </a:spcBef>
            </a:pPr>
            <a:r>
              <a:rPr dirty="0" sz="1150" spc="35" b="1">
                <a:solidFill>
                  <a:srgbClr val="FFFFFF"/>
                </a:solidFill>
                <a:latin typeface="Meiryo"/>
                <a:cs typeface="Meiryo"/>
              </a:rPr>
              <a:t>後日動画視聴参加</a:t>
            </a:r>
            <a:endParaRPr sz="1150">
              <a:latin typeface="Meiryo"/>
              <a:cs typeface="Meiryo"/>
            </a:endParaRPr>
          </a:p>
        </p:txBody>
      </p:sp>
      <p:grpSp>
        <p:nvGrpSpPr>
          <p:cNvPr id="14" name="object 14"/>
          <p:cNvGrpSpPr/>
          <p:nvPr/>
        </p:nvGrpSpPr>
        <p:grpSpPr>
          <a:xfrm>
            <a:off x="152400" y="3643884"/>
            <a:ext cx="8770620" cy="3823970"/>
            <a:chOff x="152400" y="3643884"/>
            <a:chExt cx="8770620" cy="3823970"/>
          </a:xfrm>
        </p:grpSpPr>
        <p:sp>
          <p:nvSpPr>
            <p:cNvPr id="15" name="object 15"/>
            <p:cNvSpPr/>
            <p:nvPr/>
          </p:nvSpPr>
          <p:spPr>
            <a:xfrm>
              <a:off x="5696711" y="3657600"/>
              <a:ext cx="955675" cy="364490"/>
            </a:xfrm>
            <a:custGeom>
              <a:avLst/>
              <a:gdLst/>
              <a:ahLst/>
              <a:cxnLst/>
              <a:rect l="l" t="t" r="r" b="b"/>
              <a:pathLst>
                <a:path w="955675" h="364489">
                  <a:moveTo>
                    <a:pt x="955547" y="0"/>
                  </a:moveTo>
                  <a:lnTo>
                    <a:pt x="0" y="0"/>
                  </a:lnTo>
                  <a:lnTo>
                    <a:pt x="0" y="364236"/>
                  </a:lnTo>
                  <a:lnTo>
                    <a:pt x="955547" y="364236"/>
                  </a:lnTo>
                  <a:lnTo>
                    <a:pt x="955547" y="0"/>
                  </a:lnTo>
                  <a:close/>
                </a:path>
              </a:pathLst>
            </a:custGeom>
            <a:solidFill>
              <a:srgbClr val="FFFFFF"/>
            </a:solidFill>
          </p:spPr>
          <p:txBody>
            <a:bodyPr wrap="square" lIns="0" tIns="0" rIns="0" bIns="0" rtlCol="0"/>
            <a:lstStyle/>
            <a:p/>
          </p:txBody>
        </p:sp>
        <p:sp>
          <p:nvSpPr>
            <p:cNvPr id="16" name="object 16"/>
            <p:cNvSpPr/>
            <p:nvPr/>
          </p:nvSpPr>
          <p:spPr>
            <a:xfrm>
              <a:off x="5682996" y="3643884"/>
              <a:ext cx="982980" cy="391795"/>
            </a:xfrm>
            <a:custGeom>
              <a:avLst/>
              <a:gdLst/>
              <a:ahLst/>
              <a:cxnLst/>
              <a:rect l="l" t="t" r="r" b="b"/>
              <a:pathLst>
                <a:path w="982979" h="391795">
                  <a:moveTo>
                    <a:pt x="976883" y="0"/>
                  </a:moveTo>
                  <a:lnTo>
                    <a:pt x="6095" y="0"/>
                  </a:lnTo>
                  <a:lnTo>
                    <a:pt x="0" y="7620"/>
                  </a:lnTo>
                  <a:lnTo>
                    <a:pt x="0" y="385572"/>
                  </a:lnTo>
                  <a:lnTo>
                    <a:pt x="6095" y="391667"/>
                  </a:lnTo>
                  <a:lnTo>
                    <a:pt x="976883" y="391667"/>
                  </a:lnTo>
                  <a:lnTo>
                    <a:pt x="982979" y="385572"/>
                  </a:lnTo>
                  <a:lnTo>
                    <a:pt x="982979" y="377951"/>
                  </a:lnTo>
                  <a:lnTo>
                    <a:pt x="27431" y="377951"/>
                  </a:lnTo>
                  <a:lnTo>
                    <a:pt x="13715" y="364236"/>
                  </a:lnTo>
                  <a:lnTo>
                    <a:pt x="27431" y="364236"/>
                  </a:lnTo>
                  <a:lnTo>
                    <a:pt x="27431" y="27431"/>
                  </a:lnTo>
                  <a:lnTo>
                    <a:pt x="13715" y="27431"/>
                  </a:lnTo>
                  <a:lnTo>
                    <a:pt x="27431" y="13715"/>
                  </a:lnTo>
                  <a:lnTo>
                    <a:pt x="982979" y="13715"/>
                  </a:lnTo>
                  <a:lnTo>
                    <a:pt x="982979" y="7620"/>
                  </a:lnTo>
                  <a:lnTo>
                    <a:pt x="976883" y="0"/>
                  </a:lnTo>
                  <a:close/>
                </a:path>
                <a:path w="982979" h="391795">
                  <a:moveTo>
                    <a:pt x="27431" y="364236"/>
                  </a:moveTo>
                  <a:lnTo>
                    <a:pt x="13715" y="364236"/>
                  </a:lnTo>
                  <a:lnTo>
                    <a:pt x="27431" y="377951"/>
                  </a:lnTo>
                  <a:lnTo>
                    <a:pt x="27431" y="364236"/>
                  </a:lnTo>
                  <a:close/>
                </a:path>
                <a:path w="982979" h="391795">
                  <a:moveTo>
                    <a:pt x="955548" y="364236"/>
                  </a:moveTo>
                  <a:lnTo>
                    <a:pt x="27431" y="364236"/>
                  </a:lnTo>
                  <a:lnTo>
                    <a:pt x="27431" y="377951"/>
                  </a:lnTo>
                  <a:lnTo>
                    <a:pt x="955548" y="377951"/>
                  </a:lnTo>
                  <a:lnTo>
                    <a:pt x="955548" y="364236"/>
                  </a:lnTo>
                  <a:close/>
                </a:path>
                <a:path w="982979" h="391795">
                  <a:moveTo>
                    <a:pt x="955548" y="13715"/>
                  </a:moveTo>
                  <a:lnTo>
                    <a:pt x="955548" y="377951"/>
                  </a:lnTo>
                  <a:lnTo>
                    <a:pt x="969263" y="364236"/>
                  </a:lnTo>
                  <a:lnTo>
                    <a:pt x="982979" y="364236"/>
                  </a:lnTo>
                  <a:lnTo>
                    <a:pt x="982979" y="27431"/>
                  </a:lnTo>
                  <a:lnTo>
                    <a:pt x="969263" y="27431"/>
                  </a:lnTo>
                  <a:lnTo>
                    <a:pt x="955548" y="13715"/>
                  </a:lnTo>
                  <a:close/>
                </a:path>
                <a:path w="982979" h="391795">
                  <a:moveTo>
                    <a:pt x="982979" y="364236"/>
                  </a:moveTo>
                  <a:lnTo>
                    <a:pt x="969263" y="364236"/>
                  </a:lnTo>
                  <a:lnTo>
                    <a:pt x="955548" y="377951"/>
                  </a:lnTo>
                  <a:lnTo>
                    <a:pt x="982979" y="377951"/>
                  </a:lnTo>
                  <a:lnTo>
                    <a:pt x="982979" y="364236"/>
                  </a:lnTo>
                  <a:close/>
                </a:path>
                <a:path w="982979" h="391795">
                  <a:moveTo>
                    <a:pt x="27431" y="13715"/>
                  </a:moveTo>
                  <a:lnTo>
                    <a:pt x="13715" y="27431"/>
                  </a:lnTo>
                  <a:lnTo>
                    <a:pt x="27431" y="27431"/>
                  </a:lnTo>
                  <a:lnTo>
                    <a:pt x="27431" y="13715"/>
                  </a:lnTo>
                  <a:close/>
                </a:path>
                <a:path w="982979" h="391795">
                  <a:moveTo>
                    <a:pt x="955548" y="13715"/>
                  </a:moveTo>
                  <a:lnTo>
                    <a:pt x="27431" y="13715"/>
                  </a:lnTo>
                  <a:lnTo>
                    <a:pt x="27431" y="27431"/>
                  </a:lnTo>
                  <a:lnTo>
                    <a:pt x="955548" y="27431"/>
                  </a:lnTo>
                  <a:lnTo>
                    <a:pt x="955548" y="13715"/>
                  </a:lnTo>
                  <a:close/>
                </a:path>
                <a:path w="982979" h="391795">
                  <a:moveTo>
                    <a:pt x="982979" y="13715"/>
                  </a:moveTo>
                  <a:lnTo>
                    <a:pt x="955548" y="13715"/>
                  </a:lnTo>
                  <a:lnTo>
                    <a:pt x="969263" y="27431"/>
                  </a:lnTo>
                  <a:lnTo>
                    <a:pt x="982979" y="27431"/>
                  </a:lnTo>
                  <a:lnTo>
                    <a:pt x="982979" y="13715"/>
                  </a:lnTo>
                  <a:close/>
                </a:path>
              </a:pathLst>
            </a:custGeom>
            <a:solidFill>
              <a:srgbClr val="1F497C"/>
            </a:solidFill>
          </p:spPr>
          <p:txBody>
            <a:bodyPr wrap="square" lIns="0" tIns="0" rIns="0" bIns="0" rtlCol="0"/>
            <a:lstStyle/>
            <a:p/>
          </p:txBody>
        </p:sp>
        <p:sp>
          <p:nvSpPr>
            <p:cNvPr id="17" name="object 17"/>
            <p:cNvSpPr/>
            <p:nvPr/>
          </p:nvSpPr>
          <p:spPr>
            <a:xfrm>
              <a:off x="7123176" y="6190488"/>
              <a:ext cx="1800225" cy="226060"/>
            </a:xfrm>
            <a:custGeom>
              <a:avLst/>
              <a:gdLst/>
              <a:ahLst/>
              <a:cxnLst/>
              <a:rect l="l" t="t" r="r" b="b"/>
              <a:pathLst>
                <a:path w="1800225" h="226060">
                  <a:moveTo>
                    <a:pt x="1799844" y="0"/>
                  </a:moveTo>
                  <a:lnTo>
                    <a:pt x="0" y="0"/>
                  </a:lnTo>
                  <a:lnTo>
                    <a:pt x="899159" y="225557"/>
                  </a:lnTo>
                  <a:lnTo>
                    <a:pt x="1799844" y="0"/>
                  </a:lnTo>
                  <a:close/>
                </a:path>
              </a:pathLst>
            </a:custGeom>
            <a:solidFill>
              <a:srgbClr val="4F80BC"/>
            </a:solidFill>
          </p:spPr>
          <p:txBody>
            <a:bodyPr wrap="square" lIns="0" tIns="0" rIns="0" bIns="0" rtlCol="0"/>
            <a:lstStyle/>
            <a:p/>
          </p:txBody>
        </p:sp>
        <p:pic>
          <p:nvPicPr>
            <p:cNvPr id="18" name="object 18"/>
            <p:cNvPicPr/>
            <p:nvPr/>
          </p:nvPicPr>
          <p:blipFill>
            <a:blip r:embed="rId6" cstate="print"/>
            <a:stretch>
              <a:fillRect/>
            </a:stretch>
          </p:blipFill>
          <p:spPr>
            <a:xfrm>
              <a:off x="2900172" y="3936492"/>
              <a:ext cx="1618488" cy="1519427"/>
            </a:xfrm>
            <a:prstGeom prst="rect">
              <a:avLst/>
            </a:prstGeom>
          </p:spPr>
        </p:pic>
        <p:pic>
          <p:nvPicPr>
            <p:cNvPr id="19" name="object 19"/>
            <p:cNvPicPr/>
            <p:nvPr/>
          </p:nvPicPr>
          <p:blipFill>
            <a:blip r:embed="rId7" cstate="print"/>
            <a:stretch>
              <a:fillRect/>
            </a:stretch>
          </p:blipFill>
          <p:spPr>
            <a:xfrm>
              <a:off x="152400" y="5878073"/>
              <a:ext cx="2308860" cy="1589532"/>
            </a:xfrm>
            <a:prstGeom prst="rect">
              <a:avLst/>
            </a:prstGeom>
          </p:spPr>
        </p:pic>
      </p:grpSp>
      <p:sp>
        <p:nvSpPr>
          <p:cNvPr id="20" name="object 20"/>
          <p:cNvSpPr txBox="1"/>
          <p:nvPr/>
        </p:nvSpPr>
        <p:spPr>
          <a:xfrm>
            <a:off x="5853176" y="5656579"/>
            <a:ext cx="4305300" cy="419734"/>
          </a:xfrm>
          <a:prstGeom prst="rect">
            <a:avLst/>
          </a:prstGeom>
        </p:spPr>
        <p:txBody>
          <a:bodyPr wrap="square" lIns="0" tIns="12065" rIns="0" bIns="0" rtlCol="0" vert="horz">
            <a:spAutoFit/>
          </a:bodyPr>
          <a:lstStyle/>
          <a:p>
            <a:pPr algn="ctr">
              <a:lnSpc>
                <a:spcPts val="1555"/>
              </a:lnSpc>
              <a:spcBef>
                <a:spcPts val="95"/>
              </a:spcBef>
            </a:pPr>
            <a:r>
              <a:rPr dirty="0" sz="1300" spc="-35">
                <a:latin typeface="Meiryo"/>
                <a:cs typeface="Meiryo"/>
              </a:rPr>
              <a:t>YouTube</a:t>
            </a:r>
            <a:r>
              <a:rPr dirty="0" sz="1300" spc="-5">
                <a:latin typeface="Meiryo"/>
                <a:cs typeface="Meiryo"/>
              </a:rPr>
              <a:t>を活用し、現地に行かなくても参加可能</a:t>
            </a:r>
            <a:endParaRPr sz="1300">
              <a:latin typeface="Meiryo"/>
              <a:cs typeface="Meiryo"/>
            </a:endParaRPr>
          </a:p>
          <a:p>
            <a:pPr algn="ctr">
              <a:lnSpc>
                <a:spcPts val="1555"/>
              </a:lnSpc>
            </a:pPr>
            <a:r>
              <a:rPr dirty="0" sz="1300" spc="-5">
                <a:latin typeface="Meiryo"/>
                <a:cs typeface="Meiryo"/>
              </a:rPr>
              <a:t>オンライン参加者もリアルタイムで提案者への質問が可能</a:t>
            </a:r>
            <a:endParaRPr sz="1300">
              <a:latin typeface="Meiryo"/>
              <a:cs typeface="Meiryo"/>
            </a:endParaRPr>
          </a:p>
        </p:txBody>
      </p:sp>
      <p:sp>
        <p:nvSpPr>
          <p:cNvPr id="21" name="object 21"/>
          <p:cNvSpPr txBox="1"/>
          <p:nvPr/>
        </p:nvSpPr>
        <p:spPr>
          <a:xfrm>
            <a:off x="631951" y="6164077"/>
            <a:ext cx="1355090" cy="683895"/>
          </a:xfrm>
          <a:prstGeom prst="rect">
            <a:avLst/>
          </a:prstGeom>
        </p:spPr>
        <p:txBody>
          <a:bodyPr wrap="square" lIns="0" tIns="11430" rIns="0" bIns="0" rtlCol="0" vert="horz">
            <a:spAutoFit/>
          </a:bodyPr>
          <a:lstStyle/>
          <a:p>
            <a:pPr algn="ctr">
              <a:lnSpc>
                <a:spcPct val="100000"/>
              </a:lnSpc>
              <a:spcBef>
                <a:spcPts val="90"/>
              </a:spcBef>
            </a:pPr>
            <a:r>
              <a:rPr dirty="0" sz="1950" spc="-10" b="1">
                <a:latin typeface="Meiryo UI"/>
                <a:cs typeface="Meiryo UI"/>
              </a:rPr>
              <a:t>メ</a:t>
            </a:r>
            <a:r>
              <a:rPr dirty="0" sz="1950" spc="-5" b="1">
                <a:latin typeface="Meiryo UI"/>
                <a:cs typeface="Meiryo UI"/>
              </a:rPr>
              <a:t>ニュ</a:t>
            </a:r>
            <a:r>
              <a:rPr dirty="0" sz="1950" spc="-10" b="1">
                <a:latin typeface="Meiryo UI"/>
                <a:cs typeface="Meiryo UI"/>
              </a:rPr>
              <a:t>ー</a:t>
            </a:r>
            <a:r>
              <a:rPr dirty="0" sz="1950" spc="-5" b="1">
                <a:latin typeface="Meiryo UI"/>
                <a:cs typeface="Meiryo UI"/>
              </a:rPr>
              <a:t>A</a:t>
            </a:r>
            <a:endParaRPr sz="1950">
              <a:latin typeface="Meiryo UI"/>
              <a:cs typeface="Meiryo UI"/>
            </a:endParaRPr>
          </a:p>
          <a:p>
            <a:pPr algn="ctr">
              <a:lnSpc>
                <a:spcPct val="100000"/>
              </a:lnSpc>
              <a:spcBef>
                <a:spcPts val="1460"/>
              </a:spcBef>
            </a:pPr>
            <a:r>
              <a:rPr dirty="0" sz="1150" spc="20" b="1">
                <a:latin typeface="Meiryo UI"/>
                <a:cs typeface="Meiryo UI"/>
              </a:rPr>
              <a:t>45,000</a:t>
            </a:r>
            <a:r>
              <a:rPr dirty="0" sz="1150" spc="35" b="1">
                <a:latin typeface="Meiryo UI"/>
                <a:cs typeface="Meiryo UI"/>
              </a:rPr>
              <a:t>円</a:t>
            </a:r>
            <a:r>
              <a:rPr dirty="0" sz="1150" spc="30" b="1">
                <a:latin typeface="Meiryo UI"/>
                <a:cs typeface="Meiryo UI"/>
              </a:rPr>
              <a:t>パ</a:t>
            </a:r>
            <a:r>
              <a:rPr dirty="0" sz="1150" spc="20" b="1">
                <a:latin typeface="Meiryo UI"/>
                <a:cs typeface="Meiryo UI"/>
              </a:rPr>
              <a:t>ッ</a:t>
            </a:r>
            <a:r>
              <a:rPr dirty="0" sz="1150" spc="30" b="1">
                <a:latin typeface="Meiryo UI"/>
                <a:cs typeface="Meiryo UI"/>
              </a:rPr>
              <a:t>ケ</a:t>
            </a:r>
            <a:r>
              <a:rPr dirty="0" sz="1150" spc="25" b="1">
                <a:latin typeface="Meiryo UI"/>
                <a:cs typeface="Meiryo UI"/>
              </a:rPr>
              <a:t>ー</a:t>
            </a:r>
            <a:r>
              <a:rPr dirty="0" sz="1150" spc="30" b="1">
                <a:latin typeface="Meiryo UI"/>
                <a:cs typeface="Meiryo UI"/>
              </a:rPr>
              <a:t>ジ</a:t>
            </a:r>
            <a:endParaRPr sz="1150">
              <a:latin typeface="Meiryo UI"/>
              <a:cs typeface="Meiryo UI"/>
            </a:endParaRPr>
          </a:p>
        </p:txBody>
      </p:sp>
      <p:pic>
        <p:nvPicPr>
          <p:cNvPr id="22" name="object 22"/>
          <p:cNvPicPr/>
          <p:nvPr/>
        </p:nvPicPr>
        <p:blipFill>
          <a:blip r:embed="rId8" cstate="print"/>
          <a:stretch>
            <a:fillRect/>
          </a:stretch>
        </p:blipFill>
        <p:spPr>
          <a:xfrm>
            <a:off x="2683764" y="5878073"/>
            <a:ext cx="2313432" cy="1589532"/>
          </a:xfrm>
          <a:prstGeom prst="rect">
            <a:avLst/>
          </a:prstGeom>
        </p:spPr>
      </p:pic>
      <p:sp>
        <p:nvSpPr>
          <p:cNvPr id="23" name="object 23"/>
          <p:cNvSpPr txBox="1"/>
          <p:nvPr/>
        </p:nvSpPr>
        <p:spPr>
          <a:xfrm>
            <a:off x="3219704" y="6164077"/>
            <a:ext cx="1245235" cy="683895"/>
          </a:xfrm>
          <a:prstGeom prst="rect">
            <a:avLst/>
          </a:prstGeom>
        </p:spPr>
        <p:txBody>
          <a:bodyPr wrap="square" lIns="0" tIns="11430" rIns="0" bIns="0" rtlCol="0" vert="horz">
            <a:spAutoFit/>
          </a:bodyPr>
          <a:lstStyle/>
          <a:p>
            <a:pPr algn="ctr">
              <a:lnSpc>
                <a:spcPct val="100000"/>
              </a:lnSpc>
              <a:spcBef>
                <a:spcPts val="90"/>
              </a:spcBef>
            </a:pPr>
            <a:r>
              <a:rPr dirty="0" sz="1950" spc="-10" b="1">
                <a:latin typeface="Meiryo UI"/>
                <a:cs typeface="Meiryo UI"/>
              </a:rPr>
              <a:t>メ</a:t>
            </a:r>
            <a:r>
              <a:rPr dirty="0" sz="1950" spc="-5" b="1">
                <a:latin typeface="Meiryo UI"/>
                <a:cs typeface="Meiryo UI"/>
              </a:rPr>
              <a:t>ニュ</a:t>
            </a:r>
            <a:r>
              <a:rPr dirty="0" sz="1950" spc="-10" b="1">
                <a:latin typeface="Meiryo UI"/>
                <a:cs typeface="Meiryo UI"/>
              </a:rPr>
              <a:t>ー</a:t>
            </a:r>
            <a:r>
              <a:rPr dirty="0" sz="1950" spc="-5" b="1">
                <a:latin typeface="Meiryo UI"/>
                <a:cs typeface="Meiryo UI"/>
              </a:rPr>
              <a:t>B</a:t>
            </a:r>
            <a:endParaRPr sz="1950">
              <a:latin typeface="Meiryo UI"/>
              <a:cs typeface="Meiryo UI"/>
            </a:endParaRPr>
          </a:p>
          <a:p>
            <a:pPr algn="ctr">
              <a:lnSpc>
                <a:spcPct val="100000"/>
              </a:lnSpc>
              <a:spcBef>
                <a:spcPts val="1460"/>
              </a:spcBef>
            </a:pPr>
            <a:r>
              <a:rPr dirty="0" sz="1150" spc="30" b="1">
                <a:latin typeface="Meiryo UI"/>
                <a:cs typeface="Meiryo UI"/>
              </a:rPr>
              <a:t>先進事例パッケ</a:t>
            </a:r>
            <a:r>
              <a:rPr dirty="0" sz="1150" spc="25" b="1">
                <a:latin typeface="Meiryo UI"/>
                <a:cs typeface="Meiryo UI"/>
              </a:rPr>
              <a:t>ー</a:t>
            </a:r>
            <a:r>
              <a:rPr dirty="0" sz="1150" spc="30" b="1">
                <a:latin typeface="Meiryo UI"/>
                <a:cs typeface="Meiryo UI"/>
              </a:rPr>
              <a:t>ジ</a:t>
            </a:r>
            <a:endParaRPr sz="1150">
              <a:latin typeface="Meiryo UI"/>
              <a:cs typeface="Meiryo UI"/>
            </a:endParaRPr>
          </a:p>
        </p:txBody>
      </p:sp>
      <p:sp>
        <p:nvSpPr>
          <p:cNvPr id="24" name="object 24"/>
          <p:cNvSpPr/>
          <p:nvPr/>
        </p:nvSpPr>
        <p:spPr>
          <a:xfrm>
            <a:off x="32003" y="3877061"/>
            <a:ext cx="5078095" cy="3601720"/>
          </a:xfrm>
          <a:custGeom>
            <a:avLst/>
            <a:gdLst/>
            <a:ahLst/>
            <a:cxnLst/>
            <a:rect l="l" t="t" r="r" b="b"/>
            <a:pathLst>
              <a:path w="5078095" h="3601720">
                <a:moveTo>
                  <a:pt x="5071877" y="0"/>
                </a:moveTo>
                <a:lnTo>
                  <a:pt x="6090" y="0"/>
                </a:lnTo>
                <a:lnTo>
                  <a:pt x="0" y="6090"/>
                </a:lnTo>
                <a:lnTo>
                  <a:pt x="0" y="3601212"/>
                </a:lnTo>
                <a:lnTo>
                  <a:pt x="5077968" y="3601212"/>
                </a:lnTo>
                <a:lnTo>
                  <a:pt x="5077968" y="3593591"/>
                </a:lnTo>
                <a:lnTo>
                  <a:pt x="27431" y="3593591"/>
                </a:lnTo>
                <a:lnTo>
                  <a:pt x="13716" y="3579876"/>
                </a:lnTo>
                <a:lnTo>
                  <a:pt x="27431" y="3579876"/>
                </a:lnTo>
                <a:lnTo>
                  <a:pt x="27431" y="27426"/>
                </a:lnTo>
                <a:lnTo>
                  <a:pt x="13716" y="27426"/>
                </a:lnTo>
                <a:lnTo>
                  <a:pt x="27431" y="13710"/>
                </a:lnTo>
                <a:lnTo>
                  <a:pt x="5077968" y="13710"/>
                </a:lnTo>
                <a:lnTo>
                  <a:pt x="5077968" y="6090"/>
                </a:lnTo>
                <a:lnTo>
                  <a:pt x="5071877" y="0"/>
                </a:lnTo>
                <a:close/>
              </a:path>
              <a:path w="5078095" h="3601720">
                <a:moveTo>
                  <a:pt x="27431" y="3579876"/>
                </a:moveTo>
                <a:lnTo>
                  <a:pt x="13716" y="3579876"/>
                </a:lnTo>
                <a:lnTo>
                  <a:pt x="27431" y="3593591"/>
                </a:lnTo>
                <a:lnTo>
                  <a:pt x="27431" y="3579876"/>
                </a:lnTo>
                <a:close/>
              </a:path>
              <a:path w="5078095" h="3601720">
                <a:moveTo>
                  <a:pt x="5050536" y="3579876"/>
                </a:moveTo>
                <a:lnTo>
                  <a:pt x="27431" y="3579876"/>
                </a:lnTo>
                <a:lnTo>
                  <a:pt x="27431" y="3593591"/>
                </a:lnTo>
                <a:lnTo>
                  <a:pt x="5050536" y="3593591"/>
                </a:lnTo>
                <a:lnTo>
                  <a:pt x="5050536" y="3579876"/>
                </a:lnTo>
                <a:close/>
              </a:path>
              <a:path w="5078095" h="3601720">
                <a:moveTo>
                  <a:pt x="5050536" y="13710"/>
                </a:moveTo>
                <a:lnTo>
                  <a:pt x="5050536" y="3593591"/>
                </a:lnTo>
                <a:lnTo>
                  <a:pt x="5064252" y="3579876"/>
                </a:lnTo>
                <a:lnTo>
                  <a:pt x="5077968" y="3579875"/>
                </a:lnTo>
                <a:lnTo>
                  <a:pt x="5077968" y="27426"/>
                </a:lnTo>
                <a:lnTo>
                  <a:pt x="5064252" y="27426"/>
                </a:lnTo>
                <a:lnTo>
                  <a:pt x="5050536" y="13710"/>
                </a:lnTo>
                <a:close/>
              </a:path>
              <a:path w="5078095" h="3601720">
                <a:moveTo>
                  <a:pt x="5077968" y="3579875"/>
                </a:moveTo>
                <a:lnTo>
                  <a:pt x="5064252" y="3579876"/>
                </a:lnTo>
                <a:lnTo>
                  <a:pt x="5050536" y="3593591"/>
                </a:lnTo>
                <a:lnTo>
                  <a:pt x="5077968" y="3593591"/>
                </a:lnTo>
                <a:lnTo>
                  <a:pt x="5077968" y="3579875"/>
                </a:lnTo>
                <a:close/>
              </a:path>
              <a:path w="5078095" h="3601720">
                <a:moveTo>
                  <a:pt x="27431" y="13710"/>
                </a:moveTo>
                <a:lnTo>
                  <a:pt x="13716" y="27426"/>
                </a:lnTo>
                <a:lnTo>
                  <a:pt x="27431" y="27426"/>
                </a:lnTo>
                <a:lnTo>
                  <a:pt x="27431" y="13710"/>
                </a:lnTo>
                <a:close/>
              </a:path>
              <a:path w="5078095" h="3601720">
                <a:moveTo>
                  <a:pt x="5050536" y="13710"/>
                </a:moveTo>
                <a:lnTo>
                  <a:pt x="27431" y="13710"/>
                </a:lnTo>
                <a:lnTo>
                  <a:pt x="27431" y="27426"/>
                </a:lnTo>
                <a:lnTo>
                  <a:pt x="5050536" y="27426"/>
                </a:lnTo>
                <a:lnTo>
                  <a:pt x="5050536" y="13710"/>
                </a:lnTo>
                <a:close/>
              </a:path>
              <a:path w="5078095" h="3601720">
                <a:moveTo>
                  <a:pt x="5077968" y="13710"/>
                </a:moveTo>
                <a:lnTo>
                  <a:pt x="5050536" y="13710"/>
                </a:lnTo>
                <a:lnTo>
                  <a:pt x="5064252" y="27426"/>
                </a:lnTo>
                <a:lnTo>
                  <a:pt x="5077968" y="27426"/>
                </a:lnTo>
                <a:lnTo>
                  <a:pt x="5077968" y="13710"/>
                </a:lnTo>
                <a:close/>
              </a:path>
            </a:pathLst>
          </a:custGeom>
          <a:solidFill>
            <a:srgbClr val="1F497C"/>
          </a:solidFill>
        </p:spPr>
        <p:txBody>
          <a:bodyPr wrap="square" lIns="0" tIns="0" rIns="0" bIns="0" rtlCol="0"/>
          <a:lstStyle/>
          <a:p/>
        </p:txBody>
      </p:sp>
      <p:sp>
        <p:nvSpPr>
          <p:cNvPr id="25" name="object 25"/>
          <p:cNvSpPr txBox="1"/>
          <p:nvPr/>
        </p:nvSpPr>
        <p:spPr>
          <a:xfrm>
            <a:off x="281431" y="4361179"/>
            <a:ext cx="2138045" cy="1177925"/>
          </a:xfrm>
          <a:prstGeom prst="rect">
            <a:avLst/>
          </a:prstGeom>
        </p:spPr>
        <p:txBody>
          <a:bodyPr wrap="square" lIns="0" tIns="12065" rIns="0" bIns="0" rtlCol="0" vert="horz">
            <a:spAutoFit/>
          </a:bodyPr>
          <a:lstStyle/>
          <a:p>
            <a:pPr algn="just" marL="12700" marR="5080">
              <a:lnSpc>
                <a:spcPct val="100800"/>
              </a:lnSpc>
              <a:spcBef>
                <a:spcPts val="95"/>
              </a:spcBef>
            </a:pPr>
            <a:r>
              <a:rPr dirty="0" sz="1500" b="1">
                <a:latin typeface="Meiryo"/>
                <a:cs typeface="Meiryo"/>
              </a:rPr>
              <a:t>45,000</a:t>
            </a:r>
            <a:r>
              <a:rPr dirty="0" sz="1500" spc="10" b="1">
                <a:latin typeface="Meiryo"/>
                <a:cs typeface="Meiryo"/>
              </a:rPr>
              <a:t>円で調達可能な </a:t>
            </a:r>
            <a:r>
              <a:rPr dirty="0" sz="1500" spc="10" b="1">
                <a:latin typeface="Meiryo"/>
                <a:cs typeface="Meiryo"/>
              </a:rPr>
              <a:t>基本パッケージと、必要 に応じ、先進事例を基に した応用パッケージの２ </a:t>
            </a:r>
            <a:r>
              <a:rPr dirty="0" sz="1500" spc="10" b="1">
                <a:latin typeface="Meiryo"/>
                <a:cs typeface="Meiryo"/>
              </a:rPr>
              <a:t>種類を各社から提案</a:t>
            </a:r>
            <a:endParaRPr sz="1500">
              <a:latin typeface="Meiryo"/>
              <a:cs typeface="Meiryo"/>
            </a:endParaRPr>
          </a:p>
        </p:txBody>
      </p:sp>
      <p:grpSp>
        <p:nvGrpSpPr>
          <p:cNvPr id="26" name="object 26"/>
          <p:cNvGrpSpPr/>
          <p:nvPr/>
        </p:nvGrpSpPr>
        <p:grpSpPr>
          <a:xfrm>
            <a:off x="143255" y="3643884"/>
            <a:ext cx="1746885" cy="391795"/>
            <a:chOff x="143255" y="3643884"/>
            <a:chExt cx="1746885" cy="391795"/>
          </a:xfrm>
        </p:grpSpPr>
        <p:sp>
          <p:nvSpPr>
            <p:cNvPr id="27" name="object 27"/>
            <p:cNvSpPr/>
            <p:nvPr/>
          </p:nvSpPr>
          <p:spPr>
            <a:xfrm>
              <a:off x="156971" y="3657600"/>
              <a:ext cx="1719580" cy="364490"/>
            </a:xfrm>
            <a:custGeom>
              <a:avLst/>
              <a:gdLst/>
              <a:ahLst/>
              <a:cxnLst/>
              <a:rect l="l" t="t" r="r" b="b"/>
              <a:pathLst>
                <a:path w="1719580" h="364489">
                  <a:moveTo>
                    <a:pt x="1719072" y="0"/>
                  </a:moveTo>
                  <a:lnTo>
                    <a:pt x="0" y="0"/>
                  </a:lnTo>
                  <a:lnTo>
                    <a:pt x="0" y="364236"/>
                  </a:lnTo>
                  <a:lnTo>
                    <a:pt x="1719072" y="364236"/>
                  </a:lnTo>
                  <a:lnTo>
                    <a:pt x="1719072" y="0"/>
                  </a:lnTo>
                  <a:close/>
                </a:path>
              </a:pathLst>
            </a:custGeom>
            <a:solidFill>
              <a:srgbClr val="FFFFFF"/>
            </a:solidFill>
          </p:spPr>
          <p:txBody>
            <a:bodyPr wrap="square" lIns="0" tIns="0" rIns="0" bIns="0" rtlCol="0"/>
            <a:lstStyle/>
            <a:p/>
          </p:txBody>
        </p:sp>
        <p:sp>
          <p:nvSpPr>
            <p:cNvPr id="28" name="object 28"/>
            <p:cNvSpPr/>
            <p:nvPr/>
          </p:nvSpPr>
          <p:spPr>
            <a:xfrm>
              <a:off x="143255" y="3643884"/>
              <a:ext cx="1746885" cy="391795"/>
            </a:xfrm>
            <a:custGeom>
              <a:avLst/>
              <a:gdLst/>
              <a:ahLst/>
              <a:cxnLst/>
              <a:rect l="l" t="t" r="r" b="b"/>
              <a:pathLst>
                <a:path w="1746885" h="391795">
                  <a:moveTo>
                    <a:pt x="1740408" y="0"/>
                  </a:moveTo>
                  <a:lnTo>
                    <a:pt x="6096" y="0"/>
                  </a:lnTo>
                  <a:lnTo>
                    <a:pt x="0" y="7620"/>
                  </a:lnTo>
                  <a:lnTo>
                    <a:pt x="0" y="385572"/>
                  </a:lnTo>
                  <a:lnTo>
                    <a:pt x="6096" y="391667"/>
                  </a:lnTo>
                  <a:lnTo>
                    <a:pt x="1740408" y="391667"/>
                  </a:lnTo>
                  <a:lnTo>
                    <a:pt x="1746504" y="385572"/>
                  </a:lnTo>
                  <a:lnTo>
                    <a:pt x="1746504" y="377951"/>
                  </a:lnTo>
                  <a:lnTo>
                    <a:pt x="27432" y="377951"/>
                  </a:lnTo>
                  <a:lnTo>
                    <a:pt x="13716" y="364236"/>
                  </a:lnTo>
                  <a:lnTo>
                    <a:pt x="27432" y="364236"/>
                  </a:lnTo>
                  <a:lnTo>
                    <a:pt x="27432" y="27431"/>
                  </a:lnTo>
                  <a:lnTo>
                    <a:pt x="13716" y="27431"/>
                  </a:lnTo>
                  <a:lnTo>
                    <a:pt x="27432" y="13715"/>
                  </a:lnTo>
                  <a:lnTo>
                    <a:pt x="1746504" y="13715"/>
                  </a:lnTo>
                  <a:lnTo>
                    <a:pt x="1746504" y="7620"/>
                  </a:lnTo>
                  <a:lnTo>
                    <a:pt x="1740408" y="0"/>
                  </a:lnTo>
                  <a:close/>
                </a:path>
                <a:path w="1746885" h="391795">
                  <a:moveTo>
                    <a:pt x="27432" y="364236"/>
                  </a:moveTo>
                  <a:lnTo>
                    <a:pt x="13716" y="364236"/>
                  </a:lnTo>
                  <a:lnTo>
                    <a:pt x="27432" y="377951"/>
                  </a:lnTo>
                  <a:lnTo>
                    <a:pt x="27432" y="364236"/>
                  </a:lnTo>
                  <a:close/>
                </a:path>
                <a:path w="1746885" h="391795">
                  <a:moveTo>
                    <a:pt x="1719071" y="364236"/>
                  </a:moveTo>
                  <a:lnTo>
                    <a:pt x="27432" y="364236"/>
                  </a:lnTo>
                  <a:lnTo>
                    <a:pt x="27432" y="377951"/>
                  </a:lnTo>
                  <a:lnTo>
                    <a:pt x="1719071" y="377951"/>
                  </a:lnTo>
                  <a:lnTo>
                    <a:pt x="1719071" y="364236"/>
                  </a:lnTo>
                  <a:close/>
                </a:path>
                <a:path w="1746885" h="391795">
                  <a:moveTo>
                    <a:pt x="1719071" y="13715"/>
                  </a:moveTo>
                  <a:lnTo>
                    <a:pt x="1719071" y="377951"/>
                  </a:lnTo>
                  <a:lnTo>
                    <a:pt x="1732788" y="364236"/>
                  </a:lnTo>
                  <a:lnTo>
                    <a:pt x="1746504" y="364236"/>
                  </a:lnTo>
                  <a:lnTo>
                    <a:pt x="1746504" y="27431"/>
                  </a:lnTo>
                  <a:lnTo>
                    <a:pt x="1732788" y="27431"/>
                  </a:lnTo>
                  <a:lnTo>
                    <a:pt x="1719071" y="13715"/>
                  </a:lnTo>
                  <a:close/>
                </a:path>
                <a:path w="1746885" h="391795">
                  <a:moveTo>
                    <a:pt x="1746504" y="364236"/>
                  </a:moveTo>
                  <a:lnTo>
                    <a:pt x="1732788" y="364236"/>
                  </a:lnTo>
                  <a:lnTo>
                    <a:pt x="1719071" y="377951"/>
                  </a:lnTo>
                  <a:lnTo>
                    <a:pt x="1746504" y="377951"/>
                  </a:lnTo>
                  <a:lnTo>
                    <a:pt x="1746504" y="364236"/>
                  </a:lnTo>
                  <a:close/>
                </a:path>
                <a:path w="1746885" h="391795">
                  <a:moveTo>
                    <a:pt x="27432" y="13715"/>
                  </a:moveTo>
                  <a:lnTo>
                    <a:pt x="13716" y="27431"/>
                  </a:lnTo>
                  <a:lnTo>
                    <a:pt x="27432" y="27431"/>
                  </a:lnTo>
                  <a:lnTo>
                    <a:pt x="27432" y="13715"/>
                  </a:lnTo>
                  <a:close/>
                </a:path>
                <a:path w="1746885" h="391795">
                  <a:moveTo>
                    <a:pt x="1719071" y="13715"/>
                  </a:moveTo>
                  <a:lnTo>
                    <a:pt x="27432" y="13715"/>
                  </a:lnTo>
                  <a:lnTo>
                    <a:pt x="27432" y="27431"/>
                  </a:lnTo>
                  <a:lnTo>
                    <a:pt x="1719071" y="27431"/>
                  </a:lnTo>
                  <a:lnTo>
                    <a:pt x="1719071" y="13715"/>
                  </a:lnTo>
                  <a:close/>
                </a:path>
                <a:path w="1746885" h="391795">
                  <a:moveTo>
                    <a:pt x="1746504" y="13715"/>
                  </a:moveTo>
                  <a:lnTo>
                    <a:pt x="1719071" y="13715"/>
                  </a:lnTo>
                  <a:lnTo>
                    <a:pt x="1732788" y="27431"/>
                  </a:lnTo>
                  <a:lnTo>
                    <a:pt x="1746504" y="27431"/>
                  </a:lnTo>
                  <a:lnTo>
                    <a:pt x="1746504" y="13715"/>
                  </a:lnTo>
                  <a:close/>
                </a:path>
              </a:pathLst>
            </a:custGeom>
            <a:solidFill>
              <a:srgbClr val="1F497C"/>
            </a:solidFill>
          </p:spPr>
          <p:txBody>
            <a:bodyPr wrap="square" lIns="0" tIns="0" rIns="0" bIns="0" rtlCol="0"/>
            <a:lstStyle/>
            <a:p/>
          </p:txBody>
        </p:sp>
      </p:grpSp>
      <p:sp>
        <p:nvSpPr>
          <p:cNvPr id="29" name="object 29"/>
          <p:cNvSpPr txBox="1"/>
          <p:nvPr/>
        </p:nvSpPr>
        <p:spPr>
          <a:xfrm>
            <a:off x="139700" y="843788"/>
            <a:ext cx="10530840" cy="3103880"/>
          </a:xfrm>
          <a:prstGeom prst="rect">
            <a:avLst/>
          </a:prstGeom>
        </p:spPr>
        <p:txBody>
          <a:bodyPr wrap="square" lIns="0" tIns="11430" rIns="0" bIns="0" rtlCol="0" vert="horz">
            <a:spAutoFit/>
          </a:bodyPr>
          <a:lstStyle/>
          <a:p>
            <a:pPr marL="203200" marR="325755" indent="-190500">
              <a:lnSpc>
                <a:spcPct val="101800"/>
              </a:lnSpc>
              <a:spcBef>
                <a:spcPts val="90"/>
              </a:spcBef>
              <a:buFont typeface="Arial"/>
              <a:buChar char="•"/>
              <a:tabLst>
                <a:tab pos="203200" algn="l"/>
              </a:tabLst>
            </a:pPr>
            <a:r>
              <a:rPr dirty="0" sz="1700" spc="15">
                <a:latin typeface="Meiryo"/>
                <a:cs typeface="Meiryo"/>
              </a:rPr>
              <a:t>GIGA</a:t>
            </a:r>
            <a:r>
              <a:rPr dirty="0" sz="1700" spc="25">
                <a:latin typeface="Meiryo"/>
                <a:cs typeface="Meiryo"/>
              </a:rPr>
              <a:t>スクール構想の実現に向けて、学習者用</a:t>
            </a:r>
            <a:r>
              <a:rPr dirty="0" u="sng" sz="1700" spc="25">
                <a:uFill>
                  <a:solidFill>
                    <a:srgbClr val="000000"/>
                  </a:solidFill>
                </a:uFill>
                <a:latin typeface="Meiryo"/>
                <a:cs typeface="Meiryo"/>
              </a:rPr>
              <a:t>１人１台コンピュータの実現については、</a:t>
            </a:r>
            <a:r>
              <a:rPr dirty="0" sz="1700" spc="25">
                <a:latin typeface="Meiryo"/>
                <a:cs typeface="Meiryo"/>
              </a:rPr>
              <a:t>文部科学省の 提示した標準仕様書に準拠した端末について、メーカ等各社から順次、発表が行われています。</a:t>
            </a:r>
            <a:endParaRPr sz="1700">
              <a:latin typeface="Meiryo"/>
              <a:cs typeface="Meiryo"/>
            </a:endParaRPr>
          </a:p>
          <a:p>
            <a:pPr marL="203200" marR="224154" indent="-190500">
              <a:lnSpc>
                <a:spcPct val="101499"/>
              </a:lnSpc>
              <a:spcBef>
                <a:spcPts val="655"/>
              </a:spcBef>
              <a:buFont typeface="Arial"/>
              <a:buChar char="•"/>
              <a:tabLst>
                <a:tab pos="203200" algn="l"/>
                <a:tab pos="5808345" algn="l"/>
              </a:tabLst>
            </a:pPr>
            <a:r>
              <a:rPr dirty="0" sz="1700" spc="25">
                <a:latin typeface="Meiryo"/>
                <a:cs typeface="Meiryo"/>
              </a:rPr>
              <a:t>今般、都道府県</a:t>
            </a:r>
            <a:r>
              <a:rPr dirty="0" sz="1700" spc="1555">
                <a:latin typeface="Meiryo"/>
                <a:cs typeface="Meiryo"/>
              </a:rPr>
              <a:t>・</a:t>
            </a:r>
            <a:r>
              <a:rPr dirty="0" sz="1700" spc="25">
                <a:latin typeface="Meiryo"/>
                <a:cs typeface="Meiryo"/>
              </a:rPr>
              <a:t>市町村における効率的</a:t>
            </a:r>
            <a:r>
              <a:rPr dirty="0" sz="1700" spc="1555">
                <a:latin typeface="Meiryo"/>
                <a:cs typeface="Meiryo"/>
              </a:rPr>
              <a:t>・</a:t>
            </a:r>
            <a:r>
              <a:rPr dirty="0" sz="1700" spc="25">
                <a:latin typeface="Meiryo"/>
                <a:cs typeface="Meiryo"/>
              </a:rPr>
              <a:t>効果的な調達及び負担軽減の観点から、メーカ等各社の</a:t>
            </a:r>
            <a:r>
              <a:rPr dirty="0" sz="1700" spc="-1340">
                <a:latin typeface="Meiryo"/>
                <a:cs typeface="Meiryo"/>
              </a:rPr>
              <a:t>提 </a:t>
            </a:r>
            <a:r>
              <a:rPr dirty="0" sz="1700" spc="25">
                <a:latin typeface="Meiryo"/>
                <a:cs typeface="Meiryo"/>
              </a:rPr>
              <a:t>案する端末実機のプレゼンテーションを「</a:t>
            </a:r>
            <a:r>
              <a:rPr dirty="0" sz="1700" spc="15">
                <a:latin typeface="Meiryo"/>
                <a:cs typeface="Meiryo"/>
              </a:rPr>
              <a:t>GIGA</a:t>
            </a:r>
            <a:r>
              <a:rPr dirty="0" sz="1700" spc="25">
                <a:latin typeface="Meiryo"/>
                <a:cs typeface="Meiryo"/>
              </a:rPr>
              <a:t>スクール	自治体ピッチ」として開催します（日程につ いては３月を予定し、詳細は別途お知らせいたします）。</a:t>
            </a:r>
            <a:endParaRPr sz="1700">
              <a:latin typeface="Meiryo"/>
              <a:cs typeface="Meiryo"/>
            </a:endParaRPr>
          </a:p>
          <a:p>
            <a:pPr marL="203200" marR="147955" indent="-190500">
              <a:lnSpc>
                <a:spcPct val="101800"/>
              </a:lnSpc>
              <a:spcBef>
                <a:spcPts val="645"/>
              </a:spcBef>
              <a:buFont typeface="Arial"/>
              <a:buChar char="•"/>
              <a:tabLst>
                <a:tab pos="203200" algn="l"/>
              </a:tabLst>
            </a:pPr>
            <a:r>
              <a:rPr dirty="0" sz="1700" spc="25">
                <a:latin typeface="Meiryo"/>
                <a:cs typeface="Meiryo"/>
              </a:rPr>
              <a:t>具体的には、</a:t>
            </a:r>
            <a:r>
              <a:rPr dirty="0" u="sng" sz="1700" spc="25">
                <a:uFill>
                  <a:solidFill>
                    <a:srgbClr val="000000"/>
                  </a:solidFill>
                </a:uFill>
                <a:latin typeface="Meiryo"/>
                <a:cs typeface="Meiryo"/>
              </a:rPr>
              <a:t>端末１台当たり</a:t>
            </a:r>
            <a:r>
              <a:rPr dirty="0" u="sng" sz="1700" spc="20">
                <a:uFill>
                  <a:solidFill>
                    <a:srgbClr val="000000"/>
                  </a:solidFill>
                </a:uFill>
                <a:latin typeface="Meiryo"/>
                <a:cs typeface="Meiryo"/>
              </a:rPr>
              <a:t>４.５</a:t>
            </a:r>
            <a:r>
              <a:rPr dirty="0" u="sng" sz="1700" spc="25">
                <a:uFill>
                  <a:solidFill>
                    <a:srgbClr val="000000"/>
                  </a:solidFill>
                </a:uFill>
                <a:latin typeface="Meiryo"/>
                <a:cs typeface="Meiryo"/>
              </a:rPr>
              <a:t>万円で調達可能な「基本パッケージ」と、必要に応じて、先進自治体</a:t>
            </a:r>
            <a:r>
              <a:rPr dirty="0" u="sng" sz="1700" spc="-1705">
                <a:uFill>
                  <a:solidFill>
                    <a:srgbClr val="000000"/>
                  </a:solidFill>
                </a:uFill>
                <a:latin typeface="Meiryo"/>
                <a:cs typeface="Meiryo"/>
              </a:rPr>
              <a:t>で </a:t>
            </a:r>
            <a:r>
              <a:rPr dirty="0" u="sng" sz="1700" spc="25">
                <a:uFill>
                  <a:solidFill>
                    <a:srgbClr val="000000"/>
                  </a:solidFill>
                </a:uFill>
                <a:latin typeface="Meiryo"/>
                <a:cs typeface="Meiryo"/>
              </a:rPr>
              <a:t>の実績のある「応用パッケージ」の</a:t>
            </a:r>
            <a:r>
              <a:rPr dirty="0" u="sng" sz="1700" spc="5">
                <a:uFill>
                  <a:solidFill>
                    <a:srgbClr val="000000"/>
                  </a:solidFill>
                </a:uFill>
                <a:latin typeface="Meiryo"/>
                <a:cs typeface="Meiryo"/>
              </a:rPr>
              <a:t>2</a:t>
            </a:r>
            <a:r>
              <a:rPr dirty="0" u="sng" sz="1700" spc="25">
                <a:uFill>
                  <a:solidFill>
                    <a:srgbClr val="000000"/>
                  </a:solidFill>
                </a:uFill>
                <a:latin typeface="Meiryo"/>
                <a:cs typeface="Meiryo"/>
              </a:rPr>
              <a:t>種類を各社から提案する場</a:t>
            </a:r>
            <a:r>
              <a:rPr dirty="0" sz="1700" spc="25">
                <a:latin typeface="Meiryo"/>
                <a:cs typeface="Meiryo"/>
              </a:rPr>
              <a:t>を設けます。</a:t>
            </a:r>
            <a:endParaRPr sz="1700">
              <a:latin typeface="Meiryo"/>
              <a:cs typeface="Meiryo"/>
            </a:endParaRPr>
          </a:p>
          <a:p>
            <a:pPr marL="203200" marR="5080" indent="-190500">
              <a:lnSpc>
                <a:spcPct val="101800"/>
              </a:lnSpc>
              <a:spcBef>
                <a:spcPts val="650"/>
              </a:spcBef>
              <a:buFont typeface="Arial"/>
              <a:buChar char="•"/>
              <a:tabLst>
                <a:tab pos="203200" algn="l"/>
              </a:tabLst>
            </a:pPr>
            <a:r>
              <a:rPr dirty="0" sz="1700" spc="25">
                <a:latin typeface="Meiryo"/>
                <a:cs typeface="Meiryo"/>
              </a:rPr>
              <a:t>自治体</a:t>
            </a:r>
            <a:r>
              <a:rPr dirty="0" sz="1700" spc="1555">
                <a:latin typeface="Meiryo"/>
                <a:cs typeface="Meiryo"/>
              </a:rPr>
              <a:t>・</a:t>
            </a:r>
            <a:r>
              <a:rPr dirty="0" sz="1700" spc="25">
                <a:latin typeface="Meiryo"/>
                <a:cs typeface="Meiryo"/>
              </a:rPr>
              <a:t>教育委員会側からは、会場での参加、当日の</a:t>
            </a:r>
            <a:r>
              <a:rPr dirty="0" sz="1700" spc="-25">
                <a:latin typeface="Meiryo"/>
                <a:cs typeface="Meiryo"/>
              </a:rPr>
              <a:t>YouTube</a:t>
            </a:r>
            <a:r>
              <a:rPr dirty="0" sz="1700" spc="25">
                <a:latin typeface="Meiryo"/>
                <a:cs typeface="Meiryo"/>
              </a:rPr>
              <a:t>オンライン視聴のほか、後日動画視聴も 可能です。また、リアルタイム質問アプリを活用して、提案者への質問や意見を伝えることができます。</a:t>
            </a:r>
            <a:endParaRPr sz="1700">
              <a:latin typeface="Meiryo"/>
              <a:cs typeface="Meiryo"/>
            </a:endParaRPr>
          </a:p>
          <a:p>
            <a:pPr marL="137160">
              <a:lnSpc>
                <a:spcPct val="100000"/>
              </a:lnSpc>
              <a:spcBef>
                <a:spcPts val="2065"/>
              </a:spcBef>
              <a:tabLst>
                <a:tab pos="5623560" algn="l"/>
              </a:tabLst>
            </a:pPr>
            <a:r>
              <a:rPr dirty="0" sz="1300" spc="-5" b="1">
                <a:latin typeface="Meiryo"/>
                <a:cs typeface="Meiryo"/>
              </a:rPr>
              <a:t>提案者（メーカ等）</a:t>
            </a:r>
            <a:r>
              <a:rPr dirty="0" sz="1300" spc="-5" b="1">
                <a:latin typeface="Meiryo"/>
                <a:cs typeface="Meiryo"/>
              </a:rPr>
              <a:t>	</a:t>
            </a:r>
            <a:r>
              <a:rPr dirty="0" sz="1300" spc="-5" b="1">
                <a:latin typeface="Meiryo"/>
                <a:cs typeface="Meiryo"/>
              </a:rPr>
              <a:t>自治体職員</a:t>
            </a:r>
            <a:endParaRPr sz="1300">
              <a:latin typeface="Meiryo"/>
              <a:cs typeface="Meiryo"/>
            </a:endParaRPr>
          </a:p>
        </p:txBody>
      </p:sp>
      <p:sp>
        <p:nvSpPr>
          <p:cNvPr id="30" name="object 30"/>
          <p:cNvSpPr/>
          <p:nvPr/>
        </p:nvSpPr>
        <p:spPr>
          <a:xfrm>
            <a:off x="5105400" y="3877068"/>
            <a:ext cx="455930" cy="3601720"/>
          </a:xfrm>
          <a:custGeom>
            <a:avLst/>
            <a:gdLst/>
            <a:ahLst/>
            <a:cxnLst/>
            <a:rect l="l" t="t" r="r" b="b"/>
            <a:pathLst>
              <a:path w="455929" h="3601720">
                <a:moveTo>
                  <a:pt x="455676" y="6083"/>
                </a:moveTo>
                <a:lnTo>
                  <a:pt x="449580" y="0"/>
                </a:lnTo>
                <a:lnTo>
                  <a:pt x="7607" y="0"/>
                </a:lnTo>
                <a:lnTo>
                  <a:pt x="0" y="6083"/>
                </a:lnTo>
                <a:lnTo>
                  <a:pt x="0" y="3601212"/>
                </a:lnTo>
                <a:lnTo>
                  <a:pt x="455676" y="3601212"/>
                </a:lnTo>
                <a:lnTo>
                  <a:pt x="455676" y="3593592"/>
                </a:lnTo>
                <a:lnTo>
                  <a:pt x="455676" y="3579876"/>
                </a:lnTo>
                <a:lnTo>
                  <a:pt x="455676" y="27419"/>
                </a:lnTo>
                <a:lnTo>
                  <a:pt x="455676" y="13703"/>
                </a:lnTo>
                <a:lnTo>
                  <a:pt x="455676" y="6083"/>
                </a:lnTo>
                <a:close/>
              </a:path>
            </a:pathLst>
          </a:custGeom>
          <a:solidFill>
            <a:srgbClr val="1F497C"/>
          </a:solidFill>
        </p:spPr>
        <p:txBody>
          <a:bodyPr wrap="square" lIns="0" tIns="0" rIns="0" bIns="0" rtlCol="0"/>
          <a:lstStyle/>
          <a:p/>
        </p:txBody>
      </p:sp>
      <p:sp>
        <p:nvSpPr>
          <p:cNvPr id="31" name="object 31"/>
          <p:cNvSpPr txBox="1"/>
          <p:nvPr/>
        </p:nvSpPr>
        <p:spPr>
          <a:xfrm>
            <a:off x="5186006" y="4435055"/>
            <a:ext cx="272415" cy="2494280"/>
          </a:xfrm>
          <a:prstGeom prst="rect">
            <a:avLst/>
          </a:prstGeom>
        </p:spPr>
        <p:txBody>
          <a:bodyPr wrap="square" lIns="0" tIns="0" rIns="0" bIns="0" rtlCol="0" vert="eaVert">
            <a:spAutoFit/>
          </a:bodyPr>
          <a:lstStyle/>
          <a:p>
            <a:pPr marL="12700">
              <a:lnSpc>
                <a:spcPct val="60000"/>
              </a:lnSpc>
            </a:pPr>
            <a:r>
              <a:rPr dirty="0" sz="1950" b="1">
                <a:solidFill>
                  <a:srgbClr val="FFFFFF"/>
                </a:solidFill>
                <a:latin typeface="Meiryo UI"/>
                <a:cs typeface="Meiryo UI"/>
              </a:rPr>
              <a:t>教育自治体ピッチ開催</a:t>
            </a:r>
            <a:endParaRPr sz="1950">
              <a:latin typeface="Meiryo UI"/>
              <a:cs typeface="Meiryo UI"/>
            </a:endParaRPr>
          </a:p>
        </p:txBody>
      </p:sp>
      <p:pic>
        <p:nvPicPr>
          <p:cNvPr id="32" name="object 32"/>
          <p:cNvPicPr/>
          <p:nvPr/>
        </p:nvPicPr>
        <p:blipFill>
          <a:blip r:embed="rId9" cstate="print"/>
          <a:stretch>
            <a:fillRect/>
          </a:stretch>
        </p:blipFill>
        <p:spPr>
          <a:xfrm>
            <a:off x="4326635" y="4215384"/>
            <a:ext cx="765048" cy="1260347"/>
          </a:xfrm>
          <a:prstGeom prst="rect">
            <a:avLst/>
          </a:prstGeom>
        </p:spPr>
      </p:pic>
      <p:sp>
        <p:nvSpPr>
          <p:cNvPr id="33" name="object 33"/>
          <p:cNvSpPr txBox="1"/>
          <p:nvPr/>
        </p:nvSpPr>
        <p:spPr>
          <a:xfrm>
            <a:off x="2820923" y="5369052"/>
            <a:ext cx="1826260" cy="233679"/>
          </a:xfrm>
          <a:prstGeom prst="rect">
            <a:avLst/>
          </a:prstGeom>
          <a:solidFill>
            <a:srgbClr val="E46B0A"/>
          </a:solidFill>
        </p:spPr>
        <p:txBody>
          <a:bodyPr wrap="square" lIns="0" tIns="7620" rIns="0" bIns="0" rtlCol="0" vert="horz">
            <a:spAutoFit/>
          </a:bodyPr>
          <a:lstStyle/>
          <a:p>
            <a:pPr marL="233045">
              <a:lnSpc>
                <a:spcPct val="100000"/>
              </a:lnSpc>
              <a:spcBef>
                <a:spcPts val="60"/>
              </a:spcBef>
            </a:pPr>
            <a:r>
              <a:rPr dirty="0" sz="1150" spc="35" b="1">
                <a:solidFill>
                  <a:srgbClr val="FFFFFF"/>
                </a:solidFill>
                <a:latin typeface="Meiryo"/>
                <a:cs typeface="Meiryo"/>
              </a:rPr>
              <a:t>プレゼンテーション</a:t>
            </a:r>
            <a:endParaRPr sz="1150">
              <a:latin typeface="Meiryo"/>
              <a:cs typeface="Meiryo"/>
            </a:endParaRPr>
          </a:p>
        </p:txBody>
      </p:sp>
      <p:sp>
        <p:nvSpPr>
          <p:cNvPr id="34" name="object 34"/>
          <p:cNvSpPr txBox="1"/>
          <p:nvPr/>
        </p:nvSpPr>
        <p:spPr>
          <a:xfrm>
            <a:off x="2471420" y="5668772"/>
            <a:ext cx="2494280"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Meiryo"/>
                <a:cs typeface="Meiryo"/>
              </a:rPr>
              <a:t>ピッチの模様はリアルタイム配信</a:t>
            </a:r>
            <a:endParaRPr sz="1300">
              <a:latin typeface="Meiryo"/>
              <a:cs typeface="Meiryo"/>
            </a:endParaRPr>
          </a:p>
        </p:txBody>
      </p:sp>
      <p:grpSp>
        <p:nvGrpSpPr>
          <p:cNvPr id="35" name="object 35"/>
          <p:cNvGrpSpPr/>
          <p:nvPr/>
        </p:nvGrpSpPr>
        <p:grpSpPr>
          <a:xfrm>
            <a:off x="5926835" y="6390137"/>
            <a:ext cx="4662170" cy="1039494"/>
            <a:chOff x="5926835" y="6390137"/>
            <a:chExt cx="4662170" cy="1039494"/>
          </a:xfrm>
        </p:grpSpPr>
        <p:pic>
          <p:nvPicPr>
            <p:cNvPr id="36" name="object 36"/>
            <p:cNvPicPr/>
            <p:nvPr/>
          </p:nvPicPr>
          <p:blipFill>
            <a:blip r:embed="rId10" cstate="print"/>
            <a:stretch>
              <a:fillRect/>
            </a:stretch>
          </p:blipFill>
          <p:spPr>
            <a:xfrm>
              <a:off x="5926835" y="6390137"/>
              <a:ext cx="899160" cy="1002792"/>
            </a:xfrm>
            <a:prstGeom prst="rect">
              <a:avLst/>
            </a:prstGeom>
          </p:spPr>
        </p:pic>
        <p:sp>
          <p:nvSpPr>
            <p:cNvPr id="37" name="object 37"/>
            <p:cNvSpPr/>
            <p:nvPr/>
          </p:nvSpPr>
          <p:spPr>
            <a:xfrm>
              <a:off x="10276332" y="7091184"/>
              <a:ext cx="312420" cy="338455"/>
            </a:xfrm>
            <a:custGeom>
              <a:avLst/>
              <a:gdLst/>
              <a:ahLst/>
              <a:cxnLst/>
              <a:rect l="l" t="t" r="r" b="b"/>
              <a:pathLst>
                <a:path w="312420" h="338454">
                  <a:moveTo>
                    <a:pt x="312420" y="6096"/>
                  </a:moveTo>
                  <a:lnTo>
                    <a:pt x="306324" y="0"/>
                  </a:lnTo>
                  <a:lnTo>
                    <a:pt x="7620" y="0"/>
                  </a:lnTo>
                  <a:lnTo>
                    <a:pt x="0" y="6096"/>
                  </a:lnTo>
                  <a:lnTo>
                    <a:pt x="0" y="332232"/>
                  </a:lnTo>
                  <a:lnTo>
                    <a:pt x="7620" y="338328"/>
                  </a:lnTo>
                  <a:lnTo>
                    <a:pt x="306324" y="338328"/>
                  </a:lnTo>
                  <a:lnTo>
                    <a:pt x="312420" y="332232"/>
                  </a:lnTo>
                  <a:lnTo>
                    <a:pt x="312420" y="324612"/>
                  </a:lnTo>
                  <a:lnTo>
                    <a:pt x="312420" y="310896"/>
                  </a:lnTo>
                  <a:lnTo>
                    <a:pt x="312420" y="27432"/>
                  </a:lnTo>
                  <a:lnTo>
                    <a:pt x="312420" y="13716"/>
                  </a:lnTo>
                  <a:lnTo>
                    <a:pt x="312420" y="6096"/>
                  </a:lnTo>
                  <a:close/>
                </a:path>
              </a:pathLst>
            </a:custGeom>
            <a:solidFill>
              <a:srgbClr val="FFFFFF"/>
            </a:solidFill>
          </p:spPr>
          <p:txBody>
            <a:bodyPr wrap="square" lIns="0" tIns="0" rIns="0" bIns="0" rtlCol="0"/>
            <a:lstStyle/>
            <a:p/>
          </p:txBody>
        </p:sp>
      </p:grpSp>
      <p:sp>
        <p:nvSpPr>
          <p:cNvPr id="38" name="object 38"/>
          <p:cNvSpPr txBox="1"/>
          <p:nvPr/>
        </p:nvSpPr>
        <p:spPr>
          <a:xfrm>
            <a:off x="7105904" y="6694429"/>
            <a:ext cx="3289935" cy="255904"/>
          </a:xfrm>
          <a:prstGeom prst="rect">
            <a:avLst/>
          </a:prstGeom>
        </p:spPr>
        <p:txBody>
          <a:bodyPr wrap="square" lIns="0" tIns="13970" rIns="0" bIns="0" rtlCol="0" vert="horz">
            <a:spAutoFit/>
          </a:bodyPr>
          <a:lstStyle/>
          <a:p>
            <a:pPr marL="12700">
              <a:lnSpc>
                <a:spcPct val="100000"/>
              </a:lnSpc>
              <a:spcBef>
                <a:spcPts val="110"/>
              </a:spcBef>
            </a:pPr>
            <a:r>
              <a:rPr dirty="0" sz="1500" spc="10" b="1">
                <a:latin typeface="Meiryo"/>
                <a:cs typeface="Meiryo"/>
              </a:rPr>
              <a:t>提案内容を基に、都道府県と市区町村</a:t>
            </a:r>
            <a:endParaRPr sz="1500">
              <a:latin typeface="Meiryo"/>
              <a:cs typeface="Meiryo"/>
            </a:endParaRPr>
          </a:p>
        </p:txBody>
      </p:sp>
      <p:sp>
        <p:nvSpPr>
          <p:cNvPr id="41" name="object 41"/>
          <p:cNvSpPr txBox="1"/>
          <p:nvPr/>
        </p:nvSpPr>
        <p:spPr>
          <a:xfrm>
            <a:off x="10372343" y="7251196"/>
            <a:ext cx="222885" cy="219710"/>
          </a:xfrm>
          <a:prstGeom prst="rect">
            <a:avLst/>
          </a:prstGeom>
        </p:spPr>
        <p:txBody>
          <a:bodyPr wrap="square" lIns="0" tIns="0" rIns="0" bIns="0" rtlCol="0" vert="horz">
            <a:spAutoFit/>
          </a:bodyPr>
          <a:lstStyle/>
          <a:p>
            <a:pPr>
              <a:lnSpc>
                <a:spcPts val="1635"/>
              </a:lnSpc>
            </a:pPr>
            <a:r>
              <a:rPr dirty="0" sz="1700" spc="10" b="1">
                <a:latin typeface="Calibri"/>
                <a:cs typeface="Calibri"/>
              </a:rPr>
              <a:t>15</a:t>
            </a:r>
            <a:endParaRPr sz="1700">
              <a:latin typeface="Calibri"/>
              <a:cs typeface="Calibri"/>
            </a:endParaRPr>
          </a:p>
        </p:txBody>
      </p:sp>
      <p:sp>
        <p:nvSpPr>
          <p:cNvPr id="42" name="object 42"/>
          <p:cNvSpPr txBox="1"/>
          <p:nvPr/>
        </p:nvSpPr>
        <p:spPr>
          <a:xfrm>
            <a:off x="10432795" y="7126590"/>
            <a:ext cx="20066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1</a:t>
            </a:r>
            <a:r>
              <a:rPr dirty="0" sz="1050">
                <a:solidFill>
                  <a:srgbClr val="898989"/>
                </a:solidFill>
                <a:latin typeface="Yu Gothic"/>
                <a:cs typeface="Yu Gothic"/>
              </a:rPr>
              <a:t>5</a:t>
            </a:r>
            <a:endParaRPr sz="1050">
              <a:latin typeface="Yu Gothic"/>
              <a:cs typeface="Yu Gothic"/>
            </a:endParaRPr>
          </a:p>
        </p:txBody>
      </p:sp>
      <p:sp>
        <p:nvSpPr>
          <p:cNvPr id="39" name="object 39"/>
          <p:cNvSpPr txBox="1"/>
          <p:nvPr/>
        </p:nvSpPr>
        <p:spPr>
          <a:xfrm>
            <a:off x="7105904" y="6924553"/>
            <a:ext cx="2713990" cy="255904"/>
          </a:xfrm>
          <a:prstGeom prst="rect">
            <a:avLst/>
          </a:prstGeom>
        </p:spPr>
        <p:txBody>
          <a:bodyPr wrap="square" lIns="0" tIns="13970" rIns="0" bIns="0" rtlCol="0" vert="horz">
            <a:spAutoFit/>
          </a:bodyPr>
          <a:lstStyle/>
          <a:p>
            <a:pPr marL="12700">
              <a:lnSpc>
                <a:spcPct val="100000"/>
              </a:lnSpc>
              <a:spcBef>
                <a:spcPts val="110"/>
              </a:spcBef>
            </a:pPr>
            <a:r>
              <a:rPr dirty="0" sz="1500" spc="10" b="1">
                <a:latin typeface="Meiryo"/>
                <a:cs typeface="Meiryo"/>
              </a:rPr>
              <a:t>が検討を行い共同で調達を実施</a:t>
            </a:r>
            <a:endParaRPr sz="1500">
              <a:latin typeface="Meiryo"/>
              <a:cs typeface="Meiryo"/>
            </a:endParaRPr>
          </a:p>
        </p:txBody>
      </p:sp>
      <p:sp>
        <p:nvSpPr>
          <p:cNvPr id="40" name="object 40"/>
          <p:cNvSpPr txBox="1">
            <a:spLocks noGrp="1"/>
          </p:cNvSpPr>
          <p:nvPr>
            <p:ph type="title"/>
          </p:nvPr>
        </p:nvSpPr>
        <p:spPr>
          <a:xfrm>
            <a:off x="273811" y="139700"/>
            <a:ext cx="6900545" cy="387985"/>
          </a:xfrm>
          <a:prstGeom prst="rect"/>
        </p:spPr>
        <p:txBody>
          <a:bodyPr wrap="square" lIns="0" tIns="15875" rIns="0" bIns="0" rtlCol="0" vert="horz">
            <a:spAutoFit/>
          </a:bodyPr>
          <a:lstStyle/>
          <a:p>
            <a:pPr marL="12700">
              <a:lnSpc>
                <a:spcPct val="100000"/>
              </a:lnSpc>
              <a:spcBef>
                <a:spcPts val="125"/>
              </a:spcBef>
              <a:tabLst>
                <a:tab pos="2662555" algn="l"/>
              </a:tabLst>
            </a:pPr>
            <a:r>
              <a:rPr dirty="0" sz="2350" spc="25"/>
              <a:t>「</a:t>
            </a:r>
            <a:r>
              <a:rPr dirty="0" sz="2350" spc="10"/>
              <a:t>G</a:t>
            </a:r>
            <a:r>
              <a:rPr dirty="0" sz="2350" spc="-25"/>
              <a:t>I</a:t>
            </a:r>
            <a:r>
              <a:rPr dirty="0" sz="2350" spc="10"/>
              <a:t>G</a:t>
            </a:r>
            <a:r>
              <a:rPr dirty="0" sz="2350" spc="20"/>
              <a:t>A</a:t>
            </a:r>
            <a:r>
              <a:rPr dirty="0" sz="2350" spc="25"/>
              <a:t>スクール</a:t>
            </a:r>
            <a:r>
              <a:rPr dirty="0" sz="2350"/>
              <a:t>	</a:t>
            </a:r>
            <a:r>
              <a:rPr dirty="0" sz="2350" spc="25"/>
              <a:t>自治体ピッチ」の開催について</a:t>
            </a:r>
            <a:endParaRPr sz="23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219" y="2825495"/>
            <a:ext cx="224154" cy="224154"/>
          </a:xfrm>
          <a:custGeom>
            <a:avLst/>
            <a:gdLst/>
            <a:ahLst/>
            <a:cxnLst/>
            <a:rect l="l" t="t" r="r" b="b"/>
            <a:pathLst>
              <a:path w="224155" h="224155">
                <a:moveTo>
                  <a:pt x="111918" y="0"/>
                </a:moveTo>
                <a:lnTo>
                  <a:pt x="0" y="112115"/>
                </a:lnTo>
                <a:lnTo>
                  <a:pt x="111918" y="224027"/>
                </a:lnTo>
                <a:lnTo>
                  <a:pt x="224027" y="112115"/>
                </a:lnTo>
                <a:lnTo>
                  <a:pt x="111918" y="0"/>
                </a:lnTo>
                <a:close/>
              </a:path>
            </a:pathLst>
          </a:custGeom>
          <a:solidFill>
            <a:srgbClr val="000000"/>
          </a:solidFill>
        </p:spPr>
        <p:txBody>
          <a:bodyPr wrap="square" lIns="0" tIns="0" rIns="0" bIns="0" rtlCol="0"/>
          <a:lstStyle/>
          <a:p/>
        </p:txBody>
      </p:sp>
      <p:sp>
        <p:nvSpPr>
          <p:cNvPr id="3" name="object 3"/>
          <p:cNvSpPr txBox="1"/>
          <p:nvPr/>
        </p:nvSpPr>
        <p:spPr>
          <a:xfrm>
            <a:off x="8107680" y="3653563"/>
            <a:ext cx="219710" cy="329565"/>
          </a:xfrm>
          <a:prstGeom prst="rect">
            <a:avLst/>
          </a:prstGeom>
        </p:spPr>
        <p:txBody>
          <a:bodyPr wrap="square" lIns="0" tIns="16510" rIns="0" bIns="0" rtlCol="0" vert="horz">
            <a:spAutoFit/>
          </a:bodyPr>
          <a:lstStyle/>
          <a:p>
            <a:pPr>
              <a:lnSpc>
                <a:spcPct val="100000"/>
              </a:lnSpc>
              <a:spcBef>
                <a:spcPts val="130"/>
              </a:spcBef>
            </a:pPr>
            <a:r>
              <a:rPr dirty="0" sz="1700" spc="25">
                <a:latin typeface="Meiryo"/>
                <a:cs typeface="Meiryo"/>
              </a:rPr>
              <a:t>）</a:t>
            </a:r>
            <a:endParaRPr sz="1700">
              <a:latin typeface="Meiryo"/>
              <a:cs typeface="Meiryo"/>
            </a:endParaRPr>
          </a:p>
        </p:txBody>
      </p:sp>
      <p:sp>
        <p:nvSpPr>
          <p:cNvPr id="4" name="object 4"/>
          <p:cNvSpPr/>
          <p:nvPr/>
        </p:nvSpPr>
        <p:spPr>
          <a:xfrm>
            <a:off x="617219" y="4108703"/>
            <a:ext cx="224154" cy="224154"/>
          </a:xfrm>
          <a:custGeom>
            <a:avLst/>
            <a:gdLst/>
            <a:ahLst/>
            <a:cxnLst/>
            <a:rect l="l" t="t" r="r" b="b"/>
            <a:pathLst>
              <a:path w="224155" h="224154">
                <a:moveTo>
                  <a:pt x="111918" y="0"/>
                </a:moveTo>
                <a:lnTo>
                  <a:pt x="0" y="112115"/>
                </a:lnTo>
                <a:lnTo>
                  <a:pt x="111918" y="224027"/>
                </a:lnTo>
                <a:lnTo>
                  <a:pt x="224027" y="112115"/>
                </a:lnTo>
                <a:lnTo>
                  <a:pt x="111918" y="0"/>
                </a:lnTo>
                <a:close/>
              </a:path>
            </a:pathLst>
          </a:custGeom>
          <a:solidFill>
            <a:srgbClr val="000000"/>
          </a:solidFill>
        </p:spPr>
        <p:txBody>
          <a:bodyPr wrap="square" lIns="0" tIns="0" rIns="0" bIns="0" rtlCol="0"/>
          <a:lstStyle/>
          <a:p/>
        </p:txBody>
      </p:sp>
      <p:sp>
        <p:nvSpPr>
          <p:cNvPr id="5" name="object 5"/>
          <p:cNvSpPr/>
          <p:nvPr/>
        </p:nvSpPr>
        <p:spPr>
          <a:xfrm>
            <a:off x="617219" y="4931664"/>
            <a:ext cx="224154" cy="224154"/>
          </a:xfrm>
          <a:custGeom>
            <a:avLst/>
            <a:gdLst/>
            <a:ahLst/>
            <a:cxnLst/>
            <a:rect l="l" t="t" r="r" b="b"/>
            <a:pathLst>
              <a:path w="224155" h="224154">
                <a:moveTo>
                  <a:pt x="111918" y="0"/>
                </a:moveTo>
                <a:lnTo>
                  <a:pt x="0" y="112115"/>
                </a:lnTo>
                <a:lnTo>
                  <a:pt x="111918" y="224028"/>
                </a:lnTo>
                <a:lnTo>
                  <a:pt x="224027" y="112115"/>
                </a:lnTo>
                <a:lnTo>
                  <a:pt x="111918" y="0"/>
                </a:lnTo>
                <a:close/>
              </a:path>
            </a:pathLst>
          </a:custGeom>
          <a:solidFill>
            <a:srgbClr val="000000"/>
          </a:solidFill>
        </p:spPr>
        <p:txBody>
          <a:bodyPr wrap="square" lIns="0" tIns="0" rIns="0" bIns="0" rtlCol="0"/>
          <a:lstStyle/>
          <a:p/>
        </p:txBody>
      </p:sp>
      <p:sp>
        <p:nvSpPr>
          <p:cNvPr id="6" name="object 6"/>
          <p:cNvSpPr/>
          <p:nvPr/>
        </p:nvSpPr>
        <p:spPr>
          <a:xfrm>
            <a:off x="611123" y="6207252"/>
            <a:ext cx="224154" cy="224154"/>
          </a:xfrm>
          <a:custGeom>
            <a:avLst/>
            <a:gdLst/>
            <a:ahLst/>
            <a:cxnLst/>
            <a:rect l="l" t="t" r="r" b="b"/>
            <a:pathLst>
              <a:path w="224155" h="224154">
                <a:moveTo>
                  <a:pt x="111918" y="0"/>
                </a:moveTo>
                <a:lnTo>
                  <a:pt x="0" y="112114"/>
                </a:lnTo>
                <a:lnTo>
                  <a:pt x="111918" y="224033"/>
                </a:lnTo>
                <a:lnTo>
                  <a:pt x="224028" y="112114"/>
                </a:lnTo>
                <a:lnTo>
                  <a:pt x="111918" y="0"/>
                </a:lnTo>
                <a:close/>
              </a:path>
            </a:pathLst>
          </a:custGeom>
          <a:solidFill>
            <a:srgbClr val="000000"/>
          </a:solidFill>
        </p:spPr>
        <p:txBody>
          <a:bodyPr wrap="square" lIns="0" tIns="0" rIns="0" bIns="0" rtlCol="0"/>
          <a:lstStyle/>
          <a:p/>
        </p:txBody>
      </p:sp>
      <p:sp>
        <p:nvSpPr>
          <p:cNvPr id="7" name="object 7"/>
          <p:cNvSpPr/>
          <p:nvPr/>
        </p:nvSpPr>
        <p:spPr>
          <a:xfrm>
            <a:off x="611123" y="6536441"/>
            <a:ext cx="224154" cy="224154"/>
          </a:xfrm>
          <a:custGeom>
            <a:avLst/>
            <a:gdLst/>
            <a:ahLst/>
            <a:cxnLst/>
            <a:rect l="l" t="t" r="r" b="b"/>
            <a:pathLst>
              <a:path w="224155" h="224154">
                <a:moveTo>
                  <a:pt x="111918" y="0"/>
                </a:moveTo>
                <a:lnTo>
                  <a:pt x="0" y="112109"/>
                </a:lnTo>
                <a:lnTo>
                  <a:pt x="111918" y="224027"/>
                </a:lnTo>
                <a:lnTo>
                  <a:pt x="224028" y="112109"/>
                </a:lnTo>
                <a:lnTo>
                  <a:pt x="111918" y="0"/>
                </a:lnTo>
                <a:close/>
              </a:path>
            </a:pathLst>
          </a:custGeom>
          <a:solidFill>
            <a:srgbClr val="000000"/>
          </a:solidFill>
        </p:spPr>
        <p:txBody>
          <a:bodyPr wrap="square" lIns="0" tIns="0" rIns="0" bIns="0" rtlCol="0"/>
          <a:lstStyle/>
          <a:p/>
        </p:txBody>
      </p:sp>
      <p:sp>
        <p:nvSpPr>
          <p:cNvPr id="8" name="object 8"/>
          <p:cNvSpPr/>
          <p:nvPr/>
        </p:nvSpPr>
        <p:spPr>
          <a:xfrm>
            <a:off x="611123" y="6865625"/>
            <a:ext cx="224154" cy="224154"/>
          </a:xfrm>
          <a:custGeom>
            <a:avLst/>
            <a:gdLst/>
            <a:ahLst/>
            <a:cxnLst/>
            <a:rect l="l" t="t" r="r" b="b"/>
            <a:pathLst>
              <a:path w="224155" h="224154">
                <a:moveTo>
                  <a:pt x="111918" y="0"/>
                </a:moveTo>
                <a:lnTo>
                  <a:pt x="0" y="112109"/>
                </a:lnTo>
                <a:lnTo>
                  <a:pt x="111918" y="224028"/>
                </a:lnTo>
                <a:lnTo>
                  <a:pt x="224028" y="112109"/>
                </a:lnTo>
                <a:lnTo>
                  <a:pt x="111918" y="0"/>
                </a:lnTo>
                <a:close/>
              </a:path>
            </a:pathLst>
          </a:custGeom>
          <a:solidFill>
            <a:srgbClr val="000000"/>
          </a:solidFill>
        </p:spPr>
        <p:txBody>
          <a:bodyPr wrap="square" lIns="0" tIns="0" rIns="0" bIns="0" rtlCol="0"/>
          <a:lstStyle/>
          <a:p/>
        </p:txBody>
      </p:sp>
      <p:grpSp>
        <p:nvGrpSpPr>
          <p:cNvPr id="9" name="object 9"/>
          <p:cNvGrpSpPr/>
          <p:nvPr/>
        </p:nvGrpSpPr>
        <p:grpSpPr>
          <a:xfrm>
            <a:off x="0" y="422148"/>
            <a:ext cx="10692130" cy="1739264"/>
            <a:chOff x="0" y="422148"/>
            <a:chExt cx="10692130" cy="1739264"/>
          </a:xfrm>
        </p:grpSpPr>
        <p:pic>
          <p:nvPicPr>
            <p:cNvPr id="10" name="object 10"/>
            <p:cNvPicPr/>
            <p:nvPr/>
          </p:nvPicPr>
          <p:blipFill>
            <a:blip r:embed="rId2" cstate="print"/>
            <a:stretch>
              <a:fillRect/>
            </a:stretch>
          </p:blipFill>
          <p:spPr>
            <a:xfrm>
              <a:off x="0" y="594360"/>
              <a:ext cx="10692003" cy="201168"/>
            </a:xfrm>
            <a:prstGeom prst="rect">
              <a:avLst/>
            </a:prstGeom>
          </p:spPr>
        </p:pic>
        <p:sp>
          <p:nvSpPr>
            <p:cNvPr id="11" name="object 11"/>
            <p:cNvSpPr/>
            <p:nvPr/>
          </p:nvSpPr>
          <p:spPr>
            <a:xfrm>
              <a:off x="32004" y="422147"/>
              <a:ext cx="10601325" cy="1725295"/>
            </a:xfrm>
            <a:custGeom>
              <a:avLst/>
              <a:gdLst/>
              <a:ahLst/>
              <a:cxnLst/>
              <a:rect l="l" t="t" r="r" b="b"/>
              <a:pathLst>
                <a:path w="10601325" h="1725295">
                  <a:moveTo>
                    <a:pt x="10600944" y="6096"/>
                  </a:moveTo>
                  <a:lnTo>
                    <a:pt x="10594848" y="0"/>
                  </a:lnTo>
                  <a:lnTo>
                    <a:pt x="6096" y="0"/>
                  </a:lnTo>
                  <a:lnTo>
                    <a:pt x="0" y="6096"/>
                  </a:lnTo>
                  <a:lnTo>
                    <a:pt x="0" y="409956"/>
                  </a:lnTo>
                  <a:lnTo>
                    <a:pt x="6096" y="416052"/>
                  </a:lnTo>
                  <a:lnTo>
                    <a:pt x="51816" y="416052"/>
                  </a:lnTo>
                  <a:lnTo>
                    <a:pt x="51816" y="1725168"/>
                  </a:lnTo>
                  <a:lnTo>
                    <a:pt x="10514076" y="1725168"/>
                  </a:lnTo>
                  <a:lnTo>
                    <a:pt x="10514076" y="416052"/>
                  </a:lnTo>
                  <a:lnTo>
                    <a:pt x="10594848" y="416052"/>
                  </a:lnTo>
                  <a:lnTo>
                    <a:pt x="10600944" y="409956"/>
                  </a:lnTo>
                  <a:lnTo>
                    <a:pt x="10600944" y="402336"/>
                  </a:lnTo>
                  <a:lnTo>
                    <a:pt x="10600944" y="388620"/>
                  </a:lnTo>
                  <a:lnTo>
                    <a:pt x="10600944" y="27432"/>
                  </a:lnTo>
                  <a:lnTo>
                    <a:pt x="10600944" y="13716"/>
                  </a:lnTo>
                  <a:lnTo>
                    <a:pt x="10600944" y="6096"/>
                  </a:lnTo>
                  <a:close/>
                </a:path>
              </a:pathLst>
            </a:custGeom>
            <a:solidFill>
              <a:srgbClr val="FFFFFF"/>
            </a:solidFill>
          </p:spPr>
          <p:txBody>
            <a:bodyPr wrap="square" lIns="0" tIns="0" rIns="0" bIns="0" rtlCol="0"/>
            <a:lstStyle/>
            <a:p/>
          </p:txBody>
        </p:sp>
        <p:sp>
          <p:nvSpPr>
            <p:cNvPr id="12" name="object 12"/>
            <p:cNvSpPr/>
            <p:nvPr/>
          </p:nvSpPr>
          <p:spPr>
            <a:xfrm>
              <a:off x="70103" y="806196"/>
              <a:ext cx="10490200" cy="1355090"/>
            </a:xfrm>
            <a:custGeom>
              <a:avLst/>
              <a:gdLst/>
              <a:ahLst/>
              <a:cxnLst/>
              <a:rect l="l" t="t" r="r" b="b"/>
              <a:pathLst>
                <a:path w="10490200" h="1355089">
                  <a:moveTo>
                    <a:pt x="10483596" y="0"/>
                  </a:moveTo>
                  <a:lnTo>
                    <a:pt x="6096" y="0"/>
                  </a:lnTo>
                  <a:lnTo>
                    <a:pt x="0" y="6096"/>
                  </a:lnTo>
                  <a:lnTo>
                    <a:pt x="0" y="1348740"/>
                  </a:lnTo>
                  <a:lnTo>
                    <a:pt x="6096" y="1354836"/>
                  </a:lnTo>
                  <a:lnTo>
                    <a:pt x="10483596" y="1354836"/>
                  </a:lnTo>
                  <a:lnTo>
                    <a:pt x="10489692" y="1348740"/>
                  </a:lnTo>
                  <a:lnTo>
                    <a:pt x="10489692" y="1341120"/>
                  </a:lnTo>
                  <a:lnTo>
                    <a:pt x="27432" y="1341120"/>
                  </a:lnTo>
                  <a:lnTo>
                    <a:pt x="13716" y="1327404"/>
                  </a:lnTo>
                  <a:lnTo>
                    <a:pt x="27432" y="1327404"/>
                  </a:lnTo>
                  <a:lnTo>
                    <a:pt x="27432" y="27432"/>
                  </a:lnTo>
                  <a:lnTo>
                    <a:pt x="13716" y="27432"/>
                  </a:lnTo>
                  <a:lnTo>
                    <a:pt x="27432" y="13716"/>
                  </a:lnTo>
                  <a:lnTo>
                    <a:pt x="10489692" y="13716"/>
                  </a:lnTo>
                  <a:lnTo>
                    <a:pt x="10489692" y="6096"/>
                  </a:lnTo>
                  <a:lnTo>
                    <a:pt x="10483596" y="0"/>
                  </a:lnTo>
                  <a:close/>
                </a:path>
                <a:path w="10490200" h="1355089">
                  <a:moveTo>
                    <a:pt x="27432" y="1327404"/>
                  </a:moveTo>
                  <a:lnTo>
                    <a:pt x="13716" y="1327404"/>
                  </a:lnTo>
                  <a:lnTo>
                    <a:pt x="27432" y="1341120"/>
                  </a:lnTo>
                  <a:lnTo>
                    <a:pt x="27432" y="1327404"/>
                  </a:lnTo>
                  <a:close/>
                </a:path>
                <a:path w="10490200" h="1355089">
                  <a:moveTo>
                    <a:pt x="10462260" y="1327404"/>
                  </a:moveTo>
                  <a:lnTo>
                    <a:pt x="27432" y="1327404"/>
                  </a:lnTo>
                  <a:lnTo>
                    <a:pt x="27432" y="1341120"/>
                  </a:lnTo>
                  <a:lnTo>
                    <a:pt x="10462260" y="1341120"/>
                  </a:lnTo>
                  <a:lnTo>
                    <a:pt x="10462260" y="1327404"/>
                  </a:lnTo>
                  <a:close/>
                </a:path>
                <a:path w="10490200" h="1355089">
                  <a:moveTo>
                    <a:pt x="10462260" y="13716"/>
                  </a:moveTo>
                  <a:lnTo>
                    <a:pt x="10462260" y="1341120"/>
                  </a:lnTo>
                  <a:lnTo>
                    <a:pt x="10475976" y="1327404"/>
                  </a:lnTo>
                  <a:lnTo>
                    <a:pt x="10489692" y="1327404"/>
                  </a:lnTo>
                  <a:lnTo>
                    <a:pt x="10489692" y="27432"/>
                  </a:lnTo>
                  <a:lnTo>
                    <a:pt x="10475976" y="27432"/>
                  </a:lnTo>
                  <a:lnTo>
                    <a:pt x="10462260" y="13716"/>
                  </a:lnTo>
                  <a:close/>
                </a:path>
                <a:path w="10490200" h="1355089">
                  <a:moveTo>
                    <a:pt x="10489692" y="1327404"/>
                  </a:moveTo>
                  <a:lnTo>
                    <a:pt x="10475976" y="1327404"/>
                  </a:lnTo>
                  <a:lnTo>
                    <a:pt x="10462260" y="1341120"/>
                  </a:lnTo>
                  <a:lnTo>
                    <a:pt x="10489692" y="1341120"/>
                  </a:lnTo>
                  <a:lnTo>
                    <a:pt x="10489692" y="1327404"/>
                  </a:lnTo>
                  <a:close/>
                </a:path>
                <a:path w="10490200" h="1355089">
                  <a:moveTo>
                    <a:pt x="27432" y="13716"/>
                  </a:moveTo>
                  <a:lnTo>
                    <a:pt x="13716" y="27432"/>
                  </a:lnTo>
                  <a:lnTo>
                    <a:pt x="27432" y="27432"/>
                  </a:lnTo>
                  <a:lnTo>
                    <a:pt x="27432" y="13716"/>
                  </a:lnTo>
                  <a:close/>
                </a:path>
                <a:path w="10490200" h="1355089">
                  <a:moveTo>
                    <a:pt x="10462260" y="13716"/>
                  </a:moveTo>
                  <a:lnTo>
                    <a:pt x="27432" y="13716"/>
                  </a:lnTo>
                  <a:lnTo>
                    <a:pt x="27432" y="27432"/>
                  </a:lnTo>
                  <a:lnTo>
                    <a:pt x="10462260" y="27432"/>
                  </a:lnTo>
                  <a:lnTo>
                    <a:pt x="10462260" y="13716"/>
                  </a:lnTo>
                  <a:close/>
                </a:path>
                <a:path w="10490200" h="1355089">
                  <a:moveTo>
                    <a:pt x="10489692" y="13716"/>
                  </a:moveTo>
                  <a:lnTo>
                    <a:pt x="10462260" y="13716"/>
                  </a:lnTo>
                  <a:lnTo>
                    <a:pt x="10475976" y="27432"/>
                  </a:lnTo>
                  <a:lnTo>
                    <a:pt x="10489692" y="27432"/>
                  </a:lnTo>
                  <a:lnTo>
                    <a:pt x="10489692" y="13716"/>
                  </a:lnTo>
                  <a:close/>
                </a:path>
              </a:pathLst>
            </a:custGeom>
            <a:solidFill>
              <a:srgbClr val="1F497C"/>
            </a:solidFill>
          </p:spPr>
          <p:txBody>
            <a:bodyPr wrap="square" lIns="0" tIns="0" rIns="0" bIns="0" rtlCol="0"/>
            <a:lstStyle/>
            <a:p/>
          </p:txBody>
        </p:sp>
      </p:grpSp>
      <p:sp>
        <p:nvSpPr>
          <p:cNvPr id="13" name="object 13"/>
          <p:cNvSpPr txBox="1"/>
          <p:nvPr/>
        </p:nvSpPr>
        <p:spPr>
          <a:xfrm>
            <a:off x="81788" y="1080008"/>
            <a:ext cx="10321925" cy="6063615"/>
          </a:xfrm>
          <a:prstGeom prst="rect">
            <a:avLst/>
          </a:prstGeom>
        </p:spPr>
        <p:txBody>
          <a:bodyPr wrap="square" lIns="0" tIns="12700" rIns="0" bIns="0" rtlCol="0" vert="horz">
            <a:spAutoFit/>
          </a:bodyPr>
          <a:lstStyle/>
          <a:p>
            <a:pPr marL="291465" marR="5080" indent="-190500">
              <a:lnSpc>
                <a:spcPct val="99700"/>
              </a:lnSpc>
              <a:spcBef>
                <a:spcPts val="100"/>
              </a:spcBef>
              <a:buSzPct val="94871"/>
              <a:buFont typeface="Meiryo"/>
              <a:buChar char="○"/>
              <a:tabLst>
                <a:tab pos="348615" algn="l"/>
              </a:tabLst>
            </a:pPr>
            <a:r>
              <a:rPr dirty="0" u="sng" sz="1950" spc="-10" b="1">
                <a:uFill>
                  <a:solidFill>
                    <a:srgbClr val="000000"/>
                  </a:solidFill>
                </a:uFill>
                <a:latin typeface="Meiryo"/>
                <a:cs typeface="Meiryo"/>
              </a:rPr>
              <a:t>端末１台当たり４.５万円の補助額内で調達可能な基本パッケージと、先進自治体での実績</a:t>
            </a:r>
            <a:r>
              <a:rPr dirty="0" u="sng" sz="1950" spc="-1955" b="1">
                <a:uFill>
                  <a:solidFill>
                    <a:srgbClr val="000000"/>
                  </a:solidFill>
                </a:uFill>
                <a:latin typeface="Meiryo"/>
                <a:cs typeface="Meiryo"/>
              </a:rPr>
              <a:t>の </a:t>
            </a:r>
            <a:r>
              <a:rPr dirty="0" u="sng" sz="1950" spc="-10" b="1">
                <a:uFill>
                  <a:solidFill>
                    <a:srgbClr val="000000"/>
                  </a:solidFill>
                </a:uFill>
                <a:latin typeface="Meiryo"/>
                <a:cs typeface="Meiryo"/>
              </a:rPr>
              <a:t>あるネットワークやアプリケーション等も含めた応用的なパッケージの</a:t>
            </a:r>
            <a:r>
              <a:rPr dirty="0" u="sng" sz="1950" spc="-5" b="1">
                <a:uFill>
                  <a:solidFill>
                    <a:srgbClr val="000000"/>
                  </a:solidFill>
                </a:uFill>
                <a:latin typeface="Meiryo"/>
                <a:cs typeface="Meiryo"/>
              </a:rPr>
              <a:t>2</a:t>
            </a:r>
            <a:r>
              <a:rPr dirty="0" u="sng" sz="1950" spc="-10" b="1">
                <a:uFill>
                  <a:solidFill>
                    <a:srgbClr val="000000"/>
                  </a:solidFill>
                </a:uFill>
                <a:latin typeface="Meiryo"/>
                <a:cs typeface="Meiryo"/>
              </a:rPr>
              <a:t>種類を各ベンダ ーからピッチ（プレゼンテーション）する場を開催</a:t>
            </a:r>
            <a:r>
              <a:rPr dirty="0" sz="1950" spc="-10">
                <a:latin typeface="Meiryo"/>
                <a:cs typeface="Meiryo"/>
              </a:rPr>
              <a:t>する。</a:t>
            </a:r>
            <a:endParaRPr sz="1950">
              <a:latin typeface="Meiryo"/>
              <a:cs typeface="Meiryo"/>
            </a:endParaRPr>
          </a:p>
          <a:p>
            <a:pPr marL="882650" marR="5631180" indent="-864235">
              <a:lnSpc>
                <a:spcPct val="150700"/>
              </a:lnSpc>
              <a:spcBef>
                <a:spcPts val="950"/>
              </a:spcBef>
              <a:tabLst>
                <a:tab pos="1431290" algn="l"/>
              </a:tabLst>
            </a:pPr>
            <a:r>
              <a:rPr dirty="0" sz="2150" spc="5" b="1">
                <a:latin typeface="Meiryo"/>
                <a:cs typeface="Meiryo"/>
              </a:rPr>
              <a:t>①ピッチ（プレゼンテーション）当日 </a:t>
            </a:r>
            <a:r>
              <a:rPr dirty="0" sz="2150" spc="10" b="1">
                <a:latin typeface="Meiryo"/>
                <a:cs typeface="Meiryo"/>
              </a:rPr>
              <a:t>日	時</a:t>
            </a:r>
            <a:r>
              <a:rPr dirty="0" sz="2150" spc="5" b="1">
                <a:latin typeface="Meiryo"/>
                <a:cs typeface="Meiryo"/>
              </a:rPr>
              <a:t>：2020</a:t>
            </a:r>
            <a:r>
              <a:rPr dirty="0" sz="2150" spc="10" b="1">
                <a:latin typeface="Meiryo"/>
                <a:cs typeface="Meiryo"/>
              </a:rPr>
              <a:t>年３月（予定）</a:t>
            </a:r>
            <a:endParaRPr sz="2150">
              <a:latin typeface="Meiryo"/>
              <a:cs typeface="Meiryo"/>
            </a:endParaRPr>
          </a:p>
          <a:p>
            <a:pPr marL="731520">
              <a:lnSpc>
                <a:spcPct val="100000"/>
              </a:lnSpc>
              <a:spcBef>
                <a:spcPts val="415"/>
              </a:spcBef>
            </a:pPr>
            <a:r>
              <a:rPr dirty="0" sz="1700" spc="25">
                <a:latin typeface="Meiryo"/>
                <a:cs typeface="Meiryo"/>
              </a:rPr>
              <a:t>※３部構成で、１部につき３社程度がピッチ（プレゼンテーション）</a:t>
            </a:r>
            <a:endParaRPr sz="1700">
              <a:latin typeface="Meiryo"/>
              <a:cs typeface="Meiryo"/>
            </a:endParaRPr>
          </a:p>
          <a:p>
            <a:pPr marL="731520">
              <a:lnSpc>
                <a:spcPct val="100000"/>
              </a:lnSpc>
              <a:spcBef>
                <a:spcPts val="35"/>
              </a:spcBef>
            </a:pPr>
            <a:r>
              <a:rPr dirty="0" sz="1700" spc="25">
                <a:latin typeface="Meiryo"/>
                <a:cs typeface="Meiryo"/>
              </a:rPr>
              <a:t>※１提案者につき</a:t>
            </a:r>
            <a:r>
              <a:rPr dirty="0" sz="1700" spc="5">
                <a:latin typeface="Meiryo"/>
                <a:cs typeface="Meiryo"/>
              </a:rPr>
              <a:t>20</a:t>
            </a:r>
            <a:r>
              <a:rPr dirty="0" sz="1700" spc="25">
                <a:latin typeface="Meiryo"/>
                <a:cs typeface="Meiryo"/>
              </a:rPr>
              <a:t>分</a:t>
            </a:r>
            <a:r>
              <a:rPr dirty="0" sz="1700" spc="10">
                <a:latin typeface="Meiryo"/>
                <a:cs typeface="Meiryo"/>
              </a:rPr>
              <a:t>（10</a:t>
            </a:r>
            <a:r>
              <a:rPr dirty="0" sz="1700" spc="25">
                <a:latin typeface="Meiryo"/>
                <a:cs typeface="Meiryo"/>
              </a:rPr>
              <a:t>分提案、</a:t>
            </a:r>
            <a:r>
              <a:rPr dirty="0" sz="1700" spc="10">
                <a:latin typeface="Meiryo"/>
                <a:cs typeface="Meiryo"/>
              </a:rPr>
              <a:t>10</a:t>
            </a:r>
            <a:r>
              <a:rPr dirty="0" sz="1700" spc="25">
                <a:latin typeface="Meiryo"/>
                <a:cs typeface="Meiryo"/>
              </a:rPr>
              <a:t>分質疑応答）</a:t>
            </a:r>
            <a:endParaRPr sz="1700">
              <a:latin typeface="Meiryo"/>
              <a:cs typeface="Meiryo"/>
            </a:endParaRPr>
          </a:p>
          <a:p>
            <a:pPr marL="731520">
              <a:lnSpc>
                <a:spcPct val="100000"/>
              </a:lnSpc>
              <a:spcBef>
                <a:spcPts val="35"/>
              </a:spcBef>
            </a:pPr>
            <a:r>
              <a:rPr dirty="0" sz="1700" spc="25">
                <a:latin typeface="Meiryo"/>
                <a:cs typeface="Meiryo"/>
              </a:rPr>
              <a:t>※各部の終了後に提案者と個別に面談できる時間を設ける。（各部約</a:t>
            </a:r>
            <a:r>
              <a:rPr dirty="0" sz="1700" spc="5">
                <a:latin typeface="Meiryo"/>
                <a:cs typeface="Meiryo"/>
              </a:rPr>
              <a:t>20</a:t>
            </a:r>
            <a:r>
              <a:rPr dirty="0" sz="1700" spc="25">
                <a:latin typeface="Meiryo"/>
                <a:cs typeface="Meiryo"/>
              </a:rPr>
              <a:t>分</a:t>
            </a:r>
            <a:endParaRPr sz="1700">
              <a:latin typeface="Meiryo"/>
              <a:cs typeface="Meiryo"/>
            </a:endParaRPr>
          </a:p>
          <a:p>
            <a:pPr marL="882650">
              <a:lnSpc>
                <a:spcPct val="100000"/>
              </a:lnSpc>
              <a:spcBef>
                <a:spcPts val="919"/>
              </a:spcBef>
              <a:tabLst>
                <a:tab pos="1431290" algn="l"/>
              </a:tabLst>
            </a:pPr>
            <a:r>
              <a:rPr dirty="0" sz="2150" spc="10" b="1">
                <a:latin typeface="Meiryo"/>
                <a:cs typeface="Meiryo"/>
              </a:rPr>
              <a:t>場	所：調整中（別途提示）</a:t>
            </a:r>
            <a:endParaRPr sz="2150">
              <a:latin typeface="Meiryo"/>
              <a:cs typeface="Meiryo"/>
            </a:endParaRPr>
          </a:p>
          <a:p>
            <a:pPr algn="r" marR="4863465">
              <a:lnSpc>
                <a:spcPct val="100000"/>
              </a:lnSpc>
              <a:spcBef>
                <a:spcPts val="335"/>
              </a:spcBef>
            </a:pPr>
            <a:r>
              <a:rPr dirty="0" sz="2150" spc="10" b="1">
                <a:latin typeface="Meiryo"/>
                <a:cs typeface="Meiryo"/>
              </a:rPr>
              <a:t>（東京都において実施予定）</a:t>
            </a:r>
            <a:endParaRPr sz="2150">
              <a:latin typeface="Meiryo"/>
              <a:cs typeface="Meiryo"/>
            </a:endParaRPr>
          </a:p>
          <a:p>
            <a:pPr algn="r" marR="4768850">
              <a:lnSpc>
                <a:spcPct val="100000"/>
              </a:lnSpc>
              <a:spcBef>
                <a:spcPts val="985"/>
              </a:spcBef>
            </a:pPr>
            <a:r>
              <a:rPr dirty="0" sz="2150" spc="10" b="1">
                <a:latin typeface="Meiryo"/>
                <a:cs typeface="Meiryo"/>
              </a:rPr>
              <a:t>当日の様子は</a:t>
            </a:r>
            <a:r>
              <a:rPr dirty="0" sz="2150" spc="-135" b="1">
                <a:latin typeface="Meiryo"/>
                <a:cs typeface="Meiryo"/>
              </a:rPr>
              <a:t>Y</a:t>
            </a:r>
            <a:r>
              <a:rPr dirty="0" sz="2150" spc="5" b="1">
                <a:latin typeface="Meiryo"/>
                <a:cs typeface="Meiryo"/>
              </a:rPr>
              <a:t>o</a:t>
            </a:r>
            <a:r>
              <a:rPr dirty="0" sz="2150" spc="-5" b="1">
                <a:latin typeface="Meiryo"/>
                <a:cs typeface="Meiryo"/>
              </a:rPr>
              <a:t>u</a:t>
            </a:r>
            <a:r>
              <a:rPr dirty="0" sz="2150" spc="-215" b="1">
                <a:latin typeface="Meiryo"/>
                <a:cs typeface="Meiryo"/>
              </a:rPr>
              <a:t>T</a:t>
            </a:r>
            <a:r>
              <a:rPr dirty="0" sz="2150" spc="-5" b="1">
                <a:latin typeface="Meiryo"/>
                <a:cs typeface="Meiryo"/>
              </a:rPr>
              <a:t>u</a:t>
            </a:r>
            <a:r>
              <a:rPr dirty="0" sz="2150" spc="5" b="1">
                <a:latin typeface="Meiryo"/>
                <a:cs typeface="Meiryo"/>
              </a:rPr>
              <a:t>be</a:t>
            </a:r>
            <a:r>
              <a:rPr dirty="0" sz="2150" spc="10" b="1">
                <a:latin typeface="Meiryo"/>
                <a:cs typeface="Meiryo"/>
              </a:rPr>
              <a:t>LI</a:t>
            </a:r>
            <a:r>
              <a:rPr dirty="0" sz="2150" b="1">
                <a:latin typeface="Meiryo"/>
                <a:cs typeface="Meiryo"/>
              </a:rPr>
              <a:t>V</a:t>
            </a:r>
            <a:r>
              <a:rPr dirty="0" sz="2150" spc="5" b="1">
                <a:latin typeface="Meiryo"/>
                <a:cs typeface="Meiryo"/>
              </a:rPr>
              <a:t>Eで生中継</a:t>
            </a:r>
            <a:endParaRPr sz="2150">
              <a:latin typeface="Meiryo"/>
              <a:cs typeface="Meiryo"/>
            </a:endParaRPr>
          </a:p>
          <a:p>
            <a:pPr>
              <a:lnSpc>
                <a:spcPct val="100000"/>
              </a:lnSpc>
              <a:spcBef>
                <a:spcPts val="85"/>
              </a:spcBef>
            </a:pPr>
            <a:endParaRPr sz="2300">
              <a:latin typeface="Meiryo"/>
              <a:cs typeface="Meiryo"/>
            </a:endParaRPr>
          </a:p>
          <a:p>
            <a:pPr marL="12700">
              <a:lnSpc>
                <a:spcPct val="100000"/>
              </a:lnSpc>
            </a:pPr>
            <a:r>
              <a:rPr dirty="0" sz="2150" spc="10" b="1">
                <a:latin typeface="Meiryo"/>
                <a:cs typeface="Meiryo"/>
              </a:rPr>
              <a:t>②後日視聴期間</a:t>
            </a:r>
            <a:endParaRPr sz="2150">
              <a:latin typeface="Meiryo"/>
              <a:cs typeface="Meiryo"/>
            </a:endParaRPr>
          </a:p>
          <a:p>
            <a:pPr marL="876300">
              <a:lnSpc>
                <a:spcPct val="100000"/>
              </a:lnSpc>
              <a:spcBef>
                <a:spcPts val="340"/>
              </a:spcBef>
              <a:tabLst>
                <a:tab pos="1424940" algn="l"/>
              </a:tabLst>
            </a:pPr>
            <a:r>
              <a:rPr dirty="0" sz="2150" spc="10" b="1">
                <a:latin typeface="Meiryo"/>
                <a:cs typeface="Meiryo"/>
              </a:rPr>
              <a:t>日	時</a:t>
            </a:r>
            <a:r>
              <a:rPr dirty="0" sz="2150" spc="5" b="1">
                <a:latin typeface="Meiryo"/>
                <a:cs typeface="Meiryo"/>
              </a:rPr>
              <a:t>：2020</a:t>
            </a:r>
            <a:r>
              <a:rPr dirty="0" sz="2150" spc="10" b="1">
                <a:latin typeface="Meiryo"/>
                <a:cs typeface="Meiryo"/>
              </a:rPr>
              <a:t>年３月中（予定）</a:t>
            </a:r>
            <a:endParaRPr sz="2150">
              <a:latin typeface="Meiryo"/>
              <a:cs typeface="Meiryo"/>
            </a:endParaRPr>
          </a:p>
          <a:p>
            <a:pPr marL="876300">
              <a:lnSpc>
                <a:spcPct val="100000"/>
              </a:lnSpc>
              <a:spcBef>
                <a:spcPts val="10"/>
              </a:spcBef>
              <a:tabLst>
                <a:tab pos="1424940" algn="l"/>
              </a:tabLst>
            </a:pPr>
            <a:r>
              <a:rPr dirty="0" sz="2150" spc="10" b="1">
                <a:latin typeface="Meiryo"/>
                <a:cs typeface="Meiryo"/>
              </a:rPr>
              <a:t>方	法</a:t>
            </a:r>
            <a:r>
              <a:rPr dirty="0" sz="2150" spc="-45" b="1">
                <a:latin typeface="Meiryo"/>
                <a:cs typeface="Meiryo"/>
              </a:rPr>
              <a:t>：YouTube</a:t>
            </a:r>
            <a:r>
              <a:rPr dirty="0" sz="2150" spc="10" b="1">
                <a:latin typeface="Meiryo"/>
                <a:cs typeface="Meiryo"/>
              </a:rPr>
              <a:t>にて当日の録画動画を配信</a:t>
            </a:r>
            <a:endParaRPr sz="2150">
              <a:latin typeface="Meiryo"/>
              <a:cs typeface="Meiryo"/>
            </a:endParaRPr>
          </a:p>
          <a:p>
            <a:pPr marL="876300">
              <a:lnSpc>
                <a:spcPct val="100000"/>
              </a:lnSpc>
              <a:spcBef>
                <a:spcPts val="10"/>
              </a:spcBef>
            </a:pPr>
            <a:r>
              <a:rPr dirty="0" sz="2150" spc="10" b="1">
                <a:latin typeface="Meiryo"/>
                <a:cs typeface="Meiryo"/>
              </a:rPr>
              <a:t>アプリケーション「</a:t>
            </a:r>
            <a:r>
              <a:rPr dirty="0" sz="2150" b="1">
                <a:latin typeface="Meiryo"/>
                <a:cs typeface="Meiryo"/>
              </a:rPr>
              <a:t>S</a:t>
            </a:r>
            <a:r>
              <a:rPr dirty="0" sz="2150" b="1">
                <a:latin typeface="Meiryo"/>
                <a:cs typeface="Meiryo"/>
              </a:rPr>
              <a:t>li</a:t>
            </a:r>
            <a:r>
              <a:rPr dirty="0" sz="2150" spc="-10" b="1">
                <a:latin typeface="Meiryo"/>
                <a:cs typeface="Meiryo"/>
              </a:rPr>
              <a:t>.</a:t>
            </a:r>
            <a:r>
              <a:rPr dirty="0" sz="2150" spc="5" b="1">
                <a:latin typeface="Meiryo"/>
                <a:cs typeface="Meiryo"/>
              </a:rPr>
              <a:t>do」を利用し、参加者からの質問・意見を受付</a:t>
            </a:r>
            <a:endParaRPr sz="2150">
              <a:latin typeface="Meiryo"/>
              <a:cs typeface="Meiryo"/>
            </a:endParaRPr>
          </a:p>
        </p:txBody>
      </p:sp>
      <p:sp>
        <p:nvSpPr>
          <p:cNvPr id="14" name="object 14"/>
          <p:cNvSpPr txBox="1"/>
          <p:nvPr/>
        </p:nvSpPr>
        <p:spPr>
          <a:xfrm>
            <a:off x="211836" y="723900"/>
            <a:ext cx="1324610" cy="364490"/>
          </a:xfrm>
          <a:prstGeom prst="rect">
            <a:avLst/>
          </a:prstGeom>
          <a:solidFill>
            <a:srgbClr val="4F80BC"/>
          </a:solidFill>
        </p:spPr>
        <p:txBody>
          <a:bodyPr wrap="square" lIns="0" tIns="18415" rIns="0" bIns="0" rtlCol="0" vert="horz">
            <a:spAutoFit/>
          </a:bodyPr>
          <a:lstStyle/>
          <a:p>
            <a:pPr algn="ctr" marL="1270">
              <a:lnSpc>
                <a:spcPct val="100000"/>
              </a:lnSpc>
              <a:spcBef>
                <a:spcPts val="145"/>
              </a:spcBef>
            </a:pPr>
            <a:r>
              <a:rPr dirty="0" sz="1700" spc="25" b="1">
                <a:solidFill>
                  <a:srgbClr val="FFFFFF"/>
                </a:solidFill>
                <a:latin typeface="Meiryo"/>
                <a:cs typeface="Meiryo"/>
              </a:rPr>
              <a:t>概要</a:t>
            </a:r>
            <a:endParaRPr sz="1700">
              <a:latin typeface="Meiryo"/>
              <a:cs typeface="Meiryo"/>
            </a:endParaRPr>
          </a:p>
        </p:txBody>
      </p:sp>
      <p:pic>
        <p:nvPicPr>
          <p:cNvPr id="15" name="object 15"/>
          <p:cNvPicPr/>
          <p:nvPr/>
        </p:nvPicPr>
        <p:blipFill>
          <a:blip r:embed="rId3" cstate="print"/>
          <a:stretch>
            <a:fillRect/>
          </a:stretch>
        </p:blipFill>
        <p:spPr>
          <a:xfrm>
            <a:off x="8129016" y="3022092"/>
            <a:ext cx="2420112" cy="2753868"/>
          </a:xfrm>
          <a:prstGeom prst="rect">
            <a:avLst/>
          </a:prstGeom>
        </p:spPr>
      </p:pic>
      <p:pic>
        <p:nvPicPr>
          <p:cNvPr id="16" name="object 16"/>
          <p:cNvPicPr/>
          <p:nvPr/>
        </p:nvPicPr>
        <p:blipFill>
          <a:blip r:embed="rId4" cstate="print"/>
          <a:stretch>
            <a:fillRect/>
          </a:stretch>
        </p:blipFill>
        <p:spPr>
          <a:xfrm>
            <a:off x="6961631" y="4069079"/>
            <a:ext cx="1098803" cy="807720"/>
          </a:xfrm>
          <a:prstGeom prst="rect">
            <a:avLst/>
          </a:prstGeom>
        </p:spPr>
      </p:pic>
      <p:sp>
        <p:nvSpPr>
          <p:cNvPr id="17" name="object 17"/>
          <p:cNvSpPr txBox="1">
            <a:spLocks noGrp="1"/>
          </p:cNvSpPr>
          <p:nvPr>
            <p:ph type="title"/>
          </p:nvPr>
        </p:nvSpPr>
        <p:spPr>
          <a:xfrm>
            <a:off x="273811" y="139700"/>
            <a:ext cx="2374265" cy="387985"/>
          </a:xfrm>
          <a:prstGeom prst="rect"/>
        </p:spPr>
        <p:txBody>
          <a:bodyPr wrap="square" lIns="0" tIns="15875" rIns="0" bIns="0" rtlCol="0" vert="horz">
            <a:spAutoFit/>
          </a:bodyPr>
          <a:lstStyle/>
          <a:p>
            <a:pPr marL="12700">
              <a:lnSpc>
                <a:spcPct val="100000"/>
              </a:lnSpc>
              <a:spcBef>
                <a:spcPts val="125"/>
              </a:spcBef>
            </a:pPr>
            <a:r>
              <a:rPr dirty="0" sz="2350" spc="25"/>
              <a:t>「</a:t>
            </a:r>
            <a:r>
              <a:rPr dirty="0" sz="2350" spc="10"/>
              <a:t>G</a:t>
            </a:r>
            <a:r>
              <a:rPr dirty="0" sz="2350" spc="-25"/>
              <a:t>I</a:t>
            </a:r>
            <a:r>
              <a:rPr dirty="0" sz="2350" spc="10"/>
              <a:t>G</a:t>
            </a:r>
            <a:r>
              <a:rPr dirty="0" sz="2350" spc="20"/>
              <a:t>A</a:t>
            </a:r>
            <a:r>
              <a:rPr dirty="0" sz="2350" spc="25"/>
              <a:t>スクール</a:t>
            </a:r>
            <a:endParaRPr sz="2350"/>
          </a:p>
        </p:txBody>
      </p:sp>
      <p:sp>
        <p:nvSpPr>
          <p:cNvPr id="18" name="object 18"/>
          <p:cNvSpPr txBox="1"/>
          <p:nvPr/>
        </p:nvSpPr>
        <p:spPr>
          <a:xfrm>
            <a:off x="2924048" y="139700"/>
            <a:ext cx="3948429" cy="387985"/>
          </a:xfrm>
          <a:prstGeom prst="rect">
            <a:avLst/>
          </a:prstGeom>
        </p:spPr>
        <p:txBody>
          <a:bodyPr wrap="square" lIns="0" tIns="15875" rIns="0" bIns="0" rtlCol="0" vert="horz">
            <a:spAutoFit/>
          </a:bodyPr>
          <a:lstStyle/>
          <a:p>
            <a:pPr marL="12700">
              <a:lnSpc>
                <a:spcPct val="100000"/>
              </a:lnSpc>
              <a:spcBef>
                <a:spcPts val="125"/>
              </a:spcBef>
            </a:pPr>
            <a:r>
              <a:rPr dirty="0" sz="2350" spc="25" b="1">
                <a:solidFill>
                  <a:srgbClr val="024FA1"/>
                </a:solidFill>
                <a:latin typeface="Meiryo"/>
                <a:cs typeface="Meiryo"/>
              </a:rPr>
              <a:t>自治体ピッチ」開催イメージ</a:t>
            </a:r>
            <a:endParaRPr sz="2350">
              <a:latin typeface="Meiryo"/>
              <a:cs typeface="Meiryo"/>
            </a:endParaRPr>
          </a:p>
        </p:txBody>
      </p:sp>
      <p:sp>
        <p:nvSpPr>
          <p:cNvPr id="19" name="object 19"/>
          <p:cNvSpPr/>
          <p:nvPr/>
        </p:nvSpPr>
        <p:spPr>
          <a:xfrm>
            <a:off x="10276332" y="7091184"/>
            <a:ext cx="312420" cy="338455"/>
          </a:xfrm>
          <a:custGeom>
            <a:avLst/>
            <a:gdLst/>
            <a:ahLst/>
            <a:cxnLst/>
            <a:rect l="l" t="t" r="r" b="b"/>
            <a:pathLst>
              <a:path w="312420" h="338454">
                <a:moveTo>
                  <a:pt x="312420" y="6096"/>
                </a:moveTo>
                <a:lnTo>
                  <a:pt x="306324" y="0"/>
                </a:lnTo>
                <a:lnTo>
                  <a:pt x="7620" y="0"/>
                </a:lnTo>
                <a:lnTo>
                  <a:pt x="0" y="6096"/>
                </a:lnTo>
                <a:lnTo>
                  <a:pt x="0" y="332232"/>
                </a:lnTo>
                <a:lnTo>
                  <a:pt x="7620" y="338328"/>
                </a:lnTo>
                <a:lnTo>
                  <a:pt x="306324" y="338328"/>
                </a:lnTo>
                <a:lnTo>
                  <a:pt x="312420" y="332232"/>
                </a:lnTo>
                <a:lnTo>
                  <a:pt x="312420" y="324612"/>
                </a:lnTo>
                <a:lnTo>
                  <a:pt x="312420" y="310896"/>
                </a:lnTo>
                <a:lnTo>
                  <a:pt x="312420" y="27432"/>
                </a:lnTo>
                <a:lnTo>
                  <a:pt x="312420" y="13716"/>
                </a:lnTo>
                <a:lnTo>
                  <a:pt x="312420" y="6096"/>
                </a:lnTo>
                <a:close/>
              </a:path>
            </a:pathLst>
          </a:custGeom>
          <a:solidFill>
            <a:srgbClr val="FFFFFF"/>
          </a:solidFill>
        </p:spPr>
        <p:txBody>
          <a:bodyPr wrap="square" lIns="0" tIns="0" rIns="0" bIns="0" rtlCol="0"/>
          <a:lstStyle/>
          <a:p/>
        </p:txBody>
      </p:sp>
      <p:sp>
        <p:nvSpPr>
          <p:cNvPr id="20" name="object 20"/>
          <p:cNvSpPr txBox="1"/>
          <p:nvPr/>
        </p:nvSpPr>
        <p:spPr>
          <a:xfrm>
            <a:off x="10372343" y="7251196"/>
            <a:ext cx="222885" cy="219710"/>
          </a:xfrm>
          <a:prstGeom prst="rect">
            <a:avLst/>
          </a:prstGeom>
        </p:spPr>
        <p:txBody>
          <a:bodyPr wrap="square" lIns="0" tIns="0" rIns="0" bIns="0" rtlCol="0" vert="horz">
            <a:spAutoFit/>
          </a:bodyPr>
          <a:lstStyle/>
          <a:p>
            <a:pPr>
              <a:lnSpc>
                <a:spcPts val="1635"/>
              </a:lnSpc>
            </a:pPr>
            <a:r>
              <a:rPr dirty="0" sz="1700" spc="10" b="1">
                <a:latin typeface="Calibri"/>
                <a:cs typeface="Calibri"/>
              </a:rPr>
              <a:t>15</a:t>
            </a:r>
            <a:endParaRPr sz="1700">
              <a:latin typeface="Calibri"/>
              <a:cs typeface="Calibri"/>
            </a:endParaRPr>
          </a:p>
        </p:txBody>
      </p:sp>
      <p:sp>
        <p:nvSpPr>
          <p:cNvPr id="21" name="object 21"/>
          <p:cNvSpPr txBox="1"/>
          <p:nvPr/>
        </p:nvSpPr>
        <p:spPr>
          <a:xfrm>
            <a:off x="10432795" y="7126590"/>
            <a:ext cx="20066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1</a:t>
            </a:r>
            <a:r>
              <a:rPr dirty="0" sz="1050">
                <a:solidFill>
                  <a:srgbClr val="898989"/>
                </a:solidFill>
                <a:latin typeface="Yu Gothic"/>
                <a:cs typeface="Yu Gothic"/>
              </a:rPr>
              <a:t>6</a:t>
            </a:r>
            <a:endParaRPr sz="1050">
              <a:latin typeface="Yu Gothic"/>
              <a:cs typeface="Yu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22148"/>
            <a:ext cx="10692130" cy="416559"/>
            <a:chOff x="0" y="422148"/>
            <a:chExt cx="10692130" cy="416559"/>
          </a:xfrm>
        </p:grpSpPr>
        <p:pic>
          <p:nvPicPr>
            <p:cNvPr id="3" name="object 3"/>
            <p:cNvPicPr/>
            <p:nvPr/>
          </p:nvPicPr>
          <p:blipFill>
            <a:blip r:embed="rId2" cstate="print"/>
            <a:stretch>
              <a:fillRect/>
            </a:stretch>
          </p:blipFill>
          <p:spPr>
            <a:xfrm>
              <a:off x="0" y="594360"/>
              <a:ext cx="10692003" cy="201168"/>
            </a:xfrm>
            <a:prstGeom prst="rect">
              <a:avLst/>
            </a:prstGeom>
          </p:spPr>
        </p:pic>
        <p:sp>
          <p:nvSpPr>
            <p:cNvPr id="4" name="object 4"/>
            <p:cNvSpPr/>
            <p:nvPr/>
          </p:nvSpPr>
          <p:spPr>
            <a:xfrm>
              <a:off x="32004" y="422147"/>
              <a:ext cx="10601325" cy="416559"/>
            </a:xfrm>
            <a:custGeom>
              <a:avLst/>
              <a:gdLst/>
              <a:ahLst/>
              <a:cxnLst/>
              <a:rect l="l" t="t" r="r" b="b"/>
              <a:pathLst>
                <a:path w="10601325" h="416559">
                  <a:moveTo>
                    <a:pt x="10600944" y="6096"/>
                  </a:moveTo>
                  <a:lnTo>
                    <a:pt x="10594848" y="0"/>
                  </a:lnTo>
                  <a:lnTo>
                    <a:pt x="6096" y="0"/>
                  </a:lnTo>
                  <a:lnTo>
                    <a:pt x="0" y="6096"/>
                  </a:lnTo>
                  <a:lnTo>
                    <a:pt x="0" y="409956"/>
                  </a:lnTo>
                  <a:lnTo>
                    <a:pt x="6096" y="416052"/>
                  </a:lnTo>
                  <a:lnTo>
                    <a:pt x="10594848" y="416052"/>
                  </a:lnTo>
                  <a:lnTo>
                    <a:pt x="10600944" y="409956"/>
                  </a:lnTo>
                  <a:lnTo>
                    <a:pt x="10600944" y="402336"/>
                  </a:lnTo>
                  <a:lnTo>
                    <a:pt x="10600944" y="388620"/>
                  </a:lnTo>
                  <a:lnTo>
                    <a:pt x="10600944" y="27432"/>
                  </a:lnTo>
                  <a:lnTo>
                    <a:pt x="10600944" y="13716"/>
                  </a:lnTo>
                  <a:lnTo>
                    <a:pt x="10600944" y="6096"/>
                  </a:lnTo>
                  <a:close/>
                </a:path>
              </a:pathLst>
            </a:custGeom>
            <a:solidFill>
              <a:srgbClr val="FFFFFF"/>
            </a:solidFill>
          </p:spPr>
          <p:txBody>
            <a:bodyPr wrap="square" lIns="0" tIns="0" rIns="0" bIns="0" rtlCol="0"/>
            <a:lstStyle/>
            <a:p/>
          </p:txBody>
        </p:sp>
      </p:grpSp>
      <p:sp>
        <p:nvSpPr>
          <p:cNvPr id="5" name="object 5"/>
          <p:cNvSpPr txBox="1"/>
          <p:nvPr/>
        </p:nvSpPr>
        <p:spPr>
          <a:xfrm>
            <a:off x="10372343" y="7251196"/>
            <a:ext cx="222885" cy="219710"/>
          </a:xfrm>
          <a:prstGeom prst="rect">
            <a:avLst/>
          </a:prstGeom>
        </p:spPr>
        <p:txBody>
          <a:bodyPr wrap="square" lIns="0" tIns="0" rIns="0" bIns="0" rtlCol="0" vert="horz">
            <a:spAutoFit/>
          </a:bodyPr>
          <a:lstStyle/>
          <a:p>
            <a:pPr>
              <a:lnSpc>
                <a:spcPts val="1635"/>
              </a:lnSpc>
            </a:pPr>
            <a:r>
              <a:rPr dirty="0" sz="1700" spc="10" b="1">
                <a:latin typeface="Calibri"/>
                <a:cs typeface="Calibri"/>
              </a:rPr>
              <a:t>17</a:t>
            </a:r>
            <a:endParaRPr sz="1700">
              <a:latin typeface="Calibri"/>
              <a:cs typeface="Calibri"/>
            </a:endParaRPr>
          </a:p>
        </p:txBody>
      </p:sp>
      <p:pic>
        <p:nvPicPr>
          <p:cNvPr id="6" name="object 6"/>
          <p:cNvPicPr/>
          <p:nvPr/>
        </p:nvPicPr>
        <p:blipFill>
          <a:blip r:embed="rId3" cstate="print"/>
          <a:stretch>
            <a:fillRect/>
          </a:stretch>
        </p:blipFill>
        <p:spPr>
          <a:xfrm>
            <a:off x="260604" y="2401823"/>
            <a:ext cx="4082796" cy="2633472"/>
          </a:xfrm>
          <a:prstGeom prst="rect">
            <a:avLst/>
          </a:prstGeom>
        </p:spPr>
      </p:pic>
      <p:pic>
        <p:nvPicPr>
          <p:cNvPr id="7" name="object 7"/>
          <p:cNvPicPr/>
          <p:nvPr/>
        </p:nvPicPr>
        <p:blipFill>
          <a:blip r:embed="rId4" cstate="print"/>
          <a:stretch>
            <a:fillRect/>
          </a:stretch>
        </p:blipFill>
        <p:spPr>
          <a:xfrm>
            <a:off x="6493764" y="1632209"/>
            <a:ext cx="2973324" cy="5649468"/>
          </a:xfrm>
          <a:prstGeom prst="rect">
            <a:avLst/>
          </a:prstGeom>
        </p:spPr>
      </p:pic>
      <p:grpSp>
        <p:nvGrpSpPr>
          <p:cNvPr id="8" name="object 8"/>
          <p:cNvGrpSpPr/>
          <p:nvPr/>
        </p:nvGrpSpPr>
        <p:grpSpPr>
          <a:xfrm>
            <a:off x="4759452" y="3840479"/>
            <a:ext cx="1278890" cy="736600"/>
            <a:chOff x="4759452" y="3840479"/>
            <a:chExt cx="1278890" cy="736600"/>
          </a:xfrm>
        </p:grpSpPr>
        <p:sp>
          <p:nvSpPr>
            <p:cNvPr id="9" name="object 9"/>
            <p:cNvSpPr/>
            <p:nvPr/>
          </p:nvSpPr>
          <p:spPr>
            <a:xfrm>
              <a:off x="4777740" y="3872483"/>
              <a:ext cx="1247140" cy="670560"/>
            </a:xfrm>
            <a:custGeom>
              <a:avLst/>
              <a:gdLst/>
              <a:ahLst/>
              <a:cxnLst/>
              <a:rect l="l" t="t" r="r" b="b"/>
              <a:pathLst>
                <a:path w="1247139" h="670560">
                  <a:moveTo>
                    <a:pt x="335280" y="0"/>
                  </a:moveTo>
                  <a:lnTo>
                    <a:pt x="0" y="335279"/>
                  </a:lnTo>
                  <a:lnTo>
                    <a:pt x="335280" y="670559"/>
                  </a:lnTo>
                  <a:lnTo>
                    <a:pt x="335280" y="502919"/>
                  </a:lnTo>
                  <a:lnTo>
                    <a:pt x="1246632" y="502919"/>
                  </a:lnTo>
                  <a:lnTo>
                    <a:pt x="1246632" y="167639"/>
                  </a:lnTo>
                  <a:lnTo>
                    <a:pt x="335280" y="167639"/>
                  </a:lnTo>
                  <a:lnTo>
                    <a:pt x="335280" y="0"/>
                  </a:lnTo>
                  <a:close/>
                </a:path>
              </a:pathLst>
            </a:custGeom>
            <a:solidFill>
              <a:srgbClr val="4F80BC"/>
            </a:solidFill>
          </p:spPr>
          <p:txBody>
            <a:bodyPr wrap="square" lIns="0" tIns="0" rIns="0" bIns="0" rtlCol="0"/>
            <a:lstStyle/>
            <a:p/>
          </p:txBody>
        </p:sp>
        <p:sp>
          <p:nvSpPr>
            <p:cNvPr id="10" name="object 10"/>
            <p:cNvSpPr/>
            <p:nvPr/>
          </p:nvSpPr>
          <p:spPr>
            <a:xfrm>
              <a:off x="4759452" y="3840479"/>
              <a:ext cx="1278890" cy="736600"/>
            </a:xfrm>
            <a:custGeom>
              <a:avLst/>
              <a:gdLst/>
              <a:ahLst/>
              <a:cxnLst/>
              <a:rect l="l" t="t" r="r" b="b"/>
              <a:pathLst>
                <a:path w="1278889" h="736600">
                  <a:moveTo>
                    <a:pt x="367284" y="0"/>
                  </a:moveTo>
                  <a:lnTo>
                    <a:pt x="0" y="367283"/>
                  </a:lnTo>
                  <a:lnTo>
                    <a:pt x="367284" y="736091"/>
                  </a:lnTo>
                  <a:lnTo>
                    <a:pt x="367284" y="702563"/>
                  </a:lnTo>
                  <a:lnTo>
                    <a:pt x="339851" y="702563"/>
                  </a:lnTo>
                  <a:lnTo>
                    <a:pt x="339851" y="669035"/>
                  </a:lnTo>
                  <a:lnTo>
                    <a:pt x="48768" y="377951"/>
                  </a:lnTo>
                  <a:lnTo>
                    <a:pt x="28956" y="377951"/>
                  </a:lnTo>
                  <a:lnTo>
                    <a:pt x="28956" y="358139"/>
                  </a:lnTo>
                  <a:lnTo>
                    <a:pt x="48768" y="358139"/>
                  </a:lnTo>
                  <a:lnTo>
                    <a:pt x="339851" y="67055"/>
                  </a:lnTo>
                  <a:lnTo>
                    <a:pt x="339851" y="32003"/>
                  </a:lnTo>
                  <a:lnTo>
                    <a:pt x="367284" y="32003"/>
                  </a:lnTo>
                  <a:lnTo>
                    <a:pt x="367284" y="0"/>
                  </a:lnTo>
                  <a:close/>
                </a:path>
                <a:path w="1278889" h="736600">
                  <a:moveTo>
                    <a:pt x="339851" y="669035"/>
                  </a:moveTo>
                  <a:lnTo>
                    <a:pt x="339851" y="702563"/>
                  </a:lnTo>
                  <a:lnTo>
                    <a:pt x="364236" y="693419"/>
                  </a:lnTo>
                  <a:lnTo>
                    <a:pt x="339851" y="669035"/>
                  </a:lnTo>
                  <a:close/>
                </a:path>
                <a:path w="1278889" h="736600">
                  <a:moveTo>
                    <a:pt x="1251203" y="521207"/>
                  </a:moveTo>
                  <a:lnTo>
                    <a:pt x="339851" y="521207"/>
                  </a:lnTo>
                  <a:lnTo>
                    <a:pt x="339851" y="669035"/>
                  </a:lnTo>
                  <a:lnTo>
                    <a:pt x="364236" y="693419"/>
                  </a:lnTo>
                  <a:lnTo>
                    <a:pt x="339851" y="702563"/>
                  </a:lnTo>
                  <a:lnTo>
                    <a:pt x="367284" y="702563"/>
                  </a:lnTo>
                  <a:lnTo>
                    <a:pt x="367284" y="548639"/>
                  </a:lnTo>
                  <a:lnTo>
                    <a:pt x="353568" y="548639"/>
                  </a:lnTo>
                  <a:lnTo>
                    <a:pt x="367284" y="534923"/>
                  </a:lnTo>
                  <a:lnTo>
                    <a:pt x="1251203" y="534923"/>
                  </a:lnTo>
                  <a:lnTo>
                    <a:pt x="1251203" y="521207"/>
                  </a:lnTo>
                  <a:close/>
                </a:path>
                <a:path w="1278889" h="736600">
                  <a:moveTo>
                    <a:pt x="367284" y="534923"/>
                  </a:moveTo>
                  <a:lnTo>
                    <a:pt x="353568" y="548639"/>
                  </a:lnTo>
                  <a:lnTo>
                    <a:pt x="367284" y="548639"/>
                  </a:lnTo>
                  <a:lnTo>
                    <a:pt x="367284" y="534923"/>
                  </a:lnTo>
                  <a:close/>
                </a:path>
                <a:path w="1278889" h="736600">
                  <a:moveTo>
                    <a:pt x="1278636" y="521207"/>
                  </a:moveTo>
                  <a:lnTo>
                    <a:pt x="1264920" y="521207"/>
                  </a:lnTo>
                  <a:lnTo>
                    <a:pt x="1251203" y="534923"/>
                  </a:lnTo>
                  <a:lnTo>
                    <a:pt x="367284" y="534923"/>
                  </a:lnTo>
                  <a:lnTo>
                    <a:pt x="367284" y="548639"/>
                  </a:lnTo>
                  <a:lnTo>
                    <a:pt x="1278636" y="548639"/>
                  </a:lnTo>
                  <a:lnTo>
                    <a:pt x="1278636" y="521207"/>
                  </a:lnTo>
                  <a:close/>
                </a:path>
                <a:path w="1278889" h="736600">
                  <a:moveTo>
                    <a:pt x="1251203" y="199643"/>
                  </a:moveTo>
                  <a:lnTo>
                    <a:pt x="1251203" y="534923"/>
                  </a:lnTo>
                  <a:lnTo>
                    <a:pt x="1264920" y="521207"/>
                  </a:lnTo>
                  <a:lnTo>
                    <a:pt x="1278636" y="521207"/>
                  </a:lnTo>
                  <a:lnTo>
                    <a:pt x="1278636" y="213359"/>
                  </a:lnTo>
                  <a:lnTo>
                    <a:pt x="1264920" y="213359"/>
                  </a:lnTo>
                  <a:lnTo>
                    <a:pt x="1251203" y="199643"/>
                  </a:lnTo>
                  <a:close/>
                </a:path>
                <a:path w="1278889" h="736600">
                  <a:moveTo>
                    <a:pt x="28956" y="358139"/>
                  </a:moveTo>
                  <a:lnTo>
                    <a:pt x="28956" y="377951"/>
                  </a:lnTo>
                  <a:lnTo>
                    <a:pt x="38862" y="368045"/>
                  </a:lnTo>
                  <a:lnTo>
                    <a:pt x="28956" y="358139"/>
                  </a:lnTo>
                  <a:close/>
                </a:path>
                <a:path w="1278889" h="736600">
                  <a:moveTo>
                    <a:pt x="38862" y="368045"/>
                  </a:moveTo>
                  <a:lnTo>
                    <a:pt x="28956" y="377951"/>
                  </a:lnTo>
                  <a:lnTo>
                    <a:pt x="48768" y="377951"/>
                  </a:lnTo>
                  <a:lnTo>
                    <a:pt x="38862" y="368045"/>
                  </a:lnTo>
                  <a:close/>
                </a:path>
                <a:path w="1278889" h="736600">
                  <a:moveTo>
                    <a:pt x="48768" y="358139"/>
                  </a:moveTo>
                  <a:lnTo>
                    <a:pt x="28956" y="358139"/>
                  </a:lnTo>
                  <a:lnTo>
                    <a:pt x="38862" y="368045"/>
                  </a:lnTo>
                  <a:lnTo>
                    <a:pt x="48768" y="358139"/>
                  </a:lnTo>
                  <a:close/>
                </a:path>
                <a:path w="1278889" h="736600">
                  <a:moveTo>
                    <a:pt x="367284" y="32003"/>
                  </a:moveTo>
                  <a:lnTo>
                    <a:pt x="339851" y="32003"/>
                  </a:lnTo>
                  <a:lnTo>
                    <a:pt x="364236" y="42671"/>
                  </a:lnTo>
                  <a:lnTo>
                    <a:pt x="339851" y="67055"/>
                  </a:lnTo>
                  <a:lnTo>
                    <a:pt x="339851" y="213359"/>
                  </a:lnTo>
                  <a:lnTo>
                    <a:pt x="1251203" y="213359"/>
                  </a:lnTo>
                  <a:lnTo>
                    <a:pt x="1251203" y="199643"/>
                  </a:lnTo>
                  <a:lnTo>
                    <a:pt x="367284" y="199643"/>
                  </a:lnTo>
                  <a:lnTo>
                    <a:pt x="353568" y="185927"/>
                  </a:lnTo>
                  <a:lnTo>
                    <a:pt x="367284" y="185927"/>
                  </a:lnTo>
                  <a:lnTo>
                    <a:pt x="367284" y="32003"/>
                  </a:lnTo>
                  <a:close/>
                </a:path>
                <a:path w="1278889" h="736600">
                  <a:moveTo>
                    <a:pt x="1278636" y="185927"/>
                  </a:moveTo>
                  <a:lnTo>
                    <a:pt x="367284" y="185927"/>
                  </a:lnTo>
                  <a:lnTo>
                    <a:pt x="367284" y="199643"/>
                  </a:lnTo>
                  <a:lnTo>
                    <a:pt x="1251203" y="199643"/>
                  </a:lnTo>
                  <a:lnTo>
                    <a:pt x="1264920" y="213359"/>
                  </a:lnTo>
                  <a:lnTo>
                    <a:pt x="1278636" y="213359"/>
                  </a:lnTo>
                  <a:lnTo>
                    <a:pt x="1278636" y="185927"/>
                  </a:lnTo>
                  <a:close/>
                </a:path>
                <a:path w="1278889" h="736600">
                  <a:moveTo>
                    <a:pt x="367284" y="185927"/>
                  </a:moveTo>
                  <a:lnTo>
                    <a:pt x="353568" y="185927"/>
                  </a:lnTo>
                  <a:lnTo>
                    <a:pt x="367284" y="199643"/>
                  </a:lnTo>
                  <a:lnTo>
                    <a:pt x="367284" y="185927"/>
                  </a:lnTo>
                  <a:close/>
                </a:path>
                <a:path w="1278889" h="736600">
                  <a:moveTo>
                    <a:pt x="339851" y="32003"/>
                  </a:moveTo>
                  <a:lnTo>
                    <a:pt x="339851" y="67055"/>
                  </a:lnTo>
                  <a:lnTo>
                    <a:pt x="364236" y="42671"/>
                  </a:lnTo>
                  <a:lnTo>
                    <a:pt x="339851" y="32003"/>
                  </a:lnTo>
                  <a:close/>
                </a:path>
              </a:pathLst>
            </a:custGeom>
            <a:solidFill>
              <a:srgbClr val="385D89"/>
            </a:solidFill>
          </p:spPr>
          <p:txBody>
            <a:bodyPr wrap="square" lIns="0" tIns="0" rIns="0" bIns="0" rtlCol="0"/>
            <a:lstStyle/>
            <a:p/>
          </p:txBody>
        </p:sp>
      </p:grpSp>
      <p:sp>
        <p:nvSpPr>
          <p:cNvPr id="11" name="object 11"/>
          <p:cNvSpPr txBox="1"/>
          <p:nvPr/>
        </p:nvSpPr>
        <p:spPr>
          <a:xfrm>
            <a:off x="4402328" y="3099308"/>
            <a:ext cx="2000885" cy="619125"/>
          </a:xfrm>
          <a:prstGeom prst="rect">
            <a:avLst/>
          </a:prstGeom>
        </p:spPr>
        <p:txBody>
          <a:bodyPr wrap="square" lIns="0" tIns="11430" rIns="0" bIns="0" rtlCol="0" vert="horz">
            <a:spAutoFit/>
          </a:bodyPr>
          <a:lstStyle/>
          <a:p>
            <a:pPr marL="135890" marR="5080" indent="-123825">
              <a:lnSpc>
                <a:spcPct val="100000"/>
              </a:lnSpc>
              <a:spcBef>
                <a:spcPts val="90"/>
              </a:spcBef>
            </a:pPr>
            <a:r>
              <a:rPr dirty="0" sz="1950" spc="-10" b="1">
                <a:latin typeface="Meiryo"/>
                <a:cs typeface="Meiryo"/>
              </a:rPr>
              <a:t>評価の高い質問を </a:t>
            </a:r>
            <a:r>
              <a:rPr dirty="0" sz="1950" spc="-10" b="1">
                <a:latin typeface="Meiryo"/>
                <a:cs typeface="Meiryo"/>
              </a:rPr>
              <a:t>司会が代理質問</a:t>
            </a:r>
            <a:endParaRPr sz="1950">
              <a:latin typeface="Meiryo"/>
              <a:cs typeface="Meiryo"/>
            </a:endParaRPr>
          </a:p>
        </p:txBody>
      </p:sp>
      <p:sp>
        <p:nvSpPr>
          <p:cNvPr id="12" name="object 12"/>
          <p:cNvSpPr txBox="1"/>
          <p:nvPr/>
        </p:nvSpPr>
        <p:spPr>
          <a:xfrm>
            <a:off x="250952" y="849884"/>
            <a:ext cx="9407525" cy="1212215"/>
          </a:xfrm>
          <a:prstGeom prst="rect">
            <a:avLst/>
          </a:prstGeom>
        </p:spPr>
        <p:txBody>
          <a:bodyPr wrap="square" lIns="0" tIns="12065" rIns="0" bIns="0" rtlCol="0" vert="horz">
            <a:spAutoFit/>
          </a:bodyPr>
          <a:lstStyle/>
          <a:p>
            <a:pPr marL="12700">
              <a:lnSpc>
                <a:spcPct val="100000"/>
              </a:lnSpc>
              <a:spcBef>
                <a:spcPts val="95"/>
              </a:spcBef>
            </a:pPr>
            <a:r>
              <a:rPr dirty="0" sz="1950" spc="-10" b="1">
                <a:latin typeface="Meiryo"/>
                <a:cs typeface="Meiryo"/>
              </a:rPr>
              <a:t>当日のピッチ（プレゼンテーション）を</a:t>
            </a:r>
            <a:r>
              <a:rPr dirty="0" sz="1950" spc="-40" b="1">
                <a:latin typeface="Meiryo"/>
                <a:cs typeface="Meiryo"/>
              </a:rPr>
              <a:t>YouTubeLIVE</a:t>
            </a:r>
            <a:r>
              <a:rPr dirty="0" sz="1950" spc="-10" b="1">
                <a:latin typeface="Meiryo"/>
                <a:cs typeface="Meiryo"/>
              </a:rPr>
              <a:t>で生中継で配信。</a:t>
            </a:r>
            <a:endParaRPr sz="1950">
              <a:latin typeface="Meiryo"/>
              <a:cs typeface="Meiryo"/>
            </a:endParaRPr>
          </a:p>
          <a:p>
            <a:pPr marL="12700">
              <a:lnSpc>
                <a:spcPts val="2335"/>
              </a:lnSpc>
            </a:pPr>
            <a:r>
              <a:rPr dirty="0" sz="1950" spc="-10" b="1">
                <a:latin typeface="Meiryo"/>
                <a:cs typeface="Meiryo"/>
              </a:rPr>
              <a:t>参加者は、会場又は生中継を視聴し、随時質問・コメントをリアルタイム質問アプリ</a:t>
            </a:r>
            <a:endParaRPr sz="1950">
              <a:latin typeface="Meiryo"/>
              <a:cs typeface="Meiryo"/>
            </a:endParaRPr>
          </a:p>
          <a:p>
            <a:pPr marL="12700">
              <a:lnSpc>
                <a:spcPts val="2335"/>
              </a:lnSpc>
            </a:pPr>
            <a:r>
              <a:rPr dirty="0" sz="1950" spc="-10" b="1">
                <a:latin typeface="Meiryo"/>
                <a:cs typeface="Meiryo"/>
              </a:rPr>
              <a:t>（Sli.do）を使って入力。</a:t>
            </a:r>
            <a:endParaRPr sz="1950">
              <a:latin typeface="Meiryo"/>
              <a:cs typeface="Meiryo"/>
            </a:endParaRPr>
          </a:p>
          <a:p>
            <a:pPr marL="12700">
              <a:lnSpc>
                <a:spcPct val="100000"/>
              </a:lnSpc>
            </a:pPr>
            <a:r>
              <a:rPr dirty="0" sz="1950" spc="-10" b="1">
                <a:latin typeface="Meiryo"/>
                <a:cs typeface="Meiryo"/>
              </a:rPr>
              <a:t>提案者からリアルタイムで回答があることも。</a:t>
            </a:r>
            <a:endParaRPr sz="1950">
              <a:latin typeface="Meiryo"/>
              <a:cs typeface="Meiryo"/>
            </a:endParaRPr>
          </a:p>
        </p:txBody>
      </p:sp>
      <p:grpSp>
        <p:nvGrpSpPr>
          <p:cNvPr id="13" name="object 13"/>
          <p:cNvGrpSpPr/>
          <p:nvPr/>
        </p:nvGrpSpPr>
        <p:grpSpPr>
          <a:xfrm>
            <a:off x="6682740" y="2168657"/>
            <a:ext cx="3848100" cy="4951730"/>
            <a:chOff x="6682740" y="2168657"/>
            <a:chExt cx="3848100" cy="4951730"/>
          </a:xfrm>
        </p:grpSpPr>
        <p:pic>
          <p:nvPicPr>
            <p:cNvPr id="14" name="object 14"/>
            <p:cNvPicPr/>
            <p:nvPr/>
          </p:nvPicPr>
          <p:blipFill>
            <a:blip r:embed="rId5" cstate="print"/>
            <a:stretch>
              <a:fillRect/>
            </a:stretch>
          </p:blipFill>
          <p:spPr>
            <a:xfrm>
              <a:off x="6708648" y="2168657"/>
              <a:ext cx="2548128" cy="4951476"/>
            </a:xfrm>
            <a:prstGeom prst="rect">
              <a:avLst/>
            </a:prstGeom>
          </p:spPr>
        </p:pic>
        <p:sp>
          <p:nvSpPr>
            <p:cNvPr id="15" name="object 15"/>
            <p:cNvSpPr/>
            <p:nvPr/>
          </p:nvSpPr>
          <p:spPr>
            <a:xfrm>
              <a:off x="6682740" y="3087624"/>
              <a:ext cx="2588260" cy="908685"/>
            </a:xfrm>
            <a:custGeom>
              <a:avLst/>
              <a:gdLst/>
              <a:ahLst/>
              <a:cxnLst/>
              <a:rect l="l" t="t" r="r" b="b"/>
              <a:pathLst>
                <a:path w="2588259" h="908685">
                  <a:moveTo>
                    <a:pt x="2581655" y="0"/>
                  </a:moveTo>
                  <a:lnTo>
                    <a:pt x="6095" y="0"/>
                  </a:lnTo>
                  <a:lnTo>
                    <a:pt x="0" y="6096"/>
                  </a:lnTo>
                  <a:lnTo>
                    <a:pt x="0" y="902208"/>
                  </a:lnTo>
                  <a:lnTo>
                    <a:pt x="6095" y="908303"/>
                  </a:lnTo>
                  <a:lnTo>
                    <a:pt x="2581655" y="908303"/>
                  </a:lnTo>
                  <a:lnTo>
                    <a:pt x="2587752" y="902208"/>
                  </a:lnTo>
                  <a:lnTo>
                    <a:pt x="2587752" y="894588"/>
                  </a:lnTo>
                  <a:lnTo>
                    <a:pt x="27431" y="894588"/>
                  </a:lnTo>
                  <a:lnTo>
                    <a:pt x="13715" y="880872"/>
                  </a:lnTo>
                  <a:lnTo>
                    <a:pt x="27431" y="880872"/>
                  </a:lnTo>
                  <a:lnTo>
                    <a:pt x="27431" y="27432"/>
                  </a:lnTo>
                  <a:lnTo>
                    <a:pt x="13715" y="27432"/>
                  </a:lnTo>
                  <a:lnTo>
                    <a:pt x="27431" y="13715"/>
                  </a:lnTo>
                  <a:lnTo>
                    <a:pt x="2587752" y="13715"/>
                  </a:lnTo>
                  <a:lnTo>
                    <a:pt x="2587752" y="6096"/>
                  </a:lnTo>
                  <a:lnTo>
                    <a:pt x="2581655" y="0"/>
                  </a:lnTo>
                  <a:close/>
                </a:path>
                <a:path w="2588259" h="908685">
                  <a:moveTo>
                    <a:pt x="27431" y="880872"/>
                  </a:moveTo>
                  <a:lnTo>
                    <a:pt x="13715" y="880872"/>
                  </a:lnTo>
                  <a:lnTo>
                    <a:pt x="27431" y="894588"/>
                  </a:lnTo>
                  <a:lnTo>
                    <a:pt x="27431" y="880872"/>
                  </a:lnTo>
                  <a:close/>
                </a:path>
                <a:path w="2588259" h="908685">
                  <a:moveTo>
                    <a:pt x="2560319" y="880872"/>
                  </a:moveTo>
                  <a:lnTo>
                    <a:pt x="27431" y="880872"/>
                  </a:lnTo>
                  <a:lnTo>
                    <a:pt x="27431" y="894588"/>
                  </a:lnTo>
                  <a:lnTo>
                    <a:pt x="2560319" y="894588"/>
                  </a:lnTo>
                  <a:lnTo>
                    <a:pt x="2560319" y="880872"/>
                  </a:lnTo>
                  <a:close/>
                </a:path>
                <a:path w="2588259" h="908685">
                  <a:moveTo>
                    <a:pt x="2560319" y="13715"/>
                  </a:moveTo>
                  <a:lnTo>
                    <a:pt x="2560319" y="894588"/>
                  </a:lnTo>
                  <a:lnTo>
                    <a:pt x="2574035" y="880872"/>
                  </a:lnTo>
                  <a:lnTo>
                    <a:pt x="2587752" y="880872"/>
                  </a:lnTo>
                  <a:lnTo>
                    <a:pt x="2587752" y="27432"/>
                  </a:lnTo>
                  <a:lnTo>
                    <a:pt x="2574035" y="27432"/>
                  </a:lnTo>
                  <a:lnTo>
                    <a:pt x="2560319" y="13715"/>
                  </a:lnTo>
                  <a:close/>
                </a:path>
                <a:path w="2588259" h="908685">
                  <a:moveTo>
                    <a:pt x="2587752" y="880872"/>
                  </a:moveTo>
                  <a:lnTo>
                    <a:pt x="2574035" y="880872"/>
                  </a:lnTo>
                  <a:lnTo>
                    <a:pt x="2560319" y="894588"/>
                  </a:lnTo>
                  <a:lnTo>
                    <a:pt x="2587752" y="894588"/>
                  </a:lnTo>
                  <a:lnTo>
                    <a:pt x="2587752" y="880872"/>
                  </a:lnTo>
                  <a:close/>
                </a:path>
                <a:path w="2588259" h="908685">
                  <a:moveTo>
                    <a:pt x="27431" y="13715"/>
                  </a:moveTo>
                  <a:lnTo>
                    <a:pt x="13715" y="27432"/>
                  </a:lnTo>
                  <a:lnTo>
                    <a:pt x="27431" y="27432"/>
                  </a:lnTo>
                  <a:lnTo>
                    <a:pt x="27431" y="13715"/>
                  </a:lnTo>
                  <a:close/>
                </a:path>
                <a:path w="2588259" h="908685">
                  <a:moveTo>
                    <a:pt x="2560319" y="13715"/>
                  </a:moveTo>
                  <a:lnTo>
                    <a:pt x="27431" y="13715"/>
                  </a:lnTo>
                  <a:lnTo>
                    <a:pt x="27431" y="27432"/>
                  </a:lnTo>
                  <a:lnTo>
                    <a:pt x="2560319" y="27432"/>
                  </a:lnTo>
                  <a:lnTo>
                    <a:pt x="2560319" y="13715"/>
                  </a:lnTo>
                  <a:close/>
                </a:path>
                <a:path w="2588259" h="908685">
                  <a:moveTo>
                    <a:pt x="2587752" y="13715"/>
                  </a:moveTo>
                  <a:lnTo>
                    <a:pt x="2560319" y="13715"/>
                  </a:lnTo>
                  <a:lnTo>
                    <a:pt x="2574035" y="27432"/>
                  </a:lnTo>
                  <a:lnTo>
                    <a:pt x="2587752" y="27432"/>
                  </a:lnTo>
                  <a:lnTo>
                    <a:pt x="2587752" y="13715"/>
                  </a:lnTo>
                  <a:close/>
                </a:path>
              </a:pathLst>
            </a:custGeom>
            <a:solidFill>
              <a:srgbClr val="FF0000"/>
            </a:solidFill>
          </p:spPr>
          <p:txBody>
            <a:bodyPr wrap="square" lIns="0" tIns="0" rIns="0" bIns="0" rtlCol="0"/>
            <a:lstStyle/>
            <a:p/>
          </p:txBody>
        </p:sp>
        <p:sp>
          <p:nvSpPr>
            <p:cNvPr id="16" name="object 16"/>
            <p:cNvSpPr/>
            <p:nvPr/>
          </p:nvSpPr>
          <p:spPr>
            <a:xfrm>
              <a:off x="8723376" y="4643627"/>
              <a:ext cx="1793875" cy="1074420"/>
            </a:xfrm>
            <a:custGeom>
              <a:avLst/>
              <a:gdLst/>
              <a:ahLst/>
              <a:cxnLst/>
              <a:rect l="l" t="t" r="r" b="b"/>
              <a:pathLst>
                <a:path w="1793875" h="1074420">
                  <a:moveTo>
                    <a:pt x="1793748" y="0"/>
                  </a:moveTo>
                  <a:lnTo>
                    <a:pt x="0" y="0"/>
                  </a:lnTo>
                  <a:lnTo>
                    <a:pt x="0" y="1074419"/>
                  </a:lnTo>
                  <a:lnTo>
                    <a:pt x="1793748" y="1074419"/>
                  </a:lnTo>
                  <a:lnTo>
                    <a:pt x="1793748" y="0"/>
                  </a:lnTo>
                  <a:close/>
                </a:path>
              </a:pathLst>
            </a:custGeom>
            <a:solidFill>
              <a:srgbClr val="FFFFFF"/>
            </a:solidFill>
          </p:spPr>
          <p:txBody>
            <a:bodyPr wrap="square" lIns="0" tIns="0" rIns="0" bIns="0" rtlCol="0"/>
            <a:lstStyle/>
            <a:p/>
          </p:txBody>
        </p:sp>
        <p:sp>
          <p:nvSpPr>
            <p:cNvPr id="17" name="object 17"/>
            <p:cNvSpPr/>
            <p:nvPr/>
          </p:nvSpPr>
          <p:spPr>
            <a:xfrm>
              <a:off x="8709660" y="4300727"/>
              <a:ext cx="1821180" cy="1431290"/>
            </a:xfrm>
            <a:custGeom>
              <a:avLst/>
              <a:gdLst/>
              <a:ahLst/>
              <a:cxnLst/>
              <a:rect l="l" t="t" r="r" b="b"/>
              <a:pathLst>
                <a:path w="1821179" h="1431289">
                  <a:moveTo>
                    <a:pt x="416052" y="256032"/>
                  </a:moveTo>
                  <a:lnTo>
                    <a:pt x="243840" y="0"/>
                  </a:lnTo>
                  <a:lnTo>
                    <a:pt x="220980" y="15240"/>
                  </a:lnTo>
                  <a:lnTo>
                    <a:pt x="393192" y="271272"/>
                  </a:lnTo>
                  <a:lnTo>
                    <a:pt x="416052" y="256032"/>
                  </a:lnTo>
                  <a:close/>
                </a:path>
                <a:path w="1821179" h="1431289">
                  <a:moveTo>
                    <a:pt x="1821180" y="336804"/>
                  </a:moveTo>
                  <a:lnTo>
                    <a:pt x="1815084" y="330708"/>
                  </a:lnTo>
                  <a:lnTo>
                    <a:pt x="1793748" y="330708"/>
                  </a:lnTo>
                  <a:lnTo>
                    <a:pt x="1793748" y="356616"/>
                  </a:lnTo>
                  <a:lnTo>
                    <a:pt x="1793748" y="1403604"/>
                  </a:lnTo>
                  <a:lnTo>
                    <a:pt x="27432" y="1403604"/>
                  </a:lnTo>
                  <a:lnTo>
                    <a:pt x="27432" y="356616"/>
                  </a:lnTo>
                  <a:lnTo>
                    <a:pt x="1793748" y="356616"/>
                  </a:lnTo>
                  <a:lnTo>
                    <a:pt x="1793748" y="330708"/>
                  </a:lnTo>
                  <a:lnTo>
                    <a:pt x="6096" y="330708"/>
                  </a:lnTo>
                  <a:lnTo>
                    <a:pt x="0" y="336804"/>
                  </a:lnTo>
                  <a:lnTo>
                    <a:pt x="0" y="1424940"/>
                  </a:lnTo>
                  <a:lnTo>
                    <a:pt x="6096" y="1431036"/>
                  </a:lnTo>
                  <a:lnTo>
                    <a:pt x="1815084" y="1431036"/>
                  </a:lnTo>
                  <a:lnTo>
                    <a:pt x="1821180" y="1424940"/>
                  </a:lnTo>
                  <a:lnTo>
                    <a:pt x="1821180" y="1417320"/>
                  </a:lnTo>
                  <a:lnTo>
                    <a:pt x="1821180" y="1403604"/>
                  </a:lnTo>
                  <a:lnTo>
                    <a:pt x="1821180" y="356616"/>
                  </a:lnTo>
                  <a:lnTo>
                    <a:pt x="1821180" y="342900"/>
                  </a:lnTo>
                  <a:lnTo>
                    <a:pt x="1821180" y="336804"/>
                  </a:lnTo>
                  <a:close/>
                </a:path>
              </a:pathLst>
            </a:custGeom>
            <a:solidFill>
              <a:srgbClr val="385D89"/>
            </a:solidFill>
          </p:spPr>
          <p:txBody>
            <a:bodyPr wrap="square" lIns="0" tIns="0" rIns="0" bIns="0" rtlCol="0"/>
            <a:lstStyle/>
            <a:p/>
          </p:txBody>
        </p:sp>
      </p:grpSp>
      <p:sp>
        <p:nvSpPr>
          <p:cNvPr id="18" name="object 18"/>
          <p:cNvSpPr txBox="1"/>
          <p:nvPr/>
        </p:nvSpPr>
        <p:spPr>
          <a:xfrm>
            <a:off x="8852407" y="4783328"/>
            <a:ext cx="1534160" cy="749300"/>
          </a:xfrm>
          <a:prstGeom prst="rect">
            <a:avLst/>
          </a:prstGeom>
        </p:spPr>
        <p:txBody>
          <a:bodyPr wrap="square" lIns="0" tIns="11430" rIns="0" bIns="0" rtlCol="0" vert="horz">
            <a:spAutoFit/>
          </a:bodyPr>
          <a:lstStyle/>
          <a:p>
            <a:pPr algn="ctr" marL="12700" marR="5080">
              <a:lnSpc>
                <a:spcPct val="103499"/>
              </a:lnSpc>
              <a:spcBef>
                <a:spcPts val="90"/>
              </a:spcBef>
            </a:pPr>
            <a:r>
              <a:rPr dirty="0" sz="1150" spc="35">
                <a:latin typeface="Meiryo"/>
                <a:cs typeface="Meiryo"/>
              </a:rPr>
              <a:t>質問入力に加え、質問 に「いいね」が可能。</a:t>
            </a:r>
            <a:endParaRPr sz="1150">
              <a:latin typeface="Meiryo"/>
              <a:cs typeface="Meiryo"/>
            </a:endParaRPr>
          </a:p>
          <a:p>
            <a:pPr algn="ctr" marL="12700" marR="5080">
              <a:lnSpc>
                <a:spcPct val="102600"/>
              </a:lnSpc>
              <a:spcBef>
                <a:spcPts val="10"/>
              </a:spcBef>
            </a:pPr>
            <a:r>
              <a:rPr dirty="0" sz="1150" spc="35">
                <a:latin typeface="Meiryo"/>
                <a:cs typeface="Meiryo"/>
              </a:rPr>
              <a:t>「いいね」が多い程、 </a:t>
            </a:r>
            <a:r>
              <a:rPr dirty="0" sz="1150" spc="35">
                <a:latin typeface="Meiryo"/>
                <a:cs typeface="Meiryo"/>
              </a:rPr>
              <a:t>上位に表示</a:t>
            </a:r>
            <a:endParaRPr sz="1150">
              <a:latin typeface="Meiryo"/>
              <a:cs typeface="Meiryo"/>
            </a:endParaRPr>
          </a:p>
        </p:txBody>
      </p:sp>
      <p:grpSp>
        <p:nvGrpSpPr>
          <p:cNvPr id="19" name="object 19"/>
          <p:cNvGrpSpPr/>
          <p:nvPr/>
        </p:nvGrpSpPr>
        <p:grpSpPr>
          <a:xfrm>
            <a:off x="5205984" y="5010911"/>
            <a:ext cx="2063750" cy="695325"/>
            <a:chOff x="5205984" y="5010911"/>
            <a:chExt cx="2063750" cy="695325"/>
          </a:xfrm>
        </p:grpSpPr>
        <p:sp>
          <p:nvSpPr>
            <p:cNvPr id="20" name="object 20"/>
            <p:cNvSpPr/>
            <p:nvPr/>
          </p:nvSpPr>
          <p:spPr>
            <a:xfrm>
              <a:off x="5219700" y="5289803"/>
              <a:ext cx="1440180" cy="402590"/>
            </a:xfrm>
            <a:custGeom>
              <a:avLst/>
              <a:gdLst/>
              <a:ahLst/>
              <a:cxnLst/>
              <a:rect l="l" t="t" r="r" b="b"/>
              <a:pathLst>
                <a:path w="1440179" h="402589">
                  <a:moveTo>
                    <a:pt x="1440179" y="0"/>
                  </a:moveTo>
                  <a:lnTo>
                    <a:pt x="0" y="0"/>
                  </a:lnTo>
                  <a:lnTo>
                    <a:pt x="0" y="402335"/>
                  </a:lnTo>
                  <a:lnTo>
                    <a:pt x="1440179" y="402335"/>
                  </a:lnTo>
                  <a:lnTo>
                    <a:pt x="1440179" y="0"/>
                  </a:lnTo>
                  <a:close/>
                </a:path>
              </a:pathLst>
            </a:custGeom>
            <a:solidFill>
              <a:srgbClr val="FFFFFF"/>
            </a:solidFill>
          </p:spPr>
          <p:txBody>
            <a:bodyPr wrap="square" lIns="0" tIns="0" rIns="0" bIns="0" rtlCol="0"/>
            <a:lstStyle/>
            <a:p/>
          </p:txBody>
        </p:sp>
        <p:sp>
          <p:nvSpPr>
            <p:cNvPr id="21" name="object 21"/>
            <p:cNvSpPr/>
            <p:nvPr/>
          </p:nvSpPr>
          <p:spPr>
            <a:xfrm>
              <a:off x="5205984" y="5010911"/>
              <a:ext cx="2063750" cy="695325"/>
            </a:xfrm>
            <a:custGeom>
              <a:avLst/>
              <a:gdLst/>
              <a:ahLst/>
              <a:cxnLst/>
              <a:rect l="l" t="t" r="r" b="b"/>
              <a:pathLst>
                <a:path w="2063750" h="695325">
                  <a:moveTo>
                    <a:pt x="1467612" y="271272"/>
                  </a:moveTo>
                  <a:lnTo>
                    <a:pt x="1459992" y="265176"/>
                  </a:lnTo>
                  <a:lnTo>
                    <a:pt x="1440180" y="265176"/>
                  </a:lnTo>
                  <a:lnTo>
                    <a:pt x="1440180" y="292608"/>
                  </a:lnTo>
                  <a:lnTo>
                    <a:pt x="1440180" y="667512"/>
                  </a:lnTo>
                  <a:lnTo>
                    <a:pt x="27432" y="667512"/>
                  </a:lnTo>
                  <a:lnTo>
                    <a:pt x="27432" y="292608"/>
                  </a:lnTo>
                  <a:lnTo>
                    <a:pt x="1440180" y="292608"/>
                  </a:lnTo>
                  <a:lnTo>
                    <a:pt x="1440180" y="265176"/>
                  </a:lnTo>
                  <a:lnTo>
                    <a:pt x="6096" y="265176"/>
                  </a:lnTo>
                  <a:lnTo>
                    <a:pt x="0" y="271272"/>
                  </a:lnTo>
                  <a:lnTo>
                    <a:pt x="0" y="688848"/>
                  </a:lnTo>
                  <a:lnTo>
                    <a:pt x="6096" y="694944"/>
                  </a:lnTo>
                  <a:lnTo>
                    <a:pt x="1459992" y="694944"/>
                  </a:lnTo>
                  <a:lnTo>
                    <a:pt x="1467612" y="688848"/>
                  </a:lnTo>
                  <a:lnTo>
                    <a:pt x="1467612" y="681228"/>
                  </a:lnTo>
                  <a:lnTo>
                    <a:pt x="1467612" y="667512"/>
                  </a:lnTo>
                  <a:lnTo>
                    <a:pt x="1467612" y="292608"/>
                  </a:lnTo>
                  <a:lnTo>
                    <a:pt x="1467612" y="278892"/>
                  </a:lnTo>
                  <a:lnTo>
                    <a:pt x="1467612" y="271272"/>
                  </a:lnTo>
                  <a:close/>
                </a:path>
                <a:path w="2063750" h="695325">
                  <a:moveTo>
                    <a:pt x="2063496" y="21336"/>
                  </a:moveTo>
                  <a:lnTo>
                    <a:pt x="2046732" y="0"/>
                  </a:lnTo>
                  <a:lnTo>
                    <a:pt x="1591056" y="356616"/>
                  </a:lnTo>
                  <a:lnTo>
                    <a:pt x="1607820" y="377952"/>
                  </a:lnTo>
                  <a:lnTo>
                    <a:pt x="2063496" y="21336"/>
                  </a:lnTo>
                  <a:close/>
                </a:path>
              </a:pathLst>
            </a:custGeom>
            <a:solidFill>
              <a:srgbClr val="385D89"/>
            </a:solidFill>
          </p:spPr>
          <p:txBody>
            <a:bodyPr wrap="square" lIns="0" tIns="0" rIns="0" bIns="0" rtlCol="0"/>
            <a:lstStyle/>
            <a:p/>
          </p:txBody>
        </p:sp>
      </p:grpSp>
      <p:sp>
        <p:nvSpPr>
          <p:cNvPr id="22" name="object 22"/>
          <p:cNvSpPr txBox="1"/>
          <p:nvPr/>
        </p:nvSpPr>
        <p:spPr>
          <a:xfrm>
            <a:off x="5324347" y="5363972"/>
            <a:ext cx="1232535" cy="207010"/>
          </a:xfrm>
          <a:prstGeom prst="rect">
            <a:avLst/>
          </a:prstGeom>
        </p:spPr>
        <p:txBody>
          <a:bodyPr wrap="square" lIns="0" tIns="17145" rIns="0" bIns="0" rtlCol="0" vert="horz">
            <a:spAutoFit/>
          </a:bodyPr>
          <a:lstStyle/>
          <a:p>
            <a:pPr marL="12700">
              <a:lnSpc>
                <a:spcPct val="100000"/>
              </a:lnSpc>
              <a:spcBef>
                <a:spcPts val="135"/>
              </a:spcBef>
            </a:pPr>
            <a:r>
              <a:rPr dirty="0" sz="1150" spc="35">
                <a:latin typeface="Meiryo"/>
                <a:cs typeface="Meiryo"/>
              </a:rPr>
              <a:t>匿名でも質問可能</a:t>
            </a:r>
            <a:endParaRPr sz="1150">
              <a:latin typeface="Meiryo"/>
              <a:cs typeface="Meiryo"/>
            </a:endParaRPr>
          </a:p>
        </p:txBody>
      </p:sp>
      <p:grpSp>
        <p:nvGrpSpPr>
          <p:cNvPr id="23" name="object 23"/>
          <p:cNvGrpSpPr/>
          <p:nvPr/>
        </p:nvGrpSpPr>
        <p:grpSpPr>
          <a:xfrm>
            <a:off x="4163567" y="6262115"/>
            <a:ext cx="3211195" cy="993775"/>
            <a:chOff x="4163567" y="6262115"/>
            <a:chExt cx="3211195" cy="993775"/>
          </a:xfrm>
        </p:grpSpPr>
        <p:sp>
          <p:nvSpPr>
            <p:cNvPr id="24" name="object 24"/>
            <p:cNvSpPr/>
            <p:nvPr/>
          </p:nvSpPr>
          <p:spPr>
            <a:xfrm>
              <a:off x="4177283" y="6592828"/>
              <a:ext cx="3183890" cy="649605"/>
            </a:xfrm>
            <a:custGeom>
              <a:avLst/>
              <a:gdLst/>
              <a:ahLst/>
              <a:cxnLst/>
              <a:rect l="l" t="t" r="r" b="b"/>
              <a:pathLst>
                <a:path w="3183890" h="649604">
                  <a:moveTo>
                    <a:pt x="3183636" y="0"/>
                  </a:moveTo>
                  <a:lnTo>
                    <a:pt x="0" y="0"/>
                  </a:lnTo>
                  <a:lnTo>
                    <a:pt x="0" y="649224"/>
                  </a:lnTo>
                  <a:lnTo>
                    <a:pt x="3183636" y="649224"/>
                  </a:lnTo>
                  <a:lnTo>
                    <a:pt x="3183636" y="0"/>
                  </a:lnTo>
                  <a:close/>
                </a:path>
              </a:pathLst>
            </a:custGeom>
            <a:solidFill>
              <a:srgbClr val="FFFFFF"/>
            </a:solidFill>
          </p:spPr>
          <p:txBody>
            <a:bodyPr wrap="square" lIns="0" tIns="0" rIns="0" bIns="0" rtlCol="0"/>
            <a:lstStyle/>
            <a:p/>
          </p:txBody>
        </p:sp>
        <p:sp>
          <p:nvSpPr>
            <p:cNvPr id="25" name="object 25"/>
            <p:cNvSpPr/>
            <p:nvPr/>
          </p:nvSpPr>
          <p:spPr>
            <a:xfrm>
              <a:off x="4163568" y="6262115"/>
              <a:ext cx="3211195" cy="993775"/>
            </a:xfrm>
            <a:custGeom>
              <a:avLst/>
              <a:gdLst/>
              <a:ahLst/>
              <a:cxnLst/>
              <a:rect l="l" t="t" r="r" b="b"/>
              <a:pathLst>
                <a:path w="3211195" h="993775">
                  <a:moveTo>
                    <a:pt x="2897124" y="27432"/>
                  </a:moveTo>
                  <a:lnTo>
                    <a:pt x="2891028" y="0"/>
                  </a:lnTo>
                  <a:lnTo>
                    <a:pt x="1999488" y="217944"/>
                  </a:lnTo>
                  <a:lnTo>
                    <a:pt x="2005584" y="245376"/>
                  </a:lnTo>
                  <a:lnTo>
                    <a:pt x="2897124" y="27432"/>
                  </a:lnTo>
                  <a:close/>
                </a:path>
                <a:path w="3211195" h="993775">
                  <a:moveTo>
                    <a:pt x="3211068" y="323100"/>
                  </a:moveTo>
                  <a:lnTo>
                    <a:pt x="3204972" y="317004"/>
                  </a:lnTo>
                  <a:lnTo>
                    <a:pt x="3183636" y="317004"/>
                  </a:lnTo>
                  <a:lnTo>
                    <a:pt x="3183636" y="344436"/>
                  </a:lnTo>
                  <a:lnTo>
                    <a:pt x="3183636" y="966228"/>
                  </a:lnTo>
                  <a:lnTo>
                    <a:pt x="27432" y="966228"/>
                  </a:lnTo>
                  <a:lnTo>
                    <a:pt x="27432" y="344436"/>
                  </a:lnTo>
                  <a:lnTo>
                    <a:pt x="3183636" y="344436"/>
                  </a:lnTo>
                  <a:lnTo>
                    <a:pt x="3183636" y="317004"/>
                  </a:lnTo>
                  <a:lnTo>
                    <a:pt x="6096" y="317004"/>
                  </a:lnTo>
                  <a:lnTo>
                    <a:pt x="0" y="323100"/>
                  </a:lnTo>
                  <a:lnTo>
                    <a:pt x="0" y="987564"/>
                  </a:lnTo>
                  <a:lnTo>
                    <a:pt x="6096" y="993660"/>
                  </a:lnTo>
                  <a:lnTo>
                    <a:pt x="3204972" y="993660"/>
                  </a:lnTo>
                  <a:lnTo>
                    <a:pt x="3211068" y="987564"/>
                  </a:lnTo>
                  <a:lnTo>
                    <a:pt x="3211068" y="979944"/>
                  </a:lnTo>
                  <a:lnTo>
                    <a:pt x="3211068" y="966228"/>
                  </a:lnTo>
                  <a:lnTo>
                    <a:pt x="3211068" y="344436"/>
                  </a:lnTo>
                  <a:lnTo>
                    <a:pt x="3211068" y="330720"/>
                  </a:lnTo>
                  <a:lnTo>
                    <a:pt x="3211068" y="323100"/>
                  </a:lnTo>
                  <a:close/>
                </a:path>
              </a:pathLst>
            </a:custGeom>
            <a:solidFill>
              <a:srgbClr val="385D89"/>
            </a:solidFill>
          </p:spPr>
          <p:txBody>
            <a:bodyPr wrap="square" lIns="0" tIns="0" rIns="0" bIns="0" rtlCol="0"/>
            <a:lstStyle/>
            <a:p/>
          </p:txBody>
        </p:sp>
      </p:grpSp>
      <p:sp>
        <p:nvSpPr>
          <p:cNvPr id="26" name="object 26"/>
          <p:cNvSpPr txBox="1"/>
          <p:nvPr/>
        </p:nvSpPr>
        <p:spPr>
          <a:xfrm>
            <a:off x="4249928" y="6700525"/>
            <a:ext cx="3042920" cy="387985"/>
          </a:xfrm>
          <a:prstGeom prst="rect">
            <a:avLst/>
          </a:prstGeom>
        </p:spPr>
        <p:txBody>
          <a:bodyPr wrap="square" lIns="0" tIns="11430" rIns="0" bIns="0" rtlCol="0" vert="horz">
            <a:spAutoFit/>
          </a:bodyPr>
          <a:lstStyle/>
          <a:p>
            <a:pPr marL="224154" marR="5080" indent="-212090">
              <a:lnSpc>
                <a:spcPct val="103499"/>
              </a:lnSpc>
              <a:spcBef>
                <a:spcPts val="90"/>
              </a:spcBef>
            </a:pPr>
            <a:r>
              <a:rPr dirty="0" sz="1150" spc="35">
                <a:latin typeface="Meiryo"/>
                <a:cs typeface="Meiryo"/>
              </a:rPr>
              <a:t>動画アーカイブ公開期間中は質問入力可能。 </a:t>
            </a:r>
            <a:r>
              <a:rPr dirty="0" sz="1150" spc="35">
                <a:latin typeface="Meiryo"/>
                <a:cs typeface="Meiryo"/>
              </a:rPr>
              <a:t>後日、提案者からの回答あることも。</a:t>
            </a:r>
            <a:endParaRPr sz="1150">
              <a:latin typeface="Meiryo"/>
              <a:cs typeface="Meiryo"/>
            </a:endParaRPr>
          </a:p>
        </p:txBody>
      </p:sp>
      <p:grpSp>
        <p:nvGrpSpPr>
          <p:cNvPr id="27" name="object 27"/>
          <p:cNvGrpSpPr/>
          <p:nvPr/>
        </p:nvGrpSpPr>
        <p:grpSpPr>
          <a:xfrm>
            <a:off x="556259" y="5175508"/>
            <a:ext cx="2208530" cy="2001520"/>
            <a:chOff x="556259" y="5175508"/>
            <a:chExt cx="2208530" cy="2001520"/>
          </a:xfrm>
        </p:grpSpPr>
        <p:pic>
          <p:nvPicPr>
            <p:cNvPr id="28" name="object 28"/>
            <p:cNvPicPr/>
            <p:nvPr/>
          </p:nvPicPr>
          <p:blipFill>
            <a:blip r:embed="rId6" cstate="print"/>
            <a:stretch>
              <a:fillRect/>
            </a:stretch>
          </p:blipFill>
          <p:spPr>
            <a:xfrm>
              <a:off x="556259" y="5175508"/>
              <a:ext cx="2208276" cy="2001012"/>
            </a:xfrm>
            <a:prstGeom prst="rect">
              <a:avLst/>
            </a:prstGeom>
          </p:spPr>
        </p:pic>
        <p:pic>
          <p:nvPicPr>
            <p:cNvPr id="29" name="object 29"/>
            <p:cNvPicPr/>
            <p:nvPr/>
          </p:nvPicPr>
          <p:blipFill>
            <a:blip r:embed="rId7" cstate="print"/>
            <a:stretch>
              <a:fillRect/>
            </a:stretch>
          </p:blipFill>
          <p:spPr>
            <a:xfrm>
              <a:off x="824484" y="5291332"/>
              <a:ext cx="1716024" cy="1040892"/>
            </a:xfrm>
            <a:prstGeom prst="rect">
              <a:avLst/>
            </a:prstGeom>
          </p:spPr>
        </p:pic>
        <p:pic>
          <p:nvPicPr>
            <p:cNvPr id="30" name="object 30"/>
            <p:cNvPicPr/>
            <p:nvPr/>
          </p:nvPicPr>
          <p:blipFill>
            <a:blip r:embed="rId8" cstate="print"/>
            <a:stretch>
              <a:fillRect/>
            </a:stretch>
          </p:blipFill>
          <p:spPr>
            <a:xfrm>
              <a:off x="836675" y="5384291"/>
              <a:ext cx="1680972" cy="865632"/>
            </a:xfrm>
            <a:prstGeom prst="rect">
              <a:avLst/>
            </a:prstGeom>
          </p:spPr>
        </p:pic>
        <p:pic>
          <p:nvPicPr>
            <p:cNvPr id="31" name="object 31"/>
            <p:cNvPicPr/>
            <p:nvPr/>
          </p:nvPicPr>
          <p:blipFill>
            <a:blip r:embed="rId9" cstate="print"/>
            <a:stretch>
              <a:fillRect/>
            </a:stretch>
          </p:blipFill>
          <p:spPr>
            <a:xfrm>
              <a:off x="1097279" y="5378195"/>
              <a:ext cx="1097280" cy="824483"/>
            </a:xfrm>
            <a:prstGeom prst="rect">
              <a:avLst/>
            </a:prstGeom>
          </p:spPr>
        </p:pic>
      </p:grpSp>
      <p:sp>
        <p:nvSpPr>
          <p:cNvPr id="32" name="object 32"/>
          <p:cNvSpPr txBox="1">
            <a:spLocks noGrp="1"/>
          </p:cNvSpPr>
          <p:nvPr>
            <p:ph type="title"/>
          </p:nvPr>
        </p:nvSpPr>
        <p:spPr>
          <a:xfrm>
            <a:off x="-27940" y="139700"/>
            <a:ext cx="10533380" cy="387985"/>
          </a:xfrm>
          <a:prstGeom prst="rect"/>
        </p:spPr>
        <p:txBody>
          <a:bodyPr wrap="square" lIns="0" tIns="15875" rIns="0" bIns="0" rtlCol="0" vert="horz">
            <a:spAutoFit/>
          </a:bodyPr>
          <a:lstStyle/>
          <a:p>
            <a:pPr marL="12700">
              <a:lnSpc>
                <a:spcPct val="100000"/>
              </a:lnSpc>
              <a:spcBef>
                <a:spcPts val="125"/>
              </a:spcBef>
            </a:pPr>
            <a:r>
              <a:rPr dirty="0" sz="2350" spc="25"/>
              <a:t>（参考）ピッチ当日におけるリアルタイム質問アプリ</a:t>
            </a:r>
            <a:r>
              <a:rPr dirty="0" sz="2350" spc="10"/>
              <a:t>（sli.do）</a:t>
            </a:r>
            <a:r>
              <a:rPr dirty="0" sz="2350" spc="25"/>
              <a:t>利用イメージ</a:t>
            </a:r>
            <a:endParaRPr sz="2350"/>
          </a:p>
        </p:txBody>
      </p:sp>
      <p:sp>
        <p:nvSpPr>
          <p:cNvPr id="33" name="object 33"/>
          <p:cNvSpPr/>
          <p:nvPr/>
        </p:nvSpPr>
        <p:spPr>
          <a:xfrm>
            <a:off x="10276332" y="7091184"/>
            <a:ext cx="312420" cy="338455"/>
          </a:xfrm>
          <a:custGeom>
            <a:avLst/>
            <a:gdLst/>
            <a:ahLst/>
            <a:cxnLst/>
            <a:rect l="l" t="t" r="r" b="b"/>
            <a:pathLst>
              <a:path w="312420" h="338454">
                <a:moveTo>
                  <a:pt x="312420" y="6096"/>
                </a:moveTo>
                <a:lnTo>
                  <a:pt x="306324" y="0"/>
                </a:lnTo>
                <a:lnTo>
                  <a:pt x="7620" y="0"/>
                </a:lnTo>
                <a:lnTo>
                  <a:pt x="0" y="6096"/>
                </a:lnTo>
                <a:lnTo>
                  <a:pt x="0" y="332232"/>
                </a:lnTo>
                <a:lnTo>
                  <a:pt x="7620" y="338328"/>
                </a:lnTo>
                <a:lnTo>
                  <a:pt x="306324" y="338328"/>
                </a:lnTo>
                <a:lnTo>
                  <a:pt x="312420" y="332232"/>
                </a:lnTo>
                <a:lnTo>
                  <a:pt x="312420" y="324612"/>
                </a:lnTo>
                <a:lnTo>
                  <a:pt x="312420" y="310896"/>
                </a:lnTo>
                <a:lnTo>
                  <a:pt x="312420" y="27432"/>
                </a:lnTo>
                <a:lnTo>
                  <a:pt x="312420" y="13716"/>
                </a:lnTo>
                <a:lnTo>
                  <a:pt x="312420" y="6096"/>
                </a:lnTo>
                <a:close/>
              </a:path>
            </a:pathLst>
          </a:custGeom>
          <a:solidFill>
            <a:srgbClr val="FFFFFF"/>
          </a:solidFill>
        </p:spPr>
        <p:txBody>
          <a:bodyPr wrap="square" lIns="0" tIns="0" rIns="0" bIns="0" rtlCol="0"/>
          <a:lstStyle/>
          <a:p/>
        </p:txBody>
      </p:sp>
      <p:sp>
        <p:nvSpPr>
          <p:cNvPr id="34" name="object 34"/>
          <p:cNvSpPr txBox="1"/>
          <p:nvPr/>
        </p:nvSpPr>
        <p:spPr>
          <a:xfrm>
            <a:off x="10432795" y="7126590"/>
            <a:ext cx="20066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1</a:t>
            </a:r>
            <a:r>
              <a:rPr dirty="0" sz="1050">
                <a:solidFill>
                  <a:srgbClr val="898989"/>
                </a:solidFill>
                <a:latin typeface="Yu Gothic"/>
                <a:cs typeface="Yu Gothic"/>
              </a:rPr>
              <a:t>7</a:t>
            </a:r>
            <a:endParaRPr sz="1050">
              <a:latin typeface="Yu Gothic"/>
              <a:cs typeface="Yu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22148"/>
            <a:ext cx="10692130" cy="416559"/>
            <a:chOff x="0" y="422148"/>
            <a:chExt cx="10692130" cy="416559"/>
          </a:xfrm>
        </p:grpSpPr>
        <p:pic>
          <p:nvPicPr>
            <p:cNvPr id="3" name="object 3"/>
            <p:cNvPicPr/>
            <p:nvPr/>
          </p:nvPicPr>
          <p:blipFill>
            <a:blip r:embed="rId2" cstate="print"/>
            <a:stretch>
              <a:fillRect/>
            </a:stretch>
          </p:blipFill>
          <p:spPr>
            <a:xfrm>
              <a:off x="0" y="594360"/>
              <a:ext cx="10692003" cy="201168"/>
            </a:xfrm>
            <a:prstGeom prst="rect">
              <a:avLst/>
            </a:prstGeom>
          </p:spPr>
        </p:pic>
        <p:sp>
          <p:nvSpPr>
            <p:cNvPr id="4" name="object 4"/>
            <p:cNvSpPr/>
            <p:nvPr/>
          </p:nvSpPr>
          <p:spPr>
            <a:xfrm>
              <a:off x="32004" y="422147"/>
              <a:ext cx="10601325" cy="416559"/>
            </a:xfrm>
            <a:custGeom>
              <a:avLst/>
              <a:gdLst/>
              <a:ahLst/>
              <a:cxnLst/>
              <a:rect l="l" t="t" r="r" b="b"/>
              <a:pathLst>
                <a:path w="10601325" h="416559">
                  <a:moveTo>
                    <a:pt x="10600944" y="6096"/>
                  </a:moveTo>
                  <a:lnTo>
                    <a:pt x="10594848" y="0"/>
                  </a:lnTo>
                  <a:lnTo>
                    <a:pt x="6096" y="0"/>
                  </a:lnTo>
                  <a:lnTo>
                    <a:pt x="0" y="6096"/>
                  </a:lnTo>
                  <a:lnTo>
                    <a:pt x="0" y="409956"/>
                  </a:lnTo>
                  <a:lnTo>
                    <a:pt x="6096" y="416052"/>
                  </a:lnTo>
                  <a:lnTo>
                    <a:pt x="10594848" y="416052"/>
                  </a:lnTo>
                  <a:lnTo>
                    <a:pt x="10600944" y="409956"/>
                  </a:lnTo>
                  <a:lnTo>
                    <a:pt x="10600944" y="402336"/>
                  </a:lnTo>
                  <a:lnTo>
                    <a:pt x="10600944" y="388620"/>
                  </a:lnTo>
                  <a:lnTo>
                    <a:pt x="10600944" y="27432"/>
                  </a:lnTo>
                  <a:lnTo>
                    <a:pt x="10600944" y="13716"/>
                  </a:lnTo>
                  <a:lnTo>
                    <a:pt x="10600944" y="6096"/>
                  </a:lnTo>
                  <a:close/>
                </a:path>
              </a:pathLst>
            </a:custGeom>
            <a:solidFill>
              <a:srgbClr val="FFFFFF"/>
            </a:solidFill>
          </p:spPr>
          <p:txBody>
            <a:bodyPr wrap="square" lIns="0" tIns="0" rIns="0" bIns="0" rtlCol="0"/>
            <a:lstStyle/>
            <a:p/>
          </p:txBody>
        </p:sp>
      </p:grpSp>
      <p:sp>
        <p:nvSpPr>
          <p:cNvPr id="5" name="object 5"/>
          <p:cNvSpPr txBox="1"/>
          <p:nvPr/>
        </p:nvSpPr>
        <p:spPr>
          <a:xfrm>
            <a:off x="10372343" y="7251196"/>
            <a:ext cx="222885" cy="219710"/>
          </a:xfrm>
          <a:prstGeom prst="rect">
            <a:avLst/>
          </a:prstGeom>
        </p:spPr>
        <p:txBody>
          <a:bodyPr wrap="square" lIns="0" tIns="0" rIns="0" bIns="0" rtlCol="0" vert="horz">
            <a:spAutoFit/>
          </a:bodyPr>
          <a:lstStyle/>
          <a:p>
            <a:pPr>
              <a:lnSpc>
                <a:spcPts val="1635"/>
              </a:lnSpc>
            </a:pPr>
            <a:r>
              <a:rPr dirty="0" sz="1700" spc="10" b="1">
                <a:latin typeface="Calibri"/>
                <a:cs typeface="Calibri"/>
              </a:rPr>
              <a:t>18</a:t>
            </a:r>
            <a:endParaRPr sz="1700">
              <a:latin typeface="Calibri"/>
              <a:cs typeface="Calibri"/>
            </a:endParaRPr>
          </a:p>
        </p:txBody>
      </p:sp>
      <p:grpSp>
        <p:nvGrpSpPr>
          <p:cNvPr id="6" name="object 6"/>
          <p:cNvGrpSpPr/>
          <p:nvPr/>
        </p:nvGrpSpPr>
        <p:grpSpPr>
          <a:xfrm>
            <a:off x="940308" y="2433827"/>
            <a:ext cx="5477510" cy="4471670"/>
            <a:chOff x="940308" y="2433827"/>
            <a:chExt cx="5477510" cy="4471670"/>
          </a:xfrm>
        </p:grpSpPr>
        <p:pic>
          <p:nvPicPr>
            <p:cNvPr id="7" name="object 7"/>
            <p:cNvPicPr/>
            <p:nvPr/>
          </p:nvPicPr>
          <p:blipFill>
            <a:blip r:embed="rId3" cstate="print"/>
            <a:stretch>
              <a:fillRect/>
            </a:stretch>
          </p:blipFill>
          <p:spPr>
            <a:xfrm>
              <a:off x="4739640" y="3718565"/>
              <a:ext cx="1677924" cy="3186684"/>
            </a:xfrm>
            <a:prstGeom prst="rect">
              <a:avLst/>
            </a:prstGeom>
          </p:spPr>
        </p:pic>
        <p:pic>
          <p:nvPicPr>
            <p:cNvPr id="8" name="object 8"/>
            <p:cNvPicPr/>
            <p:nvPr/>
          </p:nvPicPr>
          <p:blipFill>
            <a:blip r:embed="rId4" cstate="print"/>
            <a:stretch>
              <a:fillRect/>
            </a:stretch>
          </p:blipFill>
          <p:spPr>
            <a:xfrm>
              <a:off x="4878323" y="4099565"/>
              <a:ext cx="1385315" cy="2694431"/>
            </a:xfrm>
            <a:prstGeom prst="rect">
              <a:avLst/>
            </a:prstGeom>
          </p:spPr>
        </p:pic>
        <p:sp>
          <p:nvSpPr>
            <p:cNvPr id="9" name="object 9"/>
            <p:cNvSpPr/>
            <p:nvPr/>
          </p:nvSpPr>
          <p:spPr>
            <a:xfrm>
              <a:off x="3983736" y="4719827"/>
              <a:ext cx="676910" cy="670560"/>
            </a:xfrm>
            <a:custGeom>
              <a:avLst/>
              <a:gdLst/>
              <a:ahLst/>
              <a:cxnLst/>
              <a:rect l="l" t="t" r="r" b="b"/>
              <a:pathLst>
                <a:path w="676910" h="670560">
                  <a:moveTo>
                    <a:pt x="341375" y="0"/>
                  </a:moveTo>
                  <a:lnTo>
                    <a:pt x="341375" y="167639"/>
                  </a:lnTo>
                  <a:lnTo>
                    <a:pt x="0" y="167639"/>
                  </a:lnTo>
                  <a:lnTo>
                    <a:pt x="0" y="502919"/>
                  </a:lnTo>
                  <a:lnTo>
                    <a:pt x="341375" y="502919"/>
                  </a:lnTo>
                  <a:lnTo>
                    <a:pt x="341375" y="670559"/>
                  </a:lnTo>
                  <a:lnTo>
                    <a:pt x="676655" y="335279"/>
                  </a:lnTo>
                  <a:lnTo>
                    <a:pt x="341375" y="0"/>
                  </a:lnTo>
                  <a:close/>
                </a:path>
              </a:pathLst>
            </a:custGeom>
            <a:solidFill>
              <a:srgbClr val="4F80BC"/>
            </a:solidFill>
          </p:spPr>
          <p:txBody>
            <a:bodyPr wrap="square" lIns="0" tIns="0" rIns="0" bIns="0" rtlCol="0"/>
            <a:lstStyle/>
            <a:p/>
          </p:txBody>
        </p:sp>
        <p:sp>
          <p:nvSpPr>
            <p:cNvPr id="10" name="object 10"/>
            <p:cNvSpPr/>
            <p:nvPr/>
          </p:nvSpPr>
          <p:spPr>
            <a:xfrm>
              <a:off x="3970019" y="4686300"/>
              <a:ext cx="710565" cy="737870"/>
            </a:xfrm>
            <a:custGeom>
              <a:avLst/>
              <a:gdLst/>
              <a:ahLst/>
              <a:cxnLst/>
              <a:rect l="l" t="t" r="r" b="b"/>
              <a:pathLst>
                <a:path w="710564" h="737870">
                  <a:moveTo>
                    <a:pt x="341375" y="536448"/>
                  </a:moveTo>
                  <a:lnTo>
                    <a:pt x="341375" y="737616"/>
                  </a:lnTo>
                  <a:lnTo>
                    <a:pt x="374903" y="704088"/>
                  </a:lnTo>
                  <a:lnTo>
                    <a:pt x="368807" y="704088"/>
                  </a:lnTo>
                  <a:lnTo>
                    <a:pt x="345947" y="693420"/>
                  </a:lnTo>
                  <a:lnTo>
                    <a:pt x="368807" y="670560"/>
                  </a:lnTo>
                  <a:lnTo>
                    <a:pt x="368807" y="550164"/>
                  </a:lnTo>
                  <a:lnTo>
                    <a:pt x="355091" y="550164"/>
                  </a:lnTo>
                  <a:lnTo>
                    <a:pt x="341375" y="536448"/>
                  </a:lnTo>
                  <a:close/>
                </a:path>
                <a:path w="710564" h="737870">
                  <a:moveTo>
                    <a:pt x="368807" y="670560"/>
                  </a:moveTo>
                  <a:lnTo>
                    <a:pt x="345947" y="693420"/>
                  </a:lnTo>
                  <a:lnTo>
                    <a:pt x="368807" y="704088"/>
                  </a:lnTo>
                  <a:lnTo>
                    <a:pt x="368807" y="670560"/>
                  </a:lnTo>
                  <a:close/>
                </a:path>
                <a:path w="710564" h="737870">
                  <a:moveTo>
                    <a:pt x="671322" y="368046"/>
                  </a:moveTo>
                  <a:lnTo>
                    <a:pt x="368807" y="670560"/>
                  </a:lnTo>
                  <a:lnTo>
                    <a:pt x="368807" y="704088"/>
                  </a:lnTo>
                  <a:lnTo>
                    <a:pt x="374903" y="704088"/>
                  </a:lnTo>
                  <a:lnTo>
                    <a:pt x="701039" y="377952"/>
                  </a:lnTo>
                  <a:lnTo>
                    <a:pt x="681227" y="377952"/>
                  </a:lnTo>
                  <a:lnTo>
                    <a:pt x="671322" y="368046"/>
                  </a:lnTo>
                  <a:close/>
                </a:path>
                <a:path w="710564" h="737870">
                  <a:moveTo>
                    <a:pt x="341375" y="187452"/>
                  </a:moveTo>
                  <a:lnTo>
                    <a:pt x="0" y="187452"/>
                  </a:lnTo>
                  <a:lnTo>
                    <a:pt x="0" y="550164"/>
                  </a:lnTo>
                  <a:lnTo>
                    <a:pt x="341375" y="550164"/>
                  </a:lnTo>
                  <a:lnTo>
                    <a:pt x="341375" y="536448"/>
                  </a:lnTo>
                  <a:lnTo>
                    <a:pt x="27431" y="536448"/>
                  </a:lnTo>
                  <a:lnTo>
                    <a:pt x="13715" y="522731"/>
                  </a:lnTo>
                  <a:lnTo>
                    <a:pt x="27431" y="522731"/>
                  </a:lnTo>
                  <a:lnTo>
                    <a:pt x="27431" y="214884"/>
                  </a:lnTo>
                  <a:lnTo>
                    <a:pt x="13715" y="214884"/>
                  </a:lnTo>
                  <a:lnTo>
                    <a:pt x="27431" y="201168"/>
                  </a:lnTo>
                  <a:lnTo>
                    <a:pt x="341375" y="201168"/>
                  </a:lnTo>
                  <a:lnTo>
                    <a:pt x="341375" y="187452"/>
                  </a:lnTo>
                  <a:close/>
                </a:path>
                <a:path w="710564" h="737870">
                  <a:moveTo>
                    <a:pt x="368807" y="522731"/>
                  </a:moveTo>
                  <a:lnTo>
                    <a:pt x="27431" y="522731"/>
                  </a:lnTo>
                  <a:lnTo>
                    <a:pt x="27431" y="536448"/>
                  </a:lnTo>
                  <a:lnTo>
                    <a:pt x="341375" y="536448"/>
                  </a:lnTo>
                  <a:lnTo>
                    <a:pt x="355091" y="550164"/>
                  </a:lnTo>
                  <a:lnTo>
                    <a:pt x="368807" y="550164"/>
                  </a:lnTo>
                  <a:lnTo>
                    <a:pt x="368807" y="522731"/>
                  </a:lnTo>
                  <a:close/>
                </a:path>
                <a:path w="710564" h="737870">
                  <a:moveTo>
                    <a:pt x="27431" y="522731"/>
                  </a:moveTo>
                  <a:lnTo>
                    <a:pt x="13715" y="522731"/>
                  </a:lnTo>
                  <a:lnTo>
                    <a:pt x="27431" y="536448"/>
                  </a:lnTo>
                  <a:lnTo>
                    <a:pt x="27431" y="522731"/>
                  </a:lnTo>
                  <a:close/>
                </a:path>
                <a:path w="710564" h="737870">
                  <a:moveTo>
                    <a:pt x="681227" y="358140"/>
                  </a:moveTo>
                  <a:lnTo>
                    <a:pt x="671322" y="368046"/>
                  </a:lnTo>
                  <a:lnTo>
                    <a:pt x="681227" y="377952"/>
                  </a:lnTo>
                  <a:lnTo>
                    <a:pt x="681227" y="358140"/>
                  </a:lnTo>
                  <a:close/>
                </a:path>
                <a:path w="710564" h="737870">
                  <a:moveTo>
                    <a:pt x="699515" y="358140"/>
                  </a:moveTo>
                  <a:lnTo>
                    <a:pt x="681227" y="358140"/>
                  </a:lnTo>
                  <a:lnTo>
                    <a:pt x="681227" y="377952"/>
                  </a:lnTo>
                  <a:lnTo>
                    <a:pt x="701039" y="377952"/>
                  </a:lnTo>
                  <a:lnTo>
                    <a:pt x="710183" y="368808"/>
                  </a:lnTo>
                  <a:lnTo>
                    <a:pt x="699515" y="358140"/>
                  </a:lnTo>
                  <a:close/>
                </a:path>
                <a:path w="710564" h="737870">
                  <a:moveTo>
                    <a:pt x="374903" y="33528"/>
                  </a:moveTo>
                  <a:lnTo>
                    <a:pt x="368807" y="33528"/>
                  </a:lnTo>
                  <a:lnTo>
                    <a:pt x="368807" y="65532"/>
                  </a:lnTo>
                  <a:lnTo>
                    <a:pt x="671322" y="368046"/>
                  </a:lnTo>
                  <a:lnTo>
                    <a:pt x="681227" y="358140"/>
                  </a:lnTo>
                  <a:lnTo>
                    <a:pt x="699515" y="358140"/>
                  </a:lnTo>
                  <a:lnTo>
                    <a:pt x="374903" y="33528"/>
                  </a:lnTo>
                  <a:close/>
                </a:path>
                <a:path w="710564" h="737870">
                  <a:moveTo>
                    <a:pt x="27431" y="201168"/>
                  </a:moveTo>
                  <a:lnTo>
                    <a:pt x="13715" y="214884"/>
                  </a:lnTo>
                  <a:lnTo>
                    <a:pt x="27431" y="214884"/>
                  </a:lnTo>
                  <a:lnTo>
                    <a:pt x="27431" y="201168"/>
                  </a:lnTo>
                  <a:close/>
                </a:path>
                <a:path w="710564" h="737870">
                  <a:moveTo>
                    <a:pt x="368807" y="187452"/>
                  </a:moveTo>
                  <a:lnTo>
                    <a:pt x="355091" y="187452"/>
                  </a:lnTo>
                  <a:lnTo>
                    <a:pt x="341375" y="201168"/>
                  </a:lnTo>
                  <a:lnTo>
                    <a:pt x="27431" y="201168"/>
                  </a:lnTo>
                  <a:lnTo>
                    <a:pt x="27431" y="214884"/>
                  </a:lnTo>
                  <a:lnTo>
                    <a:pt x="368807" y="214884"/>
                  </a:lnTo>
                  <a:lnTo>
                    <a:pt x="368807" y="187452"/>
                  </a:lnTo>
                  <a:close/>
                </a:path>
                <a:path w="710564" h="737870">
                  <a:moveTo>
                    <a:pt x="341375" y="0"/>
                  </a:moveTo>
                  <a:lnTo>
                    <a:pt x="341375" y="201168"/>
                  </a:lnTo>
                  <a:lnTo>
                    <a:pt x="355091" y="187452"/>
                  </a:lnTo>
                  <a:lnTo>
                    <a:pt x="368807" y="187452"/>
                  </a:lnTo>
                  <a:lnTo>
                    <a:pt x="368807" y="65532"/>
                  </a:lnTo>
                  <a:lnTo>
                    <a:pt x="345947" y="42672"/>
                  </a:lnTo>
                  <a:lnTo>
                    <a:pt x="368807" y="33528"/>
                  </a:lnTo>
                  <a:lnTo>
                    <a:pt x="374903" y="33528"/>
                  </a:lnTo>
                  <a:lnTo>
                    <a:pt x="341375" y="0"/>
                  </a:lnTo>
                  <a:close/>
                </a:path>
                <a:path w="710564" h="737870">
                  <a:moveTo>
                    <a:pt x="368807" y="33528"/>
                  </a:moveTo>
                  <a:lnTo>
                    <a:pt x="345947" y="42672"/>
                  </a:lnTo>
                  <a:lnTo>
                    <a:pt x="368807" y="65532"/>
                  </a:lnTo>
                  <a:lnTo>
                    <a:pt x="368807" y="33528"/>
                  </a:lnTo>
                  <a:close/>
                </a:path>
              </a:pathLst>
            </a:custGeom>
            <a:solidFill>
              <a:srgbClr val="385D89"/>
            </a:solidFill>
          </p:spPr>
          <p:txBody>
            <a:bodyPr wrap="square" lIns="0" tIns="0" rIns="0" bIns="0" rtlCol="0"/>
            <a:lstStyle/>
            <a:p/>
          </p:txBody>
        </p:sp>
        <p:sp>
          <p:nvSpPr>
            <p:cNvPr id="11" name="object 11"/>
            <p:cNvSpPr/>
            <p:nvPr/>
          </p:nvSpPr>
          <p:spPr>
            <a:xfrm>
              <a:off x="954024" y="2796539"/>
              <a:ext cx="559435" cy="478790"/>
            </a:xfrm>
            <a:custGeom>
              <a:avLst/>
              <a:gdLst/>
              <a:ahLst/>
              <a:cxnLst/>
              <a:rect l="l" t="t" r="r" b="b"/>
              <a:pathLst>
                <a:path w="559435" h="478789">
                  <a:moveTo>
                    <a:pt x="278891" y="0"/>
                  </a:moveTo>
                  <a:lnTo>
                    <a:pt x="0" y="478536"/>
                  </a:lnTo>
                  <a:lnTo>
                    <a:pt x="559307" y="478536"/>
                  </a:lnTo>
                  <a:lnTo>
                    <a:pt x="278891" y="0"/>
                  </a:lnTo>
                  <a:close/>
                </a:path>
              </a:pathLst>
            </a:custGeom>
            <a:solidFill>
              <a:srgbClr val="4F80BC"/>
            </a:solidFill>
          </p:spPr>
          <p:txBody>
            <a:bodyPr wrap="square" lIns="0" tIns="0" rIns="0" bIns="0" rtlCol="0"/>
            <a:lstStyle/>
            <a:p/>
          </p:txBody>
        </p:sp>
        <p:sp>
          <p:nvSpPr>
            <p:cNvPr id="12" name="object 12"/>
            <p:cNvSpPr/>
            <p:nvPr/>
          </p:nvSpPr>
          <p:spPr>
            <a:xfrm>
              <a:off x="940308" y="2782823"/>
              <a:ext cx="586740" cy="506095"/>
            </a:xfrm>
            <a:custGeom>
              <a:avLst/>
              <a:gdLst/>
              <a:ahLst/>
              <a:cxnLst/>
              <a:rect l="l" t="t" r="r" b="b"/>
              <a:pathLst>
                <a:path w="586740" h="506095">
                  <a:moveTo>
                    <a:pt x="298703" y="0"/>
                  </a:moveTo>
                  <a:lnTo>
                    <a:pt x="288035" y="0"/>
                  </a:lnTo>
                  <a:lnTo>
                    <a:pt x="283463" y="1524"/>
                  </a:lnTo>
                  <a:lnTo>
                    <a:pt x="281939" y="6096"/>
                  </a:lnTo>
                  <a:lnTo>
                    <a:pt x="3047" y="484632"/>
                  </a:lnTo>
                  <a:lnTo>
                    <a:pt x="0" y="489203"/>
                  </a:lnTo>
                  <a:lnTo>
                    <a:pt x="0" y="493775"/>
                  </a:lnTo>
                  <a:lnTo>
                    <a:pt x="1523" y="498348"/>
                  </a:lnTo>
                  <a:lnTo>
                    <a:pt x="4571" y="502920"/>
                  </a:lnTo>
                  <a:lnTo>
                    <a:pt x="9143" y="505968"/>
                  </a:lnTo>
                  <a:lnTo>
                    <a:pt x="577595" y="505968"/>
                  </a:lnTo>
                  <a:lnTo>
                    <a:pt x="582167" y="502920"/>
                  </a:lnTo>
                  <a:lnTo>
                    <a:pt x="583691" y="498348"/>
                  </a:lnTo>
                  <a:lnTo>
                    <a:pt x="25907" y="498348"/>
                  </a:lnTo>
                  <a:lnTo>
                    <a:pt x="13715" y="478536"/>
                  </a:lnTo>
                  <a:lnTo>
                    <a:pt x="37454" y="478536"/>
                  </a:lnTo>
                  <a:lnTo>
                    <a:pt x="293369" y="39424"/>
                  </a:lnTo>
                  <a:lnTo>
                    <a:pt x="281939" y="19812"/>
                  </a:lnTo>
                  <a:lnTo>
                    <a:pt x="312793" y="19812"/>
                  </a:lnTo>
                  <a:lnTo>
                    <a:pt x="304800" y="6096"/>
                  </a:lnTo>
                  <a:lnTo>
                    <a:pt x="303275" y="1524"/>
                  </a:lnTo>
                  <a:lnTo>
                    <a:pt x="298703" y="0"/>
                  </a:lnTo>
                  <a:close/>
                </a:path>
                <a:path w="586740" h="506095">
                  <a:moveTo>
                    <a:pt x="37454" y="478536"/>
                  </a:moveTo>
                  <a:lnTo>
                    <a:pt x="13715" y="478536"/>
                  </a:lnTo>
                  <a:lnTo>
                    <a:pt x="25907" y="498348"/>
                  </a:lnTo>
                  <a:lnTo>
                    <a:pt x="37454" y="478536"/>
                  </a:lnTo>
                  <a:close/>
                </a:path>
                <a:path w="586740" h="506095">
                  <a:moveTo>
                    <a:pt x="549285" y="478536"/>
                  </a:moveTo>
                  <a:lnTo>
                    <a:pt x="37454" y="478536"/>
                  </a:lnTo>
                  <a:lnTo>
                    <a:pt x="25907" y="498348"/>
                  </a:lnTo>
                  <a:lnTo>
                    <a:pt x="560832" y="498348"/>
                  </a:lnTo>
                  <a:lnTo>
                    <a:pt x="549285" y="478536"/>
                  </a:lnTo>
                  <a:close/>
                </a:path>
                <a:path w="586740" h="506095">
                  <a:moveTo>
                    <a:pt x="312793" y="19812"/>
                  </a:moveTo>
                  <a:lnTo>
                    <a:pt x="304800" y="19812"/>
                  </a:lnTo>
                  <a:lnTo>
                    <a:pt x="293369" y="39424"/>
                  </a:lnTo>
                  <a:lnTo>
                    <a:pt x="560832" y="498348"/>
                  </a:lnTo>
                  <a:lnTo>
                    <a:pt x="573023" y="478536"/>
                  </a:lnTo>
                  <a:lnTo>
                    <a:pt x="580139" y="478536"/>
                  </a:lnTo>
                  <a:lnTo>
                    <a:pt x="312793" y="19812"/>
                  </a:lnTo>
                  <a:close/>
                </a:path>
                <a:path w="586740" h="506095">
                  <a:moveTo>
                    <a:pt x="580139" y="478536"/>
                  </a:moveTo>
                  <a:lnTo>
                    <a:pt x="573023" y="478536"/>
                  </a:lnTo>
                  <a:lnTo>
                    <a:pt x="560832" y="498348"/>
                  </a:lnTo>
                  <a:lnTo>
                    <a:pt x="583691" y="498348"/>
                  </a:lnTo>
                  <a:lnTo>
                    <a:pt x="586739" y="493775"/>
                  </a:lnTo>
                  <a:lnTo>
                    <a:pt x="586739" y="489203"/>
                  </a:lnTo>
                  <a:lnTo>
                    <a:pt x="583691" y="484632"/>
                  </a:lnTo>
                  <a:lnTo>
                    <a:pt x="580139" y="478536"/>
                  </a:lnTo>
                  <a:close/>
                </a:path>
                <a:path w="586740" h="506095">
                  <a:moveTo>
                    <a:pt x="304800" y="19812"/>
                  </a:moveTo>
                  <a:lnTo>
                    <a:pt x="281939" y="19812"/>
                  </a:lnTo>
                  <a:lnTo>
                    <a:pt x="293369" y="39424"/>
                  </a:lnTo>
                  <a:lnTo>
                    <a:pt x="304800" y="19812"/>
                  </a:lnTo>
                  <a:close/>
                </a:path>
              </a:pathLst>
            </a:custGeom>
            <a:solidFill>
              <a:srgbClr val="385D89"/>
            </a:solidFill>
          </p:spPr>
          <p:txBody>
            <a:bodyPr wrap="square" lIns="0" tIns="0" rIns="0" bIns="0" rtlCol="0"/>
            <a:lstStyle/>
            <a:p/>
          </p:txBody>
        </p:sp>
        <p:sp>
          <p:nvSpPr>
            <p:cNvPr id="13" name="object 13"/>
            <p:cNvSpPr/>
            <p:nvPr/>
          </p:nvSpPr>
          <p:spPr>
            <a:xfrm>
              <a:off x="954024" y="2447543"/>
              <a:ext cx="559435" cy="547370"/>
            </a:xfrm>
            <a:custGeom>
              <a:avLst/>
              <a:gdLst/>
              <a:ahLst/>
              <a:cxnLst/>
              <a:rect l="l" t="t" r="r" b="b"/>
              <a:pathLst>
                <a:path w="559435" h="547369">
                  <a:moveTo>
                    <a:pt x="278891" y="0"/>
                  </a:moveTo>
                  <a:lnTo>
                    <a:pt x="228788" y="4390"/>
                  </a:lnTo>
                  <a:lnTo>
                    <a:pt x="181619" y="17058"/>
                  </a:lnTo>
                  <a:lnTo>
                    <a:pt x="138175" y="37253"/>
                  </a:lnTo>
                  <a:lnTo>
                    <a:pt x="99248" y="64221"/>
                  </a:lnTo>
                  <a:lnTo>
                    <a:pt x="65626" y="97209"/>
                  </a:lnTo>
                  <a:lnTo>
                    <a:pt x="38100" y="135466"/>
                  </a:lnTo>
                  <a:lnTo>
                    <a:pt x="17460" y="178239"/>
                  </a:lnTo>
                  <a:lnTo>
                    <a:pt x="4496" y="224774"/>
                  </a:lnTo>
                  <a:lnTo>
                    <a:pt x="0" y="274319"/>
                  </a:lnTo>
                  <a:lnTo>
                    <a:pt x="4496" y="323412"/>
                  </a:lnTo>
                  <a:lnTo>
                    <a:pt x="17460" y="369594"/>
                  </a:lnTo>
                  <a:lnTo>
                    <a:pt x="38100" y="412100"/>
                  </a:lnTo>
                  <a:lnTo>
                    <a:pt x="65626" y="450167"/>
                  </a:lnTo>
                  <a:lnTo>
                    <a:pt x="99248" y="483028"/>
                  </a:lnTo>
                  <a:lnTo>
                    <a:pt x="138175" y="509919"/>
                  </a:lnTo>
                  <a:lnTo>
                    <a:pt x="181619" y="530073"/>
                  </a:lnTo>
                  <a:lnTo>
                    <a:pt x="228788" y="542727"/>
                  </a:lnTo>
                  <a:lnTo>
                    <a:pt x="278891" y="547115"/>
                  </a:lnTo>
                  <a:lnTo>
                    <a:pt x="329449" y="542727"/>
                  </a:lnTo>
                  <a:lnTo>
                    <a:pt x="376971" y="530073"/>
                  </a:lnTo>
                  <a:lnTo>
                    <a:pt x="420680" y="509919"/>
                  </a:lnTo>
                  <a:lnTo>
                    <a:pt x="459798" y="483028"/>
                  </a:lnTo>
                  <a:lnTo>
                    <a:pt x="493548" y="450167"/>
                  </a:lnTo>
                  <a:lnTo>
                    <a:pt x="521151" y="412100"/>
                  </a:lnTo>
                  <a:lnTo>
                    <a:pt x="541831" y="369594"/>
                  </a:lnTo>
                  <a:lnTo>
                    <a:pt x="554809" y="323412"/>
                  </a:lnTo>
                  <a:lnTo>
                    <a:pt x="559307" y="274319"/>
                  </a:lnTo>
                  <a:lnTo>
                    <a:pt x="554809" y="224774"/>
                  </a:lnTo>
                  <a:lnTo>
                    <a:pt x="541831" y="178239"/>
                  </a:lnTo>
                  <a:lnTo>
                    <a:pt x="521151" y="135466"/>
                  </a:lnTo>
                  <a:lnTo>
                    <a:pt x="493548" y="97209"/>
                  </a:lnTo>
                  <a:lnTo>
                    <a:pt x="459798" y="64221"/>
                  </a:lnTo>
                  <a:lnTo>
                    <a:pt x="420680" y="37253"/>
                  </a:lnTo>
                  <a:lnTo>
                    <a:pt x="376971" y="17058"/>
                  </a:lnTo>
                  <a:lnTo>
                    <a:pt x="329449" y="4390"/>
                  </a:lnTo>
                  <a:lnTo>
                    <a:pt x="278891" y="0"/>
                  </a:lnTo>
                  <a:close/>
                </a:path>
              </a:pathLst>
            </a:custGeom>
            <a:solidFill>
              <a:srgbClr val="4F80BC"/>
            </a:solidFill>
          </p:spPr>
          <p:txBody>
            <a:bodyPr wrap="square" lIns="0" tIns="0" rIns="0" bIns="0" rtlCol="0"/>
            <a:lstStyle/>
            <a:p/>
          </p:txBody>
        </p:sp>
        <p:sp>
          <p:nvSpPr>
            <p:cNvPr id="14" name="object 14"/>
            <p:cNvSpPr/>
            <p:nvPr/>
          </p:nvSpPr>
          <p:spPr>
            <a:xfrm>
              <a:off x="940308" y="2433827"/>
              <a:ext cx="586740" cy="574675"/>
            </a:xfrm>
            <a:custGeom>
              <a:avLst/>
              <a:gdLst/>
              <a:ahLst/>
              <a:cxnLst/>
              <a:rect l="l" t="t" r="r" b="b"/>
              <a:pathLst>
                <a:path w="586740" h="574675">
                  <a:moveTo>
                    <a:pt x="307847" y="0"/>
                  </a:moveTo>
                  <a:lnTo>
                    <a:pt x="277367" y="0"/>
                  </a:lnTo>
                  <a:lnTo>
                    <a:pt x="263651" y="1524"/>
                  </a:lnTo>
                  <a:lnTo>
                    <a:pt x="248411" y="3048"/>
                  </a:lnTo>
                  <a:lnTo>
                    <a:pt x="234695" y="6096"/>
                  </a:lnTo>
                  <a:lnTo>
                    <a:pt x="219455" y="9144"/>
                  </a:lnTo>
                  <a:lnTo>
                    <a:pt x="205739" y="12192"/>
                  </a:lnTo>
                  <a:lnTo>
                    <a:pt x="192023" y="16764"/>
                  </a:lnTo>
                  <a:lnTo>
                    <a:pt x="178307" y="22860"/>
                  </a:lnTo>
                  <a:lnTo>
                    <a:pt x="166115" y="27432"/>
                  </a:lnTo>
                  <a:lnTo>
                    <a:pt x="153923" y="35052"/>
                  </a:lnTo>
                  <a:lnTo>
                    <a:pt x="129539" y="48768"/>
                  </a:lnTo>
                  <a:lnTo>
                    <a:pt x="106679" y="65532"/>
                  </a:lnTo>
                  <a:lnTo>
                    <a:pt x="67055" y="105156"/>
                  </a:lnTo>
                  <a:lnTo>
                    <a:pt x="35051" y="150876"/>
                  </a:lnTo>
                  <a:lnTo>
                    <a:pt x="9143" y="216408"/>
                  </a:lnTo>
                  <a:lnTo>
                    <a:pt x="4571" y="243840"/>
                  </a:lnTo>
                  <a:lnTo>
                    <a:pt x="1523" y="259080"/>
                  </a:lnTo>
                  <a:lnTo>
                    <a:pt x="1523" y="272796"/>
                  </a:lnTo>
                  <a:lnTo>
                    <a:pt x="0" y="288036"/>
                  </a:lnTo>
                  <a:lnTo>
                    <a:pt x="1523" y="303276"/>
                  </a:lnTo>
                  <a:lnTo>
                    <a:pt x="1523" y="316992"/>
                  </a:lnTo>
                  <a:lnTo>
                    <a:pt x="4571" y="332232"/>
                  </a:lnTo>
                  <a:lnTo>
                    <a:pt x="6095" y="345948"/>
                  </a:lnTo>
                  <a:lnTo>
                    <a:pt x="9143" y="359664"/>
                  </a:lnTo>
                  <a:lnTo>
                    <a:pt x="18287" y="387096"/>
                  </a:lnTo>
                  <a:lnTo>
                    <a:pt x="24383" y="399288"/>
                  </a:lnTo>
                  <a:lnTo>
                    <a:pt x="28955" y="413004"/>
                  </a:lnTo>
                  <a:lnTo>
                    <a:pt x="36575" y="425196"/>
                  </a:lnTo>
                  <a:lnTo>
                    <a:pt x="50291" y="449580"/>
                  </a:lnTo>
                  <a:lnTo>
                    <a:pt x="86867" y="492252"/>
                  </a:lnTo>
                  <a:lnTo>
                    <a:pt x="129539" y="525780"/>
                  </a:lnTo>
                  <a:lnTo>
                    <a:pt x="166115" y="547116"/>
                  </a:lnTo>
                  <a:lnTo>
                    <a:pt x="220979" y="566928"/>
                  </a:lnTo>
                  <a:lnTo>
                    <a:pt x="249935" y="571500"/>
                  </a:lnTo>
                  <a:lnTo>
                    <a:pt x="263651" y="574548"/>
                  </a:lnTo>
                  <a:lnTo>
                    <a:pt x="309372" y="574548"/>
                  </a:lnTo>
                  <a:lnTo>
                    <a:pt x="323088" y="573024"/>
                  </a:lnTo>
                  <a:lnTo>
                    <a:pt x="338328" y="571500"/>
                  </a:lnTo>
                  <a:lnTo>
                    <a:pt x="352044" y="569976"/>
                  </a:lnTo>
                  <a:lnTo>
                    <a:pt x="367283" y="565404"/>
                  </a:lnTo>
                  <a:lnTo>
                    <a:pt x="381000" y="562356"/>
                  </a:lnTo>
                  <a:lnTo>
                    <a:pt x="394716" y="557784"/>
                  </a:lnTo>
                  <a:lnTo>
                    <a:pt x="406907" y="553212"/>
                  </a:lnTo>
                  <a:lnTo>
                    <a:pt x="417194" y="548640"/>
                  </a:lnTo>
                  <a:lnTo>
                    <a:pt x="292607" y="548640"/>
                  </a:lnTo>
                  <a:lnTo>
                    <a:pt x="278891" y="547116"/>
                  </a:lnTo>
                  <a:lnTo>
                    <a:pt x="265175" y="547116"/>
                  </a:lnTo>
                  <a:lnTo>
                    <a:pt x="252983" y="545592"/>
                  </a:lnTo>
                  <a:lnTo>
                    <a:pt x="239267" y="542544"/>
                  </a:lnTo>
                  <a:lnTo>
                    <a:pt x="227075" y="539496"/>
                  </a:lnTo>
                  <a:lnTo>
                    <a:pt x="213359" y="536448"/>
                  </a:lnTo>
                  <a:lnTo>
                    <a:pt x="166115" y="516636"/>
                  </a:lnTo>
                  <a:lnTo>
                    <a:pt x="123443" y="487680"/>
                  </a:lnTo>
                  <a:lnTo>
                    <a:pt x="88391" y="452628"/>
                  </a:lnTo>
                  <a:lnTo>
                    <a:pt x="59435" y="411480"/>
                  </a:lnTo>
                  <a:lnTo>
                    <a:pt x="39623" y="364236"/>
                  </a:lnTo>
                  <a:lnTo>
                    <a:pt x="30479" y="326136"/>
                  </a:lnTo>
                  <a:lnTo>
                    <a:pt x="28955" y="313944"/>
                  </a:lnTo>
                  <a:lnTo>
                    <a:pt x="28955" y="300228"/>
                  </a:lnTo>
                  <a:lnTo>
                    <a:pt x="27431" y="286512"/>
                  </a:lnTo>
                  <a:lnTo>
                    <a:pt x="28955" y="274320"/>
                  </a:lnTo>
                  <a:lnTo>
                    <a:pt x="28955" y="260604"/>
                  </a:lnTo>
                  <a:lnTo>
                    <a:pt x="30479" y="246887"/>
                  </a:lnTo>
                  <a:lnTo>
                    <a:pt x="39623" y="210312"/>
                  </a:lnTo>
                  <a:lnTo>
                    <a:pt x="48767" y="185928"/>
                  </a:lnTo>
                  <a:lnTo>
                    <a:pt x="54863" y="173736"/>
                  </a:lnTo>
                  <a:lnTo>
                    <a:pt x="59435" y="163068"/>
                  </a:lnTo>
                  <a:lnTo>
                    <a:pt x="88391" y="121920"/>
                  </a:lnTo>
                  <a:lnTo>
                    <a:pt x="124967" y="85344"/>
                  </a:lnTo>
                  <a:lnTo>
                    <a:pt x="167639" y="57912"/>
                  </a:lnTo>
                  <a:lnTo>
                    <a:pt x="214883" y="38100"/>
                  </a:lnTo>
                  <a:lnTo>
                    <a:pt x="252983" y="30480"/>
                  </a:lnTo>
                  <a:lnTo>
                    <a:pt x="280416" y="27432"/>
                  </a:lnTo>
                  <a:lnTo>
                    <a:pt x="420623" y="27432"/>
                  </a:lnTo>
                  <a:lnTo>
                    <a:pt x="406907" y="21336"/>
                  </a:lnTo>
                  <a:lnTo>
                    <a:pt x="379475" y="12192"/>
                  </a:lnTo>
                  <a:lnTo>
                    <a:pt x="365759" y="9144"/>
                  </a:lnTo>
                  <a:lnTo>
                    <a:pt x="352044" y="4572"/>
                  </a:lnTo>
                  <a:lnTo>
                    <a:pt x="336803" y="3048"/>
                  </a:lnTo>
                  <a:lnTo>
                    <a:pt x="323088" y="1524"/>
                  </a:lnTo>
                  <a:lnTo>
                    <a:pt x="307847" y="0"/>
                  </a:lnTo>
                  <a:close/>
                </a:path>
                <a:path w="586740" h="574675">
                  <a:moveTo>
                    <a:pt x="420623" y="27432"/>
                  </a:moveTo>
                  <a:lnTo>
                    <a:pt x="307847" y="27432"/>
                  </a:lnTo>
                  <a:lnTo>
                    <a:pt x="321563" y="28956"/>
                  </a:lnTo>
                  <a:lnTo>
                    <a:pt x="333755" y="30480"/>
                  </a:lnTo>
                  <a:lnTo>
                    <a:pt x="347472" y="32004"/>
                  </a:lnTo>
                  <a:lnTo>
                    <a:pt x="359663" y="35052"/>
                  </a:lnTo>
                  <a:lnTo>
                    <a:pt x="373379" y="38100"/>
                  </a:lnTo>
                  <a:lnTo>
                    <a:pt x="397763" y="47244"/>
                  </a:lnTo>
                  <a:lnTo>
                    <a:pt x="408431" y="53340"/>
                  </a:lnTo>
                  <a:lnTo>
                    <a:pt x="420623" y="57912"/>
                  </a:lnTo>
                  <a:lnTo>
                    <a:pt x="463295" y="86868"/>
                  </a:lnTo>
                  <a:lnTo>
                    <a:pt x="498347" y="121920"/>
                  </a:lnTo>
                  <a:lnTo>
                    <a:pt x="527304" y="164592"/>
                  </a:lnTo>
                  <a:lnTo>
                    <a:pt x="547116" y="210312"/>
                  </a:lnTo>
                  <a:lnTo>
                    <a:pt x="556260" y="248412"/>
                  </a:lnTo>
                  <a:lnTo>
                    <a:pt x="557783" y="260604"/>
                  </a:lnTo>
                  <a:lnTo>
                    <a:pt x="557783" y="274320"/>
                  </a:lnTo>
                  <a:lnTo>
                    <a:pt x="559307" y="288036"/>
                  </a:lnTo>
                  <a:lnTo>
                    <a:pt x="557783" y="301752"/>
                  </a:lnTo>
                  <a:lnTo>
                    <a:pt x="557783" y="313944"/>
                  </a:lnTo>
                  <a:lnTo>
                    <a:pt x="556260" y="327660"/>
                  </a:lnTo>
                  <a:lnTo>
                    <a:pt x="553211" y="339852"/>
                  </a:lnTo>
                  <a:lnTo>
                    <a:pt x="550163" y="353568"/>
                  </a:lnTo>
                  <a:lnTo>
                    <a:pt x="547116" y="365760"/>
                  </a:lnTo>
                  <a:lnTo>
                    <a:pt x="542544" y="376428"/>
                  </a:lnTo>
                  <a:lnTo>
                    <a:pt x="537972" y="388620"/>
                  </a:lnTo>
                  <a:lnTo>
                    <a:pt x="531876" y="400812"/>
                  </a:lnTo>
                  <a:lnTo>
                    <a:pt x="498347" y="454152"/>
                  </a:lnTo>
                  <a:lnTo>
                    <a:pt x="461772" y="489204"/>
                  </a:lnTo>
                  <a:lnTo>
                    <a:pt x="419100" y="516636"/>
                  </a:lnTo>
                  <a:lnTo>
                    <a:pt x="371855" y="536448"/>
                  </a:lnTo>
                  <a:lnTo>
                    <a:pt x="345947" y="542544"/>
                  </a:lnTo>
                  <a:lnTo>
                    <a:pt x="333755" y="545592"/>
                  </a:lnTo>
                  <a:lnTo>
                    <a:pt x="320039" y="547116"/>
                  </a:lnTo>
                  <a:lnTo>
                    <a:pt x="306323" y="547116"/>
                  </a:lnTo>
                  <a:lnTo>
                    <a:pt x="292607" y="548640"/>
                  </a:lnTo>
                  <a:lnTo>
                    <a:pt x="417194" y="548640"/>
                  </a:lnTo>
                  <a:lnTo>
                    <a:pt x="420623" y="547116"/>
                  </a:lnTo>
                  <a:lnTo>
                    <a:pt x="432816" y="539496"/>
                  </a:lnTo>
                  <a:lnTo>
                    <a:pt x="457200" y="525780"/>
                  </a:lnTo>
                  <a:lnTo>
                    <a:pt x="501395" y="490728"/>
                  </a:lnTo>
                  <a:lnTo>
                    <a:pt x="536447" y="448056"/>
                  </a:lnTo>
                  <a:lnTo>
                    <a:pt x="557783" y="411480"/>
                  </a:lnTo>
                  <a:lnTo>
                    <a:pt x="563879" y="399288"/>
                  </a:lnTo>
                  <a:lnTo>
                    <a:pt x="568451" y="385572"/>
                  </a:lnTo>
                  <a:lnTo>
                    <a:pt x="573023" y="373380"/>
                  </a:lnTo>
                  <a:lnTo>
                    <a:pt x="577595" y="359664"/>
                  </a:lnTo>
                  <a:lnTo>
                    <a:pt x="580644" y="344424"/>
                  </a:lnTo>
                  <a:lnTo>
                    <a:pt x="582167" y="330708"/>
                  </a:lnTo>
                  <a:lnTo>
                    <a:pt x="585216" y="316992"/>
                  </a:lnTo>
                  <a:lnTo>
                    <a:pt x="585216" y="301752"/>
                  </a:lnTo>
                  <a:lnTo>
                    <a:pt x="586739" y="286512"/>
                  </a:lnTo>
                  <a:lnTo>
                    <a:pt x="585216" y="272796"/>
                  </a:lnTo>
                  <a:lnTo>
                    <a:pt x="585216" y="257556"/>
                  </a:lnTo>
                  <a:lnTo>
                    <a:pt x="582167" y="243840"/>
                  </a:lnTo>
                  <a:lnTo>
                    <a:pt x="580644" y="228600"/>
                  </a:lnTo>
                  <a:lnTo>
                    <a:pt x="577595" y="214884"/>
                  </a:lnTo>
                  <a:lnTo>
                    <a:pt x="568451" y="187452"/>
                  </a:lnTo>
                  <a:lnTo>
                    <a:pt x="562355" y="175260"/>
                  </a:lnTo>
                  <a:lnTo>
                    <a:pt x="557783" y="161544"/>
                  </a:lnTo>
                  <a:lnTo>
                    <a:pt x="550163" y="149352"/>
                  </a:lnTo>
                  <a:lnTo>
                    <a:pt x="536447" y="126492"/>
                  </a:lnTo>
                  <a:lnTo>
                    <a:pt x="518159" y="103632"/>
                  </a:lnTo>
                  <a:lnTo>
                    <a:pt x="499872" y="83820"/>
                  </a:lnTo>
                  <a:lnTo>
                    <a:pt x="478535" y="64008"/>
                  </a:lnTo>
                  <a:lnTo>
                    <a:pt x="432816" y="33528"/>
                  </a:lnTo>
                  <a:lnTo>
                    <a:pt x="420623" y="27432"/>
                  </a:lnTo>
                  <a:close/>
                </a:path>
              </a:pathLst>
            </a:custGeom>
            <a:solidFill>
              <a:srgbClr val="385D89"/>
            </a:solidFill>
          </p:spPr>
          <p:txBody>
            <a:bodyPr wrap="square" lIns="0" tIns="0" rIns="0" bIns="0" rtlCol="0"/>
            <a:lstStyle/>
            <a:p/>
          </p:txBody>
        </p:sp>
      </p:grpSp>
      <p:grpSp>
        <p:nvGrpSpPr>
          <p:cNvPr id="15" name="object 15"/>
          <p:cNvGrpSpPr/>
          <p:nvPr/>
        </p:nvGrpSpPr>
        <p:grpSpPr>
          <a:xfrm>
            <a:off x="8851392" y="2499360"/>
            <a:ext cx="586740" cy="853440"/>
            <a:chOff x="8851392" y="2499360"/>
            <a:chExt cx="586740" cy="853440"/>
          </a:xfrm>
        </p:grpSpPr>
        <p:sp>
          <p:nvSpPr>
            <p:cNvPr id="16" name="object 16"/>
            <p:cNvSpPr/>
            <p:nvPr/>
          </p:nvSpPr>
          <p:spPr>
            <a:xfrm>
              <a:off x="8865108" y="2860548"/>
              <a:ext cx="559435" cy="478790"/>
            </a:xfrm>
            <a:custGeom>
              <a:avLst/>
              <a:gdLst/>
              <a:ahLst/>
              <a:cxnLst/>
              <a:rect l="l" t="t" r="r" b="b"/>
              <a:pathLst>
                <a:path w="559434" h="478789">
                  <a:moveTo>
                    <a:pt x="280416" y="0"/>
                  </a:moveTo>
                  <a:lnTo>
                    <a:pt x="0" y="478536"/>
                  </a:lnTo>
                  <a:lnTo>
                    <a:pt x="559308" y="478536"/>
                  </a:lnTo>
                  <a:lnTo>
                    <a:pt x="280416" y="0"/>
                  </a:lnTo>
                  <a:close/>
                </a:path>
              </a:pathLst>
            </a:custGeom>
            <a:solidFill>
              <a:srgbClr val="BF4F4D"/>
            </a:solidFill>
          </p:spPr>
          <p:txBody>
            <a:bodyPr wrap="square" lIns="0" tIns="0" rIns="0" bIns="0" rtlCol="0"/>
            <a:lstStyle/>
            <a:p/>
          </p:txBody>
        </p:sp>
        <p:sp>
          <p:nvSpPr>
            <p:cNvPr id="17" name="object 17"/>
            <p:cNvSpPr/>
            <p:nvPr/>
          </p:nvSpPr>
          <p:spPr>
            <a:xfrm>
              <a:off x="8851392" y="2846832"/>
              <a:ext cx="586740" cy="506095"/>
            </a:xfrm>
            <a:custGeom>
              <a:avLst/>
              <a:gdLst/>
              <a:ahLst/>
              <a:cxnLst/>
              <a:rect l="l" t="t" r="r" b="b"/>
              <a:pathLst>
                <a:path w="586740" h="506095">
                  <a:moveTo>
                    <a:pt x="298703" y="0"/>
                  </a:moveTo>
                  <a:lnTo>
                    <a:pt x="288035" y="0"/>
                  </a:lnTo>
                  <a:lnTo>
                    <a:pt x="283463" y="3048"/>
                  </a:lnTo>
                  <a:lnTo>
                    <a:pt x="281939" y="7619"/>
                  </a:lnTo>
                  <a:lnTo>
                    <a:pt x="3048" y="486155"/>
                  </a:lnTo>
                  <a:lnTo>
                    <a:pt x="0" y="490727"/>
                  </a:lnTo>
                  <a:lnTo>
                    <a:pt x="0" y="495300"/>
                  </a:lnTo>
                  <a:lnTo>
                    <a:pt x="3048" y="499872"/>
                  </a:lnTo>
                  <a:lnTo>
                    <a:pt x="4572" y="504443"/>
                  </a:lnTo>
                  <a:lnTo>
                    <a:pt x="9143" y="505967"/>
                  </a:lnTo>
                  <a:lnTo>
                    <a:pt x="577596" y="505967"/>
                  </a:lnTo>
                  <a:lnTo>
                    <a:pt x="582167" y="504443"/>
                  </a:lnTo>
                  <a:lnTo>
                    <a:pt x="585215" y="499872"/>
                  </a:lnTo>
                  <a:lnTo>
                    <a:pt x="25907" y="499872"/>
                  </a:lnTo>
                  <a:lnTo>
                    <a:pt x="13715" y="478536"/>
                  </a:lnTo>
                  <a:lnTo>
                    <a:pt x="38342" y="478536"/>
                  </a:lnTo>
                  <a:lnTo>
                    <a:pt x="293370" y="40948"/>
                  </a:lnTo>
                  <a:lnTo>
                    <a:pt x="281939" y="21336"/>
                  </a:lnTo>
                  <a:lnTo>
                    <a:pt x="312837" y="21336"/>
                  </a:lnTo>
                  <a:lnTo>
                    <a:pt x="304800" y="7619"/>
                  </a:lnTo>
                  <a:lnTo>
                    <a:pt x="303275" y="3048"/>
                  </a:lnTo>
                  <a:lnTo>
                    <a:pt x="298703" y="0"/>
                  </a:lnTo>
                  <a:close/>
                </a:path>
                <a:path w="586740" h="506095">
                  <a:moveTo>
                    <a:pt x="38342" y="478536"/>
                  </a:moveTo>
                  <a:lnTo>
                    <a:pt x="13715" y="478536"/>
                  </a:lnTo>
                  <a:lnTo>
                    <a:pt x="25907" y="499872"/>
                  </a:lnTo>
                  <a:lnTo>
                    <a:pt x="38342" y="478536"/>
                  </a:lnTo>
                  <a:close/>
                </a:path>
                <a:path w="586740" h="506095">
                  <a:moveTo>
                    <a:pt x="548397" y="478536"/>
                  </a:moveTo>
                  <a:lnTo>
                    <a:pt x="38342" y="478536"/>
                  </a:lnTo>
                  <a:lnTo>
                    <a:pt x="25907" y="499872"/>
                  </a:lnTo>
                  <a:lnTo>
                    <a:pt x="560831" y="499872"/>
                  </a:lnTo>
                  <a:lnTo>
                    <a:pt x="548397" y="478536"/>
                  </a:lnTo>
                  <a:close/>
                </a:path>
                <a:path w="586740" h="506095">
                  <a:moveTo>
                    <a:pt x="312837" y="21336"/>
                  </a:moveTo>
                  <a:lnTo>
                    <a:pt x="304800" y="21336"/>
                  </a:lnTo>
                  <a:lnTo>
                    <a:pt x="293369" y="40948"/>
                  </a:lnTo>
                  <a:lnTo>
                    <a:pt x="560831" y="499872"/>
                  </a:lnTo>
                  <a:lnTo>
                    <a:pt x="573024" y="478536"/>
                  </a:lnTo>
                  <a:lnTo>
                    <a:pt x="580750" y="478536"/>
                  </a:lnTo>
                  <a:lnTo>
                    <a:pt x="312837" y="21336"/>
                  </a:lnTo>
                  <a:close/>
                </a:path>
                <a:path w="586740" h="506095">
                  <a:moveTo>
                    <a:pt x="580750" y="478536"/>
                  </a:moveTo>
                  <a:lnTo>
                    <a:pt x="573024" y="478536"/>
                  </a:lnTo>
                  <a:lnTo>
                    <a:pt x="560831" y="499872"/>
                  </a:lnTo>
                  <a:lnTo>
                    <a:pt x="585215" y="499872"/>
                  </a:lnTo>
                  <a:lnTo>
                    <a:pt x="586739" y="495300"/>
                  </a:lnTo>
                  <a:lnTo>
                    <a:pt x="586739" y="490727"/>
                  </a:lnTo>
                  <a:lnTo>
                    <a:pt x="585215" y="486155"/>
                  </a:lnTo>
                  <a:lnTo>
                    <a:pt x="580750" y="478536"/>
                  </a:lnTo>
                  <a:close/>
                </a:path>
                <a:path w="586740" h="506095">
                  <a:moveTo>
                    <a:pt x="304800" y="21336"/>
                  </a:moveTo>
                  <a:lnTo>
                    <a:pt x="281939" y="21336"/>
                  </a:lnTo>
                  <a:lnTo>
                    <a:pt x="293369" y="40948"/>
                  </a:lnTo>
                  <a:lnTo>
                    <a:pt x="304800" y="21336"/>
                  </a:lnTo>
                  <a:close/>
                </a:path>
              </a:pathLst>
            </a:custGeom>
            <a:solidFill>
              <a:srgbClr val="8C3836"/>
            </a:solidFill>
          </p:spPr>
          <p:txBody>
            <a:bodyPr wrap="square" lIns="0" tIns="0" rIns="0" bIns="0" rtlCol="0"/>
            <a:lstStyle/>
            <a:p/>
          </p:txBody>
        </p:sp>
        <p:sp>
          <p:nvSpPr>
            <p:cNvPr id="18" name="object 18"/>
            <p:cNvSpPr/>
            <p:nvPr/>
          </p:nvSpPr>
          <p:spPr>
            <a:xfrm>
              <a:off x="8865108" y="2513076"/>
              <a:ext cx="559435" cy="547370"/>
            </a:xfrm>
            <a:custGeom>
              <a:avLst/>
              <a:gdLst/>
              <a:ahLst/>
              <a:cxnLst/>
              <a:rect l="l" t="t" r="r" b="b"/>
              <a:pathLst>
                <a:path w="559434" h="547369">
                  <a:moveTo>
                    <a:pt x="280416" y="0"/>
                  </a:moveTo>
                  <a:lnTo>
                    <a:pt x="229858" y="4388"/>
                  </a:lnTo>
                  <a:lnTo>
                    <a:pt x="182336" y="17042"/>
                  </a:lnTo>
                  <a:lnTo>
                    <a:pt x="138627" y="37196"/>
                  </a:lnTo>
                  <a:lnTo>
                    <a:pt x="99509" y="64087"/>
                  </a:lnTo>
                  <a:lnTo>
                    <a:pt x="65759" y="96948"/>
                  </a:lnTo>
                  <a:lnTo>
                    <a:pt x="38156" y="135015"/>
                  </a:lnTo>
                  <a:lnTo>
                    <a:pt x="17476" y="177521"/>
                  </a:lnTo>
                  <a:lnTo>
                    <a:pt x="4498" y="223703"/>
                  </a:lnTo>
                  <a:lnTo>
                    <a:pt x="0" y="272796"/>
                  </a:lnTo>
                  <a:lnTo>
                    <a:pt x="4498" y="322341"/>
                  </a:lnTo>
                  <a:lnTo>
                    <a:pt x="17476" y="368876"/>
                  </a:lnTo>
                  <a:lnTo>
                    <a:pt x="38156" y="411649"/>
                  </a:lnTo>
                  <a:lnTo>
                    <a:pt x="65759" y="449906"/>
                  </a:lnTo>
                  <a:lnTo>
                    <a:pt x="99509" y="482894"/>
                  </a:lnTo>
                  <a:lnTo>
                    <a:pt x="138627" y="509862"/>
                  </a:lnTo>
                  <a:lnTo>
                    <a:pt x="182336" y="530057"/>
                  </a:lnTo>
                  <a:lnTo>
                    <a:pt x="229858" y="542725"/>
                  </a:lnTo>
                  <a:lnTo>
                    <a:pt x="280416" y="547116"/>
                  </a:lnTo>
                  <a:lnTo>
                    <a:pt x="330519" y="542725"/>
                  </a:lnTo>
                  <a:lnTo>
                    <a:pt x="377688" y="530057"/>
                  </a:lnTo>
                  <a:lnTo>
                    <a:pt x="421132" y="509862"/>
                  </a:lnTo>
                  <a:lnTo>
                    <a:pt x="460059" y="482894"/>
                  </a:lnTo>
                  <a:lnTo>
                    <a:pt x="493681" y="449906"/>
                  </a:lnTo>
                  <a:lnTo>
                    <a:pt x="521208" y="411649"/>
                  </a:lnTo>
                  <a:lnTo>
                    <a:pt x="541847" y="368876"/>
                  </a:lnTo>
                  <a:lnTo>
                    <a:pt x="554811" y="322341"/>
                  </a:lnTo>
                  <a:lnTo>
                    <a:pt x="559308" y="272796"/>
                  </a:lnTo>
                  <a:lnTo>
                    <a:pt x="554811" y="223703"/>
                  </a:lnTo>
                  <a:lnTo>
                    <a:pt x="541847" y="177521"/>
                  </a:lnTo>
                  <a:lnTo>
                    <a:pt x="521208" y="135015"/>
                  </a:lnTo>
                  <a:lnTo>
                    <a:pt x="493681" y="96948"/>
                  </a:lnTo>
                  <a:lnTo>
                    <a:pt x="460059" y="64087"/>
                  </a:lnTo>
                  <a:lnTo>
                    <a:pt x="421132" y="37196"/>
                  </a:lnTo>
                  <a:lnTo>
                    <a:pt x="377688" y="17042"/>
                  </a:lnTo>
                  <a:lnTo>
                    <a:pt x="330519" y="4388"/>
                  </a:lnTo>
                  <a:lnTo>
                    <a:pt x="280416" y="0"/>
                  </a:lnTo>
                  <a:close/>
                </a:path>
              </a:pathLst>
            </a:custGeom>
            <a:solidFill>
              <a:srgbClr val="BF4F4D"/>
            </a:solidFill>
          </p:spPr>
          <p:txBody>
            <a:bodyPr wrap="square" lIns="0" tIns="0" rIns="0" bIns="0" rtlCol="0"/>
            <a:lstStyle/>
            <a:p/>
          </p:txBody>
        </p:sp>
        <p:sp>
          <p:nvSpPr>
            <p:cNvPr id="19" name="object 19"/>
            <p:cNvSpPr/>
            <p:nvPr/>
          </p:nvSpPr>
          <p:spPr>
            <a:xfrm>
              <a:off x="8851392" y="2499360"/>
              <a:ext cx="586740" cy="574675"/>
            </a:xfrm>
            <a:custGeom>
              <a:avLst/>
              <a:gdLst/>
              <a:ahLst/>
              <a:cxnLst/>
              <a:rect l="l" t="t" r="r" b="b"/>
              <a:pathLst>
                <a:path w="586740" h="574675">
                  <a:moveTo>
                    <a:pt x="323087" y="0"/>
                  </a:moveTo>
                  <a:lnTo>
                    <a:pt x="278891" y="0"/>
                  </a:lnTo>
                  <a:lnTo>
                    <a:pt x="248411" y="3048"/>
                  </a:lnTo>
                  <a:lnTo>
                    <a:pt x="234696" y="4572"/>
                  </a:lnTo>
                  <a:lnTo>
                    <a:pt x="220979" y="9144"/>
                  </a:lnTo>
                  <a:lnTo>
                    <a:pt x="205739" y="12191"/>
                  </a:lnTo>
                  <a:lnTo>
                    <a:pt x="193548" y="16763"/>
                  </a:lnTo>
                  <a:lnTo>
                    <a:pt x="179831" y="21336"/>
                  </a:lnTo>
                  <a:lnTo>
                    <a:pt x="166115" y="27432"/>
                  </a:lnTo>
                  <a:lnTo>
                    <a:pt x="153924" y="35051"/>
                  </a:lnTo>
                  <a:lnTo>
                    <a:pt x="129539" y="48767"/>
                  </a:lnTo>
                  <a:lnTo>
                    <a:pt x="106679" y="65532"/>
                  </a:lnTo>
                  <a:lnTo>
                    <a:pt x="86867" y="83820"/>
                  </a:lnTo>
                  <a:lnTo>
                    <a:pt x="67055" y="105155"/>
                  </a:lnTo>
                  <a:lnTo>
                    <a:pt x="50291" y="126491"/>
                  </a:lnTo>
                  <a:lnTo>
                    <a:pt x="36575" y="150875"/>
                  </a:lnTo>
                  <a:lnTo>
                    <a:pt x="28955" y="163067"/>
                  </a:lnTo>
                  <a:lnTo>
                    <a:pt x="22859" y="175260"/>
                  </a:lnTo>
                  <a:lnTo>
                    <a:pt x="18287" y="188975"/>
                  </a:lnTo>
                  <a:lnTo>
                    <a:pt x="13715" y="201167"/>
                  </a:lnTo>
                  <a:lnTo>
                    <a:pt x="9143" y="216408"/>
                  </a:lnTo>
                  <a:lnTo>
                    <a:pt x="6096" y="230124"/>
                  </a:lnTo>
                  <a:lnTo>
                    <a:pt x="4572" y="243839"/>
                  </a:lnTo>
                  <a:lnTo>
                    <a:pt x="1524" y="257555"/>
                  </a:lnTo>
                  <a:lnTo>
                    <a:pt x="1524" y="272796"/>
                  </a:lnTo>
                  <a:lnTo>
                    <a:pt x="0" y="288036"/>
                  </a:lnTo>
                  <a:lnTo>
                    <a:pt x="1524" y="301751"/>
                  </a:lnTo>
                  <a:lnTo>
                    <a:pt x="1524" y="316991"/>
                  </a:lnTo>
                  <a:lnTo>
                    <a:pt x="4572" y="330708"/>
                  </a:lnTo>
                  <a:lnTo>
                    <a:pt x="6096" y="345948"/>
                  </a:lnTo>
                  <a:lnTo>
                    <a:pt x="10667" y="359663"/>
                  </a:lnTo>
                  <a:lnTo>
                    <a:pt x="13715" y="373379"/>
                  </a:lnTo>
                  <a:lnTo>
                    <a:pt x="18287" y="387096"/>
                  </a:lnTo>
                  <a:lnTo>
                    <a:pt x="24383" y="399288"/>
                  </a:lnTo>
                  <a:lnTo>
                    <a:pt x="30479" y="413003"/>
                  </a:lnTo>
                  <a:lnTo>
                    <a:pt x="36575" y="425196"/>
                  </a:lnTo>
                  <a:lnTo>
                    <a:pt x="68579" y="470915"/>
                  </a:lnTo>
                  <a:lnTo>
                    <a:pt x="108203" y="510539"/>
                  </a:lnTo>
                  <a:lnTo>
                    <a:pt x="153924" y="541020"/>
                  </a:lnTo>
                  <a:lnTo>
                    <a:pt x="167639" y="547115"/>
                  </a:lnTo>
                  <a:lnTo>
                    <a:pt x="179831" y="553212"/>
                  </a:lnTo>
                  <a:lnTo>
                    <a:pt x="207263" y="562355"/>
                  </a:lnTo>
                  <a:lnTo>
                    <a:pt x="220979" y="565403"/>
                  </a:lnTo>
                  <a:lnTo>
                    <a:pt x="234696" y="569976"/>
                  </a:lnTo>
                  <a:lnTo>
                    <a:pt x="249935" y="571500"/>
                  </a:lnTo>
                  <a:lnTo>
                    <a:pt x="263651" y="573024"/>
                  </a:lnTo>
                  <a:lnTo>
                    <a:pt x="278891" y="574548"/>
                  </a:lnTo>
                  <a:lnTo>
                    <a:pt x="309372" y="574548"/>
                  </a:lnTo>
                  <a:lnTo>
                    <a:pt x="324611" y="573024"/>
                  </a:lnTo>
                  <a:lnTo>
                    <a:pt x="381000" y="562355"/>
                  </a:lnTo>
                  <a:lnTo>
                    <a:pt x="408431" y="551688"/>
                  </a:lnTo>
                  <a:lnTo>
                    <a:pt x="420624" y="547115"/>
                  </a:lnTo>
                  <a:lnTo>
                    <a:pt x="278891" y="547115"/>
                  </a:lnTo>
                  <a:lnTo>
                    <a:pt x="266700" y="545591"/>
                  </a:lnTo>
                  <a:lnTo>
                    <a:pt x="239267" y="542544"/>
                  </a:lnTo>
                  <a:lnTo>
                    <a:pt x="214883" y="536448"/>
                  </a:lnTo>
                  <a:lnTo>
                    <a:pt x="190500" y="527303"/>
                  </a:lnTo>
                  <a:lnTo>
                    <a:pt x="178307" y="521208"/>
                  </a:lnTo>
                  <a:lnTo>
                    <a:pt x="166115" y="516636"/>
                  </a:lnTo>
                  <a:lnTo>
                    <a:pt x="123443" y="487679"/>
                  </a:lnTo>
                  <a:lnTo>
                    <a:pt x="88391" y="452627"/>
                  </a:lnTo>
                  <a:lnTo>
                    <a:pt x="59435" y="409955"/>
                  </a:lnTo>
                  <a:lnTo>
                    <a:pt x="54863" y="399288"/>
                  </a:lnTo>
                  <a:lnTo>
                    <a:pt x="48767" y="388620"/>
                  </a:lnTo>
                  <a:lnTo>
                    <a:pt x="39624" y="364236"/>
                  </a:lnTo>
                  <a:lnTo>
                    <a:pt x="33527" y="339851"/>
                  </a:lnTo>
                  <a:lnTo>
                    <a:pt x="30479" y="326136"/>
                  </a:lnTo>
                  <a:lnTo>
                    <a:pt x="28955" y="313944"/>
                  </a:lnTo>
                  <a:lnTo>
                    <a:pt x="28955" y="300227"/>
                  </a:lnTo>
                  <a:lnTo>
                    <a:pt x="27431" y="286512"/>
                  </a:lnTo>
                  <a:lnTo>
                    <a:pt x="28955" y="272796"/>
                  </a:lnTo>
                  <a:lnTo>
                    <a:pt x="28955" y="260603"/>
                  </a:lnTo>
                  <a:lnTo>
                    <a:pt x="32003" y="246887"/>
                  </a:lnTo>
                  <a:lnTo>
                    <a:pt x="33527" y="234696"/>
                  </a:lnTo>
                  <a:lnTo>
                    <a:pt x="36575" y="222503"/>
                  </a:lnTo>
                  <a:lnTo>
                    <a:pt x="39624" y="208787"/>
                  </a:lnTo>
                  <a:lnTo>
                    <a:pt x="44196" y="198120"/>
                  </a:lnTo>
                  <a:lnTo>
                    <a:pt x="48767" y="185927"/>
                  </a:lnTo>
                  <a:lnTo>
                    <a:pt x="54863" y="173736"/>
                  </a:lnTo>
                  <a:lnTo>
                    <a:pt x="88391" y="120396"/>
                  </a:lnTo>
                  <a:lnTo>
                    <a:pt x="124967" y="85344"/>
                  </a:lnTo>
                  <a:lnTo>
                    <a:pt x="167639" y="57912"/>
                  </a:lnTo>
                  <a:lnTo>
                    <a:pt x="214883" y="38100"/>
                  </a:lnTo>
                  <a:lnTo>
                    <a:pt x="240791" y="32003"/>
                  </a:lnTo>
                  <a:lnTo>
                    <a:pt x="252983" y="28955"/>
                  </a:lnTo>
                  <a:lnTo>
                    <a:pt x="266700" y="27432"/>
                  </a:lnTo>
                  <a:lnTo>
                    <a:pt x="420624" y="27432"/>
                  </a:lnTo>
                  <a:lnTo>
                    <a:pt x="406907" y="21336"/>
                  </a:lnTo>
                  <a:lnTo>
                    <a:pt x="365759" y="7620"/>
                  </a:lnTo>
                  <a:lnTo>
                    <a:pt x="352043" y="4572"/>
                  </a:lnTo>
                  <a:lnTo>
                    <a:pt x="338327" y="3048"/>
                  </a:lnTo>
                  <a:lnTo>
                    <a:pt x="323087" y="0"/>
                  </a:lnTo>
                  <a:close/>
                </a:path>
                <a:path w="586740" h="574675">
                  <a:moveTo>
                    <a:pt x="420624" y="27432"/>
                  </a:moveTo>
                  <a:lnTo>
                    <a:pt x="321563" y="27432"/>
                  </a:lnTo>
                  <a:lnTo>
                    <a:pt x="333755" y="30479"/>
                  </a:lnTo>
                  <a:lnTo>
                    <a:pt x="347472" y="32003"/>
                  </a:lnTo>
                  <a:lnTo>
                    <a:pt x="359663" y="35051"/>
                  </a:lnTo>
                  <a:lnTo>
                    <a:pt x="397763" y="47244"/>
                  </a:lnTo>
                  <a:lnTo>
                    <a:pt x="441959" y="71627"/>
                  </a:lnTo>
                  <a:lnTo>
                    <a:pt x="481583" y="103632"/>
                  </a:lnTo>
                  <a:lnTo>
                    <a:pt x="513587" y="141732"/>
                  </a:lnTo>
                  <a:lnTo>
                    <a:pt x="533400" y="175260"/>
                  </a:lnTo>
                  <a:lnTo>
                    <a:pt x="553211" y="234696"/>
                  </a:lnTo>
                  <a:lnTo>
                    <a:pt x="559307" y="274320"/>
                  </a:lnTo>
                  <a:lnTo>
                    <a:pt x="559307" y="300227"/>
                  </a:lnTo>
                  <a:lnTo>
                    <a:pt x="547115" y="364236"/>
                  </a:lnTo>
                  <a:lnTo>
                    <a:pt x="533400" y="400812"/>
                  </a:lnTo>
                  <a:lnTo>
                    <a:pt x="498348" y="452627"/>
                  </a:lnTo>
                  <a:lnTo>
                    <a:pt x="461772" y="489203"/>
                  </a:lnTo>
                  <a:lnTo>
                    <a:pt x="419100" y="516636"/>
                  </a:lnTo>
                  <a:lnTo>
                    <a:pt x="371855" y="536448"/>
                  </a:lnTo>
                  <a:lnTo>
                    <a:pt x="306324" y="547115"/>
                  </a:lnTo>
                  <a:lnTo>
                    <a:pt x="420624" y="547115"/>
                  </a:lnTo>
                  <a:lnTo>
                    <a:pt x="457200" y="525779"/>
                  </a:lnTo>
                  <a:lnTo>
                    <a:pt x="501396" y="490727"/>
                  </a:lnTo>
                  <a:lnTo>
                    <a:pt x="536448" y="448055"/>
                  </a:lnTo>
                  <a:lnTo>
                    <a:pt x="563879" y="399288"/>
                  </a:lnTo>
                  <a:lnTo>
                    <a:pt x="577596" y="358139"/>
                  </a:lnTo>
                  <a:lnTo>
                    <a:pt x="585215" y="316991"/>
                  </a:lnTo>
                  <a:lnTo>
                    <a:pt x="586739" y="301751"/>
                  </a:lnTo>
                  <a:lnTo>
                    <a:pt x="586739" y="272796"/>
                  </a:lnTo>
                  <a:lnTo>
                    <a:pt x="577596" y="214884"/>
                  </a:lnTo>
                  <a:lnTo>
                    <a:pt x="563879" y="175260"/>
                  </a:lnTo>
                  <a:lnTo>
                    <a:pt x="550163" y="149351"/>
                  </a:lnTo>
                  <a:lnTo>
                    <a:pt x="536448" y="124967"/>
                  </a:lnTo>
                  <a:lnTo>
                    <a:pt x="499872" y="83820"/>
                  </a:lnTo>
                  <a:lnTo>
                    <a:pt x="457200" y="48767"/>
                  </a:lnTo>
                  <a:lnTo>
                    <a:pt x="432815" y="33527"/>
                  </a:lnTo>
                  <a:lnTo>
                    <a:pt x="420624" y="27432"/>
                  </a:lnTo>
                  <a:close/>
                </a:path>
              </a:pathLst>
            </a:custGeom>
            <a:solidFill>
              <a:srgbClr val="8C3836"/>
            </a:solidFill>
          </p:spPr>
          <p:txBody>
            <a:bodyPr wrap="square" lIns="0" tIns="0" rIns="0" bIns="0" rtlCol="0"/>
            <a:lstStyle/>
            <a:p/>
          </p:txBody>
        </p:sp>
      </p:grpSp>
      <p:sp>
        <p:nvSpPr>
          <p:cNvPr id="20" name="object 20"/>
          <p:cNvSpPr txBox="1"/>
          <p:nvPr/>
        </p:nvSpPr>
        <p:spPr>
          <a:xfrm>
            <a:off x="360679" y="849884"/>
            <a:ext cx="8745855" cy="1471930"/>
          </a:xfrm>
          <a:prstGeom prst="rect">
            <a:avLst/>
          </a:prstGeom>
        </p:spPr>
        <p:txBody>
          <a:bodyPr wrap="square" lIns="0" tIns="12065" rIns="0" bIns="0" rtlCol="0" vert="horz">
            <a:spAutoFit/>
          </a:bodyPr>
          <a:lstStyle/>
          <a:p>
            <a:pPr marL="12700">
              <a:lnSpc>
                <a:spcPct val="100000"/>
              </a:lnSpc>
              <a:spcBef>
                <a:spcPts val="95"/>
              </a:spcBef>
            </a:pPr>
            <a:r>
              <a:rPr dirty="0" sz="1950" spc="-10" b="1">
                <a:latin typeface="Meiryo"/>
                <a:cs typeface="Meiryo"/>
              </a:rPr>
              <a:t>ピッチ終了後、当日撮影した動画を配信。</a:t>
            </a:r>
            <a:endParaRPr sz="1950">
              <a:latin typeface="Meiryo"/>
              <a:cs typeface="Meiryo"/>
            </a:endParaRPr>
          </a:p>
          <a:p>
            <a:pPr marL="12700" marR="840105">
              <a:lnSpc>
                <a:spcPts val="2330"/>
              </a:lnSpc>
              <a:spcBef>
                <a:spcPts val="85"/>
              </a:spcBef>
            </a:pPr>
            <a:r>
              <a:rPr dirty="0" sz="1950" spc="-10" b="1">
                <a:latin typeface="Meiryo"/>
                <a:cs typeface="Meiryo"/>
              </a:rPr>
              <a:t>動画を視聴する地方自治体等職員は、Sli.doを使って質問・コメント。 Sli.doに投稿された質問・コメントに対し、提案者は回答を行う。</a:t>
            </a:r>
            <a:endParaRPr sz="1950">
              <a:latin typeface="Meiryo"/>
              <a:cs typeface="Meiryo"/>
            </a:endParaRPr>
          </a:p>
          <a:p>
            <a:pPr marL="177165">
              <a:lnSpc>
                <a:spcPct val="100000"/>
              </a:lnSpc>
              <a:spcBef>
                <a:spcPts val="2260"/>
              </a:spcBef>
              <a:tabLst>
                <a:tab pos="7635240" algn="l"/>
              </a:tabLst>
            </a:pPr>
            <a:r>
              <a:rPr dirty="0" baseline="3267" sz="2550" spc="37">
                <a:latin typeface="Meiryo"/>
                <a:cs typeface="Meiryo"/>
              </a:rPr>
              <a:t>【地方自治体】</a:t>
            </a:r>
            <a:r>
              <a:rPr dirty="0" baseline="3267" sz="2550" spc="37">
                <a:latin typeface="Meiryo"/>
                <a:cs typeface="Meiryo"/>
              </a:rPr>
              <a:t>	</a:t>
            </a:r>
            <a:r>
              <a:rPr dirty="0" sz="1700" spc="25">
                <a:latin typeface="Meiryo"/>
                <a:cs typeface="Meiryo"/>
              </a:rPr>
              <a:t>【提案者】</a:t>
            </a:r>
            <a:endParaRPr sz="1700">
              <a:latin typeface="Meiryo"/>
              <a:cs typeface="Meiryo"/>
            </a:endParaRPr>
          </a:p>
        </p:txBody>
      </p:sp>
      <p:grpSp>
        <p:nvGrpSpPr>
          <p:cNvPr id="21" name="object 21"/>
          <p:cNvGrpSpPr/>
          <p:nvPr/>
        </p:nvGrpSpPr>
        <p:grpSpPr>
          <a:xfrm>
            <a:off x="7027164" y="4608576"/>
            <a:ext cx="710565" cy="736600"/>
            <a:chOff x="7027164" y="4608576"/>
            <a:chExt cx="710565" cy="736600"/>
          </a:xfrm>
        </p:grpSpPr>
        <p:sp>
          <p:nvSpPr>
            <p:cNvPr id="22" name="object 22"/>
            <p:cNvSpPr/>
            <p:nvPr/>
          </p:nvSpPr>
          <p:spPr>
            <a:xfrm>
              <a:off x="7046976" y="4640580"/>
              <a:ext cx="676910" cy="670560"/>
            </a:xfrm>
            <a:custGeom>
              <a:avLst/>
              <a:gdLst/>
              <a:ahLst/>
              <a:cxnLst/>
              <a:rect l="l" t="t" r="r" b="b"/>
              <a:pathLst>
                <a:path w="676909" h="670560">
                  <a:moveTo>
                    <a:pt x="335279" y="0"/>
                  </a:moveTo>
                  <a:lnTo>
                    <a:pt x="0" y="335279"/>
                  </a:lnTo>
                  <a:lnTo>
                    <a:pt x="335279" y="670559"/>
                  </a:lnTo>
                  <a:lnTo>
                    <a:pt x="335279" y="502919"/>
                  </a:lnTo>
                  <a:lnTo>
                    <a:pt x="676655" y="502919"/>
                  </a:lnTo>
                  <a:lnTo>
                    <a:pt x="676655" y="167639"/>
                  </a:lnTo>
                  <a:lnTo>
                    <a:pt x="335279" y="167639"/>
                  </a:lnTo>
                  <a:lnTo>
                    <a:pt x="335279" y="0"/>
                  </a:lnTo>
                  <a:close/>
                </a:path>
              </a:pathLst>
            </a:custGeom>
            <a:solidFill>
              <a:srgbClr val="BF4F4D"/>
            </a:solidFill>
          </p:spPr>
          <p:txBody>
            <a:bodyPr wrap="square" lIns="0" tIns="0" rIns="0" bIns="0" rtlCol="0"/>
            <a:lstStyle/>
            <a:p/>
          </p:txBody>
        </p:sp>
        <p:sp>
          <p:nvSpPr>
            <p:cNvPr id="23" name="object 23"/>
            <p:cNvSpPr/>
            <p:nvPr/>
          </p:nvSpPr>
          <p:spPr>
            <a:xfrm>
              <a:off x="7027164" y="4608576"/>
              <a:ext cx="710565" cy="736600"/>
            </a:xfrm>
            <a:custGeom>
              <a:avLst/>
              <a:gdLst/>
              <a:ahLst/>
              <a:cxnLst/>
              <a:rect l="l" t="t" r="r" b="b"/>
              <a:pathLst>
                <a:path w="710565" h="736600">
                  <a:moveTo>
                    <a:pt x="368807" y="0"/>
                  </a:moveTo>
                  <a:lnTo>
                    <a:pt x="0" y="367283"/>
                  </a:lnTo>
                  <a:lnTo>
                    <a:pt x="368807" y="736091"/>
                  </a:lnTo>
                  <a:lnTo>
                    <a:pt x="368807" y="702563"/>
                  </a:lnTo>
                  <a:lnTo>
                    <a:pt x="341375" y="702563"/>
                  </a:lnTo>
                  <a:lnTo>
                    <a:pt x="341375" y="670560"/>
                  </a:lnTo>
                  <a:lnTo>
                    <a:pt x="48767" y="377951"/>
                  </a:lnTo>
                  <a:lnTo>
                    <a:pt x="28955" y="377951"/>
                  </a:lnTo>
                  <a:lnTo>
                    <a:pt x="28955" y="358139"/>
                  </a:lnTo>
                  <a:lnTo>
                    <a:pt x="48767" y="358139"/>
                  </a:lnTo>
                  <a:lnTo>
                    <a:pt x="341375" y="65531"/>
                  </a:lnTo>
                  <a:lnTo>
                    <a:pt x="341375" y="32003"/>
                  </a:lnTo>
                  <a:lnTo>
                    <a:pt x="368807" y="32003"/>
                  </a:lnTo>
                  <a:lnTo>
                    <a:pt x="368807" y="0"/>
                  </a:lnTo>
                  <a:close/>
                </a:path>
                <a:path w="710565" h="736600">
                  <a:moveTo>
                    <a:pt x="341375" y="670560"/>
                  </a:moveTo>
                  <a:lnTo>
                    <a:pt x="341375" y="702563"/>
                  </a:lnTo>
                  <a:lnTo>
                    <a:pt x="364235" y="693419"/>
                  </a:lnTo>
                  <a:lnTo>
                    <a:pt x="341375" y="670560"/>
                  </a:lnTo>
                  <a:close/>
                </a:path>
                <a:path w="710565" h="736600">
                  <a:moveTo>
                    <a:pt x="682751" y="521207"/>
                  </a:moveTo>
                  <a:lnTo>
                    <a:pt x="341375" y="521207"/>
                  </a:lnTo>
                  <a:lnTo>
                    <a:pt x="341375" y="670560"/>
                  </a:lnTo>
                  <a:lnTo>
                    <a:pt x="364235" y="693419"/>
                  </a:lnTo>
                  <a:lnTo>
                    <a:pt x="341375" y="702563"/>
                  </a:lnTo>
                  <a:lnTo>
                    <a:pt x="368807" y="702563"/>
                  </a:lnTo>
                  <a:lnTo>
                    <a:pt x="368807" y="548639"/>
                  </a:lnTo>
                  <a:lnTo>
                    <a:pt x="355091" y="548639"/>
                  </a:lnTo>
                  <a:lnTo>
                    <a:pt x="368807" y="534923"/>
                  </a:lnTo>
                  <a:lnTo>
                    <a:pt x="682751" y="534923"/>
                  </a:lnTo>
                  <a:lnTo>
                    <a:pt x="682751" y="521207"/>
                  </a:lnTo>
                  <a:close/>
                </a:path>
                <a:path w="710565" h="736600">
                  <a:moveTo>
                    <a:pt x="368807" y="534923"/>
                  </a:moveTo>
                  <a:lnTo>
                    <a:pt x="355091" y="548639"/>
                  </a:lnTo>
                  <a:lnTo>
                    <a:pt x="368807" y="548639"/>
                  </a:lnTo>
                  <a:lnTo>
                    <a:pt x="368807" y="534923"/>
                  </a:lnTo>
                  <a:close/>
                </a:path>
                <a:path w="710565" h="736600">
                  <a:moveTo>
                    <a:pt x="710183" y="521207"/>
                  </a:moveTo>
                  <a:lnTo>
                    <a:pt x="696467" y="521207"/>
                  </a:lnTo>
                  <a:lnTo>
                    <a:pt x="682751" y="534923"/>
                  </a:lnTo>
                  <a:lnTo>
                    <a:pt x="368807" y="534923"/>
                  </a:lnTo>
                  <a:lnTo>
                    <a:pt x="368807" y="548639"/>
                  </a:lnTo>
                  <a:lnTo>
                    <a:pt x="710183" y="548639"/>
                  </a:lnTo>
                  <a:lnTo>
                    <a:pt x="710183" y="521207"/>
                  </a:lnTo>
                  <a:close/>
                </a:path>
                <a:path w="710565" h="736600">
                  <a:moveTo>
                    <a:pt x="682751" y="199643"/>
                  </a:moveTo>
                  <a:lnTo>
                    <a:pt x="682751" y="534923"/>
                  </a:lnTo>
                  <a:lnTo>
                    <a:pt x="696467" y="521207"/>
                  </a:lnTo>
                  <a:lnTo>
                    <a:pt x="710183" y="521207"/>
                  </a:lnTo>
                  <a:lnTo>
                    <a:pt x="710183" y="213359"/>
                  </a:lnTo>
                  <a:lnTo>
                    <a:pt x="696467" y="213359"/>
                  </a:lnTo>
                  <a:lnTo>
                    <a:pt x="682751" y="199643"/>
                  </a:lnTo>
                  <a:close/>
                </a:path>
                <a:path w="710565" h="736600">
                  <a:moveTo>
                    <a:pt x="28955" y="358139"/>
                  </a:moveTo>
                  <a:lnTo>
                    <a:pt x="28955" y="377951"/>
                  </a:lnTo>
                  <a:lnTo>
                    <a:pt x="38861" y="368045"/>
                  </a:lnTo>
                  <a:lnTo>
                    <a:pt x="28955" y="358139"/>
                  </a:lnTo>
                  <a:close/>
                </a:path>
                <a:path w="710565" h="736600">
                  <a:moveTo>
                    <a:pt x="38861" y="368045"/>
                  </a:moveTo>
                  <a:lnTo>
                    <a:pt x="28955" y="377951"/>
                  </a:lnTo>
                  <a:lnTo>
                    <a:pt x="48767" y="377951"/>
                  </a:lnTo>
                  <a:lnTo>
                    <a:pt x="38861" y="368045"/>
                  </a:lnTo>
                  <a:close/>
                </a:path>
                <a:path w="710565" h="736600">
                  <a:moveTo>
                    <a:pt x="48767" y="358139"/>
                  </a:moveTo>
                  <a:lnTo>
                    <a:pt x="28955" y="358139"/>
                  </a:lnTo>
                  <a:lnTo>
                    <a:pt x="38861" y="368045"/>
                  </a:lnTo>
                  <a:lnTo>
                    <a:pt x="48767" y="358139"/>
                  </a:lnTo>
                  <a:close/>
                </a:path>
                <a:path w="710565" h="736600">
                  <a:moveTo>
                    <a:pt x="368807" y="32003"/>
                  </a:moveTo>
                  <a:lnTo>
                    <a:pt x="341375" y="32003"/>
                  </a:lnTo>
                  <a:lnTo>
                    <a:pt x="364235" y="42671"/>
                  </a:lnTo>
                  <a:lnTo>
                    <a:pt x="341375" y="65531"/>
                  </a:lnTo>
                  <a:lnTo>
                    <a:pt x="341375" y="213359"/>
                  </a:lnTo>
                  <a:lnTo>
                    <a:pt x="682751" y="213359"/>
                  </a:lnTo>
                  <a:lnTo>
                    <a:pt x="682751" y="199643"/>
                  </a:lnTo>
                  <a:lnTo>
                    <a:pt x="368807" y="199643"/>
                  </a:lnTo>
                  <a:lnTo>
                    <a:pt x="355091" y="185927"/>
                  </a:lnTo>
                  <a:lnTo>
                    <a:pt x="368807" y="185927"/>
                  </a:lnTo>
                  <a:lnTo>
                    <a:pt x="368807" y="32003"/>
                  </a:lnTo>
                  <a:close/>
                </a:path>
                <a:path w="710565" h="736600">
                  <a:moveTo>
                    <a:pt x="710183" y="185927"/>
                  </a:moveTo>
                  <a:lnTo>
                    <a:pt x="368807" y="185927"/>
                  </a:lnTo>
                  <a:lnTo>
                    <a:pt x="368807" y="199643"/>
                  </a:lnTo>
                  <a:lnTo>
                    <a:pt x="682751" y="199643"/>
                  </a:lnTo>
                  <a:lnTo>
                    <a:pt x="696467" y="213359"/>
                  </a:lnTo>
                  <a:lnTo>
                    <a:pt x="710183" y="213359"/>
                  </a:lnTo>
                  <a:lnTo>
                    <a:pt x="710183" y="185927"/>
                  </a:lnTo>
                  <a:close/>
                </a:path>
                <a:path w="710565" h="736600">
                  <a:moveTo>
                    <a:pt x="368807" y="185927"/>
                  </a:moveTo>
                  <a:lnTo>
                    <a:pt x="355091" y="185927"/>
                  </a:lnTo>
                  <a:lnTo>
                    <a:pt x="368807" y="199643"/>
                  </a:lnTo>
                  <a:lnTo>
                    <a:pt x="368807" y="185927"/>
                  </a:lnTo>
                  <a:close/>
                </a:path>
                <a:path w="710565" h="736600">
                  <a:moveTo>
                    <a:pt x="341375" y="32003"/>
                  </a:moveTo>
                  <a:lnTo>
                    <a:pt x="341375" y="65531"/>
                  </a:lnTo>
                  <a:lnTo>
                    <a:pt x="364235" y="42671"/>
                  </a:lnTo>
                  <a:lnTo>
                    <a:pt x="341375" y="32003"/>
                  </a:lnTo>
                  <a:close/>
                </a:path>
              </a:pathLst>
            </a:custGeom>
            <a:solidFill>
              <a:srgbClr val="8C3836"/>
            </a:solidFill>
          </p:spPr>
          <p:txBody>
            <a:bodyPr wrap="square" lIns="0" tIns="0" rIns="0" bIns="0" rtlCol="0"/>
            <a:lstStyle/>
            <a:p/>
          </p:txBody>
        </p:sp>
      </p:grpSp>
      <p:sp>
        <p:nvSpPr>
          <p:cNvPr id="24" name="object 24"/>
          <p:cNvSpPr/>
          <p:nvPr/>
        </p:nvSpPr>
        <p:spPr>
          <a:xfrm>
            <a:off x="528827" y="2022348"/>
            <a:ext cx="6398260" cy="5039995"/>
          </a:xfrm>
          <a:custGeom>
            <a:avLst/>
            <a:gdLst/>
            <a:ahLst/>
            <a:cxnLst/>
            <a:rect l="l" t="t" r="r" b="b"/>
            <a:pathLst>
              <a:path w="6398259" h="5039995">
                <a:moveTo>
                  <a:pt x="6394704" y="0"/>
                </a:moveTo>
                <a:lnTo>
                  <a:pt x="3048" y="0"/>
                </a:lnTo>
                <a:lnTo>
                  <a:pt x="0" y="3048"/>
                </a:lnTo>
                <a:lnTo>
                  <a:pt x="0" y="5036825"/>
                </a:lnTo>
                <a:lnTo>
                  <a:pt x="3048" y="5039873"/>
                </a:lnTo>
                <a:lnTo>
                  <a:pt x="6394704" y="5039873"/>
                </a:lnTo>
                <a:lnTo>
                  <a:pt x="6397752" y="5036825"/>
                </a:lnTo>
                <a:lnTo>
                  <a:pt x="6397752" y="5032253"/>
                </a:lnTo>
                <a:lnTo>
                  <a:pt x="13715" y="5032253"/>
                </a:lnTo>
                <a:lnTo>
                  <a:pt x="6095" y="5026157"/>
                </a:lnTo>
                <a:lnTo>
                  <a:pt x="13715" y="5026157"/>
                </a:lnTo>
                <a:lnTo>
                  <a:pt x="13715" y="13715"/>
                </a:lnTo>
                <a:lnTo>
                  <a:pt x="6095" y="13715"/>
                </a:lnTo>
                <a:lnTo>
                  <a:pt x="13715" y="6096"/>
                </a:lnTo>
                <a:lnTo>
                  <a:pt x="6397752" y="6096"/>
                </a:lnTo>
                <a:lnTo>
                  <a:pt x="6397752" y="3048"/>
                </a:lnTo>
                <a:lnTo>
                  <a:pt x="6394704" y="0"/>
                </a:lnTo>
                <a:close/>
              </a:path>
              <a:path w="6398259" h="5039995">
                <a:moveTo>
                  <a:pt x="13715" y="5026157"/>
                </a:moveTo>
                <a:lnTo>
                  <a:pt x="6095" y="5026157"/>
                </a:lnTo>
                <a:lnTo>
                  <a:pt x="13715" y="5032253"/>
                </a:lnTo>
                <a:lnTo>
                  <a:pt x="13715" y="5026157"/>
                </a:lnTo>
                <a:close/>
              </a:path>
              <a:path w="6398259" h="5039995">
                <a:moveTo>
                  <a:pt x="6384036" y="5026157"/>
                </a:moveTo>
                <a:lnTo>
                  <a:pt x="13715" y="5026157"/>
                </a:lnTo>
                <a:lnTo>
                  <a:pt x="13715" y="5032253"/>
                </a:lnTo>
                <a:lnTo>
                  <a:pt x="6384036" y="5032253"/>
                </a:lnTo>
                <a:lnTo>
                  <a:pt x="6384036" y="5026157"/>
                </a:lnTo>
                <a:close/>
              </a:path>
              <a:path w="6398259" h="5039995">
                <a:moveTo>
                  <a:pt x="6384036" y="6096"/>
                </a:moveTo>
                <a:lnTo>
                  <a:pt x="6384036" y="5032253"/>
                </a:lnTo>
                <a:lnTo>
                  <a:pt x="6390132" y="5026157"/>
                </a:lnTo>
                <a:lnTo>
                  <a:pt x="6397752" y="5026157"/>
                </a:lnTo>
                <a:lnTo>
                  <a:pt x="6397752" y="13715"/>
                </a:lnTo>
                <a:lnTo>
                  <a:pt x="6390132" y="13715"/>
                </a:lnTo>
                <a:lnTo>
                  <a:pt x="6384036" y="6096"/>
                </a:lnTo>
                <a:close/>
              </a:path>
              <a:path w="6398259" h="5039995">
                <a:moveTo>
                  <a:pt x="6397752" y="5026157"/>
                </a:moveTo>
                <a:lnTo>
                  <a:pt x="6390132" y="5026157"/>
                </a:lnTo>
                <a:lnTo>
                  <a:pt x="6384036" y="5032253"/>
                </a:lnTo>
                <a:lnTo>
                  <a:pt x="6397752" y="5032253"/>
                </a:lnTo>
                <a:lnTo>
                  <a:pt x="6397752" y="5026157"/>
                </a:lnTo>
                <a:close/>
              </a:path>
              <a:path w="6398259" h="5039995">
                <a:moveTo>
                  <a:pt x="13715" y="6096"/>
                </a:moveTo>
                <a:lnTo>
                  <a:pt x="6095" y="13715"/>
                </a:lnTo>
                <a:lnTo>
                  <a:pt x="13715" y="13715"/>
                </a:lnTo>
                <a:lnTo>
                  <a:pt x="13715" y="6096"/>
                </a:lnTo>
                <a:close/>
              </a:path>
              <a:path w="6398259" h="5039995">
                <a:moveTo>
                  <a:pt x="6384036" y="6096"/>
                </a:moveTo>
                <a:lnTo>
                  <a:pt x="13715" y="6096"/>
                </a:lnTo>
                <a:lnTo>
                  <a:pt x="13715" y="13715"/>
                </a:lnTo>
                <a:lnTo>
                  <a:pt x="6384036" y="13715"/>
                </a:lnTo>
                <a:lnTo>
                  <a:pt x="6384036" y="6096"/>
                </a:lnTo>
                <a:close/>
              </a:path>
              <a:path w="6398259" h="5039995">
                <a:moveTo>
                  <a:pt x="6397752" y="6096"/>
                </a:moveTo>
                <a:lnTo>
                  <a:pt x="6384036" y="6096"/>
                </a:lnTo>
                <a:lnTo>
                  <a:pt x="6390132" y="13715"/>
                </a:lnTo>
                <a:lnTo>
                  <a:pt x="6397752" y="13715"/>
                </a:lnTo>
                <a:lnTo>
                  <a:pt x="6397752" y="6096"/>
                </a:lnTo>
                <a:close/>
              </a:path>
            </a:pathLst>
          </a:custGeom>
          <a:solidFill>
            <a:srgbClr val="385D89"/>
          </a:solidFill>
        </p:spPr>
        <p:txBody>
          <a:bodyPr wrap="square" lIns="0" tIns="0" rIns="0" bIns="0" rtlCol="0"/>
          <a:lstStyle/>
          <a:p/>
        </p:txBody>
      </p:sp>
      <p:grpSp>
        <p:nvGrpSpPr>
          <p:cNvPr id="25" name="object 25"/>
          <p:cNvGrpSpPr/>
          <p:nvPr/>
        </p:nvGrpSpPr>
        <p:grpSpPr>
          <a:xfrm>
            <a:off x="7903464" y="2022348"/>
            <a:ext cx="2581910" cy="5039995"/>
            <a:chOff x="7903464" y="2022348"/>
            <a:chExt cx="2581910" cy="5039995"/>
          </a:xfrm>
        </p:grpSpPr>
        <p:pic>
          <p:nvPicPr>
            <p:cNvPr id="26" name="object 26"/>
            <p:cNvPicPr/>
            <p:nvPr/>
          </p:nvPicPr>
          <p:blipFill>
            <a:blip r:embed="rId5" cstate="print"/>
            <a:stretch>
              <a:fillRect/>
            </a:stretch>
          </p:blipFill>
          <p:spPr>
            <a:xfrm>
              <a:off x="8459724" y="3700277"/>
              <a:ext cx="1676400" cy="3186684"/>
            </a:xfrm>
            <a:prstGeom prst="rect">
              <a:avLst/>
            </a:prstGeom>
          </p:spPr>
        </p:pic>
        <p:pic>
          <p:nvPicPr>
            <p:cNvPr id="27" name="object 27"/>
            <p:cNvPicPr/>
            <p:nvPr/>
          </p:nvPicPr>
          <p:blipFill>
            <a:blip r:embed="rId4" cstate="print"/>
            <a:stretch>
              <a:fillRect/>
            </a:stretch>
          </p:blipFill>
          <p:spPr>
            <a:xfrm>
              <a:off x="8596884" y="4081277"/>
              <a:ext cx="1385316" cy="2694431"/>
            </a:xfrm>
            <a:prstGeom prst="rect">
              <a:avLst/>
            </a:prstGeom>
          </p:spPr>
        </p:pic>
        <p:sp>
          <p:nvSpPr>
            <p:cNvPr id="28" name="object 28"/>
            <p:cNvSpPr/>
            <p:nvPr/>
          </p:nvSpPr>
          <p:spPr>
            <a:xfrm>
              <a:off x="7903464" y="2022348"/>
              <a:ext cx="2581910" cy="5039995"/>
            </a:xfrm>
            <a:custGeom>
              <a:avLst/>
              <a:gdLst/>
              <a:ahLst/>
              <a:cxnLst/>
              <a:rect l="l" t="t" r="r" b="b"/>
              <a:pathLst>
                <a:path w="2581909" h="5039995">
                  <a:moveTo>
                    <a:pt x="2578607" y="0"/>
                  </a:moveTo>
                  <a:lnTo>
                    <a:pt x="3047" y="0"/>
                  </a:lnTo>
                  <a:lnTo>
                    <a:pt x="0" y="3048"/>
                  </a:lnTo>
                  <a:lnTo>
                    <a:pt x="0" y="5036825"/>
                  </a:lnTo>
                  <a:lnTo>
                    <a:pt x="3047" y="5039873"/>
                  </a:lnTo>
                  <a:lnTo>
                    <a:pt x="2578607" y="5039873"/>
                  </a:lnTo>
                  <a:lnTo>
                    <a:pt x="2581655" y="5036825"/>
                  </a:lnTo>
                  <a:lnTo>
                    <a:pt x="2581655" y="5032253"/>
                  </a:lnTo>
                  <a:lnTo>
                    <a:pt x="13715" y="5032253"/>
                  </a:lnTo>
                  <a:lnTo>
                    <a:pt x="6096" y="5026157"/>
                  </a:lnTo>
                  <a:lnTo>
                    <a:pt x="13715" y="5026157"/>
                  </a:lnTo>
                  <a:lnTo>
                    <a:pt x="13715" y="13715"/>
                  </a:lnTo>
                  <a:lnTo>
                    <a:pt x="6095" y="13715"/>
                  </a:lnTo>
                  <a:lnTo>
                    <a:pt x="13715" y="6096"/>
                  </a:lnTo>
                  <a:lnTo>
                    <a:pt x="2581655" y="6096"/>
                  </a:lnTo>
                  <a:lnTo>
                    <a:pt x="2581655" y="3048"/>
                  </a:lnTo>
                  <a:lnTo>
                    <a:pt x="2578607" y="0"/>
                  </a:lnTo>
                  <a:close/>
                </a:path>
                <a:path w="2581909" h="5039995">
                  <a:moveTo>
                    <a:pt x="13715" y="5026157"/>
                  </a:moveTo>
                  <a:lnTo>
                    <a:pt x="6096" y="5026157"/>
                  </a:lnTo>
                  <a:lnTo>
                    <a:pt x="13715" y="5032253"/>
                  </a:lnTo>
                  <a:lnTo>
                    <a:pt x="13715" y="5026157"/>
                  </a:lnTo>
                  <a:close/>
                </a:path>
                <a:path w="2581909" h="5039995">
                  <a:moveTo>
                    <a:pt x="2567939" y="5026157"/>
                  </a:moveTo>
                  <a:lnTo>
                    <a:pt x="13715" y="5026157"/>
                  </a:lnTo>
                  <a:lnTo>
                    <a:pt x="13715" y="5032253"/>
                  </a:lnTo>
                  <a:lnTo>
                    <a:pt x="2567939" y="5032253"/>
                  </a:lnTo>
                  <a:lnTo>
                    <a:pt x="2567939" y="5026157"/>
                  </a:lnTo>
                  <a:close/>
                </a:path>
                <a:path w="2581909" h="5039995">
                  <a:moveTo>
                    <a:pt x="2567939" y="6096"/>
                  </a:moveTo>
                  <a:lnTo>
                    <a:pt x="2567939" y="5032253"/>
                  </a:lnTo>
                  <a:lnTo>
                    <a:pt x="2574035" y="5026157"/>
                  </a:lnTo>
                  <a:lnTo>
                    <a:pt x="2581655" y="5026157"/>
                  </a:lnTo>
                  <a:lnTo>
                    <a:pt x="2581655" y="13715"/>
                  </a:lnTo>
                  <a:lnTo>
                    <a:pt x="2574035" y="13715"/>
                  </a:lnTo>
                  <a:lnTo>
                    <a:pt x="2567939" y="6096"/>
                  </a:lnTo>
                  <a:close/>
                </a:path>
                <a:path w="2581909" h="5039995">
                  <a:moveTo>
                    <a:pt x="2581655" y="5026157"/>
                  </a:moveTo>
                  <a:lnTo>
                    <a:pt x="2574035" y="5026157"/>
                  </a:lnTo>
                  <a:lnTo>
                    <a:pt x="2567939" y="5032253"/>
                  </a:lnTo>
                  <a:lnTo>
                    <a:pt x="2581655" y="5032253"/>
                  </a:lnTo>
                  <a:lnTo>
                    <a:pt x="2581655" y="5026157"/>
                  </a:lnTo>
                  <a:close/>
                </a:path>
                <a:path w="2581909" h="5039995">
                  <a:moveTo>
                    <a:pt x="13715" y="6096"/>
                  </a:moveTo>
                  <a:lnTo>
                    <a:pt x="6095" y="13715"/>
                  </a:lnTo>
                  <a:lnTo>
                    <a:pt x="13715" y="13715"/>
                  </a:lnTo>
                  <a:lnTo>
                    <a:pt x="13715" y="6096"/>
                  </a:lnTo>
                  <a:close/>
                </a:path>
                <a:path w="2581909" h="5039995">
                  <a:moveTo>
                    <a:pt x="2567939" y="6096"/>
                  </a:moveTo>
                  <a:lnTo>
                    <a:pt x="13715" y="6096"/>
                  </a:lnTo>
                  <a:lnTo>
                    <a:pt x="13715" y="13715"/>
                  </a:lnTo>
                  <a:lnTo>
                    <a:pt x="2567939" y="13715"/>
                  </a:lnTo>
                  <a:lnTo>
                    <a:pt x="2567939" y="6096"/>
                  </a:lnTo>
                  <a:close/>
                </a:path>
                <a:path w="2581909" h="5039995">
                  <a:moveTo>
                    <a:pt x="2581655" y="6096"/>
                  </a:moveTo>
                  <a:lnTo>
                    <a:pt x="2567939" y="6096"/>
                  </a:lnTo>
                  <a:lnTo>
                    <a:pt x="2574035" y="13715"/>
                  </a:lnTo>
                  <a:lnTo>
                    <a:pt x="2581655" y="13715"/>
                  </a:lnTo>
                  <a:lnTo>
                    <a:pt x="2581655" y="6096"/>
                  </a:lnTo>
                  <a:close/>
                </a:path>
              </a:pathLst>
            </a:custGeom>
            <a:solidFill>
              <a:srgbClr val="BF4F4D"/>
            </a:solidFill>
          </p:spPr>
          <p:txBody>
            <a:bodyPr wrap="square" lIns="0" tIns="0" rIns="0" bIns="0" rtlCol="0"/>
            <a:lstStyle/>
            <a:p/>
          </p:txBody>
        </p:sp>
      </p:grpSp>
      <p:sp>
        <p:nvSpPr>
          <p:cNvPr id="29" name="object 29"/>
          <p:cNvSpPr txBox="1"/>
          <p:nvPr/>
        </p:nvSpPr>
        <p:spPr>
          <a:xfrm>
            <a:off x="4163059" y="3124013"/>
            <a:ext cx="2311400" cy="562610"/>
          </a:xfrm>
          <a:prstGeom prst="rect">
            <a:avLst/>
          </a:prstGeom>
        </p:spPr>
        <p:txBody>
          <a:bodyPr wrap="square" lIns="0" tIns="40005" rIns="0" bIns="0" rtlCol="0" vert="horz">
            <a:spAutoFit/>
          </a:bodyPr>
          <a:lstStyle/>
          <a:p>
            <a:pPr marL="12700">
              <a:lnSpc>
                <a:spcPct val="100000"/>
              </a:lnSpc>
              <a:spcBef>
                <a:spcPts val="315"/>
              </a:spcBef>
            </a:pPr>
            <a:r>
              <a:rPr dirty="0" sz="1150" spc="15" b="1">
                <a:latin typeface="Meiryo"/>
                <a:cs typeface="Meiryo"/>
              </a:rPr>
              <a:t>Sli.do</a:t>
            </a:r>
            <a:r>
              <a:rPr dirty="0" sz="1150" spc="35" b="1">
                <a:latin typeface="Meiryo"/>
                <a:cs typeface="Meiryo"/>
              </a:rPr>
              <a:t>を使って</a:t>
            </a:r>
            <a:endParaRPr sz="1150">
              <a:latin typeface="Meiryo"/>
              <a:cs typeface="Meiryo"/>
            </a:endParaRPr>
          </a:p>
          <a:p>
            <a:pPr marL="323215">
              <a:lnSpc>
                <a:spcPct val="100000"/>
              </a:lnSpc>
              <a:spcBef>
                <a:spcPts val="290"/>
              </a:spcBef>
            </a:pPr>
            <a:r>
              <a:rPr dirty="0" sz="1950" spc="-10" b="1">
                <a:latin typeface="Meiryo"/>
                <a:cs typeface="Meiryo"/>
              </a:rPr>
              <a:t>②質問・コメント</a:t>
            </a:r>
            <a:endParaRPr sz="1950">
              <a:latin typeface="Meiryo"/>
              <a:cs typeface="Meiryo"/>
            </a:endParaRPr>
          </a:p>
        </p:txBody>
      </p:sp>
      <p:sp>
        <p:nvSpPr>
          <p:cNvPr id="30" name="object 30"/>
          <p:cNvSpPr txBox="1"/>
          <p:nvPr/>
        </p:nvSpPr>
        <p:spPr>
          <a:xfrm>
            <a:off x="7979156" y="3199891"/>
            <a:ext cx="1250950" cy="497205"/>
          </a:xfrm>
          <a:prstGeom prst="rect">
            <a:avLst/>
          </a:prstGeom>
        </p:spPr>
        <p:txBody>
          <a:bodyPr wrap="square" lIns="0" tIns="17145" rIns="0" bIns="0" rtlCol="0" vert="horz">
            <a:spAutoFit/>
          </a:bodyPr>
          <a:lstStyle/>
          <a:p>
            <a:pPr marL="12700">
              <a:lnSpc>
                <a:spcPts val="1360"/>
              </a:lnSpc>
              <a:spcBef>
                <a:spcPts val="135"/>
              </a:spcBef>
            </a:pPr>
            <a:r>
              <a:rPr dirty="0" sz="1150" spc="15" b="1">
                <a:latin typeface="Meiryo"/>
                <a:cs typeface="Meiryo"/>
              </a:rPr>
              <a:t>Sli.do</a:t>
            </a:r>
            <a:r>
              <a:rPr dirty="0" sz="1150" spc="35" b="1">
                <a:latin typeface="Meiryo"/>
                <a:cs typeface="Meiryo"/>
              </a:rPr>
              <a:t>を使って</a:t>
            </a:r>
            <a:endParaRPr sz="1150">
              <a:latin typeface="Meiryo"/>
              <a:cs typeface="Meiryo"/>
            </a:endParaRPr>
          </a:p>
          <a:p>
            <a:pPr marL="497205">
              <a:lnSpc>
                <a:spcPts val="2320"/>
              </a:lnSpc>
            </a:pPr>
            <a:r>
              <a:rPr dirty="0" sz="1950" spc="-10" b="1">
                <a:latin typeface="Meiryo"/>
                <a:cs typeface="Meiryo"/>
              </a:rPr>
              <a:t>③回答</a:t>
            </a:r>
            <a:endParaRPr sz="1950">
              <a:latin typeface="Meiryo"/>
              <a:cs typeface="Meiryo"/>
            </a:endParaRPr>
          </a:p>
        </p:txBody>
      </p:sp>
      <p:sp>
        <p:nvSpPr>
          <p:cNvPr id="31" name="object 31"/>
          <p:cNvSpPr txBox="1"/>
          <p:nvPr/>
        </p:nvSpPr>
        <p:spPr>
          <a:xfrm>
            <a:off x="976375" y="3353815"/>
            <a:ext cx="2981960" cy="321945"/>
          </a:xfrm>
          <a:prstGeom prst="rect">
            <a:avLst/>
          </a:prstGeom>
        </p:spPr>
        <p:txBody>
          <a:bodyPr wrap="square" lIns="0" tIns="11430" rIns="0" bIns="0" rtlCol="0" vert="horz">
            <a:spAutoFit/>
          </a:bodyPr>
          <a:lstStyle/>
          <a:p>
            <a:pPr marL="12700">
              <a:lnSpc>
                <a:spcPct val="100000"/>
              </a:lnSpc>
              <a:spcBef>
                <a:spcPts val="90"/>
              </a:spcBef>
            </a:pPr>
            <a:r>
              <a:rPr dirty="0" baseline="4273" sz="2925" spc="-15" b="1">
                <a:latin typeface="Meiryo"/>
                <a:cs typeface="Meiryo"/>
              </a:rPr>
              <a:t>①動画を視</a:t>
            </a:r>
            <a:r>
              <a:rPr dirty="0" baseline="4273" sz="2925" spc="217" b="1">
                <a:latin typeface="Meiryo"/>
                <a:cs typeface="Meiryo"/>
              </a:rPr>
              <a:t>聴</a:t>
            </a:r>
            <a:r>
              <a:rPr dirty="0" sz="1150" spc="20" b="1">
                <a:latin typeface="Meiryo"/>
                <a:cs typeface="Meiryo"/>
              </a:rPr>
              <a:t>（YouTube</a:t>
            </a:r>
            <a:r>
              <a:rPr dirty="0" sz="1150" spc="35" b="1">
                <a:latin typeface="Meiryo"/>
                <a:cs typeface="Meiryo"/>
              </a:rPr>
              <a:t>を想定）</a:t>
            </a:r>
            <a:endParaRPr sz="1150">
              <a:latin typeface="Meiryo"/>
              <a:cs typeface="Meiryo"/>
            </a:endParaRPr>
          </a:p>
        </p:txBody>
      </p:sp>
      <p:grpSp>
        <p:nvGrpSpPr>
          <p:cNvPr id="32" name="object 32"/>
          <p:cNvGrpSpPr/>
          <p:nvPr/>
        </p:nvGrpSpPr>
        <p:grpSpPr>
          <a:xfrm>
            <a:off x="789431" y="3890777"/>
            <a:ext cx="2964180" cy="2607945"/>
            <a:chOff x="789431" y="3890777"/>
            <a:chExt cx="2964180" cy="2607945"/>
          </a:xfrm>
        </p:grpSpPr>
        <p:pic>
          <p:nvPicPr>
            <p:cNvPr id="33" name="object 33"/>
            <p:cNvPicPr/>
            <p:nvPr/>
          </p:nvPicPr>
          <p:blipFill>
            <a:blip r:embed="rId6" cstate="print"/>
            <a:stretch>
              <a:fillRect/>
            </a:stretch>
          </p:blipFill>
          <p:spPr>
            <a:xfrm>
              <a:off x="789431" y="3890777"/>
              <a:ext cx="2964180" cy="2607564"/>
            </a:xfrm>
            <a:prstGeom prst="rect">
              <a:avLst/>
            </a:prstGeom>
          </p:spPr>
        </p:pic>
        <p:pic>
          <p:nvPicPr>
            <p:cNvPr id="34" name="object 34"/>
            <p:cNvPicPr/>
            <p:nvPr/>
          </p:nvPicPr>
          <p:blipFill>
            <a:blip r:embed="rId7" cstate="print"/>
            <a:stretch>
              <a:fillRect/>
            </a:stretch>
          </p:blipFill>
          <p:spPr>
            <a:xfrm>
              <a:off x="1147572" y="4043172"/>
              <a:ext cx="2305812" cy="1356359"/>
            </a:xfrm>
            <a:prstGeom prst="rect">
              <a:avLst/>
            </a:prstGeom>
          </p:spPr>
        </p:pic>
        <p:pic>
          <p:nvPicPr>
            <p:cNvPr id="35" name="object 35"/>
            <p:cNvPicPr/>
            <p:nvPr/>
          </p:nvPicPr>
          <p:blipFill>
            <a:blip r:embed="rId8" cstate="print"/>
            <a:stretch>
              <a:fillRect/>
            </a:stretch>
          </p:blipFill>
          <p:spPr>
            <a:xfrm>
              <a:off x="1164336" y="4163568"/>
              <a:ext cx="2257043" cy="1129283"/>
            </a:xfrm>
            <a:prstGeom prst="rect">
              <a:avLst/>
            </a:prstGeom>
          </p:spPr>
        </p:pic>
        <p:pic>
          <p:nvPicPr>
            <p:cNvPr id="36" name="object 36"/>
            <p:cNvPicPr/>
            <p:nvPr/>
          </p:nvPicPr>
          <p:blipFill>
            <a:blip r:embed="rId9" cstate="print"/>
            <a:stretch>
              <a:fillRect/>
            </a:stretch>
          </p:blipFill>
          <p:spPr>
            <a:xfrm>
              <a:off x="1516380" y="4157472"/>
              <a:ext cx="1472183" cy="1072895"/>
            </a:xfrm>
            <a:prstGeom prst="rect">
              <a:avLst/>
            </a:prstGeom>
          </p:spPr>
        </p:pic>
      </p:grpSp>
      <p:sp>
        <p:nvSpPr>
          <p:cNvPr id="37" name="object 37"/>
          <p:cNvSpPr txBox="1">
            <a:spLocks noGrp="1"/>
          </p:cNvSpPr>
          <p:nvPr>
            <p:ph type="title"/>
          </p:nvPr>
        </p:nvSpPr>
        <p:spPr>
          <a:xfrm>
            <a:off x="-27940" y="139700"/>
            <a:ext cx="10231755" cy="387985"/>
          </a:xfrm>
          <a:prstGeom prst="rect"/>
        </p:spPr>
        <p:txBody>
          <a:bodyPr wrap="square" lIns="0" tIns="15875" rIns="0" bIns="0" rtlCol="0" vert="horz">
            <a:spAutoFit/>
          </a:bodyPr>
          <a:lstStyle/>
          <a:p>
            <a:pPr marL="12700">
              <a:lnSpc>
                <a:spcPct val="100000"/>
              </a:lnSpc>
              <a:spcBef>
                <a:spcPts val="125"/>
              </a:spcBef>
            </a:pPr>
            <a:r>
              <a:rPr dirty="0" sz="2350" spc="25"/>
              <a:t>（参考）後日視聴におけるリアルタイム質問アプリ</a:t>
            </a:r>
            <a:r>
              <a:rPr dirty="0" sz="2350" spc="10"/>
              <a:t>（sli.do）</a:t>
            </a:r>
            <a:r>
              <a:rPr dirty="0" sz="2350" spc="25"/>
              <a:t>利用イメージ</a:t>
            </a:r>
            <a:endParaRPr sz="2350"/>
          </a:p>
        </p:txBody>
      </p:sp>
      <p:sp>
        <p:nvSpPr>
          <p:cNvPr id="38" name="object 38"/>
          <p:cNvSpPr/>
          <p:nvPr/>
        </p:nvSpPr>
        <p:spPr>
          <a:xfrm>
            <a:off x="10276332" y="7091184"/>
            <a:ext cx="312420" cy="338455"/>
          </a:xfrm>
          <a:custGeom>
            <a:avLst/>
            <a:gdLst/>
            <a:ahLst/>
            <a:cxnLst/>
            <a:rect l="l" t="t" r="r" b="b"/>
            <a:pathLst>
              <a:path w="312420" h="338454">
                <a:moveTo>
                  <a:pt x="312420" y="6096"/>
                </a:moveTo>
                <a:lnTo>
                  <a:pt x="306324" y="0"/>
                </a:lnTo>
                <a:lnTo>
                  <a:pt x="7620" y="0"/>
                </a:lnTo>
                <a:lnTo>
                  <a:pt x="0" y="6096"/>
                </a:lnTo>
                <a:lnTo>
                  <a:pt x="0" y="332232"/>
                </a:lnTo>
                <a:lnTo>
                  <a:pt x="7620" y="338328"/>
                </a:lnTo>
                <a:lnTo>
                  <a:pt x="306324" y="338328"/>
                </a:lnTo>
                <a:lnTo>
                  <a:pt x="312420" y="332232"/>
                </a:lnTo>
                <a:lnTo>
                  <a:pt x="312420" y="324612"/>
                </a:lnTo>
                <a:lnTo>
                  <a:pt x="312420" y="310896"/>
                </a:lnTo>
                <a:lnTo>
                  <a:pt x="312420" y="27432"/>
                </a:lnTo>
                <a:lnTo>
                  <a:pt x="312420" y="13716"/>
                </a:lnTo>
                <a:lnTo>
                  <a:pt x="312420" y="6096"/>
                </a:lnTo>
                <a:close/>
              </a:path>
            </a:pathLst>
          </a:custGeom>
          <a:solidFill>
            <a:srgbClr val="FFFFFF"/>
          </a:solidFill>
        </p:spPr>
        <p:txBody>
          <a:bodyPr wrap="square" lIns="0" tIns="0" rIns="0" bIns="0" rtlCol="0"/>
          <a:lstStyle/>
          <a:p/>
        </p:txBody>
      </p:sp>
      <p:sp>
        <p:nvSpPr>
          <p:cNvPr id="39" name="object 39"/>
          <p:cNvSpPr txBox="1"/>
          <p:nvPr/>
        </p:nvSpPr>
        <p:spPr>
          <a:xfrm>
            <a:off x="10432795" y="7126590"/>
            <a:ext cx="20066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1</a:t>
            </a:r>
            <a:r>
              <a:rPr dirty="0" sz="1050">
                <a:solidFill>
                  <a:srgbClr val="898989"/>
                </a:solidFill>
                <a:latin typeface="Yu Gothic"/>
                <a:cs typeface="Yu Gothic"/>
              </a:rPr>
              <a:t>8</a:t>
            </a:r>
            <a:endParaRPr sz="1050">
              <a:latin typeface="Yu Gothic"/>
              <a:cs typeface="Yu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04731" y="2609093"/>
            <a:ext cx="329565" cy="4335780"/>
          </a:xfrm>
          <a:custGeom>
            <a:avLst/>
            <a:gdLst/>
            <a:ahLst/>
            <a:cxnLst/>
            <a:rect l="l" t="t" r="r" b="b"/>
            <a:pathLst>
              <a:path w="329565" h="4335780">
                <a:moveTo>
                  <a:pt x="329183" y="0"/>
                </a:moveTo>
                <a:lnTo>
                  <a:pt x="0" y="0"/>
                </a:lnTo>
                <a:lnTo>
                  <a:pt x="0" y="4335780"/>
                </a:lnTo>
                <a:lnTo>
                  <a:pt x="329183" y="4335780"/>
                </a:lnTo>
                <a:lnTo>
                  <a:pt x="329183" y="0"/>
                </a:lnTo>
                <a:close/>
              </a:path>
            </a:pathLst>
          </a:custGeom>
          <a:solidFill>
            <a:srgbClr val="DDEBF6"/>
          </a:solidFill>
        </p:spPr>
        <p:txBody>
          <a:bodyPr wrap="square" lIns="0" tIns="0" rIns="0" bIns="0" rtlCol="0"/>
          <a:lstStyle/>
          <a:p/>
        </p:txBody>
      </p:sp>
      <p:sp>
        <p:nvSpPr>
          <p:cNvPr id="3" name="object 3"/>
          <p:cNvSpPr/>
          <p:nvPr/>
        </p:nvSpPr>
        <p:spPr>
          <a:xfrm>
            <a:off x="5878068" y="2414028"/>
            <a:ext cx="1021080" cy="4516120"/>
          </a:xfrm>
          <a:custGeom>
            <a:avLst/>
            <a:gdLst/>
            <a:ahLst/>
            <a:cxnLst/>
            <a:rect l="l" t="t" r="r" b="b"/>
            <a:pathLst>
              <a:path w="1021079" h="4516120">
                <a:moveTo>
                  <a:pt x="1021080" y="0"/>
                </a:moveTo>
                <a:lnTo>
                  <a:pt x="591312" y="0"/>
                </a:lnTo>
                <a:lnTo>
                  <a:pt x="591312" y="210312"/>
                </a:lnTo>
                <a:lnTo>
                  <a:pt x="0" y="210312"/>
                </a:lnTo>
                <a:lnTo>
                  <a:pt x="0" y="4515612"/>
                </a:lnTo>
                <a:lnTo>
                  <a:pt x="1021080" y="4515612"/>
                </a:lnTo>
                <a:lnTo>
                  <a:pt x="1021080" y="265163"/>
                </a:lnTo>
                <a:lnTo>
                  <a:pt x="1021080" y="210312"/>
                </a:lnTo>
                <a:lnTo>
                  <a:pt x="1021080" y="0"/>
                </a:lnTo>
                <a:close/>
              </a:path>
            </a:pathLst>
          </a:custGeom>
          <a:solidFill>
            <a:srgbClr val="DDEBF6"/>
          </a:solidFill>
        </p:spPr>
        <p:txBody>
          <a:bodyPr wrap="square" lIns="0" tIns="0" rIns="0" bIns="0" rtlCol="0"/>
          <a:lstStyle/>
          <a:p/>
        </p:txBody>
      </p:sp>
      <p:grpSp>
        <p:nvGrpSpPr>
          <p:cNvPr id="4" name="object 4"/>
          <p:cNvGrpSpPr/>
          <p:nvPr/>
        </p:nvGrpSpPr>
        <p:grpSpPr>
          <a:xfrm>
            <a:off x="205613" y="860933"/>
            <a:ext cx="10194290" cy="6082665"/>
            <a:chOff x="205613" y="860933"/>
            <a:chExt cx="10194290" cy="6082665"/>
          </a:xfrm>
        </p:grpSpPr>
        <p:sp>
          <p:nvSpPr>
            <p:cNvPr id="5" name="object 5"/>
            <p:cNvSpPr/>
            <p:nvPr/>
          </p:nvSpPr>
          <p:spPr>
            <a:xfrm>
              <a:off x="687324" y="867155"/>
              <a:ext cx="9706610" cy="784860"/>
            </a:xfrm>
            <a:custGeom>
              <a:avLst/>
              <a:gdLst/>
              <a:ahLst/>
              <a:cxnLst/>
              <a:rect l="l" t="t" r="r" b="b"/>
              <a:pathLst>
                <a:path w="9706610" h="784860">
                  <a:moveTo>
                    <a:pt x="9706356" y="0"/>
                  </a:moveTo>
                  <a:lnTo>
                    <a:pt x="2336292" y="0"/>
                  </a:lnTo>
                  <a:lnTo>
                    <a:pt x="0" y="0"/>
                  </a:lnTo>
                  <a:lnTo>
                    <a:pt x="0" y="391668"/>
                  </a:lnTo>
                  <a:lnTo>
                    <a:pt x="0" y="784860"/>
                  </a:lnTo>
                  <a:lnTo>
                    <a:pt x="778764" y="784860"/>
                  </a:lnTo>
                  <a:lnTo>
                    <a:pt x="1557528" y="784860"/>
                  </a:lnTo>
                  <a:lnTo>
                    <a:pt x="2336279" y="784860"/>
                  </a:lnTo>
                  <a:lnTo>
                    <a:pt x="2336279" y="391668"/>
                  </a:lnTo>
                  <a:lnTo>
                    <a:pt x="2336292" y="784860"/>
                  </a:lnTo>
                  <a:lnTo>
                    <a:pt x="3113532" y="784860"/>
                  </a:lnTo>
                  <a:lnTo>
                    <a:pt x="3892283" y="784860"/>
                  </a:lnTo>
                  <a:lnTo>
                    <a:pt x="3892283" y="391668"/>
                  </a:lnTo>
                  <a:lnTo>
                    <a:pt x="3892296" y="784860"/>
                  </a:lnTo>
                  <a:lnTo>
                    <a:pt x="4671060" y="784860"/>
                  </a:lnTo>
                  <a:lnTo>
                    <a:pt x="8356079" y="784860"/>
                  </a:lnTo>
                  <a:lnTo>
                    <a:pt x="8356079" y="391668"/>
                  </a:lnTo>
                  <a:lnTo>
                    <a:pt x="8356092" y="784860"/>
                  </a:lnTo>
                  <a:lnTo>
                    <a:pt x="8805672" y="784860"/>
                  </a:lnTo>
                  <a:lnTo>
                    <a:pt x="9255252" y="784860"/>
                  </a:lnTo>
                  <a:lnTo>
                    <a:pt x="9706356" y="784860"/>
                  </a:lnTo>
                  <a:lnTo>
                    <a:pt x="9706356" y="391668"/>
                  </a:lnTo>
                  <a:lnTo>
                    <a:pt x="9706356" y="0"/>
                  </a:lnTo>
                  <a:close/>
                </a:path>
              </a:pathLst>
            </a:custGeom>
            <a:solidFill>
              <a:srgbClr val="FFFFCC"/>
            </a:solidFill>
          </p:spPr>
          <p:txBody>
            <a:bodyPr wrap="square" lIns="0" tIns="0" rIns="0" bIns="0" rtlCol="0"/>
            <a:lstStyle/>
            <a:p/>
          </p:txBody>
        </p:sp>
        <p:sp>
          <p:nvSpPr>
            <p:cNvPr id="6" name="object 6"/>
            <p:cNvSpPr/>
            <p:nvPr/>
          </p:nvSpPr>
          <p:spPr>
            <a:xfrm>
              <a:off x="687324" y="864108"/>
              <a:ext cx="0" cy="6076315"/>
            </a:xfrm>
            <a:custGeom>
              <a:avLst/>
              <a:gdLst/>
              <a:ahLst/>
              <a:cxnLst/>
              <a:rect l="l" t="t" r="r" b="b"/>
              <a:pathLst>
                <a:path w="0" h="6076315">
                  <a:moveTo>
                    <a:pt x="0" y="0"/>
                  </a:moveTo>
                  <a:lnTo>
                    <a:pt x="0" y="6076193"/>
                  </a:lnTo>
                </a:path>
              </a:pathLst>
            </a:custGeom>
            <a:ln w="6096">
              <a:solidFill>
                <a:srgbClr val="000000"/>
              </a:solidFill>
            </a:ln>
          </p:spPr>
          <p:txBody>
            <a:bodyPr wrap="square" lIns="0" tIns="0" rIns="0" bIns="0" rtlCol="0"/>
            <a:lstStyle/>
            <a:p/>
          </p:txBody>
        </p:sp>
        <p:sp>
          <p:nvSpPr>
            <p:cNvPr id="7" name="object 7"/>
            <p:cNvSpPr/>
            <p:nvPr/>
          </p:nvSpPr>
          <p:spPr>
            <a:xfrm>
              <a:off x="1466088" y="1255776"/>
              <a:ext cx="779145" cy="5684520"/>
            </a:xfrm>
            <a:custGeom>
              <a:avLst/>
              <a:gdLst/>
              <a:ahLst/>
              <a:cxnLst/>
              <a:rect l="l" t="t" r="r" b="b"/>
              <a:pathLst>
                <a:path w="779144" h="5684520">
                  <a:moveTo>
                    <a:pt x="0" y="0"/>
                  </a:moveTo>
                  <a:lnTo>
                    <a:pt x="0" y="5684525"/>
                  </a:lnTo>
                </a:path>
                <a:path w="779144" h="5684520">
                  <a:moveTo>
                    <a:pt x="778763" y="0"/>
                  </a:moveTo>
                  <a:lnTo>
                    <a:pt x="778763" y="5684525"/>
                  </a:lnTo>
                </a:path>
              </a:pathLst>
            </a:custGeom>
            <a:ln w="6096">
              <a:solidFill>
                <a:srgbClr val="7E7E7E"/>
              </a:solidFill>
            </a:ln>
          </p:spPr>
          <p:txBody>
            <a:bodyPr wrap="square" lIns="0" tIns="0" rIns="0" bIns="0" rtlCol="0"/>
            <a:lstStyle/>
            <a:p/>
          </p:txBody>
        </p:sp>
        <p:sp>
          <p:nvSpPr>
            <p:cNvPr id="8" name="object 8"/>
            <p:cNvSpPr/>
            <p:nvPr/>
          </p:nvSpPr>
          <p:spPr>
            <a:xfrm>
              <a:off x="3023615" y="864108"/>
              <a:ext cx="0" cy="6076315"/>
            </a:xfrm>
            <a:custGeom>
              <a:avLst/>
              <a:gdLst/>
              <a:ahLst/>
              <a:cxnLst/>
              <a:rect l="l" t="t" r="r" b="b"/>
              <a:pathLst>
                <a:path w="0" h="6076315">
                  <a:moveTo>
                    <a:pt x="0" y="0"/>
                  </a:moveTo>
                  <a:lnTo>
                    <a:pt x="0" y="6076193"/>
                  </a:lnTo>
                </a:path>
              </a:pathLst>
            </a:custGeom>
            <a:ln w="6096">
              <a:solidFill>
                <a:srgbClr val="000000"/>
              </a:solidFill>
            </a:ln>
          </p:spPr>
          <p:txBody>
            <a:bodyPr wrap="square" lIns="0" tIns="0" rIns="0" bIns="0" rtlCol="0"/>
            <a:lstStyle/>
            <a:p/>
          </p:txBody>
        </p:sp>
        <p:sp>
          <p:nvSpPr>
            <p:cNvPr id="9" name="object 9"/>
            <p:cNvSpPr/>
            <p:nvPr/>
          </p:nvSpPr>
          <p:spPr>
            <a:xfrm>
              <a:off x="3800855" y="1255776"/>
              <a:ext cx="6141720" cy="5684520"/>
            </a:xfrm>
            <a:custGeom>
              <a:avLst/>
              <a:gdLst/>
              <a:ahLst/>
              <a:cxnLst/>
              <a:rect l="l" t="t" r="r" b="b"/>
              <a:pathLst>
                <a:path w="6141720" h="5684520">
                  <a:moveTo>
                    <a:pt x="0" y="0"/>
                  </a:moveTo>
                  <a:lnTo>
                    <a:pt x="0" y="5684525"/>
                  </a:lnTo>
                </a:path>
                <a:path w="6141720" h="5684520">
                  <a:moveTo>
                    <a:pt x="778764" y="0"/>
                  </a:moveTo>
                  <a:lnTo>
                    <a:pt x="778764" y="5684525"/>
                  </a:lnTo>
                </a:path>
                <a:path w="6141720" h="5684520">
                  <a:moveTo>
                    <a:pt x="1557528" y="0"/>
                  </a:moveTo>
                  <a:lnTo>
                    <a:pt x="1557528" y="5684525"/>
                  </a:lnTo>
                </a:path>
                <a:path w="6141720" h="5684520">
                  <a:moveTo>
                    <a:pt x="2336292" y="0"/>
                  </a:moveTo>
                  <a:lnTo>
                    <a:pt x="2336292" y="5684525"/>
                  </a:lnTo>
                </a:path>
                <a:path w="6141720" h="5684520">
                  <a:moveTo>
                    <a:pt x="3113532" y="0"/>
                  </a:moveTo>
                  <a:lnTo>
                    <a:pt x="3113532" y="5684525"/>
                  </a:lnTo>
                </a:path>
                <a:path w="6141720" h="5684520">
                  <a:moveTo>
                    <a:pt x="3892296" y="0"/>
                  </a:moveTo>
                  <a:lnTo>
                    <a:pt x="3892296" y="5684525"/>
                  </a:lnTo>
                </a:path>
                <a:path w="6141720" h="5684520">
                  <a:moveTo>
                    <a:pt x="4341876" y="0"/>
                  </a:moveTo>
                  <a:lnTo>
                    <a:pt x="4341876" y="5684525"/>
                  </a:lnTo>
                </a:path>
                <a:path w="6141720" h="5684520">
                  <a:moveTo>
                    <a:pt x="4792980" y="0"/>
                  </a:moveTo>
                  <a:lnTo>
                    <a:pt x="4792980" y="5684525"/>
                  </a:lnTo>
                </a:path>
                <a:path w="6141720" h="5684520">
                  <a:moveTo>
                    <a:pt x="5242560" y="0"/>
                  </a:moveTo>
                  <a:lnTo>
                    <a:pt x="5242560" y="5684525"/>
                  </a:lnTo>
                </a:path>
                <a:path w="6141720" h="5684520">
                  <a:moveTo>
                    <a:pt x="5692140" y="0"/>
                  </a:moveTo>
                  <a:lnTo>
                    <a:pt x="5692140" y="5684525"/>
                  </a:lnTo>
                </a:path>
                <a:path w="6141720" h="5684520">
                  <a:moveTo>
                    <a:pt x="6141720" y="0"/>
                  </a:moveTo>
                  <a:lnTo>
                    <a:pt x="6141720" y="5684525"/>
                  </a:lnTo>
                </a:path>
              </a:pathLst>
            </a:custGeom>
            <a:ln w="6096">
              <a:solidFill>
                <a:srgbClr val="7E7E7E"/>
              </a:solidFill>
            </a:ln>
          </p:spPr>
          <p:txBody>
            <a:bodyPr wrap="square" lIns="0" tIns="0" rIns="0" bIns="0" rtlCol="0"/>
            <a:lstStyle/>
            <a:p/>
          </p:txBody>
        </p:sp>
        <p:sp>
          <p:nvSpPr>
            <p:cNvPr id="10" name="object 10"/>
            <p:cNvSpPr/>
            <p:nvPr/>
          </p:nvSpPr>
          <p:spPr>
            <a:xfrm>
              <a:off x="208788" y="1258824"/>
              <a:ext cx="478790" cy="0"/>
            </a:xfrm>
            <a:custGeom>
              <a:avLst/>
              <a:gdLst/>
              <a:ahLst/>
              <a:cxnLst/>
              <a:rect l="l" t="t" r="r" b="b"/>
              <a:pathLst>
                <a:path w="478790" h="0">
                  <a:moveTo>
                    <a:pt x="0" y="0"/>
                  </a:moveTo>
                  <a:lnTo>
                    <a:pt x="478535" y="0"/>
                  </a:lnTo>
                </a:path>
              </a:pathLst>
            </a:custGeom>
            <a:ln w="6096">
              <a:solidFill>
                <a:srgbClr val="FFFFFF"/>
              </a:solidFill>
            </a:ln>
          </p:spPr>
          <p:txBody>
            <a:bodyPr wrap="square" lIns="0" tIns="0" rIns="0" bIns="0" rtlCol="0"/>
            <a:lstStyle/>
            <a:p/>
          </p:txBody>
        </p:sp>
        <p:sp>
          <p:nvSpPr>
            <p:cNvPr id="11" name="object 11"/>
            <p:cNvSpPr/>
            <p:nvPr/>
          </p:nvSpPr>
          <p:spPr>
            <a:xfrm>
              <a:off x="208788" y="1258824"/>
              <a:ext cx="10187940" cy="2036445"/>
            </a:xfrm>
            <a:custGeom>
              <a:avLst/>
              <a:gdLst/>
              <a:ahLst/>
              <a:cxnLst/>
              <a:rect l="l" t="t" r="r" b="b"/>
              <a:pathLst>
                <a:path w="10187940" h="2036445">
                  <a:moveTo>
                    <a:pt x="478535" y="0"/>
                  </a:moveTo>
                  <a:lnTo>
                    <a:pt x="10187940" y="0"/>
                  </a:lnTo>
                </a:path>
                <a:path w="10187940" h="2036445">
                  <a:moveTo>
                    <a:pt x="0" y="393191"/>
                  </a:moveTo>
                  <a:lnTo>
                    <a:pt x="10187940" y="393191"/>
                  </a:lnTo>
                </a:path>
                <a:path w="10187940" h="2036445">
                  <a:moveTo>
                    <a:pt x="0" y="2036064"/>
                  </a:moveTo>
                  <a:lnTo>
                    <a:pt x="10187940" y="2036064"/>
                  </a:lnTo>
                </a:path>
              </a:pathLst>
            </a:custGeom>
            <a:ln w="6096">
              <a:solidFill>
                <a:srgbClr val="000000"/>
              </a:solidFill>
            </a:ln>
          </p:spPr>
          <p:txBody>
            <a:bodyPr wrap="square" lIns="0" tIns="0" rIns="0" bIns="0" rtlCol="0"/>
            <a:lstStyle/>
            <a:p/>
          </p:txBody>
        </p:sp>
        <p:sp>
          <p:nvSpPr>
            <p:cNvPr id="12" name="object 12"/>
            <p:cNvSpPr/>
            <p:nvPr/>
          </p:nvSpPr>
          <p:spPr>
            <a:xfrm>
              <a:off x="211836" y="864108"/>
              <a:ext cx="0" cy="788035"/>
            </a:xfrm>
            <a:custGeom>
              <a:avLst/>
              <a:gdLst/>
              <a:ahLst/>
              <a:cxnLst/>
              <a:rect l="l" t="t" r="r" b="b"/>
              <a:pathLst>
                <a:path w="0" h="788035">
                  <a:moveTo>
                    <a:pt x="0" y="0"/>
                  </a:moveTo>
                  <a:lnTo>
                    <a:pt x="0" y="787907"/>
                  </a:lnTo>
                </a:path>
              </a:pathLst>
            </a:custGeom>
            <a:ln w="6096">
              <a:solidFill>
                <a:srgbClr val="FFFFFF"/>
              </a:solidFill>
            </a:ln>
          </p:spPr>
          <p:txBody>
            <a:bodyPr wrap="square" lIns="0" tIns="0" rIns="0" bIns="0" rtlCol="0"/>
            <a:lstStyle/>
            <a:p/>
          </p:txBody>
        </p:sp>
        <p:sp>
          <p:nvSpPr>
            <p:cNvPr id="13" name="object 13"/>
            <p:cNvSpPr/>
            <p:nvPr/>
          </p:nvSpPr>
          <p:spPr>
            <a:xfrm>
              <a:off x="211836" y="864108"/>
              <a:ext cx="10182225" cy="6076315"/>
            </a:xfrm>
            <a:custGeom>
              <a:avLst/>
              <a:gdLst/>
              <a:ahLst/>
              <a:cxnLst/>
              <a:rect l="l" t="t" r="r" b="b"/>
              <a:pathLst>
                <a:path w="10182225" h="6076315">
                  <a:moveTo>
                    <a:pt x="0" y="787907"/>
                  </a:moveTo>
                  <a:lnTo>
                    <a:pt x="0" y="6076193"/>
                  </a:lnTo>
                </a:path>
                <a:path w="10182225" h="6076315">
                  <a:moveTo>
                    <a:pt x="10181844" y="0"/>
                  </a:moveTo>
                  <a:lnTo>
                    <a:pt x="10181844" y="6076193"/>
                  </a:lnTo>
                </a:path>
              </a:pathLst>
            </a:custGeom>
            <a:ln w="6096">
              <a:solidFill>
                <a:srgbClr val="000000"/>
              </a:solidFill>
            </a:ln>
          </p:spPr>
          <p:txBody>
            <a:bodyPr wrap="square" lIns="0" tIns="0" rIns="0" bIns="0" rtlCol="0"/>
            <a:lstStyle/>
            <a:p/>
          </p:txBody>
        </p:sp>
        <p:sp>
          <p:nvSpPr>
            <p:cNvPr id="14" name="object 14"/>
            <p:cNvSpPr/>
            <p:nvPr/>
          </p:nvSpPr>
          <p:spPr>
            <a:xfrm>
              <a:off x="208788" y="867156"/>
              <a:ext cx="478790" cy="0"/>
            </a:xfrm>
            <a:custGeom>
              <a:avLst/>
              <a:gdLst/>
              <a:ahLst/>
              <a:cxnLst/>
              <a:rect l="l" t="t" r="r" b="b"/>
              <a:pathLst>
                <a:path w="478790" h="0">
                  <a:moveTo>
                    <a:pt x="0" y="0"/>
                  </a:moveTo>
                  <a:lnTo>
                    <a:pt x="478535" y="0"/>
                  </a:lnTo>
                </a:path>
              </a:pathLst>
            </a:custGeom>
            <a:ln w="6096">
              <a:solidFill>
                <a:srgbClr val="FFFFFF"/>
              </a:solidFill>
            </a:ln>
          </p:spPr>
          <p:txBody>
            <a:bodyPr wrap="square" lIns="0" tIns="0" rIns="0" bIns="0" rtlCol="0"/>
            <a:lstStyle/>
            <a:p/>
          </p:txBody>
        </p:sp>
        <p:sp>
          <p:nvSpPr>
            <p:cNvPr id="15" name="object 15"/>
            <p:cNvSpPr/>
            <p:nvPr/>
          </p:nvSpPr>
          <p:spPr>
            <a:xfrm>
              <a:off x="208788" y="867156"/>
              <a:ext cx="10187940" cy="6070600"/>
            </a:xfrm>
            <a:custGeom>
              <a:avLst/>
              <a:gdLst/>
              <a:ahLst/>
              <a:cxnLst/>
              <a:rect l="l" t="t" r="r" b="b"/>
              <a:pathLst>
                <a:path w="10187940" h="6070600">
                  <a:moveTo>
                    <a:pt x="478535" y="0"/>
                  </a:moveTo>
                  <a:lnTo>
                    <a:pt x="10187940" y="0"/>
                  </a:lnTo>
                </a:path>
                <a:path w="10187940" h="6070600">
                  <a:moveTo>
                    <a:pt x="0" y="6070097"/>
                  </a:moveTo>
                  <a:lnTo>
                    <a:pt x="10187940" y="6070097"/>
                  </a:lnTo>
                </a:path>
              </a:pathLst>
            </a:custGeom>
            <a:ln w="6096">
              <a:solidFill>
                <a:srgbClr val="000000"/>
              </a:solidFill>
            </a:ln>
          </p:spPr>
          <p:txBody>
            <a:bodyPr wrap="square" lIns="0" tIns="0" rIns="0" bIns="0" rtlCol="0"/>
            <a:lstStyle/>
            <a:p/>
          </p:txBody>
        </p:sp>
      </p:grpSp>
      <p:sp>
        <p:nvSpPr>
          <p:cNvPr id="16" name="object 16"/>
          <p:cNvSpPr txBox="1"/>
          <p:nvPr/>
        </p:nvSpPr>
        <p:spPr>
          <a:xfrm>
            <a:off x="4665979" y="1294892"/>
            <a:ext cx="127635"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Meiryo UI"/>
                <a:cs typeface="Meiryo UI"/>
              </a:rPr>
              <a:t>6</a:t>
            </a:r>
            <a:endParaRPr sz="1300">
              <a:latin typeface="Meiryo UI"/>
              <a:cs typeface="Meiryo UI"/>
            </a:endParaRPr>
          </a:p>
        </p:txBody>
      </p:sp>
      <p:sp>
        <p:nvSpPr>
          <p:cNvPr id="17" name="object 17"/>
          <p:cNvSpPr txBox="1"/>
          <p:nvPr/>
        </p:nvSpPr>
        <p:spPr>
          <a:xfrm>
            <a:off x="5444744" y="1294892"/>
            <a:ext cx="127635"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Meiryo UI"/>
                <a:cs typeface="Meiryo UI"/>
              </a:rPr>
              <a:t>7</a:t>
            </a:r>
            <a:endParaRPr sz="1300">
              <a:latin typeface="Meiryo UI"/>
              <a:cs typeface="Meiryo UI"/>
            </a:endParaRPr>
          </a:p>
        </p:txBody>
      </p:sp>
      <p:sp>
        <p:nvSpPr>
          <p:cNvPr id="18" name="object 18"/>
          <p:cNvSpPr txBox="1"/>
          <p:nvPr/>
        </p:nvSpPr>
        <p:spPr>
          <a:xfrm>
            <a:off x="6223508" y="1294892"/>
            <a:ext cx="127635"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Meiryo UI"/>
                <a:cs typeface="Meiryo UI"/>
              </a:rPr>
              <a:t>8</a:t>
            </a:r>
            <a:endParaRPr sz="1300">
              <a:latin typeface="Meiryo UI"/>
              <a:cs typeface="Meiryo UI"/>
            </a:endParaRPr>
          </a:p>
        </p:txBody>
      </p:sp>
      <p:sp>
        <p:nvSpPr>
          <p:cNvPr id="19" name="object 19"/>
          <p:cNvSpPr txBox="1"/>
          <p:nvPr/>
        </p:nvSpPr>
        <p:spPr>
          <a:xfrm>
            <a:off x="7002271" y="1294892"/>
            <a:ext cx="127635"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Meiryo UI"/>
                <a:cs typeface="Meiryo UI"/>
              </a:rPr>
              <a:t>9</a:t>
            </a:r>
            <a:endParaRPr sz="1300">
              <a:latin typeface="Meiryo UI"/>
              <a:cs typeface="Meiryo UI"/>
            </a:endParaRPr>
          </a:p>
        </p:txBody>
      </p:sp>
      <p:sp>
        <p:nvSpPr>
          <p:cNvPr id="20" name="object 20"/>
          <p:cNvSpPr txBox="1"/>
          <p:nvPr/>
        </p:nvSpPr>
        <p:spPr>
          <a:xfrm>
            <a:off x="7779511" y="1294892"/>
            <a:ext cx="2378710" cy="223520"/>
          </a:xfrm>
          <a:prstGeom prst="rect">
            <a:avLst/>
          </a:prstGeom>
        </p:spPr>
        <p:txBody>
          <a:bodyPr wrap="square" lIns="0" tIns="12065" rIns="0" bIns="0" rtlCol="0" vert="horz">
            <a:spAutoFit/>
          </a:bodyPr>
          <a:lstStyle/>
          <a:p>
            <a:pPr marL="12700">
              <a:lnSpc>
                <a:spcPct val="100000"/>
              </a:lnSpc>
              <a:spcBef>
                <a:spcPts val="95"/>
              </a:spcBef>
              <a:tabLst>
                <a:tab pos="463550" algn="l"/>
                <a:tab pos="913130" algn="l"/>
                <a:tab pos="1362710" algn="l"/>
                <a:tab pos="1812289" algn="l"/>
                <a:tab pos="2263140" algn="l"/>
              </a:tabLst>
            </a:pPr>
            <a:r>
              <a:rPr dirty="0" sz="1300" spc="-10">
                <a:latin typeface="Meiryo UI"/>
                <a:cs typeface="Meiryo UI"/>
              </a:rPr>
              <a:t>1</a:t>
            </a:r>
            <a:r>
              <a:rPr dirty="0" sz="1300" spc="-5">
                <a:latin typeface="Meiryo UI"/>
                <a:cs typeface="Meiryo UI"/>
              </a:rPr>
              <a:t>0</a:t>
            </a:r>
            <a:r>
              <a:rPr dirty="0" sz="1300">
                <a:latin typeface="Meiryo UI"/>
                <a:cs typeface="Meiryo UI"/>
              </a:rPr>
              <a:t>	</a:t>
            </a:r>
            <a:r>
              <a:rPr dirty="0" sz="1300" spc="-10">
                <a:latin typeface="Meiryo UI"/>
                <a:cs typeface="Meiryo UI"/>
              </a:rPr>
              <a:t>1</a:t>
            </a:r>
            <a:r>
              <a:rPr dirty="0" sz="1300" spc="-5">
                <a:latin typeface="Meiryo UI"/>
                <a:cs typeface="Meiryo UI"/>
              </a:rPr>
              <a:t>1</a:t>
            </a:r>
            <a:r>
              <a:rPr dirty="0" sz="1300">
                <a:latin typeface="Meiryo UI"/>
                <a:cs typeface="Meiryo UI"/>
              </a:rPr>
              <a:t>	</a:t>
            </a:r>
            <a:r>
              <a:rPr dirty="0" sz="1300" spc="-10">
                <a:latin typeface="Meiryo UI"/>
                <a:cs typeface="Meiryo UI"/>
              </a:rPr>
              <a:t>1</a:t>
            </a:r>
            <a:r>
              <a:rPr dirty="0" sz="1300" spc="-5">
                <a:latin typeface="Meiryo UI"/>
                <a:cs typeface="Meiryo UI"/>
              </a:rPr>
              <a:t>2</a:t>
            </a:r>
            <a:r>
              <a:rPr dirty="0" sz="1300">
                <a:latin typeface="Meiryo UI"/>
                <a:cs typeface="Meiryo UI"/>
              </a:rPr>
              <a:t>	</a:t>
            </a:r>
            <a:r>
              <a:rPr dirty="0" sz="1300" spc="-5">
                <a:latin typeface="Meiryo UI"/>
                <a:cs typeface="Meiryo UI"/>
              </a:rPr>
              <a:t>1</a:t>
            </a:r>
            <a:r>
              <a:rPr dirty="0" sz="1300">
                <a:latin typeface="Meiryo UI"/>
                <a:cs typeface="Meiryo UI"/>
              </a:rPr>
              <a:t>	</a:t>
            </a:r>
            <a:r>
              <a:rPr dirty="0" sz="1300" spc="-5">
                <a:latin typeface="Meiryo UI"/>
                <a:cs typeface="Meiryo UI"/>
              </a:rPr>
              <a:t>2</a:t>
            </a:r>
            <a:r>
              <a:rPr dirty="0" sz="1300">
                <a:latin typeface="Meiryo UI"/>
                <a:cs typeface="Meiryo UI"/>
              </a:rPr>
              <a:t>	</a:t>
            </a:r>
            <a:r>
              <a:rPr dirty="0" sz="1300" spc="-5">
                <a:latin typeface="Meiryo UI"/>
                <a:cs typeface="Meiryo UI"/>
              </a:rPr>
              <a:t>3</a:t>
            </a:r>
            <a:endParaRPr sz="1300">
              <a:latin typeface="Meiryo UI"/>
              <a:cs typeface="Meiryo UI"/>
            </a:endParaRPr>
          </a:p>
        </p:txBody>
      </p:sp>
      <p:sp>
        <p:nvSpPr>
          <p:cNvPr id="21" name="object 21"/>
          <p:cNvSpPr txBox="1"/>
          <p:nvPr/>
        </p:nvSpPr>
        <p:spPr>
          <a:xfrm>
            <a:off x="348208" y="1885162"/>
            <a:ext cx="190500" cy="1177925"/>
          </a:xfrm>
          <a:prstGeom prst="rect">
            <a:avLst/>
          </a:prstGeom>
        </p:spPr>
        <p:txBody>
          <a:bodyPr wrap="square" lIns="0" tIns="0" rIns="0" bIns="0" rtlCol="0" vert="eaVert">
            <a:spAutoFit/>
          </a:bodyPr>
          <a:lstStyle/>
          <a:p>
            <a:pPr marL="12700">
              <a:lnSpc>
                <a:spcPct val="65000"/>
              </a:lnSpc>
            </a:pPr>
            <a:r>
              <a:rPr dirty="0" sz="1300">
                <a:latin typeface="Meiryo UI"/>
                <a:cs typeface="Meiryo UI"/>
              </a:rPr>
              <a:t>マイルス</a:t>
            </a:r>
            <a:r>
              <a:rPr dirty="0" sz="1300" spc="5">
                <a:latin typeface="Meiryo UI"/>
                <a:cs typeface="Meiryo UI"/>
              </a:rPr>
              <a:t>ト</a:t>
            </a:r>
            <a:r>
              <a:rPr dirty="0" sz="1300" spc="-10">
                <a:latin typeface="Meiryo UI"/>
                <a:cs typeface="Meiryo UI"/>
              </a:rPr>
              <a:t>ー</a:t>
            </a:r>
            <a:r>
              <a:rPr dirty="0" sz="1300">
                <a:latin typeface="Meiryo UI"/>
                <a:cs typeface="Meiryo UI"/>
              </a:rPr>
              <a:t>ン</a:t>
            </a:r>
            <a:endParaRPr sz="1300">
              <a:latin typeface="Meiryo UI"/>
              <a:cs typeface="Meiryo UI"/>
            </a:endParaRPr>
          </a:p>
        </p:txBody>
      </p:sp>
      <p:sp>
        <p:nvSpPr>
          <p:cNvPr id="22" name="object 22"/>
          <p:cNvSpPr txBox="1"/>
          <p:nvPr/>
        </p:nvSpPr>
        <p:spPr>
          <a:xfrm>
            <a:off x="348208" y="4445482"/>
            <a:ext cx="190500" cy="1342390"/>
          </a:xfrm>
          <a:prstGeom prst="rect">
            <a:avLst/>
          </a:prstGeom>
        </p:spPr>
        <p:txBody>
          <a:bodyPr wrap="square" lIns="0" tIns="0" rIns="0" bIns="0" rtlCol="0" vert="eaVert">
            <a:spAutoFit/>
          </a:bodyPr>
          <a:lstStyle/>
          <a:p>
            <a:pPr marL="12700">
              <a:lnSpc>
                <a:spcPct val="65000"/>
              </a:lnSpc>
            </a:pPr>
            <a:r>
              <a:rPr dirty="0" sz="1300">
                <a:latin typeface="Meiryo UI"/>
                <a:cs typeface="Meiryo UI"/>
              </a:rPr>
              <a:t>地方自治体の動き</a:t>
            </a:r>
            <a:endParaRPr sz="1300">
              <a:latin typeface="Meiryo UI"/>
              <a:cs typeface="Meiryo UI"/>
            </a:endParaRPr>
          </a:p>
        </p:txBody>
      </p:sp>
      <p:sp>
        <p:nvSpPr>
          <p:cNvPr id="23" name="object 23"/>
          <p:cNvSpPr txBox="1">
            <a:spLocks noGrp="1"/>
          </p:cNvSpPr>
          <p:nvPr>
            <p:ph type="title"/>
          </p:nvPr>
        </p:nvSpPr>
        <p:spPr>
          <a:xfrm>
            <a:off x="116839" y="180847"/>
            <a:ext cx="2659380" cy="421005"/>
          </a:xfrm>
          <a:prstGeom prst="rect"/>
        </p:spPr>
        <p:txBody>
          <a:bodyPr wrap="square" lIns="0" tIns="11430" rIns="0" bIns="0" rtlCol="0" vert="horz">
            <a:spAutoFit/>
          </a:bodyPr>
          <a:lstStyle/>
          <a:p>
            <a:pPr marL="12700">
              <a:lnSpc>
                <a:spcPct val="100000"/>
              </a:lnSpc>
              <a:spcBef>
                <a:spcPts val="90"/>
              </a:spcBef>
            </a:pPr>
            <a:r>
              <a:rPr dirty="0" sz="2600" spc="-10"/>
              <a:t>全体スケジュール</a:t>
            </a:r>
            <a:endParaRPr sz="2600"/>
          </a:p>
        </p:txBody>
      </p:sp>
      <p:sp>
        <p:nvSpPr>
          <p:cNvPr id="24" name="object 24"/>
          <p:cNvSpPr txBox="1"/>
          <p:nvPr/>
        </p:nvSpPr>
        <p:spPr>
          <a:xfrm>
            <a:off x="2997200" y="263143"/>
            <a:ext cx="7133590" cy="321945"/>
          </a:xfrm>
          <a:prstGeom prst="rect">
            <a:avLst/>
          </a:prstGeom>
        </p:spPr>
        <p:txBody>
          <a:bodyPr wrap="square" lIns="0" tIns="12065" rIns="0" bIns="0" rtlCol="0" vert="horz">
            <a:spAutoFit/>
          </a:bodyPr>
          <a:lstStyle/>
          <a:p>
            <a:pPr marL="12700">
              <a:lnSpc>
                <a:spcPct val="100000"/>
              </a:lnSpc>
              <a:spcBef>
                <a:spcPts val="95"/>
              </a:spcBef>
            </a:pPr>
            <a:r>
              <a:rPr dirty="0" sz="1950" spc="-10" b="1">
                <a:solidFill>
                  <a:srgbClr val="024FA1"/>
                </a:solidFill>
                <a:latin typeface="Meiryo"/>
                <a:cs typeface="Meiryo"/>
              </a:rPr>
              <a:t>GIGAスクール構想に係る整備計画策定から利用開始までの概要</a:t>
            </a:r>
            <a:endParaRPr sz="1950">
              <a:latin typeface="Meiryo"/>
              <a:cs typeface="Meiryo"/>
            </a:endParaRPr>
          </a:p>
        </p:txBody>
      </p:sp>
      <p:pic>
        <p:nvPicPr>
          <p:cNvPr id="25" name="object 25"/>
          <p:cNvPicPr/>
          <p:nvPr/>
        </p:nvPicPr>
        <p:blipFill>
          <a:blip r:embed="rId2" cstate="print"/>
          <a:stretch>
            <a:fillRect/>
          </a:stretch>
        </p:blipFill>
        <p:spPr>
          <a:xfrm>
            <a:off x="5736335" y="2414777"/>
            <a:ext cx="1162812" cy="232410"/>
          </a:xfrm>
          <a:prstGeom prst="rect">
            <a:avLst/>
          </a:prstGeom>
        </p:spPr>
      </p:pic>
      <p:sp>
        <p:nvSpPr>
          <p:cNvPr id="26" name="object 26"/>
          <p:cNvSpPr txBox="1"/>
          <p:nvPr/>
        </p:nvSpPr>
        <p:spPr>
          <a:xfrm>
            <a:off x="5594096" y="2626868"/>
            <a:ext cx="280035" cy="157480"/>
          </a:xfrm>
          <a:prstGeom prst="rect">
            <a:avLst/>
          </a:prstGeom>
        </p:spPr>
        <p:txBody>
          <a:bodyPr wrap="square" lIns="0" tIns="13970" rIns="0" bIns="0" rtlCol="0" vert="horz">
            <a:spAutoFit/>
          </a:bodyPr>
          <a:lstStyle/>
          <a:p>
            <a:pPr marL="12700">
              <a:lnSpc>
                <a:spcPct val="100000"/>
              </a:lnSpc>
              <a:spcBef>
                <a:spcPts val="110"/>
              </a:spcBef>
            </a:pPr>
            <a:r>
              <a:rPr dirty="0" sz="850" spc="5">
                <a:latin typeface="Meiryo UI"/>
                <a:cs typeface="Meiryo UI"/>
              </a:rPr>
              <a:t>7</a:t>
            </a:r>
            <a:r>
              <a:rPr dirty="0" sz="850">
                <a:latin typeface="Meiryo UI"/>
                <a:cs typeface="Meiryo UI"/>
              </a:rPr>
              <a:t>/</a:t>
            </a:r>
            <a:r>
              <a:rPr dirty="0" sz="850" spc="5">
                <a:latin typeface="Meiryo UI"/>
                <a:cs typeface="Meiryo UI"/>
              </a:rPr>
              <a:t>11</a:t>
            </a:r>
            <a:endParaRPr sz="850">
              <a:latin typeface="Meiryo UI"/>
              <a:cs typeface="Meiryo UI"/>
            </a:endParaRPr>
          </a:p>
        </p:txBody>
      </p:sp>
      <p:sp>
        <p:nvSpPr>
          <p:cNvPr id="27" name="object 27"/>
          <p:cNvSpPr txBox="1"/>
          <p:nvPr/>
        </p:nvSpPr>
        <p:spPr>
          <a:xfrm>
            <a:off x="5738876" y="2256536"/>
            <a:ext cx="280035" cy="157480"/>
          </a:xfrm>
          <a:prstGeom prst="rect">
            <a:avLst/>
          </a:prstGeom>
        </p:spPr>
        <p:txBody>
          <a:bodyPr wrap="square" lIns="0" tIns="13970" rIns="0" bIns="0" rtlCol="0" vert="horz">
            <a:spAutoFit/>
          </a:bodyPr>
          <a:lstStyle/>
          <a:p>
            <a:pPr marL="12700">
              <a:lnSpc>
                <a:spcPct val="100000"/>
              </a:lnSpc>
              <a:spcBef>
                <a:spcPts val="110"/>
              </a:spcBef>
            </a:pPr>
            <a:r>
              <a:rPr dirty="0" sz="850" spc="5">
                <a:latin typeface="Meiryo UI"/>
                <a:cs typeface="Meiryo UI"/>
              </a:rPr>
              <a:t>7</a:t>
            </a:r>
            <a:r>
              <a:rPr dirty="0" sz="850">
                <a:latin typeface="Meiryo UI"/>
                <a:cs typeface="Meiryo UI"/>
              </a:rPr>
              <a:t>/</a:t>
            </a:r>
            <a:r>
              <a:rPr dirty="0" sz="850" spc="5">
                <a:latin typeface="Meiryo UI"/>
                <a:cs typeface="Meiryo UI"/>
              </a:rPr>
              <a:t>23</a:t>
            </a:r>
            <a:endParaRPr sz="850">
              <a:latin typeface="Meiryo UI"/>
              <a:cs typeface="Meiryo UI"/>
            </a:endParaRPr>
          </a:p>
        </p:txBody>
      </p:sp>
      <p:sp>
        <p:nvSpPr>
          <p:cNvPr id="28" name="object 28"/>
          <p:cNvSpPr txBox="1"/>
          <p:nvPr/>
        </p:nvSpPr>
        <p:spPr>
          <a:xfrm>
            <a:off x="6059423" y="2404897"/>
            <a:ext cx="643255" cy="379095"/>
          </a:xfrm>
          <a:prstGeom prst="rect">
            <a:avLst/>
          </a:prstGeom>
        </p:spPr>
        <p:txBody>
          <a:bodyPr wrap="square" lIns="0" tIns="54610" rIns="0" bIns="0" rtlCol="0" vert="horz">
            <a:spAutoFit/>
          </a:bodyPr>
          <a:lstStyle/>
          <a:p>
            <a:pPr marL="38100">
              <a:lnSpc>
                <a:spcPct val="100000"/>
              </a:lnSpc>
              <a:spcBef>
                <a:spcPts val="430"/>
              </a:spcBef>
            </a:pPr>
            <a:r>
              <a:rPr dirty="0" sz="950" spc="20">
                <a:solidFill>
                  <a:srgbClr val="FFFFFF"/>
                </a:solidFill>
                <a:latin typeface="Meiryo UI"/>
                <a:cs typeface="Meiryo UI"/>
              </a:rPr>
              <a:t>夏休み</a:t>
            </a:r>
            <a:r>
              <a:rPr dirty="0" baseline="25641" sz="975" spc="-7">
                <a:solidFill>
                  <a:srgbClr val="FFFFFF"/>
                </a:solidFill>
                <a:latin typeface="Meiryo UI"/>
                <a:cs typeface="Meiryo UI"/>
              </a:rPr>
              <a:t>※</a:t>
            </a:r>
            <a:endParaRPr baseline="25641" sz="975">
              <a:latin typeface="Meiryo UI"/>
              <a:cs typeface="Meiryo UI"/>
            </a:endParaRPr>
          </a:p>
          <a:p>
            <a:pPr marL="350520">
              <a:lnSpc>
                <a:spcPct val="100000"/>
              </a:lnSpc>
              <a:spcBef>
                <a:spcPts val="290"/>
              </a:spcBef>
            </a:pPr>
            <a:r>
              <a:rPr dirty="0" sz="850" spc="5">
                <a:latin typeface="Meiryo UI"/>
                <a:cs typeface="Meiryo UI"/>
              </a:rPr>
              <a:t>8/16</a:t>
            </a:r>
            <a:endParaRPr sz="850">
              <a:latin typeface="Meiryo UI"/>
              <a:cs typeface="Meiryo UI"/>
            </a:endParaRPr>
          </a:p>
        </p:txBody>
      </p:sp>
      <p:sp>
        <p:nvSpPr>
          <p:cNvPr id="29" name="object 29"/>
          <p:cNvSpPr txBox="1"/>
          <p:nvPr/>
        </p:nvSpPr>
        <p:spPr>
          <a:xfrm>
            <a:off x="6561835" y="2256536"/>
            <a:ext cx="280035" cy="157480"/>
          </a:xfrm>
          <a:prstGeom prst="rect">
            <a:avLst/>
          </a:prstGeom>
        </p:spPr>
        <p:txBody>
          <a:bodyPr wrap="square" lIns="0" tIns="13970" rIns="0" bIns="0" rtlCol="0" vert="horz">
            <a:spAutoFit/>
          </a:bodyPr>
          <a:lstStyle/>
          <a:p>
            <a:pPr marL="12700">
              <a:lnSpc>
                <a:spcPct val="100000"/>
              </a:lnSpc>
              <a:spcBef>
                <a:spcPts val="110"/>
              </a:spcBef>
            </a:pPr>
            <a:r>
              <a:rPr dirty="0" sz="850" spc="5">
                <a:latin typeface="Meiryo UI"/>
                <a:cs typeface="Meiryo UI"/>
              </a:rPr>
              <a:t>8</a:t>
            </a:r>
            <a:r>
              <a:rPr dirty="0" sz="850">
                <a:latin typeface="Meiryo UI"/>
                <a:cs typeface="Meiryo UI"/>
              </a:rPr>
              <a:t>/</a:t>
            </a:r>
            <a:r>
              <a:rPr dirty="0" sz="850" spc="5">
                <a:latin typeface="Meiryo UI"/>
                <a:cs typeface="Meiryo UI"/>
              </a:rPr>
              <a:t>31</a:t>
            </a:r>
            <a:endParaRPr sz="850">
              <a:latin typeface="Meiryo UI"/>
              <a:cs typeface="Meiryo UI"/>
            </a:endParaRPr>
          </a:p>
        </p:txBody>
      </p:sp>
      <p:pic>
        <p:nvPicPr>
          <p:cNvPr id="30" name="object 30"/>
          <p:cNvPicPr/>
          <p:nvPr/>
        </p:nvPicPr>
        <p:blipFill>
          <a:blip r:embed="rId3" cstate="print"/>
          <a:stretch>
            <a:fillRect/>
          </a:stretch>
        </p:blipFill>
        <p:spPr>
          <a:xfrm>
            <a:off x="8759952" y="2422398"/>
            <a:ext cx="582168" cy="232410"/>
          </a:xfrm>
          <a:prstGeom prst="rect">
            <a:avLst/>
          </a:prstGeom>
        </p:spPr>
      </p:pic>
      <p:sp>
        <p:nvSpPr>
          <p:cNvPr id="31" name="object 31"/>
          <p:cNvSpPr txBox="1"/>
          <p:nvPr/>
        </p:nvSpPr>
        <p:spPr>
          <a:xfrm>
            <a:off x="8531352" y="2201536"/>
            <a:ext cx="942340" cy="582930"/>
          </a:xfrm>
          <a:prstGeom prst="rect">
            <a:avLst/>
          </a:prstGeom>
        </p:spPr>
        <p:txBody>
          <a:bodyPr wrap="square" lIns="0" tIns="69215" rIns="0" bIns="0" rtlCol="0" vert="horz">
            <a:spAutoFit/>
          </a:bodyPr>
          <a:lstStyle/>
          <a:p>
            <a:pPr algn="ctr" marL="133350">
              <a:lnSpc>
                <a:spcPct val="100000"/>
              </a:lnSpc>
              <a:spcBef>
                <a:spcPts val="545"/>
              </a:spcBef>
              <a:tabLst>
                <a:tab pos="586105" algn="l"/>
              </a:tabLst>
            </a:pPr>
            <a:r>
              <a:rPr dirty="0" sz="850" spc="5">
                <a:latin typeface="Meiryo UI"/>
                <a:cs typeface="Meiryo UI"/>
              </a:rPr>
              <a:t>12/26	1/17</a:t>
            </a:r>
            <a:endParaRPr sz="850">
              <a:latin typeface="Meiryo UI"/>
              <a:cs typeface="Meiryo UI"/>
            </a:endParaRPr>
          </a:p>
          <a:p>
            <a:pPr algn="ctr" marL="97155">
              <a:lnSpc>
                <a:spcPct val="100000"/>
              </a:lnSpc>
              <a:spcBef>
                <a:spcPts val="515"/>
              </a:spcBef>
            </a:pPr>
            <a:r>
              <a:rPr dirty="0" sz="950" spc="20">
                <a:solidFill>
                  <a:srgbClr val="FFFFFF"/>
                </a:solidFill>
                <a:latin typeface="Meiryo UI"/>
                <a:cs typeface="Meiryo UI"/>
              </a:rPr>
              <a:t>冬休み</a:t>
            </a:r>
            <a:r>
              <a:rPr dirty="0" baseline="23809" sz="1050" spc="30">
                <a:solidFill>
                  <a:srgbClr val="FFFFFF"/>
                </a:solidFill>
                <a:latin typeface="Meiryo UI"/>
                <a:cs typeface="Meiryo UI"/>
              </a:rPr>
              <a:t>※</a:t>
            </a:r>
            <a:endParaRPr baseline="23809" sz="1050">
              <a:latin typeface="Meiryo UI"/>
              <a:cs typeface="Meiryo UI"/>
            </a:endParaRPr>
          </a:p>
          <a:p>
            <a:pPr algn="ctr" marR="89535">
              <a:lnSpc>
                <a:spcPct val="100000"/>
              </a:lnSpc>
              <a:spcBef>
                <a:spcPts val="240"/>
              </a:spcBef>
              <a:tabLst>
                <a:tab pos="583565" algn="l"/>
              </a:tabLst>
            </a:pPr>
            <a:r>
              <a:rPr dirty="0" sz="850" spc="5">
                <a:latin typeface="Meiryo UI"/>
                <a:cs typeface="Meiryo UI"/>
              </a:rPr>
              <a:t>12/19	1/7</a:t>
            </a:r>
            <a:endParaRPr sz="850">
              <a:latin typeface="Meiryo UI"/>
              <a:cs typeface="Meiryo UI"/>
            </a:endParaRPr>
          </a:p>
        </p:txBody>
      </p:sp>
      <p:sp>
        <p:nvSpPr>
          <p:cNvPr id="32" name="object 32"/>
          <p:cNvSpPr txBox="1"/>
          <p:nvPr/>
        </p:nvSpPr>
        <p:spPr>
          <a:xfrm>
            <a:off x="8674100" y="7005325"/>
            <a:ext cx="1694180" cy="157480"/>
          </a:xfrm>
          <a:prstGeom prst="rect">
            <a:avLst/>
          </a:prstGeom>
        </p:spPr>
        <p:txBody>
          <a:bodyPr wrap="square" lIns="0" tIns="14605" rIns="0" bIns="0" rtlCol="0" vert="horz">
            <a:spAutoFit/>
          </a:bodyPr>
          <a:lstStyle/>
          <a:p>
            <a:pPr marL="12700">
              <a:lnSpc>
                <a:spcPct val="100000"/>
              </a:lnSpc>
              <a:spcBef>
                <a:spcPts val="115"/>
              </a:spcBef>
            </a:pPr>
            <a:r>
              <a:rPr dirty="0" sz="850" spc="10">
                <a:latin typeface="Meiryo UI"/>
                <a:cs typeface="Meiryo UI"/>
              </a:rPr>
              <a:t>※</a:t>
            </a:r>
            <a:r>
              <a:rPr dirty="0" sz="850" spc="-30">
                <a:latin typeface="Meiryo UI"/>
                <a:cs typeface="Meiryo UI"/>
              </a:rPr>
              <a:t> </a:t>
            </a:r>
            <a:r>
              <a:rPr dirty="0" sz="850" spc="10">
                <a:latin typeface="Meiryo UI"/>
                <a:cs typeface="Meiryo UI"/>
              </a:rPr>
              <a:t>夏休みお</a:t>
            </a:r>
            <a:r>
              <a:rPr dirty="0" sz="850" spc="5">
                <a:latin typeface="Meiryo UI"/>
                <a:cs typeface="Meiryo UI"/>
              </a:rPr>
              <a:t>よ</a:t>
            </a:r>
            <a:r>
              <a:rPr dirty="0" sz="850" spc="10">
                <a:latin typeface="Meiryo UI"/>
                <a:cs typeface="Meiryo UI"/>
              </a:rPr>
              <a:t>び冬休みの期間は目安</a:t>
            </a:r>
            <a:endParaRPr sz="850">
              <a:latin typeface="Meiryo UI"/>
              <a:cs typeface="Meiryo UI"/>
            </a:endParaRPr>
          </a:p>
        </p:txBody>
      </p:sp>
      <p:grpSp>
        <p:nvGrpSpPr>
          <p:cNvPr id="33" name="object 33"/>
          <p:cNvGrpSpPr/>
          <p:nvPr/>
        </p:nvGrpSpPr>
        <p:grpSpPr>
          <a:xfrm>
            <a:off x="943355" y="1679448"/>
            <a:ext cx="3238500" cy="949960"/>
            <a:chOff x="943355" y="1679448"/>
            <a:chExt cx="3238500" cy="949960"/>
          </a:xfrm>
        </p:grpSpPr>
        <p:pic>
          <p:nvPicPr>
            <p:cNvPr id="34" name="object 34"/>
            <p:cNvPicPr/>
            <p:nvPr/>
          </p:nvPicPr>
          <p:blipFill>
            <a:blip r:embed="rId4" cstate="print"/>
            <a:stretch>
              <a:fillRect/>
            </a:stretch>
          </p:blipFill>
          <p:spPr>
            <a:xfrm>
              <a:off x="989075" y="1953768"/>
              <a:ext cx="2773679" cy="176784"/>
            </a:xfrm>
            <a:prstGeom prst="rect">
              <a:avLst/>
            </a:prstGeom>
          </p:spPr>
        </p:pic>
        <p:pic>
          <p:nvPicPr>
            <p:cNvPr id="35" name="object 35"/>
            <p:cNvPicPr/>
            <p:nvPr/>
          </p:nvPicPr>
          <p:blipFill>
            <a:blip r:embed="rId5" cstate="print"/>
            <a:stretch>
              <a:fillRect/>
            </a:stretch>
          </p:blipFill>
          <p:spPr>
            <a:xfrm>
              <a:off x="1133855" y="2148840"/>
              <a:ext cx="2939796" cy="176784"/>
            </a:xfrm>
            <a:prstGeom prst="rect">
              <a:avLst/>
            </a:prstGeom>
          </p:spPr>
        </p:pic>
        <p:pic>
          <p:nvPicPr>
            <p:cNvPr id="36" name="object 36"/>
            <p:cNvPicPr/>
            <p:nvPr/>
          </p:nvPicPr>
          <p:blipFill>
            <a:blip r:embed="rId6" cstate="print"/>
            <a:stretch>
              <a:fillRect/>
            </a:stretch>
          </p:blipFill>
          <p:spPr>
            <a:xfrm>
              <a:off x="2467355" y="2449068"/>
              <a:ext cx="1714499" cy="179832"/>
            </a:xfrm>
            <a:prstGeom prst="rect">
              <a:avLst/>
            </a:prstGeom>
          </p:spPr>
        </p:pic>
        <p:pic>
          <p:nvPicPr>
            <p:cNvPr id="37" name="object 37"/>
            <p:cNvPicPr/>
            <p:nvPr/>
          </p:nvPicPr>
          <p:blipFill>
            <a:blip r:embed="rId7" cstate="print"/>
            <a:stretch>
              <a:fillRect/>
            </a:stretch>
          </p:blipFill>
          <p:spPr>
            <a:xfrm>
              <a:off x="943355" y="1679448"/>
              <a:ext cx="2090927" cy="176784"/>
            </a:xfrm>
            <a:prstGeom prst="rect">
              <a:avLst/>
            </a:prstGeom>
          </p:spPr>
        </p:pic>
      </p:grpSp>
      <p:sp>
        <p:nvSpPr>
          <p:cNvPr id="38" name="object 38"/>
          <p:cNvSpPr txBox="1"/>
          <p:nvPr/>
        </p:nvSpPr>
        <p:spPr>
          <a:xfrm>
            <a:off x="775208" y="903223"/>
            <a:ext cx="3858260" cy="1731010"/>
          </a:xfrm>
          <a:prstGeom prst="rect">
            <a:avLst/>
          </a:prstGeom>
        </p:spPr>
        <p:txBody>
          <a:bodyPr wrap="square" lIns="0" tIns="12065" rIns="0" bIns="0" rtlCol="0" vert="horz">
            <a:spAutoFit/>
          </a:bodyPr>
          <a:lstStyle/>
          <a:p>
            <a:pPr marL="12700">
              <a:lnSpc>
                <a:spcPct val="100000"/>
              </a:lnSpc>
              <a:spcBef>
                <a:spcPts val="95"/>
              </a:spcBef>
              <a:tabLst>
                <a:tab pos="2346960" algn="l"/>
              </a:tabLst>
            </a:pPr>
            <a:r>
              <a:rPr dirty="0" sz="1300" spc="-10">
                <a:latin typeface="Meiryo UI"/>
                <a:cs typeface="Meiryo UI"/>
              </a:rPr>
              <a:t>2019（</a:t>
            </a:r>
            <a:r>
              <a:rPr dirty="0" sz="1300" spc="-5">
                <a:latin typeface="Meiryo UI"/>
                <a:cs typeface="Meiryo UI"/>
              </a:rPr>
              <a:t>令和元）年度	</a:t>
            </a:r>
            <a:r>
              <a:rPr dirty="0" sz="1300" spc="-10">
                <a:latin typeface="Meiryo UI"/>
                <a:cs typeface="Meiryo UI"/>
              </a:rPr>
              <a:t>2020（</a:t>
            </a:r>
            <a:r>
              <a:rPr dirty="0" sz="1300" spc="-5">
                <a:latin typeface="Meiryo UI"/>
                <a:cs typeface="Meiryo UI"/>
              </a:rPr>
              <a:t>令和</a:t>
            </a:r>
            <a:r>
              <a:rPr dirty="0" sz="1300" spc="-10">
                <a:latin typeface="Meiryo UI"/>
                <a:cs typeface="Meiryo UI"/>
              </a:rPr>
              <a:t>2）</a:t>
            </a:r>
            <a:r>
              <a:rPr dirty="0" sz="1300" spc="-5">
                <a:latin typeface="Meiryo UI"/>
                <a:cs typeface="Meiryo UI"/>
              </a:rPr>
              <a:t>年度</a:t>
            </a:r>
            <a:endParaRPr sz="1300">
              <a:latin typeface="Meiryo UI"/>
              <a:cs typeface="Meiryo UI"/>
            </a:endParaRPr>
          </a:p>
          <a:p>
            <a:pPr>
              <a:lnSpc>
                <a:spcPct val="100000"/>
              </a:lnSpc>
            </a:pPr>
            <a:endParaRPr sz="900">
              <a:latin typeface="Meiryo UI"/>
              <a:cs typeface="Meiryo UI"/>
            </a:endParaRPr>
          </a:p>
          <a:p>
            <a:pPr marL="12700">
              <a:lnSpc>
                <a:spcPct val="100000"/>
              </a:lnSpc>
              <a:spcBef>
                <a:spcPts val="5"/>
              </a:spcBef>
              <a:tabLst>
                <a:tab pos="789305" algn="l"/>
                <a:tab pos="1568450" algn="l"/>
                <a:tab pos="2346960" algn="l"/>
                <a:tab pos="3126105" algn="l"/>
              </a:tabLst>
            </a:pPr>
            <a:r>
              <a:rPr dirty="0" sz="1300" spc="-5">
                <a:latin typeface="Meiryo UI"/>
                <a:cs typeface="Meiryo UI"/>
              </a:rPr>
              <a:t>1	2	3	4	5</a:t>
            </a:r>
            <a:endParaRPr sz="1300">
              <a:latin typeface="Meiryo UI"/>
              <a:cs typeface="Meiryo UI"/>
            </a:endParaRPr>
          </a:p>
          <a:p>
            <a:pPr marL="172720">
              <a:lnSpc>
                <a:spcPct val="100000"/>
              </a:lnSpc>
              <a:spcBef>
                <a:spcPts val="1435"/>
              </a:spcBef>
            </a:pPr>
            <a:r>
              <a:rPr dirty="0" sz="1050" spc="30">
                <a:solidFill>
                  <a:srgbClr val="001F60"/>
                </a:solidFill>
                <a:latin typeface="Meiryo UI"/>
                <a:cs typeface="Meiryo UI"/>
              </a:rPr>
              <a:t>▼</a:t>
            </a:r>
            <a:r>
              <a:rPr dirty="0" sz="1050" spc="-15">
                <a:solidFill>
                  <a:srgbClr val="001F60"/>
                </a:solidFill>
                <a:latin typeface="Meiryo UI"/>
                <a:cs typeface="Meiryo UI"/>
              </a:rPr>
              <a:t> </a:t>
            </a:r>
            <a:r>
              <a:rPr dirty="0" sz="1050" spc="15">
                <a:latin typeface="Meiryo UI"/>
                <a:cs typeface="Meiryo UI"/>
              </a:rPr>
              <a:t>1/15-17</a:t>
            </a:r>
            <a:r>
              <a:rPr dirty="0" sz="1050" spc="5">
                <a:latin typeface="Meiryo UI"/>
                <a:cs typeface="Meiryo UI"/>
              </a:rPr>
              <a:t> </a:t>
            </a:r>
            <a:r>
              <a:rPr dirty="0" sz="1050" spc="30">
                <a:latin typeface="Meiryo UI"/>
                <a:cs typeface="Meiryo UI"/>
              </a:rPr>
              <a:t>学校</a:t>
            </a:r>
            <a:r>
              <a:rPr dirty="0" sz="1050" spc="15">
                <a:latin typeface="Meiryo UI"/>
                <a:cs typeface="Meiryo UI"/>
              </a:rPr>
              <a:t>ICT</a:t>
            </a:r>
            <a:r>
              <a:rPr dirty="0" sz="1050" spc="30">
                <a:latin typeface="Meiryo UI"/>
                <a:cs typeface="Meiryo UI"/>
              </a:rPr>
              <a:t>活用</a:t>
            </a:r>
            <a:r>
              <a:rPr dirty="0" sz="1050" spc="20">
                <a:latin typeface="Meiryo UI"/>
                <a:cs typeface="Meiryo UI"/>
              </a:rPr>
              <a:t>フ</a:t>
            </a:r>
            <a:r>
              <a:rPr dirty="0" sz="1050" spc="10">
                <a:latin typeface="Meiryo UI"/>
                <a:cs typeface="Meiryo UI"/>
              </a:rPr>
              <a:t>ォー</a:t>
            </a:r>
            <a:r>
              <a:rPr dirty="0" sz="1050" spc="15">
                <a:latin typeface="Meiryo UI"/>
                <a:cs typeface="Meiryo UI"/>
              </a:rPr>
              <a:t>ラ</a:t>
            </a:r>
            <a:r>
              <a:rPr dirty="0" sz="1050" spc="20">
                <a:latin typeface="Meiryo UI"/>
                <a:cs typeface="Meiryo UI"/>
              </a:rPr>
              <a:t>ム</a:t>
            </a:r>
            <a:endParaRPr sz="1050">
              <a:latin typeface="Meiryo UI"/>
              <a:cs typeface="Meiryo UI"/>
            </a:endParaRPr>
          </a:p>
          <a:p>
            <a:pPr marL="220979">
              <a:lnSpc>
                <a:spcPct val="100000"/>
              </a:lnSpc>
              <a:spcBef>
                <a:spcPts val="915"/>
              </a:spcBef>
            </a:pPr>
            <a:r>
              <a:rPr dirty="0" sz="1050" spc="30">
                <a:solidFill>
                  <a:srgbClr val="34641F"/>
                </a:solidFill>
                <a:latin typeface="Meiryo UI"/>
                <a:cs typeface="Meiryo UI"/>
              </a:rPr>
              <a:t>▼</a:t>
            </a:r>
            <a:r>
              <a:rPr dirty="0" sz="1050" spc="-20">
                <a:solidFill>
                  <a:srgbClr val="34641F"/>
                </a:solidFill>
                <a:latin typeface="Meiryo UI"/>
                <a:cs typeface="Meiryo UI"/>
              </a:rPr>
              <a:t> </a:t>
            </a:r>
            <a:r>
              <a:rPr dirty="0" sz="1050" spc="15">
                <a:latin typeface="Meiryo UI"/>
                <a:cs typeface="Meiryo UI"/>
              </a:rPr>
              <a:t>1</a:t>
            </a:r>
            <a:r>
              <a:rPr dirty="0" sz="1050" spc="30">
                <a:latin typeface="Meiryo UI"/>
                <a:cs typeface="Meiryo UI"/>
              </a:rPr>
              <a:t>月</a:t>
            </a:r>
            <a:r>
              <a:rPr dirty="0" sz="1050" spc="10">
                <a:latin typeface="Meiryo UI"/>
                <a:cs typeface="Meiryo UI"/>
              </a:rPr>
              <a:t>か</a:t>
            </a:r>
            <a:r>
              <a:rPr dirty="0" sz="1050" spc="15">
                <a:latin typeface="Meiryo UI"/>
                <a:cs typeface="Meiryo UI"/>
              </a:rPr>
              <a:t>ら</a:t>
            </a:r>
            <a:r>
              <a:rPr dirty="0" sz="1050" spc="30">
                <a:latin typeface="Meiryo UI"/>
                <a:cs typeface="Meiryo UI"/>
              </a:rPr>
              <a:t>随時</a:t>
            </a:r>
            <a:r>
              <a:rPr dirty="0" sz="1050">
                <a:latin typeface="Meiryo UI"/>
                <a:cs typeface="Meiryo UI"/>
              </a:rPr>
              <a:t> </a:t>
            </a:r>
            <a:r>
              <a:rPr dirty="0" sz="1050" spc="30">
                <a:latin typeface="Meiryo UI"/>
                <a:cs typeface="Meiryo UI"/>
              </a:rPr>
              <a:t>都道府県</a:t>
            </a:r>
            <a:r>
              <a:rPr dirty="0" sz="1050" spc="15">
                <a:latin typeface="Meiryo UI"/>
                <a:cs typeface="Meiryo UI"/>
              </a:rPr>
              <a:t>、</a:t>
            </a:r>
            <a:r>
              <a:rPr dirty="0" sz="1050" spc="30">
                <a:latin typeface="Meiryo UI"/>
                <a:cs typeface="Meiryo UI"/>
              </a:rPr>
              <a:t>市町村向</a:t>
            </a:r>
            <a:r>
              <a:rPr dirty="0" sz="1050" spc="10">
                <a:latin typeface="Meiryo UI"/>
                <a:cs typeface="Meiryo UI"/>
              </a:rPr>
              <a:t>け</a:t>
            </a:r>
            <a:r>
              <a:rPr dirty="0" sz="1050" spc="30">
                <a:latin typeface="Meiryo UI"/>
                <a:cs typeface="Meiryo UI"/>
              </a:rPr>
              <a:t>説明会</a:t>
            </a:r>
            <a:endParaRPr sz="1050">
              <a:latin typeface="Meiryo UI"/>
              <a:cs typeface="Meiryo UI"/>
            </a:endParaRPr>
          </a:p>
          <a:p>
            <a:pPr marL="364490">
              <a:lnSpc>
                <a:spcPct val="100000"/>
              </a:lnSpc>
              <a:spcBef>
                <a:spcPts val="260"/>
              </a:spcBef>
            </a:pPr>
            <a:r>
              <a:rPr dirty="0" sz="1050" spc="30">
                <a:solidFill>
                  <a:srgbClr val="34641F"/>
                </a:solidFill>
                <a:latin typeface="Meiryo UI"/>
                <a:cs typeface="Meiryo UI"/>
              </a:rPr>
              <a:t>▼</a:t>
            </a:r>
            <a:r>
              <a:rPr dirty="0" sz="1050" spc="-20">
                <a:solidFill>
                  <a:srgbClr val="34641F"/>
                </a:solidFill>
                <a:latin typeface="Meiryo UI"/>
                <a:cs typeface="Meiryo UI"/>
              </a:rPr>
              <a:t> </a:t>
            </a:r>
            <a:r>
              <a:rPr dirty="0" sz="1050" spc="15">
                <a:latin typeface="Meiryo UI"/>
                <a:cs typeface="Meiryo UI"/>
              </a:rPr>
              <a:t>1/22-23</a:t>
            </a:r>
            <a:r>
              <a:rPr dirty="0" sz="1050" spc="5">
                <a:latin typeface="Meiryo UI"/>
                <a:cs typeface="Meiryo UI"/>
              </a:rPr>
              <a:t> </a:t>
            </a:r>
            <a:r>
              <a:rPr dirty="0" sz="1050" spc="30">
                <a:latin typeface="Meiryo UI"/>
                <a:cs typeface="Meiryo UI"/>
              </a:rPr>
              <a:t>指導事務</a:t>
            </a:r>
            <a:r>
              <a:rPr dirty="0" sz="1050" spc="-20">
                <a:latin typeface="Meiryo UI"/>
                <a:cs typeface="Meiryo UI"/>
              </a:rPr>
              <a:t>・</a:t>
            </a:r>
            <a:r>
              <a:rPr dirty="0" sz="1050" spc="30">
                <a:latin typeface="Meiryo UI"/>
                <a:cs typeface="Meiryo UI"/>
              </a:rPr>
              <a:t>管理事務主管部課長会議</a:t>
            </a:r>
            <a:endParaRPr sz="1050">
              <a:latin typeface="Meiryo UI"/>
              <a:cs typeface="Meiryo UI"/>
            </a:endParaRPr>
          </a:p>
          <a:p>
            <a:pPr marL="1699260">
              <a:lnSpc>
                <a:spcPct val="100000"/>
              </a:lnSpc>
              <a:spcBef>
                <a:spcPts val="1130"/>
              </a:spcBef>
            </a:pPr>
            <a:r>
              <a:rPr dirty="0" sz="1050" spc="30">
                <a:latin typeface="Meiryo UI"/>
                <a:cs typeface="Meiryo UI"/>
              </a:rPr>
              <a:t>▼</a:t>
            </a:r>
            <a:r>
              <a:rPr dirty="0" sz="1050" spc="-20">
                <a:latin typeface="Meiryo UI"/>
                <a:cs typeface="Meiryo UI"/>
              </a:rPr>
              <a:t> </a:t>
            </a:r>
            <a:r>
              <a:rPr dirty="0" sz="1050" spc="15">
                <a:latin typeface="Meiryo UI"/>
                <a:cs typeface="Meiryo UI"/>
              </a:rPr>
              <a:t>3</a:t>
            </a:r>
            <a:r>
              <a:rPr dirty="0" sz="1050" spc="30">
                <a:latin typeface="Meiryo UI"/>
                <a:cs typeface="Meiryo UI"/>
              </a:rPr>
              <a:t>月下旬</a:t>
            </a:r>
            <a:r>
              <a:rPr dirty="0" sz="1050" spc="-5">
                <a:latin typeface="Meiryo UI"/>
                <a:cs typeface="Meiryo UI"/>
              </a:rPr>
              <a:t> </a:t>
            </a:r>
            <a:r>
              <a:rPr dirty="0" sz="1050" spc="30">
                <a:latin typeface="Meiryo UI"/>
                <a:cs typeface="Meiryo UI"/>
              </a:rPr>
              <a:t>補助金交付決定</a:t>
            </a:r>
            <a:endParaRPr sz="1050">
              <a:latin typeface="Meiryo UI"/>
              <a:cs typeface="Meiryo UI"/>
            </a:endParaRPr>
          </a:p>
        </p:txBody>
      </p:sp>
      <p:grpSp>
        <p:nvGrpSpPr>
          <p:cNvPr id="39" name="object 39"/>
          <p:cNvGrpSpPr/>
          <p:nvPr/>
        </p:nvGrpSpPr>
        <p:grpSpPr>
          <a:xfrm>
            <a:off x="1278636" y="2967227"/>
            <a:ext cx="9067800" cy="2042160"/>
            <a:chOff x="1278636" y="2967227"/>
            <a:chExt cx="9067800" cy="2042160"/>
          </a:xfrm>
        </p:grpSpPr>
        <p:sp>
          <p:nvSpPr>
            <p:cNvPr id="40" name="object 40"/>
            <p:cNvSpPr/>
            <p:nvPr/>
          </p:nvSpPr>
          <p:spPr>
            <a:xfrm>
              <a:off x="2769108" y="2967227"/>
              <a:ext cx="7577455" cy="231775"/>
            </a:xfrm>
            <a:custGeom>
              <a:avLst/>
              <a:gdLst/>
              <a:ahLst/>
              <a:cxnLst/>
              <a:rect l="l" t="t" r="r" b="b"/>
              <a:pathLst>
                <a:path w="7577455" h="231775">
                  <a:moveTo>
                    <a:pt x="7459980" y="0"/>
                  </a:moveTo>
                  <a:lnTo>
                    <a:pt x="0" y="0"/>
                  </a:lnTo>
                  <a:lnTo>
                    <a:pt x="0" y="231648"/>
                  </a:lnTo>
                  <a:lnTo>
                    <a:pt x="7459980" y="231648"/>
                  </a:lnTo>
                  <a:lnTo>
                    <a:pt x="7577328" y="115824"/>
                  </a:lnTo>
                  <a:lnTo>
                    <a:pt x="7459980" y="0"/>
                  </a:lnTo>
                  <a:close/>
                </a:path>
              </a:pathLst>
            </a:custGeom>
            <a:solidFill>
              <a:srgbClr val="9CC3E6"/>
            </a:solidFill>
          </p:spPr>
          <p:txBody>
            <a:bodyPr wrap="square" lIns="0" tIns="0" rIns="0" bIns="0" rtlCol="0"/>
            <a:lstStyle/>
            <a:p/>
          </p:txBody>
        </p:sp>
        <p:sp>
          <p:nvSpPr>
            <p:cNvPr id="41" name="object 41"/>
            <p:cNvSpPr/>
            <p:nvPr/>
          </p:nvSpPr>
          <p:spPr>
            <a:xfrm>
              <a:off x="1278636" y="4529327"/>
              <a:ext cx="1724025" cy="480059"/>
            </a:xfrm>
            <a:custGeom>
              <a:avLst/>
              <a:gdLst/>
              <a:ahLst/>
              <a:cxnLst/>
              <a:rect l="l" t="t" r="r" b="b"/>
              <a:pathLst>
                <a:path w="1724025" h="480060">
                  <a:moveTo>
                    <a:pt x="894588" y="117348"/>
                  </a:moveTo>
                  <a:lnTo>
                    <a:pt x="777240" y="0"/>
                  </a:lnTo>
                  <a:lnTo>
                    <a:pt x="0" y="0"/>
                  </a:lnTo>
                  <a:lnTo>
                    <a:pt x="0" y="233172"/>
                  </a:lnTo>
                  <a:lnTo>
                    <a:pt x="777240" y="233172"/>
                  </a:lnTo>
                  <a:lnTo>
                    <a:pt x="894588" y="117348"/>
                  </a:lnTo>
                  <a:close/>
                </a:path>
                <a:path w="1724025" h="480060">
                  <a:moveTo>
                    <a:pt x="1723644" y="362712"/>
                  </a:moveTo>
                  <a:lnTo>
                    <a:pt x="1606296" y="246888"/>
                  </a:lnTo>
                  <a:lnTo>
                    <a:pt x="984504" y="246888"/>
                  </a:lnTo>
                  <a:lnTo>
                    <a:pt x="984504" y="480060"/>
                  </a:lnTo>
                  <a:lnTo>
                    <a:pt x="1606296" y="480060"/>
                  </a:lnTo>
                  <a:lnTo>
                    <a:pt x="1723644" y="362712"/>
                  </a:lnTo>
                  <a:close/>
                </a:path>
              </a:pathLst>
            </a:custGeom>
            <a:solidFill>
              <a:srgbClr val="A8D18E"/>
            </a:solidFill>
          </p:spPr>
          <p:txBody>
            <a:bodyPr wrap="square" lIns="0" tIns="0" rIns="0" bIns="0" rtlCol="0"/>
            <a:lstStyle/>
            <a:p/>
          </p:txBody>
        </p:sp>
        <p:pic>
          <p:nvPicPr>
            <p:cNvPr id="42" name="object 42"/>
            <p:cNvPicPr/>
            <p:nvPr/>
          </p:nvPicPr>
          <p:blipFill>
            <a:blip r:embed="rId8" cstate="print"/>
            <a:stretch>
              <a:fillRect/>
            </a:stretch>
          </p:blipFill>
          <p:spPr>
            <a:xfrm>
              <a:off x="6861047" y="3481577"/>
              <a:ext cx="1164336" cy="386334"/>
            </a:xfrm>
            <a:prstGeom prst="rect">
              <a:avLst/>
            </a:prstGeom>
          </p:spPr>
        </p:pic>
      </p:grpSp>
      <p:sp>
        <p:nvSpPr>
          <p:cNvPr id="43" name="object 43"/>
          <p:cNvSpPr txBox="1"/>
          <p:nvPr/>
        </p:nvSpPr>
        <p:spPr>
          <a:xfrm>
            <a:off x="6857492" y="3570223"/>
            <a:ext cx="1174750" cy="207010"/>
          </a:xfrm>
          <a:prstGeom prst="rect">
            <a:avLst/>
          </a:prstGeom>
        </p:spPr>
        <p:txBody>
          <a:bodyPr wrap="square" lIns="0" tIns="17145" rIns="0" bIns="0" rtlCol="0" vert="horz">
            <a:spAutoFit/>
          </a:bodyPr>
          <a:lstStyle/>
          <a:p>
            <a:pPr marL="12700">
              <a:lnSpc>
                <a:spcPct val="100000"/>
              </a:lnSpc>
              <a:spcBef>
                <a:spcPts val="135"/>
              </a:spcBef>
            </a:pPr>
            <a:r>
              <a:rPr dirty="0" sz="1150" spc="10">
                <a:latin typeface="Meiryo UI"/>
                <a:cs typeface="Meiryo UI"/>
              </a:rPr>
              <a:t>9</a:t>
            </a:r>
            <a:r>
              <a:rPr dirty="0" sz="1150" spc="35">
                <a:latin typeface="Meiryo UI"/>
                <a:cs typeface="Meiryo UI"/>
              </a:rPr>
              <a:t>月議会補正予算</a:t>
            </a:r>
            <a:endParaRPr sz="1150">
              <a:latin typeface="Meiryo UI"/>
              <a:cs typeface="Meiryo UI"/>
            </a:endParaRPr>
          </a:p>
        </p:txBody>
      </p:sp>
      <p:grpSp>
        <p:nvGrpSpPr>
          <p:cNvPr id="44" name="object 44"/>
          <p:cNvGrpSpPr/>
          <p:nvPr/>
        </p:nvGrpSpPr>
        <p:grpSpPr>
          <a:xfrm>
            <a:off x="1708404" y="3481578"/>
            <a:ext cx="6753225" cy="3382645"/>
            <a:chOff x="1708404" y="3481578"/>
            <a:chExt cx="6753225" cy="3382645"/>
          </a:xfrm>
        </p:grpSpPr>
        <p:sp>
          <p:nvSpPr>
            <p:cNvPr id="45" name="object 45"/>
            <p:cNvSpPr/>
            <p:nvPr/>
          </p:nvSpPr>
          <p:spPr>
            <a:xfrm>
              <a:off x="1708404" y="5628132"/>
              <a:ext cx="4061460" cy="498475"/>
            </a:xfrm>
            <a:custGeom>
              <a:avLst/>
              <a:gdLst/>
              <a:ahLst/>
              <a:cxnLst/>
              <a:rect l="l" t="t" r="r" b="b"/>
              <a:pathLst>
                <a:path w="4061460" h="498475">
                  <a:moveTo>
                    <a:pt x="1501140" y="115824"/>
                  </a:moveTo>
                  <a:lnTo>
                    <a:pt x="1385316" y="0"/>
                  </a:lnTo>
                  <a:lnTo>
                    <a:pt x="0" y="0"/>
                  </a:lnTo>
                  <a:lnTo>
                    <a:pt x="0" y="233172"/>
                  </a:lnTo>
                  <a:lnTo>
                    <a:pt x="1385316" y="233172"/>
                  </a:lnTo>
                  <a:lnTo>
                    <a:pt x="1501140" y="115824"/>
                  </a:lnTo>
                  <a:close/>
                </a:path>
                <a:path w="4061460" h="498475">
                  <a:moveTo>
                    <a:pt x="4061460" y="382524"/>
                  </a:moveTo>
                  <a:lnTo>
                    <a:pt x="3945636" y="265176"/>
                  </a:lnTo>
                  <a:lnTo>
                    <a:pt x="1339596" y="265176"/>
                  </a:lnTo>
                  <a:lnTo>
                    <a:pt x="1339596" y="498348"/>
                  </a:lnTo>
                  <a:lnTo>
                    <a:pt x="3945636" y="498348"/>
                  </a:lnTo>
                  <a:lnTo>
                    <a:pt x="4061460" y="382524"/>
                  </a:lnTo>
                  <a:close/>
                </a:path>
              </a:pathLst>
            </a:custGeom>
            <a:solidFill>
              <a:srgbClr val="FFD866"/>
            </a:solidFill>
          </p:spPr>
          <p:txBody>
            <a:bodyPr wrap="square" lIns="0" tIns="0" rIns="0" bIns="0" rtlCol="0"/>
            <a:lstStyle/>
            <a:p/>
          </p:txBody>
        </p:sp>
        <p:sp>
          <p:nvSpPr>
            <p:cNvPr id="46" name="object 46"/>
            <p:cNvSpPr/>
            <p:nvPr/>
          </p:nvSpPr>
          <p:spPr>
            <a:xfrm>
              <a:off x="5036820" y="6228588"/>
              <a:ext cx="3424554" cy="467995"/>
            </a:xfrm>
            <a:custGeom>
              <a:avLst/>
              <a:gdLst/>
              <a:ahLst/>
              <a:cxnLst/>
              <a:rect l="l" t="t" r="r" b="b"/>
              <a:pathLst>
                <a:path w="3424554" h="467995">
                  <a:moveTo>
                    <a:pt x="1630680" y="117360"/>
                  </a:moveTo>
                  <a:lnTo>
                    <a:pt x="1514856" y="0"/>
                  </a:lnTo>
                  <a:lnTo>
                    <a:pt x="0" y="0"/>
                  </a:lnTo>
                  <a:lnTo>
                    <a:pt x="0" y="233184"/>
                  </a:lnTo>
                  <a:lnTo>
                    <a:pt x="1514856" y="233184"/>
                  </a:lnTo>
                  <a:lnTo>
                    <a:pt x="1630680" y="117360"/>
                  </a:lnTo>
                  <a:close/>
                </a:path>
                <a:path w="3424554" h="467995">
                  <a:moveTo>
                    <a:pt x="3424428" y="350532"/>
                  </a:moveTo>
                  <a:lnTo>
                    <a:pt x="3308604" y="234708"/>
                  </a:lnTo>
                  <a:lnTo>
                    <a:pt x="1520952" y="234708"/>
                  </a:lnTo>
                  <a:lnTo>
                    <a:pt x="1520952" y="467880"/>
                  </a:lnTo>
                  <a:lnTo>
                    <a:pt x="3308604" y="467880"/>
                  </a:lnTo>
                  <a:lnTo>
                    <a:pt x="3424428" y="350532"/>
                  </a:lnTo>
                  <a:close/>
                </a:path>
              </a:pathLst>
            </a:custGeom>
            <a:solidFill>
              <a:srgbClr val="F7CAAC"/>
            </a:solidFill>
          </p:spPr>
          <p:txBody>
            <a:bodyPr wrap="square" lIns="0" tIns="0" rIns="0" bIns="0" rtlCol="0"/>
            <a:lstStyle/>
            <a:p/>
          </p:txBody>
        </p:sp>
        <p:pic>
          <p:nvPicPr>
            <p:cNvPr id="47" name="object 47"/>
            <p:cNvPicPr/>
            <p:nvPr/>
          </p:nvPicPr>
          <p:blipFill>
            <a:blip r:embed="rId9" cstate="print"/>
            <a:stretch>
              <a:fillRect/>
            </a:stretch>
          </p:blipFill>
          <p:spPr>
            <a:xfrm>
              <a:off x="2318004" y="5045964"/>
              <a:ext cx="1223771" cy="176783"/>
            </a:xfrm>
            <a:prstGeom prst="rect">
              <a:avLst/>
            </a:prstGeom>
          </p:spPr>
        </p:pic>
        <p:pic>
          <p:nvPicPr>
            <p:cNvPr id="48" name="object 48"/>
            <p:cNvPicPr/>
            <p:nvPr/>
          </p:nvPicPr>
          <p:blipFill>
            <a:blip r:embed="rId10" cstate="print"/>
            <a:stretch>
              <a:fillRect/>
            </a:stretch>
          </p:blipFill>
          <p:spPr>
            <a:xfrm>
              <a:off x="3070860" y="6131057"/>
              <a:ext cx="1226819" cy="176784"/>
            </a:xfrm>
            <a:prstGeom prst="rect">
              <a:avLst/>
            </a:prstGeom>
          </p:spPr>
        </p:pic>
        <p:pic>
          <p:nvPicPr>
            <p:cNvPr id="49" name="object 49"/>
            <p:cNvPicPr/>
            <p:nvPr/>
          </p:nvPicPr>
          <p:blipFill>
            <a:blip r:embed="rId11" cstate="print"/>
            <a:stretch>
              <a:fillRect/>
            </a:stretch>
          </p:blipFill>
          <p:spPr>
            <a:xfrm>
              <a:off x="6598919" y="6684269"/>
              <a:ext cx="1228344" cy="179832"/>
            </a:xfrm>
            <a:prstGeom prst="rect">
              <a:avLst/>
            </a:prstGeom>
          </p:spPr>
        </p:pic>
        <p:pic>
          <p:nvPicPr>
            <p:cNvPr id="50" name="object 50"/>
            <p:cNvPicPr/>
            <p:nvPr/>
          </p:nvPicPr>
          <p:blipFill>
            <a:blip r:embed="rId12" cstate="print"/>
            <a:stretch>
              <a:fillRect/>
            </a:stretch>
          </p:blipFill>
          <p:spPr>
            <a:xfrm>
              <a:off x="4340352" y="3481578"/>
              <a:ext cx="1165860" cy="386334"/>
            </a:xfrm>
            <a:prstGeom prst="rect">
              <a:avLst/>
            </a:prstGeom>
          </p:spPr>
        </p:pic>
      </p:grpSp>
      <p:sp>
        <p:nvSpPr>
          <p:cNvPr id="51" name="object 51"/>
          <p:cNvSpPr txBox="1"/>
          <p:nvPr/>
        </p:nvSpPr>
        <p:spPr>
          <a:xfrm>
            <a:off x="4338320" y="3570223"/>
            <a:ext cx="1174750" cy="207010"/>
          </a:xfrm>
          <a:prstGeom prst="rect">
            <a:avLst/>
          </a:prstGeom>
        </p:spPr>
        <p:txBody>
          <a:bodyPr wrap="square" lIns="0" tIns="17145" rIns="0" bIns="0" rtlCol="0" vert="horz">
            <a:spAutoFit/>
          </a:bodyPr>
          <a:lstStyle/>
          <a:p>
            <a:pPr marL="12700">
              <a:lnSpc>
                <a:spcPct val="100000"/>
              </a:lnSpc>
              <a:spcBef>
                <a:spcPts val="135"/>
              </a:spcBef>
            </a:pPr>
            <a:r>
              <a:rPr dirty="0" sz="1150" spc="10">
                <a:latin typeface="Meiryo UI"/>
                <a:cs typeface="Meiryo UI"/>
              </a:rPr>
              <a:t>6</a:t>
            </a:r>
            <a:r>
              <a:rPr dirty="0" sz="1150" spc="35">
                <a:latin typeface="Meiryo UI"/>
                <a:cs typeface="Meiryo UI"/>
              </a:rPr>
              <a:t>月議会補正予算</a:t>
            </a:r>
            <a:endParaRPr sz="1150">
              <a:latin typeface="Meiryo UI"/>
              <a:cs typeface="Meiryo UI"/>
            </a:endParaRPr>
          </a:p>
        </p:txBody>
      </p:sp>
      <p:grpSp>
        <p:nvGrpSpPr>
          <p:cNvPr id="52" name="object 52"/>
          <p:cNvGrpSpPr/>
          <p:nvPr/>
        </p:nvGrpSpPr>
        <p:grpSpPr>
          <a:xfrm>
            <a:off x="1182624" y="3343147"/>
            <a:ext cx="6301740" cy="3004820"/>
            <a:chOff x="1182624" y="3343147"/>
            <a:chExt cx="6301740" cy="3004820"/>
          </a:xfrm>
        </p:grpSpPr>
        <p:sp>
          <p:nvSpPr>
            <p:cNvPr id="53" name="object 53"/>
            <p:cNvSpPr/>
            <p:nvPr/>
          </p:nvSpPr>
          <p:spPr>
            <a:xfrm>
              <a:off x="2173224" y="4011167"/>
              <a:ext cx="490855" cy="640080"/>
            </a:xfrm>
            <a:custGeom>
              <a:avLst/>
              <a:gdLst/>
              <a:ahLst/>
              <a:cxnLst/>
              <a:rect l="l" t="t" r="r" b="b"/>
              <a:pathLst>
                <a:path w="490855" h="640079">
                  <a:moveTo>
                    <a:pt x="443483" y="630935"/>
                  </a:moveTo>
                  <a:lnTo>
                    <a:pt x="0" y="630935"/>
                  </a:lnTo>
                  <a:lnTo>
                    <a:pt x="0" y="640079"/>
                  </a:lnTo>
                  <a:lnTo>
                    <a:pt x="454151" y="640079"/>
                  </a:lnTo>
                  <a:lnTo>
                    <a:pt x="454151" y="635507"/>
                  </a:lnTo>
                  <a:lnTo>
                    <a:pt x="443483" y="635507"/>
                  </a:lnTo>
                  <a:lnTo>
                    <a:pt x="443483" y="630935"/>
                  </a:lnTo>
                  <a:close/>
                </a:path>
                <a:path w="490855" h="640079">
                  <a:moveTo>
                    <a:pt x="454151" y="68579"/>
                  </a:moveTo>
                  <a:lnTo>
                    <a:pt x="443483" y="68579"/>
                  </a:lnTo>
                  <a:lnTo>
                    <a:pt x="443483" y="635507"/>
                  </a:lnTo>
                  <a:lnTo>
                    <a:pt x="449580" y="630935"/>
                  </a:lnTo>
                  <a:lnTo>
                    <a:pt x="454151" y="630935"/>
                  </a:lnTo>
                  <a:lnTo>
                    <a:pt x="454151" y="68579"/>
                  </a:lnTo>
                  <a:close/>
                </a:path>
                <a:path w="490855" h="640079">
                  <a:moveTo>
                    <a:pt x="454151" y="630935"/>
                  </a:moveTo>
                  <a:lnTo>
                    <a:pt x="449580" y="630935"/>
                  </a:lnTo>
                  <a:lnTo>
                    <a:pt x="443483" y="635507"/>
                  </a:lnTo>
                  <a:lnTo>
                    <a:pt x="454151" y="635507"/>
                  </a:lnTo>
                  <a:lnTo>
                    <a:pt x="454151" y="630935"/>
                  </a:lnTo>
                  <a:close/>
                </a:path>
                <a:path w="490855" h="640079">
                  <a:moveTo>
                    <a:pt x="449580" y="0"/>
                  </a:moveTo>
                  <a:lnTo>
                    <a:pt x="408431" y="82295"/>
                  </a:lnTo>
                  <a:lnTo>
                    <a:pt x="443483" y="82295"/>
                  </a:lnTo>
                  <a:lnTo>
                    <a:pt x="443483" y="68579"/>
                  </a:lnTo>
                  <a:lnTo>
                    <a:pt x="483869" y="68579"/>
                  </a:lnTo>
                  <a:lnTo>
                    <a:pt x="449580" y="0"/>
                  </a:lnTo>
                  <a:close/>
                </a:path>
                <a:path w="490855" h="640079">
                  <a:moveTo>
                    <a:pt x="483869" y="68579"/>
                  </a:moveTo>
                  <a:lnTo>
                    <a:pt x="454151" y="68579"/>
                  </a:lnTo>
                  <a:lnTo>
                    <a:pt x="454151" y="82295"/>
                  </a:lnTo>
                  <a:lnTo>
                    <a:pt x="490727" y="82295"/>
                  </a:lnTo>
                  <a:lnTo>
                    <a:pt x="483869" y="68579"/>
                  </a:lnTo>
                  <a:close/>
                </a:path>
              </a:pathLst>
            </a:custGeom>
            <a:solidFill>
              <a:srgbClr val="70AC46"/>
            </a:solidFill>
          </p:spPr>
          <p:txBody>
            <a:bodyPr wrap="square" lIns="0" tIns="0" rIns="0" bIns="0" rtlCol="0"/>
            <a:lstStyle/>
            <a:p/>
          </p:txBody>
        </p:sp>
        <p:sp>
          <p:nvSpPr>
            <p:cNvPr id="54" name="object 54"/>
            <p:cNvSpPr/>
            <p:nvPr/>
          </p:nvSpPr>
          <p:spPr>
            <a:xfrm>
              <a:off x="3209544" y="3867911"/>
              <a:ext cx="1755775" cy="1882139"/>
            </a:xfrm>
            <a:custGeom>
              <a:avLst/>
              <a:gdLst/>
              <a:ahLst/>
              <a:cxnLst/>
              <a:rect l="l" t="t" r="r" b="b"/>
              <a:pathLst>
                <a:path w="1755775" h="1882139">
                  <a:moveTo>
                    <a:pt x="1708404" y="1871472"/>
                  </a:moveTo>
                  <a:lnTo>
                    <a:pt x="0" y="1871472"/>
                  </a:lnTo>
                  <a:lnTo>
                    <a:pt x="0" y="1882140"/>
                  </a:lnTo>
                  <a:lnTo>
                    <a:pt x="1719071" y="1882140"/>
                  </a:lnTo>
                  <a:lnTo>
                    <a:pt x="1719071" y="1876044"/>
                  </a:lnTo>
                  <a:lnTo>
                    <a:pt x="1708404" y="1876044"/>
                  </a:lnTo>
                  <a:lnTo>
                    <a:pt x="1708404" y="1871472"/>
                  </a:lnTo>
                  <a:close/>
                </a:path>
                <a:path w="1755775" h="1882139">
                  <a:moveTo>
                    <a:pt x="1719071" y="68580"/>
                  </a:moveTo>
                  <a:lnTo>
                    <a:pt x="1708404" y="68580"/>
                  </a:lnTo>
                  <a:lnTo>
                    <a:pt x="1708404" y="1876044"/>
                  </a:lnTo>
                  <a:lnTo>
                    <a:pt x="1714500" y="1871472"/>
                  </a:lnTo>
                  <a:lnTo>
                    <a:pt x="1719071" y="1871472"/>
                  </a:lnTo>
                  <a:lnTo>
                    <a:pt x="1719071" y="68580"/>
                  </a:lnTo>
                  <a:close/>
                </a:path>
                <a:path w="1755775" h="1882139">
                  <a:moveTo>
                    <a:pt x="1719071" y="1871472"/>
                  </a:moveTo>
                  <a:lnTo>
                    <a:pt x="1714500" y="1871472"/>
                  </a:lnTo>
                  <a:lnTo>
                    <a:pt x="1708404" y="1876044"/>
                  </a:lnTo>
                  <a:lnTo>
                    <a:pt x="1719071" y="1876044"/>
                  </a:lnTo>
                  <a:lnTo>
                    <a:pt x="1719071" y="1871472"/>
                  </a:lnTo>
                  <a:close/>
                </a:path>
                <a:path w="1755775" h="1882139">
                  <a:moveTo>
                    <a:pt x="1714500" y="0"/>
                  </a:moveTo>
                  <a:lnTo>
                    <a:pt x="1673352" y="82296"/>
                  </a:lnTo>
                  <a:lnTo>
                    <a:pt x="1708404" y="82296"/>
                  </a:lnTo>
                  <a:lnTo>
                    <a:pt x="1708404" y="68580"/>
                  </a:lnTo>
                  <a:lnTo>
                    <a:pt x="1748790" y="68580"/>
                  </a:lnTo>
                  <a:lnTo>
                    <a:pt x="1714500" y="0"/>
                  </a:lnTo>
                  <a:close/>
                </a:path>
                <a:path w="1755775" h="1882139">
                  <a:moveTo>
                    <a:pt x="1748790" y="68580"/>
                  </a:moveTo>
                  <a:lnTo>
                    <a:pt x="1719071" y="68580"/>
                  </a:lnTo>
                  <a:lnTo>
                    <a:pt x="1719071" y="82296"/>
                  </a:lnTo>
                  <a:lnTo>
                    <a:pt x="1755647" y="82296"/>
                  </a:lnTo>
                  <a:lnTo>
                    <a:pt x="1748790" y="68580"/>
                  </a:lnTo>
                  <a:close/>
                </a:path>
              </a:pathLst>
            </a:custGeom>
            <a:solidFill>
              <a:srgbClr val="FFBF00"/>
            </a:solidFill>
          </p:spPr>
          <p:txBody>
            <a:bodyPr wrap="square" lIns="0" tIns="0" rIns="0" bIns="0" rtlCol="0"/>
            <a:lstStyle/>
            <a:p/>
          </p:txBody>
        </p:sp>
        <p:sp>
          <p:nvSpPr>
            <p:cNvPr id="55" name="object 55"/>
            <p:cNvSpPr/>
            <p:nvPr/>
          </p:nvSpPr>
          <p:spPr>
            <a:xfrm>
              <a:off x="6667500" y="3867911"/>
              <a:ext cx="817244" cy="2479675"/>
            </a:xfrm>
            <a:custGeom>
              <a:avLst/>
              <a:gdLst/>
              <a:ahLst/>
              <a:cxnLst/>
              <a:rect l="l" t="t" r="r" b="b"/>
              <a:pathLst>
                <a:path w="817245" h="2479675">
                  <a:moveTo>
                    <a:pt x="774192" y="2474981"/>
                  </a:moveTo>
                  <a:lnTo>
                    <a:pt x="0" y="2474981"/>
                  </a:lnTo>
                  <a:lnTo>
                    <a:pt x="0" y="2479553"/>
                  </a:lnTo>
                  <a:lnTo>
                    <a:pt x="777240" y="2479553"/>
                  </a:lnTo>
                  <a:lnTo>
                    <a:pt x="777240" y="2478029"/>
                  </a:lnTo>
                  <a:lnTo>
                    <a:pt x="774192" y="2478029"/>
                  </a:lnTo>
                  <a:lnTo>
                    <a:pt x="774192" y="2474981"/>
                  </a:lnTo>
                  <a:close/>
                </a:path>
                <a:path w="817245" h="2479675">
                  <a:moveTo>
                    <a:pt x="777240" y="68580"/>
                  </a:moveTo>
                  <a:lnTo>
                    <a:pt x="774192" y="68580"/>
                  </a:lnTo>
                  <a:lnTo>
                    <a:pt x="774192" y="2478029"/>
                  </a:lnTo>
                  <a:lnTo>
                    <a:pt x="775716" y="2474981"/>
                  </a:lnTo>
                  <a:lnTo>
                    <a:pt x="777240" y="2474981"/>
                  </a:lnTo>
                  <a:lnTo>
                    <a:pt x="777240" y="68580"/>
                  </a:lnTo>
                  <a:close/>
                </a:path>
                <a:path w="817245" h="2479675">
                  <a:moveTo>
                    <a:pt x="777240" y="2474981"/>
                  </a:moveTo>
                  <a:lnTo>
                    <a:pt x="775716" y="2474981"/>
                  </a:lnTo>
                  <a:lnTo>
                    <a:pt x="774192" y="2478029"/>
                  </a:lnTo>
                  <a:lnTo>
                    <a:pt x="777240" y="2478029"/>
                  </a:lnTo>
                  <a:lnTo>
                    <a:pt x="777240" y="2474981"/>
                  </a:lnTo>
                  <a:close/>
                </a:path>
                <a:path w="817245" h="2479675">
                  <a:moveTo>
                    <a:pt x="775716" y="0"/>
                  </a:moveTo>
                  <a:lnTo>
                    <a:pt x="734568" y="82296"/>
                  </a:lnTo>
                  <a:lnTo>
                    <a:pt x="774192" y="82296"/>
                  </a:lnTo>
                  <a:lnTo>
                    <a:pt x="774192" y="68580"/>
                  </a:lnTo>
                  <a:lnTo>
                    <a:pt x="810006" y="68580"/>
                  </a:lnTo>
                  <a:lnTo>
                    <a:pt x="775716" y="0"/>
                  </a:lnTo>
                  <a:close/>
                </a:path>
                <a:path w="817245" h="2479675">
                  <a:moveTo>
                    <a:pt x="810006" y="68580"/>
                  </a:moveTo>
                  <a:lnTo>
                    <a:pt x="777240" y="68580"/>
                  </a:lnTo>
                  <a:lnTo>
                    <a:pt x="777240" y="82296"/>
                  </a:lnTo>
                  <a:lnTo>
                    <a:pt x="816864" y="82296"/>
                  </a:lnTo>
                  <a:lnTo>
                    <a:pt x="810006" y="68580"/>
                  </a:lnTo>
                  <a:close/>
                </a:path>
              </a:pathLst>
            </a:custGeom>
            <a:solidFill>
              <a:srgbClr val="ED7C31"/>
            </a:solidFill>
          </p:spPr>
          <p:txBody>
            <a:bodyPr wrap="square" lIns="0" tIns="0" rIns="0" bIns="0" rtlCol="0"/>
            <a:lstStyle/>
            <a:p/>
          </p:txBody>
        </p:sp>
        <p:pic>
          <p:nvPicPr>
            <p:cNvPr id="56" name="object 56"/>
            <p:cNvPicPr/>
            <p:nvPr/>
          </p:nvPicPr>
          <p:blipFill>
            <a:blip r:embed="rId13" cstate="print"/>
            <a:stretch>
              <a:fillRect/>
            </a:stretch>
          </p:blipFill>
          <p:spPr>
            <a:xfrm>
              <a:off x="1182624" y="3343147"/>
              <a:ext cx="1406652" cy="386079"/>
            </a:xfrm>
            <a:prstGeom prst="rect">
              <a:avLst/>
            </a:prstGeom>
          </p:spPr>
        </p:pic>
        <p:pic>
          <p:nvPicPr>
            <p:cNvPr id="57" name="object 57"/>
            <p:cNvPicPr/>
            <p:nvPr/>
          </p:nvPicPr>
          <p:blipFill>
            <a:blip r:embed="rId14" cstate="print"/>
            <a:stretch>
              <a:fillRect/>
            </a:stretch>
          </p:blipFill>
          <p:spPr>
            <a:xfrm>
              <a:off x="1918716" y="3625087"/>
              <a:ext cx="1406651" cy="386080"/>
            </a:xfrm>
            <a:prstGeom prst="rect">
              <a:avLst/>
            </a:prstGeom>
          </p:spPr>
        </p:pic>
      </p:grpSp>
      <p:sp>
        <p:nvSpPr>
          <p:cNvPr id="58" name="object 58"/>
          <p:cNvSpPr txBox="1"/>
          <p:nvPr/>
        </p:nvSpPr>
        <p:spPr>
          <a:xfrm>
            <a:off x="1299463" y="3330650"/>
            <a:ext cx="1864995" cy="589280"/>
          </a:xfrm>
          <a:prstGeom prst="rect">
            <a:avLst/>
          </a:prstGeom>
        </p:spPr>
        <p:txBody>
          <a:bodyPr wrap="square" lIns="0" tIns="118110" rIns="0" bIns="0" rtlCol="0" vert="horz">
            <a:spAutoFit/>
          </a:bodyPr>
          <a:lstStyle/>
          <a:p>
            <a:pPr marL="12700">
              <a:lnSpc>
                <a:spcPct val="100000"/>
              </a:lnSpc>
              <a:spcBef>
                <a:spcPts val="930"/>
              </a:spcBef>
            </a:pPr>
            <a:r>
              <a:rPr dirty="0" sz="1150" spc="10">
                <a:latin typeface="Meiryo UI"/>
                <a:cs typeface="Meiryo UI"/>
              </a:rPr>
              <a:t>2</a:t>
            </a:r>
            <a:r>
              <a:rPr dirty="0" sz="1150" spc="35">
                <a:latin typeface="Meiryo UI"/>
                <a:cs typeface="Meiryo UI"/>
              </a:rPr>
              <a:t>月議会補正予算</a:t>
            </a:r>
            <a:endParaRPr sz="1150">
              <a:latin typeface="Meiryo UI"/>
              <a:cs typeface="Meiryo UI"/>
            </a:endParaRPr>
          </a:p>
          <a:p>
            <a:pPr marL="795655">
              <a:lnSpc>
                <a:spcPct val="100000"/>
              </a:lnSpc>
              <a:spcBef>
                <a:spcPts val="840"/>
              </a:spcBef>
            </a:pPr>
            <a:r>
              <a:rPr dirty="0" sz="1150" spc="35">
                <a:latin typeface="Meiryo UI"/>
                <a:cs typeface="Meiryo UI"/>
              </a:rPr>
              <a:t>次年度予算決定</a:t>
            </a:r>
            <a:endParaRPr sz="1150">
              <a:latin typeface="Meiryo UI"/>
              <a:cs typeface="Meiryo UI"/>
            </a:endParaRPr>
          </a:p>
        </p:txBody>
      </p:sp>
      <p:sp>
        <p:nvSpPr>
          <p:cNvPr id="59" name="object 59"/>
          <p:cNvSpPr/>
          <p:nvPr/>
        </p:nvSpPr>
        <p:spPr>
          <a:xfrm>
            <a:off x="990600" y="4191000"/>
            <a:ext cx="7546975" cy="2668905"/>
          </a:xfrm>
          <a:custGeom>
            <a:avLst/>
            <a:gdLst/>
            <a:ahLst/>
            <a:cxnLst/>
            <a:rect l="l" t="t" r="r" b="b"/>
            <a:pathLst>
              <a:path w="7546975" h="2668904">
                <a:moveTo>
                  <a:pt x="13716" y="871728"/>
                </a:moveTo>
                <a:lnTo>
                  <a:pt x="0" y="871728"/>
                </a:lnTo>
                <a:lnTo>
                  <a:pt x="0" y="926592"/>
                </a:lnTo>
                <a:lnTo>
                  <a:pt x="13716" y="926592"/>
                </a:lnTo>
                <a:lnTo>
                  <a:pt x="13716" y="871728"/>
                </a:lnTo>
                <a:close/>
              </a:path>
              <a:path w="7546975" h="2668904">
                <a:moveTo>
                  <a:pt x="13716" y="775716"/>
                </a:moveTo>
                <a:lnTo>
                  <a:pt x="0" y="775716"/>
                </a:lnTo>
                <a:lnTo>
                  <a:pt x="0" y="830580"/>
                </a:lnTo>
                <a:lnTo>
                  <a:pt x="13716" y="830580"/>
                </a:lnTo>
                <a:lnTo>
                  <a:pt x="13716" y="775716"/>
                </a:lnTo>
                <a:close/>
              </a:path>
              <a:path w="7546975" h="2668904">
                <a:moveTo>
                  <a:pt x="13716" y="679704"/>
                </a:moveTo>
                <a:lnTo>
                  <a:pt x="0" y="679704"/>
                </a:lnTo>
                <a:lnTo>
                  <a:pt x="0" y="734568"/>
                </a:lnTo>
                <a:lnTo>
                  <a:pt x="13716" y="734568"/>
                </a:lnTo>
                <a:lnTo>
                  <a:pt x="13716" y="679704"/>
                </a:lnTo>
                <a:close/>
              </a:path>
              <a:path w="7546975" h="2668904">
                <a:moveTo>
                  <a:pt x="13716" y="583692"/>
                </a:moveTo>
                <a:lnTo>
                  <a:pt x="0" y="583692"/>
                </a:lnTo>
                <a:lnTo>
                  <a:pt x="0" y="638556"/>
                </a:lnTo>
                <a:lnTo>
                  <a:pt x="13716" y="638556"/>
                </a:lnTo>
                <a:lnTo>
                  <a:pt x="13716" y="583692"/>
                </a:lnTo>
                <a:close/>
              </a:path>
              <a:path w="7546975" h="2668904">
                <a:moveTo>
                  <a:pt x="13716" y="487680"/>
                </a:moveTo>
                <a:lnTo>
                  <a:pt x="0" y="487680"/>
                </a:lnTo>
                <a:lnTo>
                  <a:pt x="0" y="542544"/>
                </a:lnTo>
                <a:lnTo>
                  <a:pt x="13716" y="542544"/>
                </a:lnTo>
                <a:lnTo>
                  <a:pt x="13716" y="487680"/>
                </a:lnTo>
                <a:close/>
              </a:path>
              <a:path w="7546975" h="2668904">
                <a:moveTo>
                  <a:pt x="13716" y="391668"/>
                </a:moveTo>
                <a:lnTo>
                  <a:pt x="0" y="391668"/>
                </a:lnTo>
                <a:lnTo>
                  <a:pt x="0" y="446532"/>
                </a:lnTo>
                <a:lnTo>
                  <a:pt x="13716" y="446532"/>
                </a:lnTo>
                <a:lnTo>
                  <a:pt x="13716" y="391668"/>
                </a:lnTo>
                <a:close/>
              </a:path>
              <a:path w="7546975" h="2668904">
                <a:moveTo>
                  <a:pt x="13716" y="295656"/>
                </a:moveTo>
                <a:lnTo>
                  <a:pt x="0" y="295656"/>
                </a:lnTo>
                <a:lnTo>
                  <a:pt x="0" y="350520"/>
                </a:lnTo>
                <a:lnTo>
                  <a:pt x="13716" y="350520"/>
                </a:lnTo>
                <a:lnTo>
                  <a:pt x="13716" y="295656"/>
                </a:lnTo>
                <a:close/>
              </a:path>
              <a:path w="7546975" h="2668904">
                <a:moveTo>
                  <a:pt x="13716" y="199644"/>
                </a:moveTo>
                <a:lnTo>
                  <a:pt x="0" y="199644"/>
                </a:lnTo>
                <a:lnTo>
                  <a:pt x="0" y="254508"/>
                </a:lnTo>
                <a:lnTo>
                  <a:pt x="13716" y="254508"/>
                </a:lnTo>
                <a:lnTo>
                  <a:pt x="13716" y="199644"/>
                </a:lnTo>
                <a:close/>
              </a:path>
              <a:path w="7546975" h="2668904">
                <a:moveTo>
                  <a:pt x="13716" y="103632"/>
                </a:moveTo>
                <a:lnTo>
                  <a:pt x="0" y="103632"/>
                </a:lnTo>
                <a:lnTo>
                  <a:pt x="0" y="158496"/>
                </a:lnTo>
                <a:lnTo>
                  <a:pt x="13716" y="158496"/>
                </a:lnTo>
                <a:lnTo>
                  <a:pt x="13716" y="103632"/>
                </a:lnTo>
                <a:close/>
              </a:path>
              <a:path w="7546975" h="2668904">
                <a:moveTo>
                  <a:pt x="13716" y="7620"/>
                </a:moveTo>
                <a:lnTo>
                  <a:pt x="0" y="7620"/>
                </a:lnTo>
                <a:lnTo>
                  <a:pt x="0" y="62484"/>
                </a:lnTo>
                <a:lnTo>
                  <a:pt x="13716" y="62484"/>
                </a:lnTo>
                <a:lnTo>
                  <a:pt x="13716" y="7620"/>
                </a:lnTo>
                <a:close/>
              </a:path>
              <a:path w="7546975" h="2668904">
                <a:moveTo>
                  <a:pt x="53340" y="1014984"/>
                </a:moveTo>
                <a:lnTo>
                  <a:pt x="13716" y="1014984"/>
                </a:lnTo>
                <a:lnTo>
                  <a:pt x="13716" y="967740"/>
                </a:lnTo>
                <a:lnTo>
                  <a:pt x="0" y="967740"/>
                </a:lnTo>
                <a:lnTo>
                  <a:pt x="0" y="1022604"/>
                </a:lnTo>
                <a:lnTo>
                  <a:pt x="6096" y="1022604"/>
                </a:lnTo>
                <a:lnTo>
                  <a:pt x="6096" y="1028700"/>
                </a:lnTo>
                <a:lnTo>
                  <a:pt x="53340" y="1028700"/>
                </a:lnTo>
                <a:lnTo>
                  <a:pt x="53340" y="1022604"/>
                </a:lnTo>
                <a:lnTo>
                  <a:pt x="53340" y="1014984"/>
                </a:lnTo>
                <a:close/>
              </a:path>
              <a:path w="7546975" h="2668904">
                <a:moveTo>
                  <a:pt x="100584" y="0"/>
                </a:moveTo>
                <a:lnTo>
                  <a:pt x="45720" y="0"/>
                </a:lnTo>
                <a:lnTo>
                  <a:pt x="45720" y="13716"/>
                </a:lnTo>
                <a:lnTo>
                  <a:pt x="100584" y="13716"/>
                </a:lnTo>
                <a:lnTo>
                  <a:pt x="100584" y="0"/>
                </a:lnTo>
                <a:close/>
              </a:path>
              <a:path w="7546975" h="2668904">
                <a:moveTo>
                  <a:pt x="147828" y="1014984"/>
                </a:moveTo>
                <a:lnTo>
                  <a:pt x="94488" y="1014984"/>
                </a:lnTo>
                <a:lnTo>
                  <a:pt x="94488" y="1028700"/>
                </a:lnTo>
                <a:lnTo>
                  <a:pt x="147828" y="1028700"/>
                </a:lnTo>
                <a:lnTo>
                  <a:pt x="147828" y="1014984"/>
                </a:lnTo>
                <a:close/>
              </a:path>
              <a:path w="7546975" h="2668904">
                <a:moveTo>
                  <a:pt x="196596" y="0"/>
                </a:moveTo>
                <a:lnTo>
                  <a:pt x="141732" y="0"/>
                </a:lnTo>
                <a:lnTo>
                  <a:pt x="141732" y="13716"/>
                </a:lnTo>
                <a:lnTo>
                  <a:pt x="196596" y="13716"/>
                </a:lnTo>
                <a:lnTo>
                  <a:pt x="196596" y="0"/>
                </a:lnTo>
                <a:close/>
              </a:path>
              <a:path w="7546975" h="2668904">
                <a:moveTo>
                  <a:pt x="243840" y="1014984"/>
                </a:moveTo>
                <a:lnTo>
                  <a:pt x="188976" y="1014984"/>
                </a:lnTo>
                <a:lnTo>
                  <a:pt x="188976" y="1028700"/>
                </a:lnTo>
                <a:lnTo>
                  <a:pt x="243840" y="1028700"/>
                </a:lnTo>
                <a:lnTo>
                  <a:pt x="243840" y="1014984"/>
                </a:lnTo>
                <a:close/>
              </a:path>
              <a:path w="7546975" h="2668904">
                <a:moveTo>
                  <a:pt x="292608" y="0"/>
                </a:moveTo>
                <a:lnTo>
                  <a:pt x="237744" y="0"/>
                </a:lnTo>
                <a:lnTo>
                  <a:pt x="237744" y="13716"/>
                </a:lnTo>
                <a:lnTo>
                  <a:pt x="292608" y="13716"/>
                </a:lnTo>
                <a:lnTo>
                  <a:pt x="292608" y="0"/>
                </a:lnTo>
                <a:close/>
              </a:path>
              <a:path w="7546975" h="2668904">
                <a:moveTo>
                  <a:pt x="339852" y="1014984"/>
                </a:moveTo>
                <a:lnTo>
                  <a:pt x="284988" y="1014984"/>
                </a:lnTo>
                <a:lnTo>
                  <a:pt x="284988" y="1028700"/>
                </a:lnTo>
                <a:lnTo>
                  <a:pt x="339852" y="1028700"/>
                </a:lnTo>
                <a:lnTo>
                  <a:pt x="339852" y="1014984"/>
                </a:lnTo>
                <a:close/>
              </a:path>
              <a:path w="7546975" h="2668904">
                <a:moveTo>
                  <a:pt x="388620" y="0"/>
                </a:moveTo>
                <a:lnTo>
                  <a:pt x="333756" y="0"/>
                </a:lnTo>
                <a:lnTo>
                  <a:pt x="333756" y="13716"/>
                </a:lnTo>
                <a:lnTo>
                  <a:pt x="388620" y="13716"/>
                </a:lnTo>
                <a:lnTo>
                  <a:pt x="388620" y="0"/>
                </a:lnTo>
                <a:close/>
              </a:path>
              <a:path w="7546975" h="2668904">
                <a:moveTo>
                  <a:pt x="435864" y="1014984"/>
                </a:moveTo>
                <a:lnTo>
                  <a:pt x="381000" y="1014984"/>
                </a:lnTo>
                <a:lnTo>
                  <a:pt x="381000" y="1028700"/>
                </a:lnTo>
                <a:lnTo>
                  <a:pt x="435864" y="1028700"/>
                </a:lnTo>
                <a:lnTo>
                  <a:pt x="435864" y="1014984"/>
                </a:lnTo>
                <a:close/>
              </a:path>
              <a:path w="7546975" h="2668904">
                <a:moveTo>
                  <a:pt x="484632" y="0"/>
                </a:moveTo>
                <a:lnTo>
                  <a:pt x="429768" y="0"/>
                </a:lnTo>
                <a:lnTo>
                  <a:pt x="429768" y="13716"/>
                </a:lnTo>
                <a:lnTo>
                  <a:pt x="484632" y="13716"/>
                </a:lnTo>
                <a:lnTo>
                  <a:pt x="484632" y="0"/>
                </a:lnTo>
                <a:close/>
              </a:path>
              <a:path w="7546975" h="2668904">
                <a:moveTo>
                  <a:pt x="531876" y="1014984"/>
                </a:moveTo>
                <a:lnTo>
                  <a:pt x="477012" y="1014984"/>
                </a:lnTo>
                <a:lnTo>
                  <a:pt x="477012" y="1028700"/>
                </a:lnTo>
                <a:lnTo>
                  <a:pt x="531876" y="1028700"/>
                </a:lnTo>
                <a:lnTo>
                  <a:pt x="531876" y="1014984"/>
                </a:lnTo>
                <a:close/>
              </a:path>
              <a:path w="7546975" h="2668904">
                <a:moveTo>
                  <a:pt x="580644" y="0"/>
                </a:moveTo>
                <a:lnTo>
                  <a:pt x="525780" y="0"/>
                </a:lnTo>
                <a:lnTo>
                  <a:pt x="525780" y="13716"/>
                </a:lnTo>
                <a:lnTo>
                  <a:pt x="580644" y="13716"/>
                </a:lnTo>
                <a:lnTo>
                  <a:pt x="580644" y="0"/>
                </a:lnTo>
                <a:close/>
              </a:path>
              <a:path w="7546975" h="2668904">
                <a:moveTo>
                  <a:pt x="582168" y="2606052"/>
                </a:moveTo>
                <a:lnTo>
                  <a:pt x="568452" y="2606052"/>
                </a:lnTo>
                <a:lnTo>
                  <a:pt x="568452" y="2660916"/>
                </a:lnTo>
                <a:lnTo>
                  <a:pt x="576072" y="2660916"/>
                </a:lnTo>
                <a:lnTo>
                  <a:pt x="576072" y="2668536"/>
                </a:lnTo>
                <a:lnTo>
                  <a:pt x="582168" y="2668536"/>
                </a:lnTo>
                <a:lnTo>
                  <a:pt x="582168" y="2654820"/>
                </a:lnTo>
                <a:lnTo>
                  <a:pt x="582168" y="2606052"/>
                </a:lnTo>
                <a:close/>
              </a:path>
              <a:path w="7546975" h="2668904">
                <a:moveTo>
                  <a:pt x="582168" y="2510040"/>
                </a:moveTo>
                <a:lnTo>
                  <a:pt x="568452" y="2510040"/>
                </a:lnTo>
                <a:lnTo>
                  <a:pt x="568452" y="2564904"/>
                </a:lnTo>
                <a:lnTo>
                  <a:pt x="582168" y="2564904"/>
                </a:lnTo>
                <a:lnTo>
                  <a:pt x="582168" y="2510040"/>
                </a:lnTo>
                <a:close/>
              </a:path>
              <a:path w="7546975" h="2668904">
                <a:moveTo>
                  <a:pt x="582168" y="2414028"/>
                </a:moveTo>
                <a:lnTo>
                  <a:pt x="568452" y="2414028"/>
                </a:lnTo>
                <a:lnTo>
                  <a:pt x="568452" y="2468892"/>
                </a:lnTo>
                <a:lnTo>
                  <a:pt x="582168" y="2468892"/>
                </a:lnTo>
                <a:lnTo>
                  <a:pt x="582168" y="2414028"/>
                </a:lnTo>
                <a:close/>
              </a:path>
              <a:path w="7546975" h="2668904">
                <a:moveTo>
                  <a:pt x="582168" y="2318016"/>
                </a:moveTo>
                <a:lnTo>
                  <a:pt x="568452" y="2318016"/>
                </a:lnTo>
                <a:lnTo>
                  <a:pt x="568452" y="2372880"/>
                </a:lnTo>
                <a:lnTo>
                  <a:pt x="582168" y="2372880"/>
                </a:lnTo>
                <a:lnTo>
                  <a:pt x="582168" y="2318016"/>
                </a:lnTo>
                <a:close/>
              </a:path>
              <a:path w="7546975" h="2668904">
                <a:moveTo>
                  <a:pt x="582168" y="2222004"/>
                </a:moveTo>
                <a:lnTo>
                  <a:pt x="568452" y="2222004"/>
                </a:lnTo>
                <a:lnTo>
                  <a:pt x="568452" y="2276868"/>
                </a:lnTo>
                <a:lnTo>
                  <a:pt x="582168" y="2276868"/>
                </a:lnTo>
                <a:lnTo>
                  <a:pt x="582168" y="2222004"/>
                </a:lnTo>
                <a:close/>
              </a:path>
              <a:path w="7546975" h="2668904">
                <a:moveTo>
                  <a:pt x="582168" y="2125992"/>
                </a:moveTo>
                <a:lnTo>
                  <a:pt x="568452" y="2125992"/>
                </a:lnTo>
                <a:lnTo>
                  <a:pt x="568452" y="2180856"/>
                </a:lnTo>
                <a:lnTo>
                  <a:pt x="582168" y="2180856"/>
                </a:lnTo>
                <a:lnTo>
                  <a:pt x="582168" y="2125992"/>
                </a:lnTo>
                <a:close/>
              </a:path>
              <a:path w="7546975" h="2668904">
                <a:moveTo>
                  <a:pt x="582168" y="2029968"/>
                </a:moveTo>
                <a:lnTo>
                  <a:pt x="568452" y="2029968"/>
                </a:lnTo>
                <a:lnTo>
                  <a:pt x="568452" y="2084832"/>
                </a:lnTo>
                <a:lnTo>
                  <a:pt x="582168" y="2084832"/>
                </a:lnTo>
                <a:lnTo>
                  <a:pt x="582168" y="2029968"/>
                </a:lnTo>
                <a:close/>
              </a:path>
              <a:path w="7546975" h="2668904">
                <a:moveTo>
                  <a:pt x="582168" y="1933956"/>
                </a:moveTo>
                <a:lnTo>
                  <a:pt x="568452" y="1933956"/>
                </a:lnTo>
                <a:lnTo>
                  <a:pt x="568452" y="1988820"/>
                </a:lnTo>
                <a:lnTo>
                  <a:pt x="582168" y="1988820"/>
                </a:lnTo>
                <a:lnTo>
                  <a:pt x="582168" y="1933956"/>
                </a:lnTo>
                <a:close/>
              </a:path>
              <a:path w="7546975" h="2668904">
                <a:moveTo>
                  <a:pt x="582168" y="1837944"/>
                </a:moveTo>
                <a:lnTo>
                  <a:pt x="568452" y="1837944"/>
                </a:lnTo>
                <a:lnTo>
                  <a:pt x="568452" y="1892808"/>
                </a:lnTo>
                <a:lnTo>
                  <a:pt x="582168" y="1892808"/>
                </a:lnTo>
                <a:lnTo>
                  <a:pt x="582168" y="1837944"/>
                </a:lnTo>
                <a:close/>
              </a:path>
              <a:path w="7546975" h="2668904">
                <a:moveTo>
                  <a:pt x="582168" y="1743456"/>
                </a:moveTo>
                <a:lnTo>
                  <a:pt x="568452" y="1743456"/>
                </a:lnTo>
                <a:lnTo>
                  <a:pt x="568452" y="1796796"/>
                </a:lnTo>
                <a:lnTo>
                  <a:pt x="582168" y="1796796"/>
                </a:lnTo>
                <a:lnTo>
                  <a:pt x="582168" y="1743456"/>
                </a:lnTo>
                <a:close/>
              </a:path>
              <a:path w="7546975" h="2668904">
                <a:moveTo>
                  <a:pt x="582168" y="1647444"/>
                </a:moveTo>
                <a:lnTo>
                  <a:pt x="568452" y="1647444"/>
                </a:lnTo>
                <a:lnTo>
                  <a:pt x="568452" y="1702308"/>
                </a:lnTo>
                <a:lnTo>
                  <a:pt x="582168" y="1702308"/>
                </a:lnTo>
                <a:lnTo>
                  <a:pt x="582168" y="1647444"/>
                </a:lnTo>
                <a:close/>
              </a:path>
              <a:path w="7546975" h="2668904">
                <a:moveTo>
                  <a:pt x="582168" y="1551432"/>
                </a:moveTo>
                <a:lnTo>
                  <a:pt x="568452" y="1551432"/>
                </a:lnTo>
                <a:lnTo>
                  <a:pt x="568452" y="1606296"/>
                </a:lnTo>
                <a:lnTo>
                  <a:pt x="582168" y="1606296"/>
                </a:lnTo>
                <a:lnTo>
                  <a:pt x="582168" y="1551432"/>
                </a:lnTo>
                <a:close/>
              </a:path>
              <a:path w="7546975" h="2668904">
                <a:moveTo>
                  <a:pt x="582168" y="1455420"/>
                </a:moveTo>
                <a:lnTo>
                  <a:pt x="568452" y="1455420"/>
                </a:lnTo>
                <a:lnTo>
                  <a:pt x="568452" y="1510284"/>
                </a:lnTo>
                <a:lnTo>
                  <a:pt x="582168" y="1510284"/>
                </a:lnTo>
                <a:lnTo>
                  <a:pt x="582168" y="1455420"/>
                </a:lnTo>
                <a:close/>
              </a:path>
              <a:path w="7546975" h="2668904">
                <a:moveTo>
                  <a:pt x="582168" y="1359408"/>
                </a:moveTo>
                <a:lnTo>
                  <a:pt x="568452" y="1359408"/>
                </a:lnTo>
                <a:lnTo>
                  <a:pt x="568452" y="1414272"/>
                </a:lnTo>
                <a:lnTo>
                  <a:pt x="582168" y="1414272"/>
                </a:lnTo>
                <a:lnTo>
                  <a:pt x="582168" y="1359408"/>
                </a:lnTo>
                <a:close/>
              </a:path>
              <a:path w="7546975" h="2668904">
                <a:moveTo>
                  <a:pt x="582168" y="1263396"/>
                </a:moveTo>
                <a:lnTo>
                  <a:pt x="568452" y="1263396"/>
                </a:lnTo>
                <a:lnTo>
                  <a:pt x="568452" y="1318260"/>
                </a:lnTo>
                <a:lnTo>
                  <a:pt x="582168" y="1318260"/>
                </a:lnTo>
                <a:lnTo>
                  <a:pt x="582168" y="1263396"/>
                </a:lnTo>
                <a:close/>
              </a:path>
              <a:path w="7546975" h="2668904">
                <a:moveTo>
                  <a:pt x="582168" y="1167384"/>
                </a:moveTo>
                <a:lnTo>
                  <a:pt x="568452" y="1167384"/>
                </a:lnTo>
                <a:lnTo>
                  <a:pt x="568452" y="1222248"/>
                </a:lnTo>
                <a:lnTo>
                  <a:pt x="582168" y="1222248"/>
                </a:lnTo>
                <a:lnTo>
                  <a:pt x="582168" y="1167384"/>
                </a:lnTo>
                <a:close/>
              </a:path>
              <a:path w="7546975" h="2668904">
                <a:moveTo>
                  <a:pt x="627888" y="1014984"/>
                </a:moveTo>
                <a:lnTo>
                  <a:pt x="573024" y="1014984"/>
                </a:lnTo>
                <a:lnTo>
                  <a:pt x="573024" y="1028700"/>
                </a:lnTo>
                <a:lnTo>
                  <a:pt x="627888" y="1028700"/>
                </a:lnTo>
                <a:lnTo>
                  <a:pt x="627888" y="1014984"/>
                </a:lnTo>
                <a:close/>
              </a:path>
              <a:path w="7546975" h="2668904">
                <a:moveTo>
                  <a:pt x="635495" y="1123188"/>
                </a:moveTo>
                <a:lnTo>
                  <a:pt x="580644" y="1123188"/>
                </a:lnTo>
                <a:lnTo>
                  <a:pt x="580644" y="1136904"/>
                </a:lnTo>
                <a:lnTo>
                  <a:pt x="635495" y="1136904"/>
                </a:lnTo>
                <a:lnTo>
                  <a:pt x="635495" y="1123188"/>
                </a:lnTo>
                <a:close/>
              </a:path>
              <a:path w="7546975" h="2668904">
                <a:moveTo>
                  <a:pt x="676656" y="0"/>
                </a:moveTo>
                <a:lnTo>
                  <a:pt x="621792" y="0"/>
                </a:lnTo>
                <a:lnTo>
                  <a:pt x="621792" y="13716"/>
                </a:lnTo>
                <a:lnTo>
                  <a:pt x="676656" y="13716"/>
                </a:lnTo>
                <a:lnTo>
                  <a:pt x="676656" y="0"/>
                </a:lnTo>
                <a:close/>
              </a:path>
              <a:path w="7546975" h="2668904">
                <a:moveTo>
                  <a:pt x="678180" y="2654820"/>
                </a:moveTo>
                <a:lnTo>
                  <a:pt x="623316" y="2654820"/>
                </a:lnTo>
                <a:lnTo>
                  <a:pt x="623316" y="2668536"/>
                </a:lnTo>
                <a:lnTo>
                  <a:pt x="678180" y="2668536"/>
                </a:lnTo>
                <a:lnTo>
                  <a:pt x="678180" y="2654820"/>
                </a:lnTo>
                <a:close/>
              </a:path>
              <a:path w="7546975" h="2668904">
                <a:moveTo>
                  <a:pt x="723900" y="1014984"/>
                </a:moveTo>
                <a:lnTo>
                  <a:pt x="669036" y="1014984"/>
                </a:lnTo>
                <a:lnTo>
                  <a:pt x="669036" y="1028700"/>
                </a:lnTo>
                <a:lnTo>
                  <a:pt x="723900" y="1028700"/>
                </a:lnTo>
                <a:lnTo>
                  <a:pt x="723900" y="1014984"/>
                </a:lnTo>
                <a:close/>
              </a:path>
              <a:path w="7546975" h="2668904">
                <a:moveTo>
                  <a:pt x="731520" y="1123188"/>
                </a:moveTo>
                <a:lnTo>
                  <a:pt x="676656" y="1123188"/>
                </a:lnTo>
                <a:lnTo>
                  <a:pt x="676656" y="1136904"/>
                </a:lnTo>
                <a:lnTo>
                  <a:pt x="731520" y="1136904"/>
                </a:lnTo>
                <a:lnTo>
                  <a:pt x="731520" y="1123188"/>
                </a:lnTo>
                <a:close/>
              </a:path>
              <a:path w="7546975" h="2668904">
                <a:moveTo>
                  <a:pt x="772668" y="0"/>
                </a:moveTo>
                <a:lnTo>
                  <a:pt x="717804" y="0"/>
                </a:lnTo>
                <a:lnTo>
                  <a:pt x="717804" y="13716"/>
                </a:lnTo>
                <a:lnTo>
                  <a:pt x="772668" y="13716"/>
                </a:lnTo>
                <a:lnTo>
                  <a:pt x="772668" y="0"/>
                </a:lnTo>
                <a:close/>
              </a:path>
              <a:path w="7546975" h="2668904">
                <a:moveTo>
                  <a:pt x="774192" y="2654820"/>
                </a:moveTo>
                <a:lnTo>
                  <a:pt x="719328" y="2654820"/>
                </a:lnTo>
                <a:lnTo>
                  <a:pt x="719328" y="2668536"/>
                </a:lnTo>
                <a:lnTo>
                  <a:pt x="774192" y="2668536"/>
                </a:lnTo>
                <a:lnTo>
                  <a:pt x="774192" y="2654820"/>
                </a:lnTo>
                <a:close/>
              </a:path>
              <a:path w="7546975" h="2668904">
                <a:moveTo>
                  <a:pt x="819912" y="1014984"/>
                </a:moveTo>
                <a:lnTo>
                  <a:pt x="765048" y="1014984"/>
                </a:lnTo>
                <a:lnTo>
                  <a:pt x="765048" y="1028700"/>
                </a:lnTo>
                <a:lnTo>
                  <a:pt x="819912" y="1028700"/>
                </a:lnTo>
                <a:lnTo>
                  <a:pt x="819912" y="1014984"/>
                </a:lnTo>
                <a:close/>
              </a:path>
              <a:path w="7546975" h="2668904">
                <a:moveTo>
                  <a:pt x="827532" y="1123188"/>
                </a:moveTo>
                <a:lnTo>
                  <a:pt x="772668" y="1123188"/>
                </a:lnTo>
                <a:lnTo>
                  <a:pt x="772668" y="1136904"/>
                </a:lnTo>
                <a:lnTo>
                  <a:pt x="827532" y="1136904"/>
                </a:lnTo>
                <a:lnTo>
                  <a:pt x="827532" y="1123188"/>
                </a:lnTo>
                <a:close/>
              </a:path>
              <a:path w="7546975" h="2668904">
                <a:moveTo>
                  <a:pt x="868680" y="0"/>
                </a:moveTo>
                <a:lnTo>
                  <a:pt x="813816" y="0"/>
                </a:lnTo>
                <a:lnTo>
                  <a:pt x="813816" y="13716"/>
                </a:lnTo>
                <a:lnTo>
                  <a:pt x="868680" y="13716"/>
                </a:lnTo>
                <a:lnTo>
                  <a:pt x="868680" y="0"/>
                </a:lnTo>
                <a:close/>
              </a:path>
              <a:path w="7546975" h="2668904">
                <a:moveTo>
                  <a:pt x="870204" y="2654820"/>
                </a:moveTo>
                <a:lnTo>
                  <a:pt x="815340" y="2654820"/>
                </a:lnTo>
                <a:lnTo>
                  <a:pt x="815340" y="2668536"/>
                </a:lnTo>
                <a:lnTo>
                  <a:pt x="870204" y="2668536"/>
                </a:lnTo>
                <a:lnTo>
                  <a:pt x="870204" y="2654820"/>
                </a:lnTo>
                <a:close/>
              </a:path>
              <a:path w="7546975" h="2668904">
                <a:moveTo>
                  <a:pt x="915924" y="1014984"/>
                </a:moveTo>
                <a:lnTo>
                  <a:pt x="861060" y="1014984"/>
                </a:lnTo>
                <a:lnTo>
                  <a:pt x="861060" y="1028700"/>
                </a:lnTo>
                <a:lnTo>
                  <a:pt x="915924" y="1028700"/>
                </a:lnTo>
                <a:lnTo>
                  <a:pt x="915924" y="1014984"/>
                </a:lnTo>
                <a:close/>
              </a:path>
              <a:path w="7546975" h="2668904">
                <a:moveTo>
                  <a:pt x="923544" y="1123188"/>
                </a:moveTo>
                <a:lnTo>
                  <a:pt x="868680" y="1123188"/>
                </a:lnTo>
                <a:lnTo>
                  <a:pt x="868680" y="1136904"/>
                </a:lnTo>
                <a:lnTo>
                  <a:pt x="923544" y="1136904"/>
                </a:lnTo>
                <a:lnTo>
                  <a:pt x="923544" y="1123188"/>
                </a:lnTo>
                <a:close/>
              </a:path>
              <a:path w="7546975" h="2668904">
                <a:moveTo>
                  <a:pt x="964692" y="0"/>
                </a:moveTo>
                <a:lnTo>
                  <a:pt x="909828" y="0"/>
                </a:lnTo>
                <a:lnTo>
                  <a:pt x="909828" y="13716"/>
                </a:lnTo>
                <a:lnTo>
                  <a:pt x="964692" y="13716"/>
                </a:lnTo>
                <a:lnTo>
                  <a:pt x="964692" y="0"/>
                </a:lnTo>
                <a:close/>
              </a:path>
              <a:path w="7546975" h="2668904">
                <a:moveTo>
                  <a:pt x="966216" y="2654820"/>
                </a:moveTo>
                <a:lnTo>
                  <a:pt x="911352" y="2654820"/>
                </a:lnTo>
                <a:lnTo>
                  <a:pt x="911352" y="2668536"/>
                </a:lnTo>
                <a:lnTo>
                  <a:pt x="966216" y="2668536"/>
                </a:lnTo>
                <a:lnTo>
                  <a:pt x="966216" y="2654820"/>
                </a:lnTo>
                <a:close/>
              </a:path>
              <a:path w="7546975" h="2668904">
                <a:moveTo>
                  <a:pt x="1011936" y="1014984"/>
                </a:moveTo>
                <a:lnTo>
                  <a:pt x="957072" y="1014984"/>
                </a:lnTo>
                <a:lnTo>
                  <a:pt x="957072" y="1028700"/>
                </a:lnTo>
                <a:lnTo>
                  <a:pt x="1011936" y="1028700"/>
                </a:lnTo>
                <a:lnTo>
                  <a:pt x="1011936" y="1014984"/>
                </a:lnTo>
                <a:close/>
              </a:path>
              <a:path w="7546975" h="2668904">
                <a:moveTo>
                  <a:pt x="1019556" y="1123188"/>
                </a:moveTo>
                <a:lnTo>
                  <a:pt x="964692" y="1123188"/>
                </a:lnTo>
                <a:lnTo>
                  <a:pt x="964692" y="1136904"/>
                </a:lnTo>
                <a:lnTo>
                  <a:pt x="1019556" y="1136904"/>
                </a:lnTo>
                <a:lnTo>
                  <a:pt x="1019556" y="1123188"/>
                </a:lnTo>
                <a:close/>
              </a:path>
              <a:path w="7546975" h="2668904">
                <a:moveTo>
                  <a:pt x="1060704" y="0"/>
                </a:moveTo>
                <a:lnTo>
                  <a:pt x="1005840" y="0"/>
                </a:lnTo>
                <a:lnTo>
                  <a:pt x="1005840" y="13716"/>
                </a:lnTo>
                <a:lnTo>
                  <a:pt x="1060704" y="13716"/>
                </a:lnTo>
                <a:lnTo>
                  <a:pt x="1060704" y="0"/>
                </a:lnTo>
                <a:close/>
              </a:path>
              <a:path w="7546975" h="2668904">
                <a:moveTo>
                  <a:pt x="1062228" y="2654820"/>
                </a:moveTo>
                <a:lnTo>
                  <a:pt x="1007364" y="2654820"/>
                </a:lnTo>
                <a:lnTo>
                  <a:pt x="1007364" y="2668536"/>
                </a:lnTo>
                <a:lnTo>
                  <a:pt x="1062228" y="2668536"/>
                </a:lnTo>
                <a:lnTo>
                  <a:pt x="1062228" y="2654820"/>
                </a:lnTo>
                <a:close/>
              </a:path>
              <a:path w="7546975" h="2668904">
                <a:moveTo>
                  <a:pt x="1107948" y="1014984"/>
                </a:moveTo>
                <a:lnTo>
                  <a:pt x="1053084" y="1014984"/>
                </a:lnTo>
                <a:lnTo>
                  <a:pt x="1053084" y="1028700"/>
                </a:lnTo>
                <a:lnTo>
                  <a:pt x="1107948" y="1028700"/>
                </a:lnTo>
                <a:lnTo>
                  <a:pt x="1107948" y="1014984"/>
                </a:lnTo>
                <a:close/>
              </a:path>
              <a:path w="7546975" h="2668904">
                <a:moveTo>
                  <a:pt x="1115568" y="1123188"/>
                </a:moveTo>
                <a:lnTo>
                  <a:pt x="1060704" y="1123188"/>
                </a:lnTo>
                <a:lnTo>
                  <a:pt x="1060704" y="1136904"/>
                </a:lnTo>
                <a:lnTo>
                  <a:pt x="1115568" y="1136904"/>
                </a:lnTo>
                <a:lnTo>
                  <a:pt x="1115568" y="1123188"/>
                </a:lnTo>
                <a:close/>
              </a:path>
              <a:path w="7546975" h="2668904">
                <a:moveTo>
                  <a:pt x="1156716" y="0"/>
                </a:moveTo>
                <a:lnTo>
                  <a:pt x="1101852" y="0"/>
                </a:lnTo>
                <a:lnTo>
                  <a:pt x="1101852" y="13716"/>
                </a:lnTo>
                <a:lnTo>
                  <a:pt x="1156716" y="13716"/>
                </a:lnTo>
                <a:lnTo>
                  <a:pt x="1156716" y="0"/>
                </a:lnTo>
                <a:close/>
              </a:path>
              <a:path w="7546975" h="2668904">
                <a:moveTo>
                  <a:pt x="1158240" y="2654820"/>
                </a:moveTo>
                <a:lnTo>
                  <a:pt x="1103376" y="2654820"/>
                </a:lnTo>
                <a:lnTo>
                  <a:pt x="1103376" y="2668536"/>
                </a:lnTo>
                <a:lnTo>
                  <a:pt x="1158240" y="2668536"/>
                </a:lnTo>
                <a:lnTo>
                  <a:pt x="1158240" y="2654820"/>
                </a:lnTo>
                <a:close/>
              </a:path>
              <a:path w="7546975" h="2668904">
                <a:moveTo>
                  <a:pt x="1203960" y="1014984"/>
                </a:moveTo>
                <a:lnTo>
                  <a:pt x="1149096" y="1014984"/>
                </a:lnTo>
                <a:lnTo>
                  <a:pt x="1149096" y="1028700"/>
                </a:lnTo>
                <a:lnTo>
                  <a:pt x="1203960" y="1028700"/>
                </a:lnTo>
                <a:lnTo>
                  <a:pt x="1203960" y="1014984"/>
                </a:lnTo>
                <a:close/>
              </a:path>
              <a:path w="7546975" h="2668904">
                <a:moveTo>
                  <a:pt x="1211580" y="1123188"/>
                </a:moveTo>
                <a:lnTo>
                  <a:pt x="1156716" y="1123188"/>
                </a:lnTo>
                <a:lnTo>
                  <a:pt x="1156716" y="1136904"/>
                </a:lnTo>
                <a:lnTo>
                  <a:pt x="1211580" y="1136904"/>
                </a:lnTo>
                <a:lnTo>
                  <a:pt x="1211580" y="1123188"/>
                </a:lnTo>
                <a:close/>
              </a:path>
              <a:path w="7546975" h="2668904">
                <a:moveTo>
                  <a:pt x="1252728" y="0"/>
                </a:moveTo>
                <a:lnTo>
                  <a:pt x="1197864" y="0"/>
                </a:lnTo>
                <a:lnTo>
                  <a:pt x="1197864" y="13716"/>
                </a:lnTo>
                <a:lnTo>
                  <a:pt x="1252728" y="13716"/>
                </a:lnTo>
                <a:lnTo>
                  <a:pt x="1252728" y="0"/>
                </a:lnTo>
                <a:close/>
              </a:path>
              <a:path w="7546975" h="2668904">
                <a:moveTo>
                  <a:pt x="1254252" y="2654820"/>
                </a:moveTo>
                <a:lnTo>
                  <a:pt x="1199388" y="2654820"/>
                </a:lnTo>
                <a:lnTo>
                  <a:pt x="1199388" y="2668536"/>
                </a:lnTo>
                <a:lnTo>
                  <a:pt x="1254252" y="2668536"/>
                </a:lnTo>
                <a:lnTo>
                  <a:pt x="1254252" y="2654820"/>
                </a:lnTo>
                <a:close/>
              </a:path>
              <a:path w="7546975" h="2668904">
                <a:moveTo>
                  <a:pt x="1299972" y="1014984"/>
                </a:moveTo>
                <a:lnTo>
                  <a:pt x="1245108" y="1014984"/>
                </a:lnTo>
                <a:lnTo>
                  <a:pt x="1245108" y="1028700"/>
                </a:lnTo>
                <a:lnTo>
                  <a:pt x="1299972" y="1028700"/>
                </a:lnTo>
                <a:lnTo>
                  <a:pt x="1299972" y="1014984"/>
                </a:lnTo>
                <a:close/>
              </a:path>
              <a:path w="7546975" h="2668904">
                <a:moveTo>
                  <a:pt x="1306068" y="1123188"/>
                </a:moveTo>
                <a:lnTo>
                  <a:pt x="1252728" y="1123188"/>
                </a:lnTo>
                <a:lnTo>
                  <a:pt x="1252728" y="1136904"/>
                </a:lnTo>
                <a:lnTo>
                  <a:pt x="1306068" y="1136904"/>
                </a:lnTo>
                <a:lnTo>
                  <a:pt x="1306068" y="1123188"/>
                </a:lnTo>
                <a:close/>
              </a:path>
              <a:path w="7546975" h="2668904">
                <a:moveTo>
                  <a:pt x="1348740" y="2654820"/>
                </a:moveTo>
                <a:lnTo>
                  <a:pt x="1295400" y="2654820"/>
                </a:lnTo>
                <a:lnTo>
                  <a:pt x="1295400" y="2668536"/>
                </a:lnTo>
                <a:lnTo>
                  <a:pt x="1348740" y="2668536"/>
                </a:lnTo>
                <a:lnTo>
                  <a:pt x="1348740" y="2654820"/>
                </a:lnTo>
                <a:close/>
              </a:path>
              <a:path w="7546975" h="2668904">
                <a:moveTo>
                  <a:pt x="1348740" y="0"/>
                </a:moveTo>
                <a:lnTo>
                  <a:pt x="1293876" y="0"/>
                </a:lnTo>
                <a:lnTo>
                  <a:pt x="1293876" y="13716"/>
                </a:lnTo>
                <a:lnTo>
                  <a:pt x="1348740" y="13716"/>
                </a:lnTo>
                <a:lnTo>
                  <a:pt x="1348740" y="0"/>
                </a:lnTo>
                <a:close/>
              </a:path>
              <a:path w="7546975" h="2668904">
                <a:moveTo>
                  <a:pt x="1395984" y="1014984"/>
                </a:moveTo>
                <a:lnTo>
                  <a:pt x="1341120" y="1014984"/>
                </a:lnTo>
                <a:lnTo>
                  <a:pt x="1341120" y="1028700"/>
                </a:lnTo>
                <a:lnTo>
                  <a:pt x="1395984" y="1028700"/>
                </a:lnTo>
                <a:lnTo>
                  <a:pt x="1395984" y="1014984"/>
                </a:lnTo>
                <a:close/>
              </a:path>
              <a:path w="7546975" h="2668904">
                <a:moveTo>
                  <a:pt x="1402080" y="1123188"/>
                </a:moveTo>
                <a:lnTo>
                  <a:pt x="1347216" y="1123188"/>
                </a:lnTo>
                <a:lnTo>
                  <a:pt x="1347216" y="1136904"/>
                </a:lnTo>
                <a:lnTo>
                  <a:pt x="1402080" y="1136904"/>
                </a:lnTo>
                <a:lnTo>
                  <a:pt x="1402080" y="1123188"/>
                </a:lnTo>
                <a:close/>
              </a:path>
              <a:path w="7546975" h="2668904">
                <a:moveTo>
                  <a:pt x="1444752" y="2654820"/>
                </a:moveTo>
                <a:lnTo>
                  <a:pt x="1389888" y="2654820"/>
                </a:lnTo>
                <a:lnTo>
                  <a:pt x="1389888" y="2668536"/>
                </a:lnTo>
                <a:lnTo>
                  <a:pt x="1444752" y="2668536"/>
                </a:lnTo>
                <a:lnTo>
                  <a:pt x="1444752" y="2654820"/>
                </a:lnTo>
                <a:close/>
              </a:path>
              <a:path w="7546975" h="2668904">
                <a:moveTo>
                  <a:pt x="1444752" y="0"/>
                </a:moveTo>
                <a:lnTo>
                  <a:pt x="1389888" y="0"/>
                </a:lnTo>
                <a:lnTo>
                  <a:pt x="1389888" y="13716"/>
                </a:lnTo>
                <a:lnTo>
                  <a:pt x="1444752" y="13716"/>
                </a:lnTo>
                <a:lnTo>
                  <a:pt x="1444752" y="0"/>
                </a:lnTo>
                <a:close/>
              </a:path>
              <a:path w="7546975" h="2668904">
                <a:moveTo>
                  <a:pt x="1491996" y="1014984"/>
                </a:moveTo>
                <a:lnTo>
                  <a:pt x="1437132" y="1014984"/>
                </a:lnTo>
                <a:lnTo>
                  <a:pt x="1437132" y="1028700"/>
                </a:lnTo>
                <a:lnTo>
                  <a:pt x="1491996" y="1028700"/>
                </a:lnTo>
                <a:lnTo>
                  <a:pt x="1491996" y="1014984"/>
                </a:lnTo>
                <a:close/>
              </a:path>
              <a:path w="7546975" h="2668904">
                <a:moveTo>
                  <a:pt x="1498092" y="1123188"/>
                </a:moveTo>
                <a:lnTo>
                  <a:pt x="1443228" y="1123188"/>
                </a:lnTo>
                <a:lnTo>
                  <a:pt x="1443228" y="1136904"/>
                </a:lnTo>
                <a:lnTo>
                  <a:pt x="1498092" y="1136904"/>
                </a:lnTo>
                <a:lnTo>
                  <a:pt x="1498092" y="1123188"/>
                </a:lnTo>
                <a:close/>
              </a:path>
              <a:path w="7546975" h="2668904">
                <a:moveTo>
                  <a:pt x="1540764" y="2654820"/>
                </a:moveTo>
                <a:lnTo>
                  <a:pt x="1485900" y="2654820"/>
                </a:lnTo>
                <a:lnTo>
                  <a:pt x="1485900" y="2668536"/>
                </a:lnTo>
                <a:lnTo>
                  <a:pt x="1540764" y="2668536"/>
                </a:lnTo>
                <a:lnTo>
                  <a:pt x="1540764" y="2654820"/>
                </a:lnTo>
                <a:close/>
              </a:path>
              <a:path w="7546975" h="2668904">
                <a:moveTo>
                  <a:pt x="1540764" y="0"/>
                </a:moveTo>
                <a:lnTo>
                  <a:pt x="1485900" y="0"/>
                </a:lnTo>
                <a:lnTo>
                  <a:pt x="1485900" y="13716"/>
                </a:lnTo>
                <a:lnTo>
                  <a:pt x="1540764" y="13716"/>
                </a:lnTo>
                <a:lnTo>
                  <a:pt x="1540764" y="0"/>
                </a:lnTo>
                <a:close/>
              </a:path>
              <a:path w="7546975" h="2668904">
                <a:moveTo>
                  <a:pt x="1588008" y="1014984"/>
                </a:moveTo>
                <a:lnTo>
                  <a:pt x="1533144" y="1014984"/>
                </a:lnTo>
                <a:lnTo>
                  <a:pt x="1533144" y="1028700"/>
                </a:lnTo>
                <a:lnTo>
                  <a:pt x="1588008" y="1028700"/>
                </a:lnTo>
                <a:lnTo>
                  <a:pt x="1588008" y="1014984"/>
                </a:lnTo>
                <a:close/>
              </a:path>
              <a:path w="7546975" h="2668904">
                <a:moveTo>
                  <a:pt x="1594104" y="1123188"/>
                </a:moveTo>
                <a:lnTo>
                  <a:pt x="1539240" y="1123188"/>
                </a:lnTo>
                <a:lnTo>
                  <a:pt x="1539240" y="1136904"/>
                </a:lnTo>
                <a:lnTo>
                  <a:pt x="1594104" y="1136904"/>
                </a:lnTo>
                <a:lnTo>
                  <a:pt x="1594104" y="1123188"/>
                </a:lnTo>
                <a:close/>
              </a:path>
              <a:path w="7546975" h="2668904">
                <a:moveTo>
                  <a:pt x="1636776" y="2654820"/>
                </a:moveTo>
                <a:lnTo>
                  <a:pt x="1581912" y="2654820"/>
                </a:lnTo>
                <a:lnTo>
                  <a:pt x="1581912" y="2668536"/>
                </a:lnTo>
                <a:lnTo>
                  <a:pt x="1636776" y="2668536"/>
                </a:lnTo>
                <a:lnTo>
                  <a:pt x="1636776" y="2654820"/>
                </a:lnTo>
                <a:close/>
              </a:path>
              <a:path w="7546975" h="2668904">
                <a:moveTo>
                  <a:pt x="1636776" y="0"/>
                </a:moveTo>
                <a:lnTo>
                  <a:pt x="1581912" y="0"/>
                </a:lnTo>
                <a:lnTo>
                  <a:pt x="1581912" y="13716"/>
                </a:lnTo>
                <a:lnTo>
                  <a:pt x="1636776" y="13716"/>
                </a:lnTo>
                <a:lnTo>
                  <a:pt x="1636776" y="0"/>
                </a:lnTo>
                <a:close/>
              </a:path>
              <a:path w="7546975" h="2668904">
                <a:moveTo>
                  <a:pt x="1684020" y="1014984"/>
                </a:moveTo>
                <a:lnTo>
                  <a:pt x="1629156" y="1014984"/>
                </a:lnTo>
                <a:lnTo>
                  <a:pt x="1629156" y="1028700"/>
                </a:lnTo>
                <a:lnTo>
                  <a:pt x="1684020" y="1028700"/>
                </a:lnTo>
                <a:lnTo>
                  <a:pt x="1684020" y="1014984"/>
                </a:lnTo>
                <a:close/>
              </a:path>
              <a:path w="7546975" h="2668904">
                <a:moveTo>
                  <a:pt x="1690116" y="1123188"/>
                </a:moveTo>
                <a:lnTo>
                  <a:pt x="1635252" y="1123188"/>
                </a:lnTo>
                <a:lnTo>
                  <a:pt x="1635252" y="1136904"/>
                </a:lnTo>
                <a:lnTo>
                  <a:pt x="1690116" y="1136904"/>
                </a:lnTo>
                <a:lnTo>
                  <a:pt x="1690116" y="1123188"/>
                </a:lnTo>
                <a:close/>
              </a:path>
              <a:path w="7546975" h="2668904">
                <a:moveTo>
                  <a:pt x="1732788" y="2654820"/>
                </a:moveTo>
                <a:lnTo>
                  <a:pt x="1677924" y="2654820"/>
                </a:lnTo>
                <a:lnTo>
                  <a:pt x="1677924" y="2668536"/>
                </a:lnTo>
                <a:lnTo>
                  <a:pt x="1732788" y="2668536"/>
                </a:lnTo>
                <a:lnTo>
                  <a:pt x="1732788" y="2654820"/>
                </a:lnTo>
                <a:close/>
              </a:path>
              <a:path w="7546975" h="2668904">
                <a:moveTo>
                  <a:pt x="1732788" y="0"/>
                </a:moveTo>
                <a:lnTo>
                  <a:pt x="1677924" y="0"/>
                </a:lnTo>
                <a:lnTo>
                  <a:pt x="1677924" y="13716"/>
                </a:lnTo>
                <a:lnTo>
                  <a:pt x="1732788" y="13716"/>
                </a:lnTo>
                <a:lnTo>
                  <a:pt x="1732788" y="0"/>
                </a:lnTo>
                <a:close/>
              </a:path>
              <a:path w="7546975" h="2668904">
                <a:moveTo>
                  <a:pt x="1780032" y="1014984"/>
                </a:moveTo>
                <a:lnTo>
                  <a:pt x="1725168" y="1014984"/>
                </a:lnTo>
                <a:lnTo>
                  <a:pt x="1725168" y="1028700"/>
                </a:lnTo>
                <a:lnTo>
                  <a:pt x="1780032" y="1028700"/>
                </a:lnTo>
                <a:lnTo>
                  <a:pt x="1780032" y="1014984"/>
                </a:lnTo>
                <a:close/>
              </a:path>
              <a:path w="7546975" h="2668904">
                <a:moveTo>
                  <a:pt x="1786128" y="1123188"/>
                </a:moveTo>
                <a:lnTo>
                  <a:pt x="1731264" y="1123188"/>
                </a:lnTo>
                <a:lnTo>
                  <a:pt x="1731264" y="1136904"/>
                </a:lnTo>
                <a:lnTo>
                  <a:pt x="1786128" y="1136904"/>
                </a:lnTo>
                <a:lnTo>
                  <a:pt x="1786128" y="1123188"/>
                </a:lnTo>
                <a:close/>
              </a:path>
              <a:path w="7546975" h="2668904">
                <a:moveTo>
                  <a:pt x="1828800" y="2654820"/>
                </a:moveTo>
                <a:lnTo>
                  <a:pt x="1773936" y="2654820"/>
                </a:lnTo>
                <a:lnTo>
                  <a:pt x="1773936" y="2668536"/>
                </a:lnTo>
                <a:lnTo>
                  <a:pt x="1828800" y="2668536"/>
                </a:lnTo>
                <a:lnTo>
                  <a:pt x="1828800" y="2654820"/>
                </a:lnTo>
                <a:close/>
              </a:path>
              <a:path w="7546975" h="2668904">
                <a:moveTo>
                  <a:pt x="1828800" y="0"/>
                </a:moveTo>
                <a:lnTo>
                  <a:pt x="1773936" y="0"/>
                </a:lnTo>
                <a:lnTo>
                  <a:pt x="1773936" y="13716"/>
                </a:lnTo>
                <a:lnTo>
                  <a:pt x="1828800" y="13716"/>
                </a:lnTo>
                <a:lnTo>
                  <a:pt x="1828800" y="0"/>
                </a:lnTo>
                <a:close/>
              </a:path>
              <a:path w="7546975" h="2668904">
                <a:moveTo>
                  <a:pt x="1876044" y="1014984"/>
                </a:moveTo>
                <a:lnTo>
                  <a:pt x="1821180" y="1014984"/>
                </a:lnTo>
                <a:lnTo>
                  <a:pt x="1821180" y="1028700"/>
                </a:lnTo>
                <a:lnTo>
                  <a:pt x="1876044" y="1028700"/>
                </a:lnTo>
                <a:lnTo>
                  <a:pt x="1876044" y="1014984"/>
                </a:lnTo>
                <a:close/>
              </a:path>
              <a:path w="7546975" h="2668904">
                <a:moveTo>
                  <a:pt x="1882140" y="1123188"/>
                </a:moveTo>
                <a:lnTo>
                  <a:pt x="1827276" y="1123188"/>
                </a:lnTo>
                <a:lnTo>
                  <a:pt x="1827276" y="1136904"/>
                </a:lnTo>
                <a:lnTo>
                  <a:pt x="1882140" y="1136904"/>
                </a:lnTo>
                <a:lnTo>
                  <a:pt x="1882140" y="1123188"/>
                </a:lnTo>
                <a:close/>
              </a:path>
              <a:path w="7546975" h="2668904">
                <a:moveTo>
                  <a:pt x="1924812" y="2654820"/>
                </a:moveTo>
                <a:lnTo>
                  <a:pt x="1869948" y="2654820"/>
                </a:lnTo>
                <a:lnTo>
                  <a:pt x="1869948" y="2668536"/>
                </a:lnTo>
                <a:lnTo>
                  <a:pt x="1924812" y="2668536"/>
                </a:lnTo>
                <a:lnTo>
                  <a:pt x="1924812" y="2654820"/>
                </a:lnTo>
                <a:close/>
              </a:path>
              <a:path w="7546975" h="2668904">
                <a:moveTo>
                  <a:pt x="1924812" y="0"/>
                </a:moveTo>
                <a:lnTo>
                  <a:pt x="1869948" y="0"/>
                </a:lnTo>
                <a:lnTo>
                  <a:pt x="1869948" y="13716"/>
                </a:lnTo>
                <a:lnTo>
                  <a:pt x="1924812" y="13716"/>
                </a:lnTo>
                <a:lnTo>
                  <a:pt x="1924812" y="0"/>
                </a:lnTo>
                <a:close/>
              </a:path>
              <a:path w="7546975" h="2668904">
                <a:moveTo>
                  <a:pt x="1972056" y="1014984"/>
                </a:moveTo>
                <a:lnTo>
                  <a:pt x="1917192" y="1014984"/>
                </a:lnTo>
                <a:lnTo>
                  <a:pt x="1917192" y="1028700"/>
                </a:lnTo>
                <a:lnTo>
                  <a:pt x="1972056" y="1028700"/>
                </a:lnTo>
                <a:lnTo>
                  <a:pt x="1972056" y="1014984"/>
                </a:lnTo>
                <a:close/>
              </a:path>
              <a:path w="7546975" h="2668904">
                <a:moveTo>
                  <a:pt x="1978152" y="1123188"/>
                </a:moveTo>
                <a:lnTo>
                  <a:pt x="1923288" y="1123188"/>
                </a:lnTo>
                <a:lnTo>
                  <a:pt x="1923288" y="1136904"/>
                </a:lnTo>
                <a:lnTo>
                  <a:pt x="1978152" y="1136904"/>
                </a:lnTo>
                <a:lnTo>
                  <a:pt x="1978152" y="1123188"/>
                </a:lnTo>
                <a:close/>
              </a:path>
              <a:path w="7546975" h="2668904">
                <a:moveTo>
                  <a:pt x="2020824" y="2654820"/>
                </a:moveTo>
                <a:lnTo>
                  <a:pt x="1965960" y="2654820"/>
                </a:lnTo>
                <a:lnTo>
                  <a:pt x="1965960" y="2668536"/>
                </a:lnTo>
                <a:lnTo>
                  <a:pt x="2020824" y="2668536"/>
                </a:lnTo>
                <a:lnTo>
                  <a:pt x="2020824" y="2654820"/>
                </a:lnTo>
                <a:close/>
              </a:path>
              <a:path w="7546975" h="2668904">
                <a:moveTo>
                  <a:pt x="2020824" y="0"/>
                </a:moveTo>
                <a:lnTo>
                  <a:pt x="1965960" y="0"/>
                </a:lnTo>
                <a:lnTo>
                  <a:pt x="1965960" y="13716"/>
                </a:lnTo>
                <a:lnTo>
                  <a:pt x="2020824" y="13716"/>
                </a:lnTo>
                <a:lnTo>
                  <a:pt x="2020824" y="0"/>
                </a:lnTo>
                <a:close/>
              </a:path>
              <a:path w="7546975" h="2668904">
                <a:moveTo>
                  <a:pt x="2068068" y="1014984"/>
                </a:moveTo>
                <a:lnTo>
                  <a:pt x="2013204" y="1014984"/>
                </a:lnTo>
                <a:lnTo>
                  <a:pt x="2013204" y="1028700"/>
                </a:lnTo>
                <a:lnTo>
                  <a:pt x="2068068" y="1028700"/>
                </a:lnTo>
                <a:lnTo>
                  <a:pt x="2068068" y="1014984"/>
                </a:lnTo>
                <a:close/>
              </a:path>
              <a:path w="7546975" h="2668904">
                <a:moveTo>
                  <a:pt x="2074164" y="1123188"/>
                </a:moveTo>
                <a:lnTo>
                  <a:pt x="2019300" y="1123188"/>
                </a:lnTo>
                <a:lnTo>
                  <a:pt x="2019300" y="1136904"/>
                </a:lnTo>
                <a:lnTo>
                  <a:pt x="2074164" y="1136904"/>
                </a:lnTo>
                <a:lnTo>
                  <a:pt x="2074164" y="1123188"/>
                </a:lnTo>
                <a:close/>
              </a:path>
              <a:path w="7546975" h="2668904">
                <a:moveTo>
                  <a:pt x="2116836" y="2654820"/>
                </a:moveTo>
                <a:lnTo>
                  <a:pt x="2061972" y="2654820"/>
                </a:lnTo>
                <a:lnTo>
                  <a:pt x="2061972" y="2668536"/>
                </a:lnTo>
                <a:lnTo>
                  <a:pt x="2116836" y="2668536"/>
                </a:lnTo>
                <a:lnTo>
                  <a:pt x="2116836" y="2654820"/>
                </a:lnTo>
                <a:close/>
              </a:path>
              <a:path w="7546975" h="2668904">
                <a:moveTo>
                  <a:pt x="2116836" y="0"/>
                </a:moveTo>
                <a:lnTo>
                  <a:pt x="2061972" y="0"/>
                </a:lnTo>
                <a:lnTo>
                  <a:pt x="2061972" y="13716"/>
                </a:lnTo>
                <a:lnTo>
                  <a:pt x="2116836" y="13716"/>
                </a:lnTo>
                <a:lnTo>
                  <a:pt x="2116836" y="0"/>
                </a:lnTo>
                <a:close/>
              </a:path>
              <a:path w="7546975" h="2668904">
                <a:moveTo>
                  <a:pt x="2164080" y="1014984"/>
                </a:moveTo>
                <a:lnTo>
                  <a:pt x="2109216" y="1014984"/>
                </a:lnTo>
                <a:lnTo>
                  <a:pt x="2109216" y="1028700"/>
                </a:lnTo>
                <a:lnTo>
                  <a:pt x="2164080" y="1028700"/>
                </a:lnTo>
                <a:lnTo>
                  <a:pt x="2164080" y="1014984"/>
                </a:lnTo>
                <a:close/>
              </a:path>
              <a:path w="7546975" h="2668904">
                <a:moveTo>
                  <a:pt x="2170176" y="1123188"/>
                </a:moveTo>
                <a:lnTo>
                  <a:pt x="2115312" y="1123188"/>
                </a:lnTo>
                <a:lnTo>
                  <a:pt x="2115312" y="1136904"/>
                </a:lnTo>
                <a:lnTo>
                  <a:pt x="2170176" y="1136904"/>
                </a:lnTo>
                <a:lnTo>
                  <a:pt x="2170176" y="1123188"/>
                </a:lnTo>
                <a:close/>
              </a:path>
              <a:path w="7546975" h="2668904">
                <a:moveTo>
                  <a:pt x="2212848" y="2654820"/>
                </a:moveTo>
                <a:lnTo>
                  <a:pt x="2157984" y="2654820"/>
                </a:lnTo>
                <a:lnTo>
                  <a:pt x="2157984" y="2668536"/>
                </a:lnTo>
                <a:lnTo>
                  <a:pt x="2212848" y="2668536"/>
                </a:lnTo>
                <a:lnTo>
                  <a:pt x="2212848" y="2654820"/>
                </a:lnTo>
                <a:close/>
              </a:path>
              <a:path w="7546975" h="2668904">
                <a:moveTo>
                  <a:pt x="2212848" y="0"/>
                </a:moveTo>
                <a:lnTo>
                  <a:pt x="2157984" y="0"/>
                </a:lnTo>
                <a:lnTo>
                  <a:pt x="2157984" y="13716"/>
                </a:lnTo>
                <a:lnTo>
                  <a:pt x="2212848" y="13716"/>
                </a:lnTo>
                <a:lnTo>
                  <a:pt x="2212848" y="0"/>
                </a:lnTo>
                <a:close/>
              </a:path>
              <a:path w="7546975" h="2668904">
                <a:moveTo>
                  <a:pt x="2260092" y="1014984"/>
                </a:moveTo>
                <a:lnTo>
                  <a:pt x="2205228" y="1014984"/>
                </a:lnTo>
                <a:lnTo>
                  <a:pt x="2205228" y="1028700"/>
                </a:lnTo>
                <a:lnTo>
                  <a:pt x="2260092" y="1028700"/>
                </a:lnTo>
                <a:lnTo>
                  <a:pt x="2260092" y="1014984"/>
                </a:lnTo>
                <a:close/>
              </a:path>
              <a:path w="7546975" h="2668904">
                <a:moveTo>
                  <a:pt x="2266188" y="1123188"/>
                </a:moveTo>
                <a:lnTo>
                  <a:pt x="2211324" y="1123188"/>
                </a:lnTo>
                <a:lnTo>
                  <a:pt x="2211324" y="1136904"/>
                </a:lnTo>
                <a:lnTo>
                  <a:pt x="2266188" y="1136904"/>
                </a:lnTo>
                <a:lnTo>
                  <a:pt x="2266188" y="1123188"/>
                </a:lnTo>
                <a:close/>
              </a:path>
              <a:path w="7546975" h="2668904">
                <a:moveTo>
                  <a:pt x="2308860" y="2654820"/>
                </a:moveTo>
                <a:lnTo>
                  <a:pt x="2253996" y="2654820"/>
                </a:lnTo>
                <a:lnTo>
                  <a:pt x="2253996" y="2668536"/>
                </a:lnTo>
                <a:lnTo>
                  <a:pt x="2308860" y="2668536"/>
                </a:lnTo>
                <a:lnTo>
                  <a:pt x="2308860" y="2654820"/>
                </a:lnTo>
                <a:close/>
              </a:path>
              <a:path w="7546975" h="2668904">
                <a:moveTo>
                  <a:pt x="2308860" y="0"/>
                </a:moveTo>
                <a:lnTo>
                  <a:pt x="2253996" y="0"/>
                </a:lnTo>
                <a:lnTo>
                  <a:pt x="2253996" y="13716"/>
                </a:lnTo>
                <a:lnTo>
                  <a:pt x="2308860" y="13716"/>
                </a:lnTo>
                <a:lnTo>
                  <a:pt x="2308860" y="0"/>
                </a:lnTo>
                <a:close/>
              </a:path>
              <a:path w="7546975" h="2668904">
                <a:moveTo>
                  <a:pt x="2356104" y="1014984"/>
                </a:moveTo>
                <a:lnTo>
                  <a:pt x="2301240" y="1014984"/>
                </a:lnTo>
                <a:lnTo>
                  <a:pt x="2301240" y="1028700"/>
                </a:lnTo>
                <a:lnTo>
                  <a:pt x="2356104" y="1028700"/>
                </a:lnTo>
                <a:lnTo>
                  <a:pt x="2356104" y="1014984"/>
                </a:lnTo>
                <a:close/>
              </a:path>
              <a:path w="7546975" h="2668904">
                <a:moveTo>
                  <a:pt x="2362200" y="1123188"/>
                </a:moveTo>
                <a:lnTo>
                  <a:pt x="2307336" y="1123188"/>
                </a:lnTo>
                <a:lnTo>
                  <a:pt x="2307336" y="1136904"/>
                </a:lnTo>
                <a:lnTo>
                  <a:pt x="2362200" y="1136904"/>
                </a:lnTo>
                <a:lnTo>
                  <a:pt x="2362200" y="1123188"/>
                </a:lnTo>
                <a:close/>
              </a:path>
              <a:path w="7546975" h="2668904">
                <a:moveTo>
                  <a:pt x="2403348" y="0"/>
                </a:moveTo>
                <a:lnTo>
                  <a:pt x="2350008" y="0"/>
                </a:lnTo>
                <a:lnTo>
                  <a:pt x="2350008" y="13716"/>
                </a:lnTo>
                <a:lnTo>
                  <a:pt x="2403348" y="13716"/>
                </a:lnTo>
                <a:lnTo>
                  <a:pt x="2403348" y="0"/>
                </a:lnTo>
                <a:close/>
              </a:path>
              <a:path w="7546975" h="2668904">
                <a:moveTo>
                  <a:pt x="2404872" y="2654820"/>
                </a:moveTo>
                <a:lnTo>
                  <a:pt x="2350008" y="2654820"/>
                </a:lnTo>
                <a:lnTo>
                  <a:pt x="2350008" y="2668536"/>
                </a:lnTo>
                <a:lnTo>
                  <a:pt x="2404872" y="2668536"/>
                </a:lnTo>
                <a:lnTo>
                  <a:pt x="2404872" y="2654820"/>
                </a:lnTo>
                <a:close/>
              </a:path>
              <a:path w="7546975" h="2668904">
                <a:moveTo>
                  <a:pt x="2452116" y="1014984"/>
                </a:moveTo>
                <a:lnTo>
                  <a:pt x="2397252" y="1014984"/>
                </a:lnTo>
                <a:lnTo>
                  <a:pt x="2397252" y="1028700"/>
                </a:lnTo>
                <a:lnTo>
                  <a:pt x="2452116" y="1028700"/>
                </a:lnTo>
                <a:lnTo>
                  <a:pt x="2452116" y="1014984"/>
                </a:lnTo>
                <a:close/>
              </a:path>
              <a:path w="7546975" h="2668904">
                <a:moveTo>
                  <a:pt x="2458212" y="1123188"/>
                </a:moveTo>
                <a:lnTo>
                  <a:pt x="2403348" y="1123188"/>
                </a:lnTo>
                <a:lnTo>
                  <a:pt x="2403348" y="1136904"/>
                </a:lnTo>
                <a:lnTo>
                  <a:pt x="2458212" y="1136904"/>
                </a:lnTo>
                <a:lnTo>
                  <a:pt x="2458212" y="1123188"/>
                </a:lnTo>
                <a:close/>
              </a:path>
              <a:path w="7546975" h="2668904">
                <a:moveTo>
                  <a:pt x="2499360" y="0"/>
                </a:moveTo>
                <a:lnTo>
                  <a:pt x="2444496" y="0"/>
                </a:lnTo>
                <a:lnTo>
                  <a:pt x="2444496" y="13716"/>
                </a:lnTo>
                <a:lnTo>
                  <a:pt x="2499360" y="13716"/>
                </a:lnTo>
                <a:lnTo>
                  <a:pt x="2499360" y="0"/>
                </a:lnTo>
                <a:close/>
              </a:path>
              <a:path w="7546975" h="2668904">
                <a:moveTo>
                  <a:pt x="2500884" y="2654820"/>
                </a:moveTo>
                <a:lnTo>
                  <a:pt x="2446020" y="2654820"/>
                </a:lnTo>
                <a:lnTo>
                  <a:pt x="2446020" y="2668536"/>
                </a:lnTo>
                <a:lnTo>
                  <a:pt x="2500884" y="2668536"/>
                </a:lnTo>
                <a:lnTo>
                  <a:pt x="2500884" y="2654820"/>
                </a:lnTo>
                <a:close/>
              </a:path>
              <a:path w="7546975" h="2668904">
                <a:moveTo>
                  <a:pt x="2546604" y="1014984"/>
                </a:moveTo>
                <a:lnTo>
                  <a:pt x="2493264" y="1014984"/>
                </a:lnTo>
                <a:lnTo>
                  <a:pt x="2493264" y="1028700"/>
                </a:lnTo>
                <a:lnTo>
                  <a:pt x="2546604" y="1028700"/>
                </a:lnTo>
                <a:lnTo>
                  <a:pt x="2546604" y="1014984"/>
                </a:lnTo>
                <a:close/>
              </a:path>
              <a:path w="7546975" h="2668904">
                <a:moveTo>
                  <a:pt x="2554224" y="1123188"/>
                </a:moveTo>
                <a:lnTo>
                  <a:pt x="2499360" y="1123188"/>
                </a:lnTo>
                <a:lnTo>
                  <a:pt x="2499360" y="1136904"/>
                </a:lnTo>
                <a:lnTo>
                  <a:pt x="2554224" y="1136904"/>
                </a:lnTo>
                <a:lnTo>
                  <a:pt x="2554224" y="1123188"/>
                </a:lnTo>
                <a:close/>
              </a:path>
              <a:path w="7546975" h="2668904">
                <a:moveTo>
                  <a:pt x="2595372" y="0"/>
                </a:moveTo>
                <a:lnTo>
                  <a:pt x="2540508" y="0"/>
                </a:lnTo>
                <a:lnTo>
                  <a:pt x="2540508" y="13716"/>
                </a:lnTo>
                <a:lnTo>
                  <a:pt x="2595372" y="13716"/>
                </a:lnTo>
                <a:lnTo>
                  <a:pt x="2595372" y="0"/>
                </a:lnTo>
                <a:close/>
              </a:path>
              <a:path w="7546975" h="2668904">
                <a:moveTo>
                  <a:pt x="2596896" y="2654820"/>
                </a:moveTo>
                <a:lnTo>
                  <a:pt x="2542032" y="2654820"/>
                </a:lnTo>
                <a:lnTo>
                  <a:pt x="2542032" y="2668536"/>
                </a:lnTo>
                <a:lnTo>
                  <a:pt x="2596896" y="2668536"/>
                </a:lnTo>
                <a:lnTo>
                  <a:pt x="2596896" y="2654820"/>
                </a:lnTo>
                <a:close/>
              </a:path>
              <a:path w="7546975" h="2668904">
                <a:moveTo>
                  <a:pt x="2642616" y="1014984"/>
                </a:moveTo>
                <a:lnTo>
                  <a:pt x="2587752" y="1014984"/>
                </a:lnTo>
                <a:lnTo>
                  <a:pt x="2587752" y="1028700"/>
                </a:lnTo>
                <a:lnTo>
                  <a:pt x="2642616" y="1028700"/>
                </a:lnTo>
                <a:lnTo>
                  <a:pt x="2642616" y="1014984"/>
                </a:lnTo>
                <a:close/>
              </a:path>
              <a:path w="7546975" h="2668904">
                <a:moveTo>
                  <a:pt x="2650236" y="1123188"/>
                </a:moveTo>
                <a:lnTo>
                  <a:pt x="2595372" y="1123188"/>
                </a:lnTo>
                <a:lnTo>
                  <a:pt x="2595372" y="1136904"/>
                </a:lnTo>
                <a:lnTo>
                  <a:pt x="2650236" y="1136904"/>
                </a:lnTo>
                <a:lnTo>
                  <a:pt x="2650236" y="1123188"/>
                </a:lnTo>
                <a:close/>
              </a:path>
              <a:path w="7546975" h="2668904">
                <a:moveTo>
                  <a:pt x="2691384" y="0"/>
                </a:moveTo>
                <a:lnTo>
                  <a:pt x="2636520" y="0"/>
                </a:lnTo>
                <a:lnTo>
                  <a:pt x="2636520" y="13716"/>
                </a:lnTo>
                <a:lnTo>
                  <a:pt x="2691384" y="13716"/>
                </a:lnTo>
                <a:lnTo>
                  <a:pt x="2691384" y="0"/>
                </a:lnTo>
                <a:close/>
              </a:path>
              <a:path w="7546975" h="2668904">
                <a:moveTo>
                  <a:pt x="2692908" y="2654820"/>
                </a:moveTo>
                <a:lnTo>
                  <a:pt x="2638044" y="2654820"/>
                </a:lnTo>
                <a:lnTo>
                  <a:pt x="2638044" y="2668536"/>
                </a:lnTo>
                <a:lnTo>
                  <a:pt x="2692908" y="2668536"/>
                </a:lnTo>
                <a:lnTo>
                  <a:pt x="2692908" y="2654820"/>
                </a:lnTo>
                <a:close/>
              </a:path>
              <a:path w="7546975" h="2668904">
                <a:moveTo>
                  <a:pt x="2738628" y="1014984"/>
                </a:moveTo>
                <a:lnTo>
                  <a:pt x="2683764" y="1014984"/>
                </a:lnTo>
                <a:lnTo>
                  <a:pt x="2683764" y="1028700"/>
                </a:lnTo>
                <a:lnTo>
                  <a:pt x="2738628" y="1028700"/>
                </a:lnTo>
                <a:lnTo>
                  <a:pt x="2738628" y="1014984"/>
                </a:lnTo>
                <a:close/>
              </a:path>
              <a:path w="7546975" h="2668904">
                <a:moveTo>
                  <a:pt x="2746248" y="1123188"/>
                </a:moveTo>
                <a:lnTo>
                  <a:pt x="2691384" y="1123188"/>
                </a:lnTo>
                <a:lnTo>
                  <a:pt x="2691384" y="1136904"/>
                </a:lnTo>
                <a:lnTo>
                  <a:pt x="2746248" y="1136904"/>
                </a:lnTo>
                <a:lnTo>
                  <a:pt x="2746248" y="1123188"/>
                </a:lnTo>
                <a:close/>
              </a:path>
              <a:path w="7546975" h="2668904">
                <a:moveTo>
                  <a:pt x="2763012" y="943356"/>
                </a:moveTo>
                <a:lnTo>
                  <a:pt x="2749296" y="943356"/>
                </a:lnTo>
                <a:lnTo>
                  <a:pt x="2749296" y="998220"/>
                </a:lnTo>
                <a:lnTo>
                  <a:pt x="2763012" y="998220"/>
                </a:lnTo>
                <a:lnTo>
                  <a:pt x="2763012" y="943356"/>
                </a:lnTo>
                <a:close/>
              </a:path>
              <a:path w="7546975" h="2668904">
                <a:moveTo>
                  <a:pt x="2763012" y="847344"/>
                </a:moveTo>
                <a:lnTo>
                  <a:pt x="2749296" y="847344"/>
                </a:lnTo>
                <a:lnTo>
                  <a:pt x="2749296" y="902208"/>
                </a:lnTo>
                <a:lnTo>
                  <a:pt x="2763012" y="902208"/>
                </a:lnTo>
                <a:lnTo>
                  <a:pt x="2763012" y="847344"/>
                </a:lnTo>
                <a:close/>
              </a:path>
              <a:path w="7546975" h="2668904">
                <a:moveTo>
                  <a:pt x="2763012" y="751332"/>
                </a:moveTo>
                <a:lnTo>
                  <a:pt x="2749296" y="751332"/>
                </a:lnTo>
                <a:lnTo>
                  <a:pt x="2749296" y="806196"/>
                </a:lnTo>
                <a:lnTo>
                  <a:pt x="2763012" y="806196"/>
                </a:lnTo>
                <a:lnTo>
                  <a:pt x="2763012" y="751332"/>
                </a:lnTo>
                <a:close/>
              </a:path>
              <a:path w="7546975" h="2668904">
                <a:moveTo>
                  <a:pt x="2763012" y="655320"/>
                </a:moveTo>
                <a:lnTo>
                  <a:pt x="2749296" y="655320"/>
                </a:lnTo>
                <a:lnTo>
                  <a:pt x="2749296" y="710184"/>
                </a:lnTo>
                <a:lnTo>
                  <a:pt x="2763012" y="710184"/>
                </a:lnTo>
                <a:lnTo>
                  <a:pt x="2763012" y="655320"/>
                </a:lnTo>
                <a:close/>
              </a:path>
              <a:path w="7546975" h="2668904">
                <a:moveTo>
                  <a:pt x="2763012" y="559308"/>
                </a:moveTo>
                <a:lnTo>
                  <a:pt x="2749296" y="559308"/>
                </a:lnTo>
                <a:lnTo>
                  <a:pt x="2749296" y="614172"/>
                </a:lnTo>
                <a:lnTo>
                  <a:pt x="2763012" y="614172"/>
                </a:lnTo>
                <a:lnTo>
                  <a:pt x="2763012" y="559308"/>
                </a:lnTo>
                <a:close/>
              </a:path>
              <a:path w="7546975" h="2668904">
                <a:moveTo>
                  <a:pt x="2763012" y="463296"/>
                </a:moveTo>
                <a:lnTo>
                  <a:pt x="2749296" y="463296"/>
                </a:lnTo>
                <a:lnTo>
                  <a:pt x="2749296" y="518160"/>
                </a:lnTo>
                <a:lnTo>
                  <a:pt x="2763012" y="518160"/>
                </a:lnTo>
                <a:lnTo>
                  <a:pt x="2763012" y="463296"/>
                </a:lnTo>
                <a:close/>
              </a:path>
              <a:path w="7546975" h="2668904">
                <a:moveTo>
                  <a:pt x="2763012" y="367284"/>
                </a:moveTo>
                <a:lnTo>
                  <a:pt x="2749296" y="367284"/>
                </a:lnTo>
                <a:lnTo>
                  <a:pt x="2749296" y="422148"/>
                </a:lnTo>
                <a:lnTo>
                  <a:pt x="2763012" y="422148"/>
                </a:lnTo>
                <a:lnTo>
                  <a:pt x="2763012" y="367284"/>
                </a:lnTo>
                <a:close/>
              </a:path>
              <a:path w="7546975" h="2668904">
                <a:moveTo>
                  <a:pt x="2763012" y="271272"/>
                </a:moveTo>
                <a:lnTo>
                  <a:pt x="2749296" y="271272"/>
                </a:lnTo>
                <a:lnTo>
                  <a:pt x="2749296" y="326136"/>
                </a:lnTo>
                <a:lnTo>
                  <a:pt x="2763012" y="326136"/>
                </a:lnTo>
                <a:lnTo>
                  <a:pt x="2763012" y="271272"/>
                </a:lnTo>
                <a:close/>
              </a:path>
              <a:path w="7546975" h="2668904">
                <a:moveTo>
                  <a:pt x="2763012" y="175260"/>
                </a:moveTo>
                <a:lnTo>
                  <a:pt x="2749296" y="175260"/>
                </a:lnTo>
                <a:lnTo>
                  <a:pt x="2749296" y="230124"/>
                </a:lnTo>
                <a:lnTo>
                  <a:pt x="2763012" y="230124"/>
                </a:lnTo>
                <a:lnTo>
                  <a:pt x="2763012" y="175260"/>
                </a:lnTo>
                <a:close/>
              </a:path>
              <a:path w="7546975" h="2668904">
                <a:moveTo>
                  <a:pt x="2763012" y="79248"/>
                </a:moveTo>
                <a:lnTo>
                  <a:pt x="2749296" y="79248"/>
                </a:lnTo>
                <a:lnTo>
                  <a:pt x="2749296" y="134112"/>
                </a:lnTo>
                <a:lnTo>
                  <a:pt x="2763012" y="134112"/>
                </a:lnTo>
                <a:lnTo>
                  <a:pt x="2763012" y="79248"/>
                </a:lnTo>
                <a:close/>
              </a:path>
              <a:path w="7546975" h="2668904">
                <a:moveTo>
                  <a:pt x="2763012" y="0"/>
                </a:moveTo>
                <a:lnTo>
                  <a:pt x="2732532" y="0"/>
                </a:lnTo>
                <a:lnTo>
                  <a:pt x="2732532" y="13716"/>
                </a:lnTo>
                <a:lnTo>
                  <a:pt x="2749296" y="13716"/>
                </a:lnTo>
                <a:lnTo>
                  <a:pt x="2749296" y="38100"/>
                </a:lnTo>
                <a:lnTo>
                  <a:pt x="2763012" y="38100"/>
                </a:lnTo>
                <a:lnTo>
                  <a:pt x="2763012" y="13716"/>
                </a:lnTo>
                <a:lnTo>
                  <a:pt x="2763012" y="7620"/>
                </a:lnTo>
                <a:lnTo>
                  <a:pt x="2763012" y="0"/>
                </a:lnTo>
                <a:close/>
              </a:path>
              <a:path w="7546975" h="2668904">
                <a:moveTo>
                  <a:pt x="2788920" y="2654820"/>
                </a:moveTo>
                <a:lnTo>
                  <a:pt x="2734056" y="2654820"/>
                </a:lnTo>
                <a:lnTo>
                  <a:pt x="2734056" y="2668536"/>
                </a:lnTo>
                <a:lnTo>
                  <a:pt x="2788920" y="2668536"/>
                </a:lnTo>
                <a:lnTo>
                  <a:pt x="2788920" y="2654820"/>
                </a:lnTo>
                <a:close/>
              </a:path>
              <a:path w="7546975" h="2668904">
                <a:moveTo>
                  <a:pt x="2842260" y="1123188"/>
                </a:moveTo>
                <a:lnTo>
                  <a:pt x="2787396" y="1123188"/>
                </a:lnTo>
                <a:lnTo>
                  <a:pt x="2787396" y="1136904"/>
                </a:lnTo>
                <a:lnTo>
                  <a:pt x="2842260" y="1136904"/>
                </a:lnTo>
                <a:lnTo>
                  <a:pt x="2842260" y="1123188"/>
                </a:lnTo>
                <a:close/>
              </a:path>
              <a:path w="7546975" h="2668904">
                <a:moveTo>
                  <a:pt x="2884932" y="2654820"/>
                </a:moveTo>
                <a:lnTo>
                  <a:pt x="2830068" y="2654820"/>
                </a:lnTo>
                <a:lnTo>
                  <a:pt x="2830068" y="2668536"/>
                </a:lnTo>
                <a:lnTo>
                  <a:pt x="2884932" y="2668536"/>
                </a:lnTo>
                <a:lnTo>
                  <a:pt x="2884932" y="2654820"/>
                </a:lnTo>
                <a:close/>
              </a:path>
              <a:path w="7546975" h="2668904">
                <a:moveTo>
                  <a:pt x="2938272" y="1123188"/>
                </a:moveTo>
                <a:lnTo>
                  <a:pt x="2883408" y="1123188"/>
                </a:lnTo>
                <a:lnTo>
                  <a:pt x="2883408" y="1136904"/>
                </a:lnTo>
                <a:lnTo>
                  <a:pt x="2938272" y="1136904"/>
                </a:lnTo>
                <a:lnTo>
                  <a:pt x="2938272" y="1123188"/>
                </a:lnTo>
                <a:close/>
              </a:path>
              <a:path w="7546975" h="2668904">
                <a:moveTo>
                  <a:pt x="2980944" y="2654820"/>
                </a:moveTo>
                <a:lnTo>
                  <a:pt x="2926080" y="2654820"/>
                </a:lnTo>
                <a:lnTo>
                  <a:pt x="2926080" y="2668536"/>
                </a:lnTo>
                <a:lnTo>
                  <a:pt x="2980944" y="2668536"/>
                </a:lnTo>
                <a:lnTo>
                  <a:pt x="2980944" y="2654820"/>
                </a:lnTo>
                <a:close/>
              </a:path>
              <a:path w="7546975" h="2668904">
                <a:moveTo>
                  <a:pt x="3034284" y="1123188"/>
                </a:moveTo>
                <a:lnTo>
                  <a:pt x="2979420" y="1123188"/>
                </a:lnTo>
                <a:lnTo>
                  <a:pt x="2979420" y="1136904"/>
                </a:lnTo>
                <a:lnTo>
                  <a:pt x="3034284" y="1136904"/>
                </a:lnTo>
                <a:lnTo>
                  <a:pt x="3034284" y="1123188"/>
                </a:lnTo>
                <a:close/>
              </a:path>
              <a:path w="7546975" h="2668904">
                <a:moveTo>
                  <a:pt x="3076956" y="2654820"/>
                </a:moveTo>
                <a:lnTo>
                  <a:pt x="3022092" y="2654820"/>
                </a:lnTo>
                <a:lnTo>
                  <a:pt x="3022092" y="2668536"/>
                </a:lnTo>
                <a:lnTo>
                  <a:pt x="3076956" y="2668536"/>
                </a:lnTo>
                <a:lnTo>
                  <a:pt x="3076956" y="2654820"/>
                </a:lnTo>
                <a:close/>
              </a:path>
              <a:path w="7546975" h="2668904">
                <a:moveTo>
                  <a:pt x="3130296" y="1123188"/>
                </a:moveTo>
                <a:lnTo>
                  <a:pt x="3075432" y="1123188"/>
                </a:lnTo>
                <a:lnTo>
                  <a:pt x="3075432" y="1136904"/>
                </a:lnTo>
                <a:lnTo>
                  <a:pt x="3130296" y="1136904"/>
                </a:lnTo>
                <a:lnTo>
                  <a:pt x="3130296" y="1123188"/>
                </a:lnTo>
                <a:close/>
              </a:path>
              <a:path w="7546975" h="2668904">
                <a:moveTo>
                  <a:pt x="3172968" y="2654820"/>
                </a:moveTo>
                <a:lnTo>
                  <a:pt x="3118104" y="2654820"/>
                </a:lnTo>
                <a:lnTo>
                  <a:pt x="3118104" y="2668536"/>
                </a:lnTo>
                <a:lnTo>
                  <a:pt x="3172968" y="2668536"/>
                </a:lnTo>
                <a:lnTo>
                  <a:pt x="3172968" y="2654820"/>
                </a:lnTo>
                <a:close/>
              </a:path>
              <a:path w="7546975" h="2668904">
                <a:moveTo>
                  <a:pt x="3226308" y="1123188"/>
                </a:moveTo>
                <a:lnTo>
                  <a:pt x="3171444" y="1123188"/>
                </a:lnTo>
                <a:lnTo>
                  <a:pt x="3171444" y="1136904"/>
                </a:lnTo>
                <a:lnTo>
                  <a:pt x="3226308" y="1136904"/>
                </a:lnTo>
                <a:lnTo>
                  <a:pt x="3226308" y="1123188"/>
                </a:lnTo>
                <a:close/>
              </a:path>
              <a:path w="7546975" h="2668904">
                <a:moveTo>
                  <a:pt x="3268980" y="2654820"/>
                </a:moveTo>
                <a:lnTo>
                  <a:pt x="3214116" y="2654820"/>
                </a:lnTo>
                <a:lnTo>
                  <a:pt x="3214116" y="2668536"/>
                </a:lnTo>
                <a:lnTo>
                  <a:pt x="3268980" y="2668536"/>
                </a:lnTo>
                <a:lnTo>
                  <a:pt x="3268980" y="2654820"/>
                </a:lnTo>
                <a:close/>
              </a:path>
              <a:path w="7546975" h="2668904">
                <a:moveTo>
                  <a:pt x="3322320" y="1123188"/>
                </a:moveTo>
                <a:lnTo>
                  <a:pt x="3267456" y="1123188"/>
                </a:lnTo>
                <a:lnTo>
                  <a:pt x="3267456" y="1136904"/>
                </a:lnTo>
                <a:lnTo>
                  <a:pt x="3322320" y="1136904"/>
                </a:lnTo>
                <a:lnTo>
                  <a:pt x="3322320" y="1123188"/>
                </a:lnTo>
                <a:close/>
              </a:path>
              <a:path w="7546975" h="2668904">
                <a:moveTo>
                  <a:pt x="3364992" y="2654820"/>
                </a:moveTo>
                <a:lnTo>
                  <a:pt x="3310128" y="2654820"/>
                </a:lnTo>
                <a:lnTo>
                  <a:pt x="3310128" y="2668536"/>
                </a:lnTo>
                <a:lnTo>
                  <a:pt x="3364992" y="2668536"/>
                </a:lnTo>
                <a:lnTo>
                  <a:pt x="3364992" y="2654820"/>
                </a:lnTo>
                <a:close/>
              </a:path>
              <a:path w="7546975" h="2668904">
                <a:moveTo>
                  <a:pt x="3418332" y="1123188"/>
                </a:moveTo>
                <a:lnTo>
                  <a:pt x="3363468" y="1123188"/>
                </a:lnTo>
                <a:lnTo>
                  <a:pt x="3363468" y="1136904"/>
                </a:lnTo>
                <a:lnTo>
                  <a:pt x="3418332" y="1136904"/>
                </a:lnTo>
                <a:lnTo>
                  <a:pt x="3418332" y="1123188"/>
                </a:lnTo>
                <a:close/>
              </a:path>
              <a:path w="7546975" h="2668904">
                <a:moveTo>
                  <a:pt x="3461004" y="2654820"/>
                </a:moveTo>
                <a:lnTo>
                  <a:pt x="3406140" y="2654820"/>
                </a:lnTo>
                <a:lnTo>
                  <a:pt x="3406140" y="2668536"/>
                </a:lnTo>
                <a:lnTo>
                  <a:pt x="3461004" y="2668536"/>
                </a:lnTo>
                <a:lnTo>
                  <a:pt x="3461004" y="2654820"/>
                </a:lnTo>
                <a:close/>
              </a:path>
              <a:path w="7546975" h="2668904">
                <a:moveTo>
                  <a:pt x="3514344" y="1123188"/>
                </a:moveTo>
                <a:lnTo>
                  <a:pt x="3459480" y="1123188"/>
                </a:lnTo>
                <a:lnTo>
                  <a:pt x="3459480" y="1136904"/>
                </a:lnTo>
                <a:lnTo>
                  <a:pt x="3514344" y="1136904"/>
                </a:lnTo>
                <a:lnTo>
                  <a:pt x="3514344" y="1123188"/>
                </a:lnTo>
                <a:close/>
              </a:path>
              <a:path w="7546975" h="2668904">
                <a:moveTo>
                  <a:pt x="3557016" y="2654820"/>
                </a:moveTo>
                <a:lnTo>
                  <a:pt x="3502152" y="2654820"/>
                </a:lnTo>
                <a:lnTo>
                  <a:pt x="3502152" y="2668536"/>
                </a:lnTo>
                <a:lnTo>
                  <a:pt x="3557016" y="2668536"/>
                </a:lnTo>
                <a:lnTo>
                  <a:pt x="3557016" y="2654820"/>
                </a:lnTo>
                <a:close/>
              </a:path>
              <a:path w="7546975" h="2668904">
                <a:moveTo>
                  <a:pt x="3610356" y="1123188"/>
                </a:moveTo>
                <a:lnTo>
                  <a:pt x="3555492" y="1123188"/>
                </a:lnTo>
                <a:lnTo>
                  <a:pt x="3555492" y="1136904"/>
                </a:lnTo>
                <a:lnTo>
                  <a:pt x="3610356" y="1136904"/>
                </a:lnTo>
                <a:lnTo>
                  <a:pt x="3610356" y="1123188"/>
                </a:lnTo>
                <a:close/>
              </a:path>
              <a:path w="7546975" h="2668904">
                <a:moveTo>
                  <a:pt x="3653028" y="2654820"/>
                </a:moveTo>
                <a:lnTo>
                  <a:pt x="3598164" y="2654820"/>
                </a:lnTo>
                <a:lnTo>
                  <a:pt x="3598164" y="2668536"/>
                </a:lnTo>
                <a:lnTo>
                  <a:pt x="3653028" y="2668536"/>
                </a:lnTo>
                <a:lnTo>
                  <a:pt x="3653028" y="2654820"/>
                </a:lnTo>
                <a:close/>
              </a:path>
              <a:path w="7546975" h="2668904">
                <a:moveTo>
                  <a:pt x="3706368" y="1123188"/>
                </a:moveTo>
                <a:lnTo>
                  <a:pt x="3651504" y="1123188"/>
                </a:lnTo>
                <a:lnTo>
                  <a:pt x="3651504" y="1136904"/>
                </a:lnTo>
                <a:lnTo>
                  <a:pt x="3706368" y="1136904"/>
                </a:lnTo>
                <a:lnTo>
                  <a:pt x="3706368" y="1123188"/>
                </a:lnTo>
                <a:close/>
              </a:path>
              <a:path w="7546975" h="2668904">
                <a:moveTo>
                  <a:pt x="3749040" y="2654820"/>
                </a:moveTo>
                <a:lnTo>
                  <a:pt x="3694176" y="2654820"/>
                </a:lnTo>
                <a:lnTo>
                  <a:pt x="3694176" y="2668536"/>
                </a:lnTo>
                <a:lnTo>
                  <a:pt x="3749040" y="2668536"/>
                </a:lnTo>
                <a:lnTo>
                  <a:pt x="3749040" y="2654820"/>
                </a:lnTo>
                <a:close/>
              </a:path>
              <a:path w="7546975" h="2668904">
                <a:moveTo>
                  <a:pt x="3800856" y="1123188"/>
                </a:moveTo>
                <a:lnTo>
                  <a:pt x="3745992" y="1123188"/>
                </a:lnTo>
                <a:lnTo>
                  <a:pt x="3745992" y="1136904"/>
                </a:lnTo>
                <a:lnTo>
                  <a:pt x="3800856" y="1136904"/>
                </a:lnTo>
                <a:lnTo>
                  <a:pt x="3800856" y="1123188"/>
                </a:lnTo>
                <a:close/>
              </a:path>
              <a:path w="7546975" h="2668904">
                <a:moveTo>
                  <a:pt x="3843528" y="2654820"/>
                </a:moveTo>
                <a:lnTo>
                  <a:pt x="3790188" y="2654820"/>
                </a:lnTo>
                <a:lnTo>
                  <a:pt x="3790188" y="2668536"/>
                </a:lnTo>
                <a:lnTo>
                  <a:pt x="3843528" y="2668536"/>
                </a:lnTo>
                <a:lnTo>
                  <a:pt x="3843528" y="2654820"/>
                </a:lnTo>
                <a:close/>
              </a:path>
              <a:path w="7546975" h="2668904">
                <a:moveTo>
                  <a:pt x="3896868" y="1123188"/>
                </a:moveTo>
                <a:lnTo>
                  <a:pt x="3842004" y="1123188"/>
                </a:lnTo>
                <a:lnTo>
                  <a:pt x="3842004" y="1136904"/>
                </a:lnTo>
                <a:lnTo>
                  <a:pt x="3896868" y="1136904"/>
                </a:lnTo>
                <a:lnTo>
                  <a:pt x="3896868" y="1123188"/>
                </a:lnTo>
                <a:close/>
              </a:path>
              <a:path w="7546975" h="2668904">
                <a:moveTo>
                  <a:pt x="3939540" y="2654820"/>
                </a:moveTo>
                <a:lnTo>
                  <a:pt x="3884676" y="2654820"/>
                </a:lnTo>
                <a:lnTo>
                  <a:pt x="3884676" y="2668536"/>
                </a:lnTo>
                <a:lnTo>
                  <a:pt x="3939540" y="2668536"/>
                </a:lnTo>
                <a:lnTo>
                  <a:pt x="3939540" y="2654820"/>
                </a:lnTo>
                <a:close/>
              </a:path>
              <a:path w="7546975" h="2668904">
                <a:moveTo>
                  <a:pt x="3992880" y="1123188"/>
                </a:moveTo>
                <a:lnTo>
                  <a:pt x="3938016" y="1123188"/>
                </a:lnTo>
                <a:lnTo>
                  <a:pt x="3938016" y="1136904"/>
                </a:lnTo>
                <a:lnTo>
                  <a:pt x="3992880" y="1136904"/>
                </a:lnTo>
                <a:lnTo>
                  <a:pt x="3992880" y="1123188"/>
                </a:lnTo>
                <a:close/>
              </a:path>
              <a:path w="7546975" h="2668904">
                <a:moveTo>
                  <a:pt x="4035552" y="2654820"/>
                </a:moveTo>
                <a:lnTo>
                  <a:pt x="3980688" y="2654820"/>
                </a:lnTo>
                <a:lnTo>
                  <a:pt x="3980688" y="2668536"/>
                </a:lnTo>
                <a:lnTo>
                  <a:pt x="4035552" y="2668536"/>
                </a:lnTo>
                <a:lnTo>
                  <a:pt x="4035552" y="2654820"/>
                </a:lnTo>
                <a:close/>
              </a:path>
              <a:path w="7546975" h="2668904">
                <a:moveTo>
                  <a:pt x="4088892" y="1123188"/>
                </a:moveTo>
                <a:lnTo>
                  <a:pt x="4034028" y="1123188"/>
                </a:lnTo>
                <a:lnTo>
                  <a:pt x="4034028" y="1136904"/>
                </a:lnTo>
                <a:lnTo>
                  <a:pt x="4088892" y="1136904"/>
                </a:lnTo>
                <a:lnTo>
                  <a:pt x="4088892" y="1123188"/>
                </a:lnTo>
                <a:close/>
              </a:path>
              <a:path w="7546975" h="2668904">
                <a:moveTo>
                  <a:pt x="4131564" y="2654820"/>
                </a:moveTo>
                <a:lnTo>
                  <a:pt x="4076700" y="2654820"/>
                </a:lnTo>
                <a:lnTo>
                  <a:pt x="4076700" y="2668536"/>
                </a:lnTo>
                <a:lnTo>
                  <a:pt x="4131564" y="2668536"/>
                </a:lnTo>
                <a:lnTo>
                  <a:pt x="4131564" y="2654820"/>
                </a:lnTo>
                <a:close/>
              </a:path>
              <a:path w="7546975" h="2668904">
                <a:moveTo>
                  <a:pt x="4184904" y="1123188"/>
                </a:moveTo>
                <a:lnTo>
                  <a:pt x="4130040" y="1123188"/>
                </a:lnTo>
                <a:lnTo>
                  <a:pt x="4130040" y="1136904"/>
                </a:lnTo>
                <a:lnTo>
                  <a:pt x="4184904" y="1136904"/>
                </a:lnTo>
                <a:lnTo>
                  <a:pt x="4184904" y="1123188"/>
                </a:lnTo>
                <a:close/>
              </a:path>
              <a:path w="7546975" h="2668904">
                <a:moveTo>
                  <a:pt x="4227576" y="2654820"/>
                </a:moveTo>
                <a:lnTo>
                  <a:pt x="4172712" y="2654820"/>
                </a:lnTo>
                <a:lnTo>
                  <a:pt x="4172712" y="2668536"/>
                </a:lnTo>
                <a:lnTo>
                  <a:pt x="4227576" y="2668536"/>
                </a:lnTo>
                <a:lnTo>
                  <a:pt x="4227576" y="2654820"/>
                </a:lnTo>
                <a:close/>
              </a:path>
              <a:path w="7546975" h="2668904">
                <a:moveTo>
                  <a:pt x="4280916" y="1123188"/>
                </a:moveTo>
                <a:lnTo>
                  <a:pt x="4226052" y="1123188"/>
                </a:lnTo>
                <a:lnTo>
                  <a:pt x="4226052" y="1136904"/>
                </a:lnTo>
                <a:lnTo>
                  <a:pt x="4280916" y="1136904"/>
                </a:lnTo>
                <a:lnTo>
                  <a:pt x="4280916" y="1123188"/>
                </a:lnTo>
                <a:close/>
              </a:path>
              <a:path w="7546975" h="2668904">
                <a:moveTo>
                  <a:pt x="4323588" y="2654820"/>
                </a:moveTo>
                <a:lnTo>
                  <a:pt x="4268724" y="2654820"/>
                </a:lnTo>
                <a:lnTo>
                  <a:pt x="4268724" y="2668536"/>
                </a:lnTo>
                <a:lnTo>
                  <a:pt x="4323588" y="2668536"/>
                </a:lnTo>
                <a:lnTo>
                  <a:pt x="4323588" y="2654820"/>
                </a:lnTo>
                <a:close/>
              </a:path>
              <a:path w="7546975" h="2668904">
                <a:moveTo>
                  <a:pt x="4376928" y="1123188"/>
                </a:moveTo>
                <a:lnTo>
                  <a:pt x="4322064" y="1123188"/>
                </a:lnTo>
                <a:lnTo>
                  <a:pt x="4322064" y="1136904"/>
                </a:lnTo>
                <a:lnTo>
                  <a:pt x="4376928" y="1136904"/>
                </a:lnTo>
                <a:lnTo>
                  <a:pt x="4376928" y="1123188"/>
                </a:lnTo>
                <a:close/>
              </a:path>
              <a:path w="7546975" h="2668904">
                <a:moveTo>
                  <a:pt x="4419600" y="2654820"/>
                </a:moveTo>
                <a:lnTo>
                  <a:pt x="4364736" y="2654820"/>
                </a:lnTo>
                <a:lnTo>
                  <a:pt x="4364736" y="2668536"/>
                </a:lnTo>
                <a:lnTo>
                  <a:pt x="4419600" y="2668536"/>
                </a:lnTo>
                <a:lnTo>
                  <a:pt x="4419600" y="2654820"/>
                </a:lnTo>
                <a:close/>
              </a:path>
              <a:path w="7546975" h="2668904">
                <a:moveTo>
                  <a:pt x="4472940" y="1123188"/>
                </a:moveTo>
                <a:lnTo>
                  <a:pt x="4418076" y="1123188"/>
                </a:lnTo>
                <a:lnTo>
                  <a:pt x="4418076" y="1136904"/>
                </a:lnTo>
                <a:lnTo>
                  <a:pt x="4472940" y="1136904"/>
                </a:lnTo>
                <a:lnTo>
                  <a:pt x="4472940" y="1123188"/>
                </a:lnTo>
                <a:close/>
              </a:path>
              <a:path w="7546975" h="2668904">
                <a:moveTo>
                  <a:pt x="4515612" y="2654820"/>
                </a:moveTo>
                <a:lnTo>
                  <a:pt x="4460748" y="2654820"/>
                </a:lnTo>
                <a:lnTo>
                  <a:pt x="4460748" y="2668536"/>
                </a:lnTo>
                <a:lnTo>
                  <a:pt x="4515612" y="2668536"/>
                </a:lnTo>
                <a:lnTo>
                  <a:pt x="4515612" y="2654820"/>
                </a:lnTo>
                <a:close/>
              </a:path>
              <a:path w="7546975" h="2668904">
                <a:moveTo>
                  <a:pt x="4568952" y="1123188"/>
                </a:moveTo>
                <a:lnTo>
                  <a:pt x="4514088" y="1123188"/>
                </a:lnTo>
                <a:lnTo>
                  <a:pt x="4514088" y="1136904"/>
                </a:lnTo>
                <a:lnTo>
                  <a:pt x="4568952" y="1136904"/>
                </a:lnTo>
                <a:lnTo>
                  <a:pt x="4568952" y="1123188"/>
                </a:lnTo>
                <a:close/>
              </a:path>
              <a:path w="7546975" h="2668904">
                <a:moveTo>
                  <a:pt x="4611624" y="2654820"/>
                </a:moveTo>
                <a:lnTo>
                  <a:pt x="4556760" y="2654820"/>
                </a:lnTo>
                <a:lnTo>
                  <a:pt x="4556760" y="2668536"/>
                </a:lnTo>
                <a:lnTo>
                  <a:pt x="4611624" y="2668536"/>
                </a:lnTo>
                <a:lnTo>
                  <a:pt x="4611624" y="2654820"/>
                </a:lnTo>
                <a:close/>
              </a:path>
              <a:path w="7546975" h="2668904">
                <a:moveTo>
                  <a:pt x="4664964" y="1123188"/>
                </a:moveTo>
                <a:lnTo>
                  <a:pt x="4610100" y="1123188"/>
                </a:lnTo>
                <a:lnTo>
                  <a:pt x="4610100" y="1136904"/>
                </a:lnTo>
                <a:lnTo>
                  <a:pt x="4664964" y="1136904"/>
                </a:lnTo>
                <a:lnTo>
                  <a:pt x="4664964" y="1123188"/>
                </a:lnTo>
                <a:close/>
              </a:path>
              <a:path w="7546975" h="2668904">
                <a:moveTo>
                  <a:pt x="4707636" y="2654820"/>
                </a:moveTo>
                <a:lnTo>
                  <a:pt x="4652772" y="2654820"/>
                </a:lnTo>
                <a:lnTo>
                  <a:pt x="4652772" y="2668536"/>
                </a:lnTo>
                <a:lnTo>
                  <a:pt x="4707636" y="2668536"/>
                </a:lnTo>
                <a:lnTo>
                  <a:pt x="4707636" y="2654820"/>
                </a:lnTo>
                <a:close/>
              </a:path>
              <a:path w="7546975" h="2668904">
                <a:moveTo>
                  <a:pt x="4760976" y="1123188"/>
                </a:moveTo>
                <a:lnTo>
                  <a:pt x="4706112" y="1123188"/>
                </a:lnTo>
                <a:lnTo>
                  <a:pt x="4706112" y="1136904"/>
                </a:lnTo>
                <a:lnTo>
                  <a:pt x="4760976" y="1136904"/>
                </a:lnTo>
                <a:lnTo>
                  <a:pt x="4760976" y="1123188"/>
                </a:lnTo>
                <a:close/>
              </a:path>
              <a:path w="7546975" h="2668904">
                <a:moveTo>
                  <a:pt x="4803648" y="2654820"/>
                </a:moveTo>
                <a:lnTo>
                  <a:pt x="4748784" y="2654820"/>
                </a:lnTo>
                <a:lnTo>
                  <a:pt x="4748784" y="2668536"/>
                </a:lnTo>
                <a:lnTo>
                  <a:pt x="4803648" y="2668536"/>
                </a:lnTo>
                <a:lnTo>
                  <a:pt x="4803648" y="2654820"/>
                </a:lnTo>
                <a:close/>
              </a:path>
              <a:path w="7546975" h="2668904">
                <a:moveTo>
                  <a:pt x="4856988" y="1123188"/>
                </a:moveTo>
                <a:lnTo>
                  <a:pt x="4802124" y="1123188"/>
                </a:lnTo>
                <a:lnTo>
                  <a:pt x="4802124" y="1136904"/>
                </a:lnTo>
                <a:lnTo>
                  <a:pt x="4856988" y="1136904"/>
                </a:lnTo>
                <a:lnTo>
                  <a:pt x="4856988" y="1123188"/>
                </a:lnTo>
                <a:close/>
              </a:path>
              <a:path w="7546975" h="2668904">
                <a:moveTo>
                  <a:pt x="4899660" y="2654820"/>
                </a:moveTo>
                <a:lnTo>
                  <a:pt x="4844796" y="2654820"/>
                </a:lnTo>
                <a:lnTo>
                  <a:pt x="4844796" y="2668536"/>
                </a:lnTo>
                <a:lnTo>
                  <a:pt x="4899660" y="2668536"/>
                </a:lnTo>
                <a:lnTo>
                  <a:pt x="4899660" y="2654820"/>
                </a:lnTo>
                <a:close/>
              </a:path>
              <a:path w="7546975" h="2668904">
                <a:moveTo>
                  <a:pt x="4953000" y="1123188"/>
                </a:moveTo>
                <a:lnTo>
                  <a:pt x="4898136" y="1123188"/>
                </a:lnTo>
                <a:lnTo>
                  <a:pt x="4898136" y="1136904"/>
                </a:lnTo>
                <a:lnTo>
                  <a:pt x="4953000" y="1136904"/>
                </a:lnTo>
                <a:lnTo>
                  <a:pt x="4953000" y="1123188"/>
                </a:lnTo>
                <a:close/>
              </a:path>
              <a:path w="7546975" h="2668904">
                <a:moveTo>
                  <a:pt x="4995672" y="2654820"/>
                </a:moveTo>
                <a:lnTo>
                  <a:pt x="4940808" y="2654820"/>
                </a:lnTo>
                <a:lnTo>
                  <a:pt x="4940808" y="2668536"/>
                </a:lnTo>
                <a:lnTo>
                  <a:pt x="4995672" y="2668536"/>
                </a:lnTo>
                <a:lnTo>
                  <a:pt x="4995672" y="2654820"/>
                </a:lnTo>
                <a:close/>
              </a:path>
              <a:path w="7546975" h="2668904">
                <a:moveTo>
                  <a:pt x="5049012" y="1123188"/>
                </a:moveTo>
                <a:lnTo>
                  <a:pt x="4994148" y="1123188"/>
                </a:lnTo>
                <a:lnTo>
                  <a:pt x="4994148" y="1136904"/>
                </a:lnTo>
                <a:lnTo>
                  <a:pt x="5049012" y="1136904"/>
                </a:lnTo>
                <a:lnTo>
                  <a:pt x="5049012" y="1123188"/>
                </a:lnTo>
                <a:close/>
              </a:path>
              <a:path w="7546975" h="2668904">
                <a:moveTo>
                  <a:pt x="5091684" y="2654820"/>
                </a:moveTo>
                <a:lnTo>
                  <a:pt x="5036820" y="2654820"/>
                </a:lnTo>
                <a:lnTo>
                  <a:pt x="5036820" y="2668536"/>
                </a:lnTo>
                <a:lnTo>
                  <a:pt x="5091684" y="2668536"/>
                </a:lnTo>
                <a:lnTo>
                  <a:pt x="5091684" y="2654820"/>
                </a:lnTo>
                <a:close/>
              </a:path>
              <a:path w="7546975" h="2668904">
                <a:moveTo>
                  <a:pt x="5145024" y="1123188"/>
                </a:moveTo>
                <a:lnTo>
                  <a:pt x="5090160" y="1123188"/>
                </a:lnTo>
                <a:lnTo>
                  <a:pt x="5090160" y="1136904"/>
                </a:lnTo>
                <a:lnTo>
                  <a:pt x="5145024" y="1136904"/>
                </a:lnTo>
                <a:lnTo>
                  <a:pt x="5145024" y="1123188"/>
                </a:lnTo>
                <a:close/>
              </a:path>
              <a:path w="7546975" h="2668904">
                <a:moveTo>
                  <a:pt x="5187696" y="2654820"/>
                </a:moveTo>
                <a:lnTo>
                  <a:pt x="5132832" y="2654820"/>
                </a:lnTo>
                <a:lnTo>
                  <a:pt x="5132832" y="2668536"/>
                </a:lnTo>
                <a:lnTo>
                  <a:pt x="5187696" y="2668536"/>
                </a:lnTo>
                <a:lnTo>
                  <a:pt x="5187696" y="2654820"/>
                </a:lnTo>
                <a:close/>
              </a:path>
              <a:path w="7546975" h="2668904">
                <a:moveTo>
                  <a:pt x="5241036" y="1123188"/>
                </a:moveTo>
                <a:lnTo>
                  <a:pt x="5186172" y="1123188"/>
                </a:lnTo>
                <a:lnTo>
                  <a:pt x="5186172" y="1136904"/>
                </a:lnTo>
                <a:lnTo>
                  <a:pt x="5241036" y="1136904"/>
                </a:lnTo>
                <a:lnTo>
                  <a:pt x="5241036" y="1123188"/>
                </a:lnTo>
                <a:close/>
              </a:path>
              <a:path w="7546975" h="2668904">
                <a:moveTo>
                  <a:pt x="5283708" y="2654820"/>
                </a:moveTo>
                <a:lnTo>
                  <a:pt x="5228844" y="2654820"/>
                </a:lnTo>
                <a:lnTo>
                  <a:pt x="5228844" y="2668536"/>
                </a:lnTo>
                <a:lnTo>
                  <a:pt x="5283708" y="2668536"/>
                </a:lnTo>
                <a:lnTo>
                  <a:pt x="5283708" y="2654820"/>
                </a:lnTo>
                <a:close/>
              </a:path>
              <a:path w="7546975" h="2668904">
                <a:moveTo>
                  <a:pt x="5337048" y="1123188"/>
                </a:moveTo>
                <a:lnTo>
                  <a:pt x="5282184" y="1123188"/>
                </a:lnTo>
                <a:lnTo>
                  <a:pt x="5282184" y="1136904"/>
                </a:lnTo>
                <a:lnTo>
                  <a:pt x="5337048" y="1136904"/>
                </a:lnTo>
                <a:lnTo>
                  <a:pt x="5337048" y="1123188"/>
                </a:lnTo>
                <a:close/>
              </a:path>
              <a:path w="7546975" h="2668904">
                <a:moveTo>
                  <a:pt x="5379720" y="2654820"/>
                </a:moveTo>
                <a:lnTo>
                  <a:pt x="5324856" y="2654820"/>
                </a:lnTo>
                <a:lnTo>
                  <a:pt x="5324856" y="2668536"/>
                </a:lnTo>
                <a:lnTo>
                  <a:pt x="5379720" y="2668536"/>
                </a:lnTo>
                <a:lnTo>
                  <a:pt x="5379720" y="2654820"/>
                </a:lnTo>
                <a:close/>
              </a:path>
              <a:path w="7546975" h="2668904">
                <a:moveTo>
                  <a:pt x="5433060" y="1123188"/>
                </a:moveTo>
                <a:lnTo>
                  <a:pt x="5378196" y="1123188"/>
                </a:lnTo>
                <a:lnTo>
                  <a:pt x="5378196" y="1136904"/>
                </a:lnTo>
                <a:lnTo>
                  <a:pt x="5433060" y="1136904"/>
                </a:lnTo>
                <a:lnTo>
                  <a:pt x="5433060" y="1123188"/>
                </a:lnTo>
                <a:close/>
              </a:path>
              <a:path w="7546975" h="2668904">
                <a:moveTo>
                  <a:pt x="5475732" y="2654820"/>
                </a:moveTo>
                <a:lnTo>
                  <a:pt x="5420868" y="2654820"/>
                </a:lnTo>
                <a:lnTo>
                  <a:pt x="5420868" y="2668536"/>
                </a:lnTo>
                <a:lnTo>
                  <a:pt x="5475732" y="2668536"/>
                </a:lnTo>
                <a:lnTo>
                  <a:pt x="5475732" y="2654820"/>
                </a:lnTo>
                <a:close/>
              </a:path>
              <a:path w="7546975" h="2668904">
                <a:moveTo>
                  <a:pt x="5529072" y="1123188"/>
                </a:moveTo>
                <a:lnTo>
                  <a:pt x="5474208" y="1123188"/>
                </a:lnTo>
                <a:lnTo>
                  <a:pt x="5474208" y="1136904"/>
                </a:lnTo>
                <a:lnTo>
                  <a:pt x="5529072" y="1136904"/>
                </a:lnTo>
                <a:lnTo>
                  <a:pt x="5529072" y="1123188"/>
                </a:lnTo>
                <a:close/>
              </a:path>
              <a:path w="7546975" h="2668904">
                <a:moveTo>
                  <a:pt x="5571744" y="2654820"/>
                </a:moveTo>
                <a:lnTo>
                  <a:pt x="5516880" y="2654820"/>
                </a:lnTo>
                <a:lnTo>
                  <a:pt x="5516880" y="2668536"/>
                </a:lnTo>
                <a:lnTo>
                  <a:pt x="5571744" y="2668536"/>
                </a:lnTo>
                <a:lnTo>
                  <a:pt x="5571744" y="2654820"/>
                </a:lnTo>
                <a:close/>
              </a:path>
              <a:path w="7546975" h="2668904">
                <a:moveTo>
                  <a:pt x="5625071" y="1123188"/>
                </a:moveTo>
                <a:lnTo>
                  <a:pt x="5570220" y="1123188"/>
                </a:lnTo>
                <a:lnTo>
                  <a:pt x="5570220" y="1136904"/>
                </a:lnTo>
                <a:lnTo>
                  <a:pt x="5625071" y="1136904"/>
                </a:lnTo>
                <a:lnTo>
                  <a:pt x="5625071" y="1123188"/>
                </a:lnTo>
                <a:close/>
              </a:path>
              <a:path w="7546975" h="2668904">
                <a:moveTo>
                  <a:pt x="5667756" y="2654820"/>
                </a:moveTo>
                <a:lnTo>
                  <a:pt x="5612892" y="2654820"/>
                </a:lnTo>
                <a:lnTo>
                  <a:pt x="5612892" y="2668536"/>
                </a:lnTo>
                <a:lnTo>
                  <a:pt x="5667756" y="2668536"/>
                </a:lnTo>
                <a:lnTo>
                  <a:pt x="5667756" y="2654820"/>
                </a:lnTo>
                <a:close/>
              </a:path>
              <a:path w="7546975" h="2668904">
                <a:moveTo>
                  <a:pt x="5721096" y="1123188"/>
                </a:moveTo>
                <a:lnTo>
                  <a:pt x="5666219" y="1123188"/>
                </a:lnTo>
                <a:lnTo>
                  <a:pt x="5666219" y="1136904"/>
                </a:lnTo>
                <a:lnTo>
                  <a:pt x="5721096" y="1136904"/>
                </a:lnTo>
                <a:lnTo>
                  <a:pt x="5721096" y="1123188"/>
                </a:lnTo>
                <a:close/>
              </a:path>
              <a:path w="7546975" h="2668904">
                <a:moveTo>
                  <a:pt x="5763768" y="2654820"/>
                </a:moveTo>
                <a:lnTo>
                  <a:pt x="5708904" y="2654820"/>
                </a:lnTo>
                <a:lnTo>
                  <a:pt x="5708904" y="2668536"/>
                </a:lnTo>
                <a:lnTo>
                  <a:pt x="5763768" y="2668536"/>
                </a:lnTo>
                <a:lnTo>
                  <a:pt x="5763768" y="2654820"/>
                </a:lnTo>
                <a:close/>
              </a:path>
              <a:path w="7546975" h="2668904">
                <a:moveTo>
                  <a:pt x="5817108" y="1123188"/>
                </a:moveTo>
                <a:lnTo>
                  <a:pt x="5762244" y="1123188"/>
                </a:lnTo>
                <a:lnTo>
                  <a:pt x="5762244" y="1136904"/>
                </a:lnTo>
                <a:lnTo>
                  <a:pt x="5817108" y="1136904"/>
                </a:lnTo>
                <a:lnTo>
                  <a:pt x="5817108" y="1123188"/>
                </a:lnTo>
                <a:close/>
              </a:path>
              <a:path w="7546975" h="2668904">
                <a:moveTo>
                  <a:pt x="5859780" y="2654820"/>
                </a:moveTo>
                <a:lnTo>
                  <a:pt x="5804916" y="2654820"/>
                </a:lnTo>
                <a:lnTo>
                  <a:pt x="5804916" y="2668536"/>
                </a:lnTo>
                <a:lnTo>
                  <a:pt x="5859780" y="2668536"/>
                </a:lnTo>
                <a:lnTo>
                  <a:pt x="5859780" y="2654820"/>
                </a:lnTo>
                <a:close/>
              </a:path>
              <a:path w="7546975" h="2668904">
                <a:moveTo>
                  <a:pt x="5913120" y="1123188"/>
                </a:moveTo>
                <a:lnTo>
                  <a:pt x="5858256" y="1123188"/>
                </a:lnTo>
                <a:lnTo>
                  <a:pt x="5858256" y="1136904"/>
                </a:lnTo>
                <a:lnTo>
                  <a:pt x="5913120" y="1136904"/>
                </a:lnTo>
                <a:lnTo>
                  <a:pt x="5913120" y="1123188"/>
                </a:lnTo>
                <a:close/>
              </a:path>
              <a:path w="7546975" h="2668904">
                <a:moveTo>
                  <a:pt x="5955792" y="2654820"/>
                </a:moveTo>
                <a:lnTo>
                  <a:pt x="5900928" y="2654820"/>
                </a:lnTo>
                <a:lnTo>
                  <a:pt x="5900928" y="2668536"/>
                </a:lnTo>
                <a:lnTo>
                  <a:pt x="5955792" y="2668536"/>
                </a:lnTo>
                <a:lnTo>
                  <a:pt x="5955792" y="2654820"/>
                </a:lnTo>
                <a:close/>
              </a:path>
              <a:path w="7546975" h="2668904">
                <a:moveTo>
                  <a:pt x="6009132" y="1123188"/>
                </a:moveTo>
                <a:lnTo>
                  <a:pt x="5954268" y="1123188"/>
                </a:lnTo>
                <a:lnTo>
                  <a:pt x="5954268" y="1136904"/>
                </a:lnTo>
                <a:lnTo>
                  <a:pt x="6009132" y="1136904"/>
                </a:lnTo>
                <a:lnTo>
                  <a:pt x="6009132" y="1123188"/>
                </a:lnTo>
                <a:close/>
              </a:path>
              <a:path w="7546975" h="2668904">
                <a:moveTo>
                  <a:pt x="6051804" y="2654820"/>
                </a:moveTo>
                <a:lnTo>
                  <a:pt x="5996940" y="2654820"/>
                </a:lnTo>
                <a:lnTo>
                  <a:pt x="5996940" y="2668536"/>
                </a:lnTo>
                <a:lnTo>
                  <a:pt x="6051804" y="2668536"/>
                </a:lnTo>
                <a:lnTo>
                  <a:pt x="6051804" y="2654820"/>
                </a:lnTo>
                <a:close/>
              </a:path>
              <a:path w="7546975" h="2668904">
                <a:moveTo>
                  <a:pt x="6105144" y="1123188"/>
                </a:moveTo>
                <a:lnTo>
                  <a:pt x="6050280" y="1123188"/>
                </a:lnTo>
                <a:lnTo>
                  <a:pt x="6050280" y="1136904"/>
                </a:lnTo>
                <a:lnTo>
                  <a:pt x="6105144" y="1136904"/>
                </a:lnTo>
                <a:lnTo>
                  <a:pt x="6105144" y="1123188"/>
                </a:lnTo>
                <a:close/>
              </a:path>
              <a:path w="7546975" h="2668904">
                <a:moveTo>
                  <a:pt x="6147816" y="2654820"/>
                </a:moveTo>
                <a:lnTo>
                  <a:pt x="6092952" y="2654820"/>
                </a:lnTo>
                <a:lnTo>
                  <a:pt x="6092952" y="2668536"/>
                </a:lnTo>
                <a:lnTo>
                  <a:pt x="6147816" y="2668536"/>
                </a:lnTo>
                <a:lnTo>
                  <a:pt x="6147816" y="2654820"/>
                </a:lnTo>
                <a:close/>
              </a:path>
              <a:path w="7546975" h="2668904">
                <a:moveTo>
                  <a:pt x="6199632" y="1123188"/>
                </a:moveTo>
                <a:lnTo>
                  <a:pt x="6146292" y="1123188"/>
                </a:lnTo>
                <a:lnTo>
                  <a:pt x="6146292" y="1136904"/>
                </a:lnTo>
                <a:lnTo>
                  <a:pt x="6199632" y="1136904"/>
                </a:lnTo>
                <a:lnTo>
                  <a:pt x="6199632" y="1123188"/>
                </a:lnTo>
                <a:close/>
              </a:path>
              <a:path w="7546975" h="2668904">
                <a:moveTo>
                  <a:pt x="6242304" y="2654820"/>
                </a:moveTo>
                <a:lnTo>
                  <a:pt x="6188964" y="2654820"/>
                </a:lnTo>
                <a:lnTo>
                  <a:pt x="6188964" y="2668536"/>
                </a:lnTo>
                <a:lnTo>
                  <a:pt x="6242304" y="2668536"/>
                </a:lnTo>
                <a:lnTo>
                  <a:pt x="6242304" y="2654820"/>
                </a:lnTo>
                <a:close/>
              </a:path>
              <a:path w="7546975" h="2668904">
                <a:moveTo>
                  <a:pt x="6295644" y="1123188"/>
                </a:moveTo>
                <a:lnTo>
                  <a:pt x="6240780" y="1123188"/>
                </a:lnTo>
                <a:lnTo>
                  <a:pt x="6240780" y="1136904"/>
                </a:lnTo>
                <a:lnTo>
                  <a:pt x="6295644" y="1136904"/>
                </a:lnTo>
                <a:lnTo>
                  <a:pt x="6295644" y="1123188"/>
                </a:lnTo>
                <a:close/>
              </a:path>
              <a:path w="7546975" h="2668904">
                <a:moveTo>
                  <a:pt x="6338316" y="2654820"/>
                </a:moveTo>
                <a:lnTo>
                  <a:pt x="6283452" y="2654820"/>
                </a:lnTo>
                <a:lnTo>
                  <a:pt x="6283452" y="2668536"/>
                </a:lnTo>
                <a:lnTo>
                  <a:pt x="6338316" y="2668536"/>
                </a:lnTo>
                <a:lnTo>
                  <a:pt x="6338316" y="2654820"/>
                </a:lnTo>
                <a:close/>
              </a:path>
              <a:path w="7546975" h="2668904">
                <a:moveTo>
                  <a:pt x="6391656" y="1123188"/>
                </a:moveTo>
                <a:lnTo>
                  <a:pt x="6336792" y="1123188"/>
                </a:lnTo>
                <a:lnTo>
                  <a:pt x="6336792" y="1136904"/>
                </a:lnTo>
                <a:lnTo>
                  <a:pt x="6391656" y="1136904"/>
                </a:lnTo>
                <a:lnTo>
                  <a:pt x="6391656" y="1123188"/>
                </a:lnTo>
                <a:close/>
              </a:path>
              <a:path w="7546975" h="2668904">
                <a:moveTo>
                  <a:pt x="6434328" y="2654820"/>
                </a:moveTo>
                <a:lnTo>
                  <a:pt x="6379464" y="2654820"/>
                </a:lnTo>
                <a:lnTo>
                  <a:pt x="6379464" y="2668536"/>
                </a:lnTo>
                <a:lnTo>
                  <a:pt x="6434328" y="2668536"/>
                </a:lnTo>
                <a:lnTo>
                  <a:pt x="6434328" y="2654820"/>
                </a:lnTo>
                <a:close/>
              </a:path>
              <a:path w="7546975" h="2668904">
                <a:moveTo>
                  <a:pt x="6487668" y="1123188"/>
                </a:moveTo>
                <a:lnTo>
                  <a:pt x="6432804" y="1123188"/>
                </a:lnTo>
                <a:lnTo>
                  <a:pt x="6432804" y="1136904"/>
                </a:lnTo>
                <a:lnTo>
                  <a:pt x="6487668" y="1136904"/>
                </a:lnTo>
                <a:lnTo>
                  <a:pt x="6487668" y="1123188"/>
                </a:lnTo>
                <a:close/>
              </a:path>
              <a:path w="7546975" h="2668904">
                <a:moveTo>
                  <a:pt x="6530340" y="2654820"/>
                </a:moveTo>
                <a:lnTo>
                  <a:pt x="6475476" y="2654820"/>
                </a:lnTo>
                <a:lnTo>
                  <a:pt x="6475476" y="2668536"/>
                </a:lnTo>
                <a:lnTo>
                  <a:pt x="6530340" y="2668536"/>
                </a:lnTo>
                <a:lnTo>
                  <a:pt x="6530340" y="2654820"/>
                </a:lnTo>
                <a:close/>
              </a:path>
              <a:path w="7546975" h="2668904">
                <a:moveTo>
                  <a:pt x="6583680" y="1123188"/>
                </a:moveTo>
                <a:lnTo>
                  <a:pt x="6528816" y="1123188"/>
                </a:lnTo>
                <a:lnTo>
                  <a:pt x="6528816" y="1136904"/>
                </a:lnTo>
                <a:lnTo>
                  <a:pt x="6583680" y="1136904"/>
                </a:lnTo>
                <a:lnTo>
                  <a:pt x="6583680" y="1123188"/>
                </a:lnTo>
                <a:close/>
              </a:path>
              <a:path w="7546975" h="2668904">
                <a:moveTo>
                  <a:pt x="6626352" y="2654820"/>
                </a:moveTo>
                <a:lnTo>
                  <a:pt x="6571488" y="2654820"/>
                </a:lnTo>
                <a:lnTo>
                  <a:pt x="6571488" y="2668536"/>
                </a:lnTo>
                <a:lnTo>
                  <a:pt x="6626352" y="2668536"/>
                </a:lnTo>
                <a:lnTo>
                  <a:pt x="6626352" y="2654820"/>
                </a:lnTo>
                <a:close/>
              </a:path>
              <a:path w="7546975" h="2668904">
                <a:moveTo>
                  <a:pt x="6679692" y="1123188"/>
                </a:moveTo>
                <a:lnTo>
                  <a:pt x="6624828" y="1123188"/>
                </a:lnTo>
                <a:lnTo>
                  <a:pt x="6624828" y="1136904"/>
                </a:lnTo>
                <a:lnTo>
                  <a:pt x="6679692" y="1136904"/>
                </a:lnTo>
                <a:lnTo>
                  <a:pt x="6679692" y="1123188"/>
                </a:lnTo>
                <a:close/>
              </a:path>
              <a:path w="7546975" h="2668904">
                <a:moveTo>
                  <a:pt x="6722364" y="2654820"/>
                </a:moveTo>
                <a:lnTo>
                  <a:pt x="6667500" y="2654820"/>
                </a:lnTo>
                <a:lnTo>
                  <a:pt x="6667500" y="2668536"/>
                </a:lnTo>
                <a:lnTo>
                  <a:pt x="6722364" y="2668536"/>
                </a:lnTo>
                <a:lnTo>
                  <a:pt x="6722364" y="2654820"/>
                </a:lnTo>
                <a:close/>
              </a:path>
              <a:path w="7546975" h="2668904">
                <a:moveTo>
                  <a:pt x="6775704" y="1123188"/>
                </a:moveTo>
                <a:lnTo>
                  <a:pt x="6720840" y="1123188"/>
                </a:lnTo>
                <a:lnTo>
                  <a:pt x="6720840" y="1136904"/>
                </a:lnTo>
                <a:lnTo>
                  <a:pt x="6775704" y="1136904"/>
                </a:lnTo>
                <a:lnTo>
                  <a:pt x="6775704" y="1123188"/>
                </a:lnTo>
                <a:close/>
              </a:path>
              <a:path w="7546975" h="2668904">
                <a:moveTo>
                  <a:pt x="6818376" y="2654820"/>
                </a:moveTo>
                <a:lnTo>
                  <a:pt x="6763512" y="2654820"/>
                </a:lnTo>
                <a:lnTo>
                  <a:pt x="6763512" y="2668536"/>
                </a:lnTo>
                <a:lnTo>
                  <a:pt x="6818376" y="2668536"/>
                </a:lnTo>
                <a:lnTo>
                  <a:pt x="6818376" y="2654820"/>
                </a:lnTo>
                <a:close/>
              </a:path>
              <a:path w="7546975" h="2668904">
                <a:moveTo>
                  <a:pt x="6871716" y="1123188"/>
                </a:moveTo>
                <a:lnTo>
                  <a:pt x="6816852" y="1123188"/>
                </a:lnTo>
                <a:lnTo>
                  <a:pt x="6816852" y="1136904"/>
                </a:lnTo>
                <a:lnTo>
                  <a:pt x="6871716" y="1136904"/>
                </a:lnTo>
                <a:lnTo>
                  <a:pt x="6871716" y="1123188"/>
                </a:lnTo>
                <a:close/>
              </a:path>
              <a:path w="7546975" h="2668904">
                <a:moveTo>
                  <a:pt x="6914388" y="2654820"/>
                </a:moveTo>
                <a:lnTo>
                  <a:pt x="6859524" y="2654820"/>
                </a:lnTo>
                <a:lnTo>
                  <a:pt x="6859524" y="2668536"/>
                </a:lnTo>
                <a:lnTo>
                  <a:pt x="6914388" y="2668536"/>
                </a:lnTo>
                <a:lnTo>
                  <a:pt x="6914388" y="2654820"/>
                </a:lnTo>
                <a:close/>
              </a:path>
              <a:path w="7546975" h="2668904">
                <a:moveTo>
                  <a:pt x="6967728" y="1123188"/>
                </a:moveTo>
                <a:lnTo>
                  <a:pt x="6912864" y="1123188"/>
                </a:lnTo>
                <a:lnTo>
                  <a:pt x="6912864" y="1136904"/>
                </a:lnTo>
                <a:lnTo>
                  <a:pt x="6967728" y="1136904"/>
                </a:lnTo>
                <a:lnTo>
                  <a:pt x="6967728" y="1123188"/>
                </a:lnTo>
                <a:close/>
              </a:path>
              <a:path w="7546975" h="2668904">
                <a:moveTo>
                  <a:pt x="7010400" y="2654820"/>
                </a:moveTo>
                <a:lnTo>
                  <a:pt x="6955536" y="2654820"/>
                </a:lnTo>
                <a:lnTo>
                  <a:pt x="6955536" y="2668536"/>
                </a:lnTo>
                <a:lnTo>
                  <a:pt x="7010400" y="2668536"/>
                </a:lnTo>
                <a:lnTo>
                  <a:pt x="7010400" y="2654820"/>
                </a:lnTo>
                <a:close/>
              </a:path>
              <a:path w="7546975" h="2668904">
                <a:moveTo>
                  <a:pt x="7063740" y="1123188"/>
                </a:moveTo>
                <a:lnTo>
                  <a:pt x="7008876" y="1123188"/>
                </a:lnTo>
                <a:lnTo>
                  <a:pt x="7008876" y="1136904"/>
                </a:lnTo>
                <a:lnTo>
                  <a:pt x="7063740" y="1136904"/>
                </a:lnTo>
                <a:lnTo>
                  <a:pt x="7063740" y="1123188"/>
                </a:lnTo>
                <a:close/>
              </a:path>
              <a:path w="7546975" h="2668904">
                <a:moveTo>
                  <a:pt x="7106412" y="2654820"/>
                </a:moveTo>
                <a:lnTo>
                  <a:pt x="7051548" y="2654820"/>
                </a:lnTo>
                <a:lnTo>
                  <a:pt x="7051548" y="2668536"/>
                </a:lnTo>
                <a:lnTo>
                  <a:pt x="7106412" y="2668536"/>
                </a:lnTo>
                <a:lnTo>
                  <a:pt x="7106412" y="2654820"/>
                </a:lnTo>
                <a:close/>
              </a:path>
              <a:path w="7546975" h="2668904">
                <a:moveTo>
                  <a:pt x="7159752" y="1123188"/>
                </a:moveTo>
                <a:lnTo>
                  <a:pt x="7104888" y="1123188"/>
                </a:lnTo>
                <a:lnTo>
                  <a:pt x="7104888" y="1136904"/>
                </a:lnTo>
                <a:lnTo>
                  <a:pt x="7159752" y="1136904"/>
                </a:lnTo>
                <a:lnTo>
                  <a:pt x="7159752" y="1123188"/>
                </a:lnTo>
                <a:close/>
              </a:path>
              <a:path w="7546975" h="2668904">
                <a:moveTo>
                  <a:pt x="7202424" y="2654820"/>
                </a:moveTo>
                <a:lnTo>
                  <a:pt x="7147560" y="2654820"/>
                </a:lnTo>
                <a:lnTo>
                  <a:pt x="7147560" y="2668536"/>
                </a:lnTo>
                <a:lnTo>
                  <a:pt x="7202424" y="2668536"/>
                </a:lnTo>
                <a:lnTo>
                  <a:pt x="7202424" y="2654820"/>
                </a:lnTo>
                <a:close/>
              </a:path>
              <a:path w="7546975" h="2668904">
                <a:moveTo>
                  <a:pt x="7255764" y="1123188"/>
                </a:moveTo>
                <a:lnTo>
                  <a:pt x="7200900" y="1123188"/>
                </a:lnTo>
                <a:lnTo>
                  <a:pt x="7200900" y="1136904"/>
                </a:lnTo>
                <a:lnTo>
                  <a:pt x="7255764" y="1136904"/>
                </a:lnTo>
                <a:lnTo>
                  <a:pt x="7255764" y="1123188"/>
                </a:lnTo>
                <a:close/>
              </a:path>
              <a:path w="7546975" h="2668904">
                <a:moveTo>
                  <a:pt x="7298436" y="2654820"/>
                </a:moveTo>
                <a:lnTo>
                  <a:pt x="7243572" y="2654820"/>
                </a:lnTo>
                <a:lnTo>
                  <a:pt x="7243572" y="2668536"/>
                </a:lnTo>
                <a:lnTo>
                  <a:pt x="7298436" y="2668536"/>
                </a:lnTo>
                <a:lnTo>
                  <a:pt x="7298436" y="2654820"/>
                </a:lnTo>
                <a:close/>
              </a:path>
              <a:path w="7546975" h="2668904">
                <a:moveTo>
                  <a:pt x="7351776" y="1123188"/>
                </a:moveTo>
                <a:lnTo>
                  <a:pt x="7296912" y="1123188"/>
                </a:lnTo>
                <a:lnTo>
                  <a:pt x="7296912" y="1136904"/>
                </a:lnTo>
                <a:lnTo>
                  <a:pt x="7351776" y="1136904"/>
                </a:lnTo>
                <a:lnTo>
                  <a:pt x="7351776" y="1123188"/>
                </a:lnTo>
                <a:close/>
              </a:path>
              <a:path w="7546975" h="2668904">
                <a:moveTo>
                  <a:pt x="7394448" y="2654820"/>
                </a:moveTo>
                <a:lnTo>
                  <a:pt x="7339584" y="2654820"/>
                </a:lnTo>
                <a:lnTo>
                  <a:pt x="7339584" y="2668536"/>
                </a:lnTo>
                <a:lnTo>
                  <a:pt x="7394448" y="2668536"/>
                </a:lnTo>
                <a:lnTo>
                  <a:pt x="7394448" y="2654820"/>
                </a:lnTo>
                <a:close/>
              </a:path>
              <a:path w="7546975" h="2668904">
                <a:moveTo>
                  <a:pt x="7447788" y="1123188"/>
                </a:moveTo>
                <a:lnTo>
                  <a:pt x="7392924" y="1123188"/>
                </a:lnTo>
                <a:lnTo>
                  <a:pt x="7392924" y="1136904"/>
                </a:lnTo>
                <a:lnTo>
                  <a:pt x="7447788" y="1136904"/>
                </a:lnTo>
                <a:lnTo>
                  <a:pt x="7447788" y="1123188"/>
                </a:lnTo>
                <a:close/>
              </a:path>
              <a:path w="7546975" h="2668904">
                <a:moveTo>
                  <a:pt x="7490460" y="2654820"/>
                </a:moveTo>
                <a:lnTo>
                  <a:pt x="7435596" y="2654820"/>
                </a:lnTo>
                <a:lnTo>
                  <a:pt x="7435596" y="2668536"/>
                </a:lnTo>
                <a:lnTo>
                  <a:pt x="7490460" y="2668536"/>
                </a:lnTo>
                <a:lnTo>
                  <a:pt x="7490460" y="2654820"/>
                </a:lnTo>
                <a:close/>
              </a:path>
              <a:path w="7546975" h="2668904">
                <a:moveTo>
                  <a:pt x="7546848" y="2615196"/>
                </a:moveTo>
                <a:lnTo>
                  <a:pt x="7533132" y="2615196"/>
                </a:lnTo>
                <a:lnTo>
                  <a:pt x="7533132" y="2654820"/>
                </a:lnTo>
                <a:lnTo>
                  <a:pt x="7531608" y="2654820"/>
                </a:lnTo>
                <a:lnTo>
                  <a:pt x="7531608" y="2668536"/>
                </a:lnTo>
                <a:lnTo>
                  <a:pt x="7546848" y="2668536"/>
                </a:lnTo>
                <a:lnTo>
                  <a:pt x="7546848" y="2660916"/>
                </a:lnTo>
                <a:lnTo>
                  <a:pt x="7546848" y="2654820"/>
                </a:lnTo>
                <a:lnTo>
                  <a:pt x="7546848" y="2615196"/>
                </a:lnTo>
                <a:close/>
              </a:path>
              <a:path w="7546975" h="2668904">
                <a:moveTo>
                  <a:pt x="7546848" y="2519184"/>
                </a:moveTo>
                <a:lnTo>
                  <a:pt x="7533132" y="2519184"/>
                </a:lnTo>
                <a:lnTo>
                  <a:pt x="7533132" y="2574048"/>
                </a:lnTo>
                <a:lnTo>
                  <a:pt x="7546848" y="2574048"/>
                </a:lnTo>
                <a:lnTo>
                  <a:pt x="7546848" y="2519184"/>
                </a:lnTo>
                <a:close/>
              </a:path>
              <a:path w="7546975" h="2668904">
                <a:moveTo>
                  <a:pt x="7546848" y="2423172"/>
                </a:moveTo>
                <a:lnTo>
                  <a:pt x="7533132" y="2423172"/>
                </a:lnTo>
                <a:lnTo>
                  <a:pt x="7533132" y="2478036"/>
                </a:lnTo>
                <a:lnTo>
                  <a:pt x="7546848" y="2478036"/>
                </a:lnTo>
                <a:lnTo>
                  <a:pt x="7546848" y="2423172"/>
                </a:lnTo>
                <a:close/>
              </a:path>
              <a:path w="7546975" h="2668904">
                <a:moveTo>
                  <a:pt x="7546848" y="2327160"/>
                </a:moveTo>
                <a:lnTo>
                  <a:pt x="7533132" y="2327160"/>
                </a:lnTo>
                <a:lnTo>
                  <a:pt x="7533132" y="2382024"/>
                </a:lnTo>
                <a:lnTo>
                  <a:pt x="7546848" y="2382024"/>
                </a:lnTo>
                <a:lnTo>
                  <a:pt x="7546848" y="2327160"/>
                </a:lnTo>
                <a:close/>
              </a:path>
              <a:path w="7546975" h="2668904">
                <a:moveTo>
                  <a:pt x="7546848" y="2231148"/>
                </a:moveTo>
                <a:lnTo>
                  <a:pt x="7533132" y="2231148"/>
                </a:lnTo>
                <a:lnTo>
                  <a:pt x="7533132" y="2286012"/>
                </a:lnTo>
                <a:lnTo>
                  <a:pt x="7546848" y="2286012"/>
                </a:lnTo>
                <a:lnTo>
                  <a:pt x="7546848" y="2231148"/>
                </a:lnTo>
                <a:close/>
              </a:path>
              <a:path w="7546975" h="2668904">
                <a:moveTo>
                  <a:pt x="7546848" y="2135136"/>
                </a:moveTo>
                <a:lnTo>
                  <a:pt x="7533132" y="2135136"/>
                </a:lnTo>
                <a:lnTo>
                  <a:pt x="7533132" y="2190000"/>
                </a:lnTo>
                <a:lnTo>
                  <a:pt x="7546848" y="2190000"/>
                </a:lnTo>
                <a:lnTo>
                  <a:pt x="7546848" y="2135136"/>
                </a:lnTo>
                <a:close/>
              </a:path>
              <a:path w="7546975" h="2668904">
                <a:moveTo>
                  <a:pt x="7546848" y="2039112"/>
                </a:moveTo>
                <a:lnTo>
                  <a:pt x="7533132" y="2039112"/>
                </a:lnTo>
                <a:lnTo>
                  <a:pt x="7533132" y="2093976"/>
                </a:lnTo>
                <a:lnTo>
                  <a:pt x="7546848" y="2093976"/>
                </a:lnTo>
                <a:lnTo>
                  <a:pt x="7546848" y="2039112"/>
                </a:lnTo>
                <a:close/>
              </a:path>
              <a:path w="7546975" h="2668904">
                <a:moveTo>
                  <a:pt x="7546848" y="1943100"/>
                </a:moveTo>
                <a:lnTo>
                  <a:pt x="7533132" y="1943100"/>
                </a:lnTo>
                <a:lnTo>
                  <a:pt x="7533132" y="1997964"/>
                </a:lnTo>
                <a:lnTo>
                  <a:pt x="7546848" y="1997964"/>
                </a:lnTo>
                <a:lnTo>
                  <a:pt x="7546848" y="1943100"/>
                </a:lnTo>
                <a:close/>
              </a:path>
              <a:path w="7546975" h="2668904">
                <a:moveTo>
                  <a:pt x="7546848" y="1847088"/>
                </a:moveTo>
                <a:lnTo>
                  <a:pt x="7533132" y="1847088"/>
                </a:lnTo>
                <a:lnTo>
                  <a:pt x="7533132" y="1901952"/>
                </a:lnTo>
                <a:lnTo>
                  <a:pt x="7546848" y="1901952"/>
                </a:lnTo>
                <a:lnTo>
                  <a:pt x="7546848" y="1847088"/>
                </a:lnTo>
                <a:close/>
              </a:path>
              <a:path w="7546975" h="2668904">
                <a:moveTo>
                  <a:pt x="7546848" y="1751076"/>
                </a:moveTo>
                <a:lnTo>
                  <a:pt x="7533132" y="1751076"/>
                </a:lnTo>
                <a:lnTo>
                  <a:pt x="7533132" y="1805940"/>
                </a:lnTo>
                <a:lnTo>
                  <a:pt x="7546848" y="1805940"/>
                </a:lnTo>
                <a:lnTo>
                  <a:pt x="7546848" y="1751076"/>
                </a:lnTo>
                <a:close/>
              </a:path>
              <a:path w="7546975" h="2668904">
                <a:moveTo>
                  <a:pt x="7546848" y="1655064"/>
                </a:moveTo>
                <a:lnTo>
                  <a:pt x="7533132" y="1655064"/>
                </a:lnTo>
                <a:lnTo>
                  <a:pt x="7533132" y="1709928"/>
                </a:lnTo>
                <a:lnTo>
                  <a:pt x="7546848" y="1709928"/>
                </a:lnTo>
                <a:lnTo>
                  <a:pt x="7546848" y="1655064"/>
                </a:lnTo>
                <a:close/>
              </a:path>
              <a:path w="7546975" h="2668904">
                <a:moveTo>
                  <a:pt x="7546848" y="1559052"/>
                </a:moveTo>
                <a:lnTo>
                  <a:pt x="7533132" y="1559052"/>
                </a:lnTo>
                <a:lnTo>
                  <a:pt x="7533132" y="1613916"/>
                </a:lnTo>
                <a:lnTo>
                  <a:pt x="7546848" y="1613916"/>
                </a:lnTo>
                <a:lnTo>
                  <a:pt x="7546848" y="1559052"/>
                </a:lnTo>
                <a:close/>
              </a:path>
              <a:path w="7546975" h="2668904">
                <a:moveTo>
                  <a:pt x="7546848" y="1463040"/>
                </a:moveTo>
                <a:lnTo>
                  <a:pt x="7533132" y="1463040"/>
                </a:lnTo>
                <a:lnTo>
                  <a:pt x="7533132" y="1517904"/>
                </a:lnTo>
                <a:lnTo>
                  <a:pt x="7546848" y="1517904"/>
                </a:lnTo>
                <a:lnTo>
                  <a:pt x="7546848" y="1463040"/>
                </a:lnTo>
                <a:close/>
              </a:path>
              <a:path w="7546975" h="2668904">
                <a:moveTo>
                  <a:pt x="7546848" y="1367028"/>
                </a:moveTo>
                <a:lnTo>
                  <a:pt x="7533132" y="1367028"/>
                </a:lnTo>
                <a:lnTo>
                  <a:pt x="7533132" y="1421892"/>
                </a:lnTo>
                <a:lnTo>
                  <a:pt x="7546848" y="1421892"/>
                </a:lnTo>
                <a:lnTo>
                  <a:pt x="7546848" y="1367028"/>
                </a:lnTo>
                <a:close/>
              </a:path>
              <a:path w="7546975" h="2668904">
                <a:moveTo>
                  <a:pt x="7546848" y="1271016"/>
                </a:moveTo>
                <a:lnTo>
                  <a:pt x="7533132" y="1271016"/>
                </a:lnTo>
                <a:lnTo>
                  <a:pt x="7533132" y="1325880"/>
                </a:lnTo>
                <a:lnTo>
                  <a:pt x="7546848" y="1325880"/>
                </a:lnTo>
                <a:lnTo>
                  <a:pt x="7546848" y="1271016"/>
                </a:lnTo>
                <a:close/>
              </a:path>
              <a:path w="7546975" h="2668904">
                <a:moveTo>
                  <a:pt x="7546848" y="1175004"/>
                </a:moveTo>
                <a:lnTo>
                  <a:pt x="7533132" y="1175004"/>
                </a:lnTo>
                <a:lnTo>
                  <a:pt x="7533132" y="1229868"/>
                </a:lnTo>
                <a:lnTo>
                  <a:pt x="7546848" y="1229868"/>
                </a:lnTo>
                <a:lnTo>
                  <a:pt x="7546848" y="1175004"/>
                </a:lnTo>
                <a:close/>
              </a:path>
              <a:path w="7546975" h="2668904">
                <a:moveTo>
                  <a:pt x="7546848" y="1123188"/>
                </a:moveTo>
                <a:lnTo>
                  <a:pt x="7488936" y="1123188"/>
                </a:lnTo>
                <a:lnTo>
                  <a:pt x="7488936" y="1136904"/>
                </a:lnTo>
                <a:lnTo>
                  <a:pt x="7539228" y="1136904"/>
                </a:lnTo>
                <a:lnTo>
                  <a:pt x="7536180" y="1133856"/>
                </a:lnTo>
                <a:lnTo>
                  <a:pt x="7546848" y="1133856"/>
                </a:lnTo>
                <a:lnTo>
                  <a:pt x="7546848" y="1130808"/>
                </a:lnTo>
                <a:lnTo>
                  <a:pt x="7546848" y="1123188"/>
                </a:lnTo>
                <a:close/>
              </a:path>
            </a:pathLst>
          </a:custGeom>
          <a:solidFill>
            <a:srgbClr val="7E7E7E"/>
          </a:solidFill>
        </p:spPr>
        <p:txBody>
          <a:bodyPr wrap="square" lIns="0" tIns="0" rIns="0" bIns="0" rtlCol="0"/>
          <a:lstStyle/>
          <a:p/>
        </p:txBody>
      </p:sp>
      <p:sp>
        <p:nvSpPr>
          <p:cNvPr id="60" name="object 60"/>
          <p:cNvSpPr txBox="1"/>
          <p:nvPr/>
        </p:nvSpPr>
        <p:spPr>
          <a:xfrm>
            <a:off x="1083055" y="4234688"/>
            <a:ext cx="6745605" cy="2634615"/>
          </a:xfrm>
          <a:prstGeom prst="rect">
            <a:avLst/>
          </a:prstGeom>
        </p:spPr>
        <p:txBody>
          <a:bodyPr wrap="square" lIns="0" tIns="17145" rIns="0" bIns="0" rtlCol="0" vert="horz">
            <a:spAutoFit/>
          </a:bodyPr>
          <a:lstStyle/>
          <a:p>
            <a:pPr marL="12700">
              <a:lnSpc>
                <a:spcPct val="100000"/>
              </a:lnSpc>
              <a:spcBef>
                <a:spcPts val="135"/>
              </a:spcBef>
            </a:pPr>
            <a:r>
              <a:rPr dirty="0" sz="1150" spc="25" b="1">
                <a:solidFill>
                  <a:srgbClr val="7E7E7E"/>
                </a:solidFill>
                <a:latin typeface="Meiryo UI"/>
                <a:cs typeface="Meiryo UI"/>
              </a:rPr>
              <a:t>2019</a:t>
            </a:r>
            <a:r>
              <a:rPr dirty="0" sz="1150" spc="35" b="1">
                <a:solidFill>
                  <a:srgbClr val="7E7E7E"/>
                </a:solidFill>
                <a:latin typeface="Meiryo UI"/>
                <a:cs typeface="Meiryo UI"/>
              </a:rPr>
              <a:t>年度予算</a:t>
            </a:r>
            <a:endParaRPr sz="1150">
              <a:latin typeface="Meiryo UI"/>
              <a:cs typeface="Meiryo UI"/>
            </a:endParaRPr>
          </a:p>
          <a:p>
            <a:pPr marL="234950">
              <a:lnSpc>
                <a:spcPct val="100000"/>
              </a:lnSpc>
              <a:spcBef>
                <a:spcPts val="1045"/>
              </a:spcBef>
            </a:pPr>
            <a:r>
              <a:rPr dirty="0" sz="1150" spc="35">
                <a:latin typeface="Meiryo UI"/>
                <a:cs typeface="Meiryo UI"/>
              </a:rPr>
              <a:t>整備計画</a:t>
            </a:r>
            <a:r>
              <a:rPr dirty="0" sz="1150" spc="-15">
                <a:latin typeface="Meiryo UI"/>
                <a:cs typeface="Meiryo UI"/>
              </a:rPr>
              <a:t>・</a:t>
            </a:r>
            <a:r>
              <a:rPr dirty="0" sz="1150" spc="35">
                <a:latin typeface="Meiryo UI"/>
                <a:cs typeface="Meiryo UI"/>
              </a:rPr>
              <a:t>必要予算等検討</a:t>
            </a:r>
            <a:endParaRPr sz="1150">
              <a:latin typeface="Meiryo UI"/>
              <a:cs typeface="Meiryo UI"/>
            </a:endParaRPr>
          </a:p>
          <a:p>
            <a:pPr marL="1219200">
              <a:lnSpc>
                <a:spcPct val="100000"/>
              </a:lnSpc>
              <a:spcBef>
                <a:spcPts val="565"/>
              </a:spcBef>
            </a:pPr>
            <a:r>
              <a:rPr dirty="0" sz="1150" spc="35">
                <a:latin typeface="Meiryo UI"/>
                <a:cs typeface="Meiryo UI"/>
              </a:rPr>
              <a:t>補助金交付申請</a:t>
            </a:r>
            <a:endParaRPr sz="1150">
              <a:latin typeface="Meiryo UI"/>
              <a:cs typeface="Meiryo UI"/>
            </a:endParaRPr>
          </a:p>
          <a:p>
            <a:pPr marL="1240790">
              <a:lnSpc>
                <a:spcPct val="100000"/>
              </a:lnSpc>
              <a:spcBef>
                <a:spcPts val="580"/>
              </a:spcBef>
            </a:pPr>
            <a:r>
              <a:rPr dirty="0" sz="1050" spc="30">
                <a:latin typeface="Meiryo UI"/>
                <a:cs typeface="Meiryo UI"/>
              </a:rPr>
              <a:t>▲</a:t>
            </a:r>
            <a:r>
              <a:rPr dirty="0" sz="1050" spc="-25">
                <a:latin typeface="Meiryo UI"/>
                <a:cs typeface="Meiryo UI"/>
              </a:rPr>
              <a:t> </a:t>
            </a:r>
            <a:r>
              <a:rPr dirty="0" sz="1050" spc="30">
                <a:latin typeface="Meiryo UI"/>
                <a:cs typeface="Meiryo UI"/>
              </a:rPr>
              <a:t>都道府県</a:t>
            </a:r>
            <a:r>
              <a:rPr dirty="0" sz="1050" spc="15">
                <a:latin typeface="Meiryo UI"/>
                <a:cs typeface="Meiryo UI"/>
              </a:rPr>
              <a:t>とり</a:t>
            </a:r>
            <a:r>
              <a:rPr dirty="0" sz="1050" spc="20">
                <a:latin typeface="Meiryo UI"/>
                <a:cs typeface="Meiryo UI"/>
              </a:rPr>
              <a:t>ま</a:t>
            </a:r>
            <a:r>
              <a:rPr dirty="0" sz="1050" spc="15">
                <a:latin typeface="Meiryo UI"/>
                <a:cs typeface="Meiryo UI"/>
              </a:rPr>
              <a:t>と</a:t>
            </a:r>
            <a:r>
              <a:rPr dirty="0" sz="1050" spc="20">
                <a:latin typeface="Meiryo UI"/>
                <a:cs typeface="Meiryo UI"/>
              </a:rPr>
              <a:t>め</a:t>
            </a:r>
            <a:endParaRPr sz="1050">
              <a:latin typeface="Meiryo UI"/>
              <a:cs typeface="Meiryo UI"/>
            </a:endParaRPr>
          </a:p>
          <a:p>
            <a:pPr>
              <a:lnSpc>
                <a:spcPct val="100000"/>
              </a:lnSpc>
              <a:spcBef>
                <a:spcPts val="70"/>
              </a:spcBef>
            </a:pPr>
            <a:endParaRPr sz="700">
              <a:latin typeface="Meiryo UI"/>
              <a:cs typeface="Meiryo UI"/>
            </a:endParaRPr>
          </a:p>
          <a:p>
            <a:pPr marL="582295">
              <a:lnSpc>
                <a:spcPct val="100000"/>
              </a:lnSpc>
              <a:spcBef>
                <a:spcPts val="5"/>
              </a:spcBef>
            </a:pPr>
            <a:r>
              <a:rPr dirty="0" sz="1150" spc="25" b="1">
                <a:solidFill>
                  <a:srgbClr val="7E7E7E"/>
                </a:solidFill>
                <a:latin typeface="Meiryo UI"/>
                <a:cs typeface="Meiryo UI"/>
              </a:rPr>
              <a:t>2020</a:t>
            </a:r>
            <a:r>
              <a:rPr dirty="0" sz="1150" spc="35" b="1">
                <a:solidFill>
                  <a:srgbClr val="7E7E7E"/>
                </a:solidFill>
                <a:latin typeface="Meiryo UI"/>
                <a:cs typeface="Meiryo UI"/>
              </a:rPr>
              <a:t>年度予算</a:t>
            </a:r>
            <a:endParaRPr sz="1150">
              <a:latin typeface="Meiryo UI"/>
              <a:cs typeface="Meiryo UI"/>
            </a:endParaRPr>
          </a:p>
          <a:p>
            <a:pPr marL="664845">
              <a:lnSpc>
                <a:spcPct val="100000"/>
              </a:lnSpc>
              <a:spcBef>
                <a:spcPts val="850"/>
              </a:spcBef>
            </a:pPr>
            <a:r>
              <a:rPr dirty="0" sz="1150" spc="35">
                <a:latin typeface="Meiryo UI"/>
                <a:cs typeface="Meiryo UI"/>
              </a:rPr>
              <a:t>整備計画</a:t>
            </a:r>
            <a:r>
              <a:rPr dirty="0" sz="1150" spc="-15">
                <a:latin typeface="Meiryo UI"/>
                <a:cs typeface="Meiryo UI"/>
              </a:rPr>
              <a:t>・</a:t>
            </a:r>
            <a:r>
              <a:rPr dirty="0" sz="1150" spc="35">
                <a:latin typeface="Meiryo UI"/>
                <a:cs typeface="Meiryo UI"/>
              </a:rPr>
              <a:t>必要予算等検討</a:t>
            </a:r>
            <a:endParaRPr sz="1150">
              <a:latin typeface="Meiryo UI"/>
              <a:cs typeface="Meiryo UI"/>
            </a:endParaRPr>
          </a:p>
          <a:p>
            <a:pPr marL="2004060">
              <a:lnSpc>
                <a:spcPct val="100000"/>
              </a:lnSpc>
              <a:spcBef>
                <a:spcPts val="710"/>
              </a:spcBef>
            </a:pPr>
            <a:r>
              <a:rPr dirty="0" sz="1150" spc="35">
                <a:latin typeface="Meiryo UI"/>
                <a:cs typeface="Meiryo UI"/>
              </a:rPr>
              <a:t>補助金交付申請</a:t>
            </a:r>
            <a:endParaRPr sz="1150">
              <a:latin typeface="Meiryo UI"/>
              <a:cs typeface="Meiryo UI"/>
            </a:endParaRPr>
          </a:p>
          <a:p>
            <a:pPr marL="1995170">
              <a:lnSpc>
                <a:spcPts val="1100"/>
              </a:lnSpc>
              <a:spcBef>
                <a:spcPts val="315"/>
              </a:spcBef>
            </a:pPr>
            <a:r>
              <a:rPr dirty="0" sz="1050" spc="30">
                <a:latin typeface="Meiryo UI"/>
                <a:cs typeface="Meiryo UI"/>
              </a:rPr>
              <a:t>▲</a:t>
            </a:r>
            <a:r>
              <a:rPr dirty="0" sz="1050" spc="-25">
                <a:latin typeface="Meiryo UI"/>
                <a:cs typeface="Meiryo UI"/>
              </a:rPr>
              <a:t> </a:t>
            </a:r>
            <a:r>
              <a:rPr dirty="0" sz="1050" spc="30">
                <a:latin typeface="Meiryo UI"/>
                <a:cs typeface="Meiryo UI"/>
              </a:rPr>
              <a:t>都道府県</a:t>
            </a:r>
            <a:r>
              <a:rPr dirty="0" sz="1050" spc="15">
                <a:latin typeface="Meiryo UI"/>
                <a:cs typeface="Meiryo UI"/>
              </a:rPr>
              <a:t>とり</a:t>
            </a:r>
            <a:r>
              <a:rPr dirty="0" sz="1050" spc="20">
                <a:latin typeface="Meiryo UI"/>
                <a:cs typeface="Meiryo UI"/>
              </a:rPr>
              <a:t>ま</a:t>
            </a:r>
            <a:r>
              <a:rPr dirty="0" sz="1050" spc="15">
                <a:latin typeface="Meiryo UI"/>
                <a:cs typeface="Meiryo UI"/>
              </a:rPr>
              <a:t>と</a:t>
            </a:r>
            <a:r>
              <a:rPr dirty="0" sz="1050" spc="20">
                <a:latin typeface="Meiryo UI"/>
                <a:cs typeface="Meiryo UI"/>
              </a:rPr>
              <a:t>め</a:t>
            </a:r>
            <a:endParaRPr sz="1050">
              <a:latin typeface="Meiryo UI"/>
              <a:cs typeface="Meiryo UI"/>
            </a:endParaRPr>
          </a:p>
          <a:p>
            <a:pPr marL="3992879">
              <a:lnSpc>
                <a:spcPts val="1220"/>
              </a:lnSpc>
            </a:pPr>
            <a:r>
              <a:rPr dirty="0" sz="1150" spc="35">
                <a:latin typeface="Meiryo UI"/>
                <a:cs typeface="Meiryo UI"/>
              </a:rPr>
              <a:t>整備計画</a:t>
            </a:r>
            <a:r>
              <a:rPr dirty="0" sz="1150" spc="-15">
                <a:latin typeface="Meiryo UI"/>
                <a:cs typeface="Meiryo UI"/>
              </a:rPr>
              <a:t>・</a:t>
            </a:r>
            <a:r>
              <a:rPr dirty="0" sz="1150" spc="35">
                <a:latin typeface="Meiryo UI"/>
                <a:cs typeface="Meiryo UI"/>
              </a:rPr>
              <a:t>必要予算等検討</a:t>
            </a:r>
            <a:endParaRPr sz="1150">
              <a:latin typeface="Meiryo UI"/>
              <a:cs typeface="Meiryo UI"/>
            </a:endParaRPr>
          </a:p>
          <a:p>
            <a:pPr marL="5514340">
              <a:lnSpc>
                <a:spcPct val="100000"/>
              </a:lnSpc>
              <a:spcBef>
                <a:spcPts val="455"/>
              </a:spcBef>
            </a:pPr>
            <a:r>
              <a:rPr dirty="0" sz="1150" spc="35">
                <a:latin typeface="Meiryo UI"/>
                <a:cs typeface="Meiryo UI"/>
              </a:rPr>
              <a:t>補助金交付申請</a:t>
            </a:r>
            <a:endParaRPr sz="1150">
              <a:latin typeface="Meiryo UI"/>
              <a:cs typeface="Meiryo UI"/>
            </a:endParaRPr>
          </a:p>
          <a:p>
            <a:pPr marL="5524500">
              <a:lnSpc>
                <a:spcPct val="100000"/>
              </a:lnSpc>
              <a:spcBef>
                <a:spcPts val="220"/>
              </a:spcBef>
            </a:pPr>
            <a:r>
              <a:rPr dirty="0" sz="1050" spc="30">
                <a:latin typeface="Meiryo UI"/>
                <a:cs typeface="Meiryo UI"/>
              </a:rPr>
              <a:t>▲</a:t>
            </a:r>
            <a:r>
              <a:rPr dirty="0" sz="1050" spc="-65">
                <a:latin typeface="Meiryo UI"/>
                <a:cs typeface="Meiryo UI"/>
              </a:rPr>
              <a:t> </a:t>
            </a:r>
            <a:r>
              <a:rPr dirty="0" sz="1050" spc="30">
                <a:latin typeface="Meiryo UI"/>
                <a:cs typeface="Meiryo UI"/>
              </a:rPr>
              <a:t>都道府県</a:t>
            </a:r>
            <a:r>
              <a:rPr dirty="0" sz="1050" spc="15">
                <a:latin typeface="Meiryo UI"/>
                <a:cs typeface="Meiryo UI"/>
              </a:rPr>
              <a:t>とり</a:t>
            </a:r>
            <a:r>
              <a:rPr dirty="0" sz="1050" spc="20">
                <a:latin typeface="Meiryo UI"/>
                <a:cs typeface="Meiryo UI"/>
              </a:rPr>
              <a:t>ま</a:t>
            </a:r>
            <a:r>
              <a:rPr dirty="0" sz="1050" spc="15">
                <a:latin typeface="Meiryo UI"/>
                <a:cs typeface="Meiryo UI"/>
              </a:rPr>
              <a:t>と</a:t>
            </a:r>
            <a:r>
              <a:rPr dirty="0" sz="1050" spc="20">
                <a:latin typeface="Meiryo UI"/>
                <a:cs typeface="Meiryo UI"/>
              </a:rPr>
              <a:t>め</a:t>
            </a:r>
            <a:endParaRPr sz="1050">
              <a:latin typeface="Meiryo UI"/>
              <a:cs typeface="Meiryo UI"/>
            </a:endParaRPr>
          </a:p>
        </p:txBody>
      </p:sp>
      <p:pic>
        <p:nvPicPr>
          <p:cNvPr id="61" name="object 61"/>
          <p:cNvPicPr/>
          <p:nvPr/>
        </p:nvPicPr>
        <p:blipFill>
          <a:blip r:embed="rId15" cstate="print"/>
          <a:stretch>
            <a:fillRect/>
          </a:stretch>
        </p:blipFill>
        <p:spPr>
          <a:xfrm>
            <a:off x="3395471" y="2747772"/>
            <a:ext cx="2266188" cy="176784"/>
          </a:xfrm>
          <a:prstGeom prst="rect">
            <a:avLst/>
          </a:prstGeom>
        </p:spPr>
      </p:pic>
      <p:sp>
        <p:nvSpPr>
          <p:cNvPr id="62" name="object 62"/>
          <p:cNvSpPr txBox="1"/>
          <p:nvPr/>
        </p:nvSpPr>
        <p:spPr>
          <a:xfrm>
            <a:off x="2855467" y="2655823"/>
            <a:ext cx="2802255" cy="522605"/>
          </a:xfrm>
          <a:prstGeom prst="rect">
            <a:avLst/>
          </a:prstGeom>
        </p:spPr>
        <p:txBody>
          <a:bodyPr wrap="square" lIns="0" tIns="12065" rIns="0" bIns="0" rtlCol="0" vert="horz">
            <a:spAutoFit/>
          </a:bodyPr>
          <a:lstStyle/>
          <a:p>
            <a:pPr marL="12700" marR="5080" indent="535940">
              <a:lnSpc>
                <a:spcPct val="155200"/>
              </a:lnSpc>
              <a:spcBef>
                <a:spcPts val="95"/>
              </a:spcBef>
            </a:pPr>
            <a:r>
              <a:rPr dirty="0" sz="1050" spc="30">
                <a:latin typeface="Meiryo UI"/>
                <a:cs typeface="Meiryo UI"/>
              </a:rPr>
              <a:t>▼随時</a:t>
            </a:r>
            <a:r>
              <a:rPr dirty="0" sz="1050" spc="30">
                <a:latin typeface="Meiryo UI"/>
                <a:cs typeface="Meiryo UI"/>
              </a:rPr>
              <a:t> </a:t>
            </a:r>
            <a:r>
              <a:rPr dirty="0" sz="1050" spc="25">
                <a:latin typeface="Meiryo UI"/>
                <a:cs typeface="Meiryo UI"/>
              </a:rPr>
              <a:t>令和２年度分補助金交付決定 </a:t>
            </a:r>
            <a:r>
              <a:rPr dirty="0" sz="1050" spc="30">
                <a:latin typeface="Meiryo UI"/>
                <a:cs typeface="Meiryo UI"/>
              </a:rPr>
              <a:t>各地方自治体等</a:t>
            </a:r>
            <a:r>
              <a:rPr dirty="0" sz="1050" spc="20">
                <a:latin typeface="Meiryo UI"/>
                <a:cs typeface="Meiryo UI"/>
              </a:rPr>
              <a:t>に</a:t>
            </a:r>
            <a:r>
              <a:rPr dirty="0" sz="1050" spc="10">
                <a:latin typeface="Meiryo UI"/>
                <a:cs typeface="Meiryo UI"/>
              </a:rPr>
              <a:t>おい</a:t>
            </a:r>
            <a:r>
              <a:rPr dirty="0" sz="1050" spc="20">
                <a:latin typeface="Meiryo UI"/>
                <a:cs typeface="Meiryo UI"/>
              </a:rPr>
              <a:t>て</a:t>
            </a:r>
            <a:r>
              <a:rPr dirty="0" sz="1050" spc="30">
                <a:latin typeface="Meiryo UI"/>
                <a:cs typeface="Meiryo UI"/>
              </a:rPr>
              <a:t>補助事業執行</a:t>
            </a:r>
            <a:endParaRPr sz="1050">
              <a:latin typeface="Meiryo UI"/>
              <a:cs typeface="Meiryo UI"/>
            </a:endParaRPr>
          </a:p>
        </p:txBody>
      </p:sp>
      <p:sp>
        <p:nvSpPr>
          <p:cNvPr id="63" name="object 63"/>
          <p:cNvSpPr txBox="1"/>
          <p:nvPr/>
        </p:nvSpPr>
        <p:spPr>
          <a:xfrm>
            <a:off x="10432795" y="7193646"/>
            <a:ext cx="17526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19</a:t>
            </a:r>
            <a:endParaRPr sz="1050">
              <a:latin typeface="Yu Gothic"/>
              <a:cs typeface="Yu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1240"/>
              </a:lnSpc>
            </a:pPr>
            <a:fld id="{81D60167-4931-47E6-BA6A-407CBD079E47}" type="slidenum">
              <a:rPr dirty="0"/>
              <a:t>2</a:t>
            </a:fld>
          </a:p>
        </p:txBody>
      </p:sp>
      <p:sp>
        <p:nvSpPr>
          <p:cNvPr id="2" name="object 2"/>
          <p:cNvSpPr txBox="1">
            <a:spLocks noGrp="1"/>
          </p:cNvSpPr>
          <p:nvPr>
            <p:ph type="title"/>
          </p:nvPr>
        </p:nvSpPr>
        <p:spPr>
          <a:xfrm>
            <a:off x="115315" y="209804"/>
            <a:ext cx="4222750" cy="387985"/>
          </a:xfrm>
          <a:prstGeom prst="rect"/>
        </p:spPr>
        <p:txBody>
          <a:bodyPr wrap="square" lIns="0" tIns="15875" rIns="0" bIns="0" rtlCol="0" vert="horz">
            <a:spAutoFit/>
          </a:bodyPr>
          <a:lstStyle/>
          <a:p>
            <a:pPr marL="12700">
              <a:lnSpc>
                <a:spcPct val="100000"/>
              </a:lnSpc>
              <a:spcBef>
                <a:spcPts val="125"/>
              </a:spcBef>
            </a:pPr>
            <a:r>
              <a:rPr dirty="0" spc="10"/>
              <a:t>「</a:t>
            </a:r>
            <a:r>
              <a:rPr dirty="0" sz="2350" spc="25"/>
              <a:t>未来の学び」構築パッケージ</a:t>
            </a:r>
            <a:endParaRPr sz="2350"/>
          </a:p>
        </p:txBody>
      </p:sp>
      <p:sp>
        <p:nvSpPr>
          <p:cNvPr id="3" name="object 3"/>
          <p:cNvSpPr txBox="1"/>
          <p:nvPr/>
        </p:nvSpPr>
        <p:spPr>
          <a:xfrm>
            <a:off x="4559300" y="292100"/>
            <a:ext cx="4744085" cy="288925"/>
          </a:xfrm>
          <a:prstGeom prst="rect">
            <a:avLst/>
          </a:prstGeom>
        </p:spPr>
        <p:txBody>
          <a:bodyPr wrap="square" lIns="0" tIns="15875" rIns="0" bIns="0" rtlCol="0" vert="horz">
            <a:spAutoFit/>
          </a:bodyPr>
          <a:lstStyle/>
          <a:p>
            <a:pPr marL="12700">
              <a:lnSpc>
                <a:spcPct val="100000"/>
              </a:lnSpc>
              <a:spcBef>
                <a:spcPts val="125"/>
              </a:spcBef>
            </a:pPr>
            <a:r>
              <a:rPr dirty="0" sz="1700" spc="25" b="1">
                <a:solidFill>
                  <a:srgbClr val="024FA1"/>
                </a:solidFill>
                <a:latin typeface="Meiryo"/>
                <a:cs typeface="Meiryo"/>
              </a:rPr>
              <a:t>主な学校･自治体向け補助事業・実証事業の概要</a:t>
            </a:r>
            <a:endParaRPr sz="1700">
              <a:latin typeface="Meiryo"/>
              <a:cs typeface="Meiryo"/>
            </a:endParaRPr>
          </a:p>
        </p:txBody>
      </p:sp>
      <p:graphicFrame>
        <p:nvGraphicFramePr>
          <p:cNvPr id="4" name="object 4"/>
          <p:cNvGraphicFramePr>
            <a:graphicFrameLocks noGrp="1"/>
          </p:cNvGraphicFramePr>
          <p:nvPr/>
        </p:nvGraphicFramePr>
        <p:xfrm>
          <a:off x="170687" y="746759"/>
          <a:ext cx="10356850" cy="6609715"/>
        </p:xfrm>
        <a:graphic>
          <a:graphicData uri="http://schemas.openxmlformats.org/drawingml/2006/table">
            <a:tbl>
              <a:tblPr firstRow="1" bandRow="1">
                <a:tableStyleId>{2D5ABB26-0587-4C30-8999-92F81FD0307C}</a:tableStyleId>
              </a:tblPr>
              <a:tblGrid>
                <a:gridCol w="124460"/>
                <a:gridCol w="1583055"/>
                <a:gridCol w="1060450"/>
                <a:gridCol w="2965450"/>
                <a:gridCol w="560704"/>
                <a:gridCol w="2459989"/>
                <a:gridCol w="1586229"/>
              </a:tblGrid>
              <a:tr h="152400">
                <a:tc gridSpan="2">
                  <a:txBody>
                    <a:bodyPr/>
                    <a:lstStyle/>
                    <a:p>
                      <a:pPr algn="ctr" marL="2540">
                        <a:lnSpc>
                          <a:spcPct val="100000"/>
                        </a:lnSpc>
                        <a:spcBef>
                          <a:spcPts val="85"/>
                        </a:spcBef>
                      </a:pPr>
                      <a:r>
                        <a:rPr dirty="0" sz="700" spc="-10" b="1">
                          <a:latin typeface="Yu Mincho Demibold"/>
                          <a:cs typeface="Yu Mincho Demibold"/>
                        </a:rPr>
                        <a:t>省</a:t>
                      </a:r>
                      <a:r>
                        <a:rPr dirty="0" sz="700" b="1">
                          <a:latin typeface="Yu Mincho Demibold"/>
                          <a:cs typeface="Yu Mincho Demibold"/>
                        </a:rPr>
                        <a:t>庁</a:t>
                      </a:r>
                      <a:r>
                        <a:rPr dirty="0" sz="700" spc="-10" b="1">
                          <a:latin typeface="Yu Mincho Demibold"/>
                          <a:cs typeface="Yu Mincho Demibold"/>
                        </a:rPr>
                        <a:t>・事</a:t>
                      </a:r>
                      <a:r>
                        <a:rPr dirty="0" sz="700" spc="-5" b="1">
                          <a:latin typeface="Yu Mincho Demibold"/>
                          <a:cs typeface="Yu Mincho Demibold"/>
                        </a:rPr>
                        <a:t>業</a:t>
                      </a:r>
                      <a:endParaRPr sz="700">
                        <a:latin typeface="Yu Mincho Demibold"/>
                        <a:cs typeface="Yu Mincho Demibold"/>
                      </a:endParaRPr>
                    </a:p>
                  </a:txBody>
                  <a:tcPr marL="0" marR="0" marB="0" marT="10795">
                    <a:lnL w="12700">
                      <a:solidFill>
                        <a:srgbClr val="000000"/>
                      </a:solidFill>
                      <a:prstDash val="solid"/>
                    </a:lnL>
                    <a:lnR w="9525">
                      <a:solidFill>
                        <a:srgbClr val="000000"/>
                      </a:solidFill>
                      <a:prstDash val="solid"/>
                    </a:lnR>
                    <a:lnT w="1270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marL="19685">
                        <a:lnSpc>
                          <a:spcPct val="100000"/>
                        </a:lnSpc>
                        <a:spcBef>
                          <a:spcPts val="130"/>
                        </a:spcBef>
                      </a:pPr>
                      <a:r>
                        <a:rPr dirty="0" sz="700" spc="-10" b="1">
                          <a:latin typeface="Yu Mincho Demibold"/>
                          <a:cs typeface="Yu Mincho Demibold"/>
                        </a:rPr>
                        <a:t>補</a:t>
                      </a:r>
                      <a:r>
                        <a:rPr dirty="0" sz="700" b="1">
                          <a:latin typeface="Yu Mincho Demibold"/>
                          <a:cs typeface="Yu Mincho Demibold"/>
                        </a:rPr>
                        <a:t>助</a:t>
                      </a:r>
                      <a:r>
                        <a:rPr dirty="0" sz="700" spc="-10" b="1">
                          <a:latin typeface="Yu Mincho Demibold"/>
                          <a:cs typeface="Yu Mincho Demibold"/>
                        </a:rPr>
                        <a:t>・実証</a:t>
                      </a:r>
                      <a:r>
                        <a:rPr dirty="0" sz="700" b="1">
                          <a:latin typeface="Yu Mincho Demibold"/>
                          <a:cs typeface="Yu Mincho Demibold"/>
                        </a:rPr>
                        <a:t>の</a:t>
                      </a:r>
                      <a:r>
                        <a:rPr dirty="0" sz="700" spc="-10" b="1">
                          <a:latin typeface="Yu Mincho Demibold"/>
                          <a:cs typeface="Yu Mincho Demibold"/>
                        </a:rPr>
                        <a:t>対</a:t>
                      </a:r>
                      <a:r>
                        <a:rPr dirty="0" sz="700" spc="-5" b="1">
                          <a:latin typeface="Yu Mincho Demibold"/>
                          <a:cs typeface="Yu Mincho Demibold"/>
                        </a:rPr>
                        <a:t>象</a:t>
                      </a:r>
                      <a:endParaRPr sz="700">
                        <a:latin typeface="Yu Mincho Demibold"/>
                        <a:cs typeface="Yu Mincho Demibold"/>
                      </a:endParaRPr>
                    </a:p>
                  </a:txBody>
                  <a:tcPr marL="0" marR="0" marB="0" marT="16510">
                    <a:lnL w="9525">
                      <a:solidFill>
                        <a:srgbClr val="000000"/>
                      </a:solidFill>
                      <a:prstDash val="solid"/>
                    </a:lnL>
                    <a:lnR w="9525">
                      <a:solidFill>
                        <a:srgbClr val="000000"/>
                      </a:solidFill>
                      <a:prstDash val="solid"/>
                    </a:lnR>
                    <a:lnT w="12700">
                      <a:solidFill>
                        <a:srgbClr val="000000"/>
                      </a:solidFill>
                      <a:prstDash val="solid"/>
                    </a:lnT>
                    <a:lnB w="6350">
                      <a:solidFill>
                        <a:srgbClr val="000000"/>
                      </a:solidFill>
                      <a:prstDash val="solid"/>
                    </a:lnB>
                  </a:tcPr>
                </a:tc>
                <a:tc>
                  <a:txBody>
                    <a:bodyPr/>
                    <a:lstStyle/>
                    <a:p>
                      <a:pPr algn="ctr" marL="5080">
                        <a:lnSpc>
                          <a:spcPct val="100000"/>
                        </a:lnSpc>
                        <a:spcBef>
                          <a:spcPts val="130"/>
                        </a:spcBef>
                      </a:pPr>
                      <a:r>
                        <a:rPr dirty="0" sz="700" spc="-10" b="1">
                          <a:latin typeface="Yu Mincho Demibold"/>
                          <a:cs typeface="Yu Mincho Demibold"/>
                        </a:rPr>
                        <a:t>国</a:t>
                      </a:r>
                      <a:r>
                        <a:rPr dirty="0" sz="700" b="1">
                          <a:latin typeface="Yu Mincho Demibold"/>
                          <a:cs typeface="Yu Mincho Demibold"/>
                        </a:rPr>
                        <a:t>庫</a:t>
                      </a:r>
                      <a:r>
                        <a:rPr dirty="0" sz="700" spc="-10" b="1">
                          <a:latin typeface="Yu Mincho Demibold"/>
                          <a:cs typeface="Yu Mincho Demibold"/>
                        </a:rPr>
                        <a:t>補助</a:t>
                      </a:r>
                      <a:r>
                        <a:rPr dirty="0" sz="700" spc="-5" b="1">
                          <a:latin typeface="Yu Mincho Demibold"/>
                          <a:cs typeface="Yu Mincho Demibold"/>
                        </a:rPr>
                        <a:t>率</a:t>
                      </a:r>
                      <a:endParaRPr sz="700">
                        <a:latin typeface="Yu Mincho Demibold"/>
                        <a:cs typeface="Yu Mincho Demibold"/>
                      </a:endParaRPr>
                    </a:p>
                  </a:txBody>
                  <a:tcPr marL="0" marR="0" marB="0" marT="16510">
                    <a:lnL w="9525">
                      <a:solidFill>
                        <a:srgbClr val="000000"/>
                      </a:solidFill>
                      <a:prstDash val="solid"/>
                    </a:lnL>
                    <a:lnR w="9525">
                      <a:solidFill>
                        <a:srgbClr val="000000"/>
                      </a:solidFill>
                      <a:prstDash val="solid"/>
                    </a:lnR>
                    <a:lnT w="12700">
                      <a:solidFill>
                        <a:srgbClr val="000000"/>
                      </a:solidFill>
                      <a:prstDash val="solid"/>
                    </a:lnT>
                    <a:lnB w="6350">
                      <a:solidFill>
                        <a:srgbClr val="000000"/>
                      </a:solidFill>
                      <a:prstDash val="solid"/>
                    </a:lnB>
                  </a:tcPr>
                </a:tc>
                <a:tc>
                  <a:txBody>
                    <a:bodyPr/>
                    <a:lstStyle/>
                    <a:p>
                      <a:pPr marL="19685">
                        <a:lnSpc>
                          <a:spcPct val="100000"/>
                        </a:lnSpc>
                        <a:spcBef>
                          <a:spcPts val="130"/>
                        </a:spcBef>
                      </a:pPr>
                      <a:r>
                        <a:rPr dirty="0" sz="700" spc="-5" b="1">
                          <a:latin typeface="Yu Mincho Demibold"/>
                          <a:cs typeface="Yu Mincho Demibold"/>
                        </a:rPr>
                        <a:t>予算</a:t>
                      </a:r>
                      <a:r>
                        <a:rPr dirty="0" sz="700" spc="5" b="1">
                          <a:latin typeface="Yu Mincho Demibold"/>
                          <a:cs typeface="Yu Mincho Demibold"/>
                        </a:rPr>
                        <a:t>規</a:t>
                      </a:r>
                      <a:r>
                        <a:rPr dirty="0" sz="700" b="1">
                          <a:latin typeface="Yu Mincho Demibold"/>
                          <a:cs typeface="Yu Mincho Demibold"/>
                        </a:rPr>
                        <a:t>模</a:t>
                      </a:r>
                      <a:endParaRPr sz="700">
                        <a:latin typeface="Yu Mincho Demibold"/>
                        <a:cs typeface="Yu Mincho Demibold"/>
                      </a:endParaRPr>
                    </a:p>
                  </a:txBody>
                  <a:tcPr marL="0" marR="0" marB="0" marT="16510">
                    <a:lnL w="9525">
                      <a:solidFill>
                        <a:srgbClr val="000000"/>
                      </a:solidFill>
                      <a:prstDash val="solid"/>
                    </a:lnL>
                    <a:lnR w="9525">
                      <a:solidFill>
                        <a:srgbClr val="000000"/>
                      </a:solidFill>
                      <a:prstDash val="solid"/>
                    </a:lnR>
                    <a:lnT w="12700">
                      <a:solidFill>
                        <a:srgbClr val="000000"/>
                      </a:solidFill>
                      <a:prstDash val="solid"/>
                    </a:lnT>
                    <a:lnB w="6350">
                      <a:solidFill>
                        <a:srgbClr val="000000"/>
                      </a:solidFill>
                      <a:prstDash val="solid"/>
                    </a:lnB>
                  </a:tcPr>
                </a:tc>
                <a:tc>
                  <a:txBody>
                    <a:bodyPr/>
                    <a:lstStyle/>
                    <a:p>
                      <a:pPr algn="ctr" marL="635">
                        <a:lnSpc>
                          <a:spcPct val="100000"/>
                        </a:lnSpc>
                        <a:spcBef>
                          <a:spcPts val="130"/>
                        </a:spcBef>
                      </a:pPr>
                      <a:r>
                        <a:rPr dirty="0" sz="700" spc="-10" b="1">
                          <a:latin typeface="Yu Mincho Demibold"/>
                          <a:cs typeface="Yu Mincho Demibold"/>
                        </a:rPr>
                        <a:t>概</a:t>
                      </a:r>
                      <a:r>
                        <a:rPr dirty="0" sz="700" spc="-5" b="1">
                          <a:latin typeface="Yu Mincho Demibold"/>
                          <a:cs typeface="Yu Mincho Demibold"/>
                        </a:rPr>
                        <a:t>要</a:t>
                      </a:r>
                      <a:endParaRPr sz="700">
                        <a:latin typeface="Yu Mincho Demibold"/>
                        <a:cs typeface="Yu Mincho Demibold"/>
                      </a:endParaRPr>
                    </a:p>
                  </a:txBody>
                  <a:tcPr marL="0" marR="0" marB="0" marT="16510">
                    <a:lnL w="9525">
                      <a:solidFill>
                        <a:srgbClr val="000000"/>
                      </a:solidFill>
                      <a:prstDash val="solid"/>
                    </a:lnL>
                    <a:lnR w="9525">
                      <a:solidFill>
                        <a:srgbClr val="D4D4D4"/>
                      </a:solidFill>
                      <a:prstDash val="solid"/>
                    </a:lnR>
                    <a:lnT w="12700">
                      <a:solidFill>
                        <a:srgbClr val="000000"/>
                      </a:solidFill>
                      <a:prstDash val="solid"/>
                    </a:lnT>
                    <a:lnB w="6350">
                      <a:solidFill>
                        <a:srgbClr val="000000"/>
                      </a:solidFill>
                      <a:prstDash val="solid"/>
                    </a:lnB>
                  </a:tcPr>
                </a:tc>
                <a:tc>
                  <a:txBody>
                    <a:bodyPr/>
                    <a:lstStyle/>
                    <a:p>
                      <a:pPr marL="353695">
                        <a:lnSpc>
                          <a:spcPct val="100000"/>
                        </a:lnSpc>
                        <a:spcBef>
                          <a:spcPts val="130"/>
                        </a:spcBef>
                      </a:pPr>
                      <a:r>
                        <a:rPr dirty="0" sz="700" spc="-5" b="1">
                          <a:latin typeface="Yu Mincho Demibold"/>
                          <a:cs typeface="Yu Mincho Demibold"/>
                        </a:rPr>
                        <a:t>スケジ</a:t>
                      </a:r>
                      <a:r>
                        <a:rPr dirty="0" sz="700" spc="5" b="1">
                          <a:latin typeface="Yu Mincho Demibold"/>
                          <a:cs typeface="Yu Mincho Demibold"/>
                        </a:rPr>
                        <a:t>ュ</a:t>
                      </a:r>
                      <a:r>
                        <a:rPr dirty="0" sz="700" spc="-5" b="1">
                          <a:latin typeface="Yu Mincho Demibold"/>
                          <a:cs typeface="Yu Mincho Demibold"/>
                        </a:rPr>
                        <a:t>ール</a:t>
                      </a:r>
                      <a:r>
                        <a:rPr dirty="0" sz="700" spc="5" b="1">
                          <a:latin typeface="Yu Mincho Demibold"/>
                          <a:cs typeface="Yu Mincho Demibold"/>
                        </a:rPr>
                        <a:t>（</a:t>
                      </a:r>
                      <a:r>
                        <a:rPr dirty="0" sz="700" spc="-5" b="1">
                          <a:latin typeface="Yu Mincho Demibold"/>
                          <a:cs typeface="Yu Mincho Demibold"/>
                        </a:rPr>
                        <a:t>予定</a:t>
                      </a:r>
                      <a:r>
                        <a:rPr dirty="0" sz="700" b="1">
                          <a:latin typeface="Yu Mincho Demibold"/>
                          <a:cs typeface="Yu Mincho Demibold"/>
                        </a:rPr>
                        <a:t>）</a:t>
                      </a:r>
                      <a:endParaRPr sz="700">
                        <a:latin typeface="Yu Mincho Demibold"/>
                        <a:cs typeface="Yu Mincho Demibold"/>
                      </a:endParaRPr>
                    </a:p>
                  </a:txBody>
                  <a:tcPr marL="0" marR="0" marB="0" marT="16510">
                    <a:lnL w="9525">
                      <a:solidFill>
                        <a:srgbClr val="D4D4D4"/>
                      </a:solidFill>
                      <a:prstDash val="solid"/>
                    </a:lnL>
                    <a:lnR w="12700">
                      <a:solidFill>
                        <a:srgbClr val="000000"/>
                      </a:solidFill>
                      <a:prstDash val="solid"/>
                    </a:lnR>
                    <a:lnT w="12700">
                      <a:solidFill>
                        <a:srgbClr val="000000"/>
                      </a:solidFill>
                      <a:prstDash val="solid"/>
                    </a:lnT>
                    <a:lnB w="6350">
                      <a:solidFill>
                        <a:srgbClr val="000000"/>
                      </a:solidFill>
                      <a:prstDash val="solid"/>
                    </a:lnB>
                  </a:tcPr>
                </a:tc>
              </a:tr>
              <a:tr h="150209">
                <a:tc gridSpan="2">
                  <a:txBody>
                    <a:bodyPr/>
                    <a:lstStyle/>
                    <a:p>
                      <a:pPr marL="17145">
                        <a:lnSpc>
                          <a:spcPct val="100000"/>
                        </a:lnSpc>
                        <a:spcBef>
                          <a:spcPts val="110"/>
                        </a:spcBef>
                      </a:pPr>
                      <a:r>
                        <a:rPr dirty="0" sz="700" spc="-5" b="1">
                          <a:latin typeface="Yu Mincho Demibold"/>
                          <a:cs typeface="Yu Mincho Demibold"/>
                        </a:rPr>
                        <a:t>文科</a:t>
                      </a:r>
                      <a:r>
                        <a:rPr dirty="0" sz="700" b="1">
                          <a:latin typeface="Yu Mincho Demibold"/>
                          <a:cs typeface="Yu Mincho Demibold"/>
                        </a:rPr>
                        <a:t>省</a:t>
                      </a:r>
                      <a:endParaRPr sz="700">
                        <a:latin typeface="Yu Mincho Demibold"/>
                        <a:cs typeface="Yu Mincho Demibold"/>
                      </a:endParaRPr>
                    </a:p>
                  </a:txBody>
                  <a:tcPr marL="0" marR="0" marB="0" marT="13970">
                    <a:lnL w="12700">
                      <a:solidFill>
                        <a:srgbClr val="000000"/>
                      </a:solidFill>
                      <a:prstDash val="solid"/>
                    </a:lnL>
                    <a:lnR w="9525">
                      <a:solidFill>
                        <a:srgbClr val="D4D4D4"/>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12700">
                      <a:solidFill>
                        <a:srgbClr val="000000"/>
                      </a:solidFill>
                      <a:prstDash val="solid"/>
                    </a:lnR>
                    <a:lnT w="6350">
                      <a:solidFill>
                        <a:srgbClr val="000000"/>
                      </a:solidFill>
                      <a:prstDash val="solid"/>
                    </a:lnT>
                    <a:lnB w="6350">
                      <a:solidFill>
                        <a:srgbClr val="000000"/>
                      </a:solidFill>
                      <a:prstDash val="solid"/>
                    </a:lnB>
                  </a:tcPr>
                </a:tc>
              </a:tr>
              <a:tr h="1139761">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6350">
                      <a:solidFill>
                        <a:srgbClr val="D4D4D4"/>
                      </a:solidFill>
                      <a:prstDash val="solid"/>
                    </a:lnT>
                    <a:lnB w="6350">
                      <a:solidFill>
                        <a:srgbClr val="D4D4D4"/>
                      </a:solidFill>
                      <a:prstDash val="solid"/>
                    </a:lnB>
                  </a:tcPr>
                </a:tc>
                <a:tc>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5"/>
                        </a:spcBef>
                      </a:pPr>
                      <a:endParaRPr sz="850">
                        <a:latin typeface="Times New Roman"/>
                        <a:cs typeface="Times New Roman"/>
                      </a:endParaRPr>
                    </a:p>
                    <a:p>
                      <a:pPr marL="19050">
                        <a:lnSpc>
                          <a:spcPct val="100000"/>
                        </a:lnSpc>
                      </a:pPr>
                      <a:r>
                        <a:rPr dirty="0" sz="700" spc="5">
                          <a:latin typeface="Yu Gothic"/>
                          <a:cs typeface="Yu Gothic"/>
                        </a:rPr>
                        <a:t>GIGA</a:t>
                      </a:r>
                      <a:r>
                        <a:rPr dirty="0" sz="700" spc="-10">
                          <a:latin typeface="Yu Gothic"/>
                          <a:cs typeface="Yu Gothic"/>
                        </a:rPr>
                        <a:t>スクー</a:t>
                      </a:r>
                      <a:r>
                        <a:rPr dirty="0" sz="700">
                          <a:latin typeface="Yu Gothic"/>
                          <a:cs typeface="Yu Gothic"/>
                        </a:rPr>
                        <a:t>ル</a:t>
                      </a:r>
                      <a:r>
                        <a:rPr dirty="0" sz="700" spc="-10">
                          <a:latin typeface="Yu Gothic"/>
                          <a:cs typeface="Yu Gothic"/>
                        </a:rPr>
                        <a:t>構想</a:t>
                      </a:r>
                      <a:r>
                        <a:rPr dirty="0" sz="700">
                          <a:latin typeface="Yu Gothic"/>
                          <a:cs typeface="Yu Gothic"/>
                        </a:rPr>
                        <a:t>の</a:t>
                      </a:r>
                      <a:r>
                        <a:rPr dirty="0" sz="700" spc="-10">
                          <a:latin typeface="Yu Gothic"/>
                          <a:cs typeface="Yu Gothic"/>
                        </a:rPr>
                        <a:t>実</a:t>
                      </a:r>
                      <a:r>
                        <a:rPr dirty="0" sz="700" spc="-5">
                          <a:latin typeface="Yu Gothic"/>
                          <a:cs typeface="Yu Gothic"/>
                        </a:rPr>
                        <a:t>現</a:t>
                      </a:r>
                      <a:endParaRPr sz="700">
                        <a:latin typeface="Yu Gothic"/>
                        <a:cs typeface="Yu Gothic"/>
                      </a:endParaRPr>
                    </a:p>
                    <a:p>
                      <a:pPr marL="19050">
                        <a:lnSpc>
                          <a:spcPct val="100000"/>
                        </a:lnSpc>
                        <a:spcBef>
                          <a:spcPts val="300"/>
                        </a:spcBef>
                      </a:pPr>
                      <a:r>
                        <a:rPr dirty="0" sz="700">
                          <a:latin typeface="Yu Gothic"/>
                          <a:cs typeface="Yu Gothic"/>
                        </a:rPr>
                        <a:t>（</a:t>
                      </a:r>
                      <a:r>
                        <a:rPr dirty="0" sz="700" spc="-10">
                          <a:latin typeface="Yu Gothic"/>
                          <a:cs typeface="Yu Gothic"/>
                        </a:rPr>
                        <a:t>校内</a:t>
                      </a:r>
                      <a:r>
                        <a:rPr dirty="0" sz="700">
                          <a:latin typeface="Yu Gothic"/>
                          <a:cs typeface="Yu Gothic"/>
                        </a:rPr>
                        <a:t>通</a:t>
                      </a:r>
                      <a:r>
                        <a:rPr dirty="0" sz="700" spc="-10">
                          <a:latin typeface="Yu Gothic"/>
                          <a:cs typeface="Yu Gothic"/>
                        </a:rPr>
                        <a:t>信ネ</a:t>
                      </a:r>
                      <a:r>
                        <a:rPr dirty="0" sz="700">
                          <a:latin typeface="Yu Gothic"/>
                          <a:cs typeface="Yu Gothic"/>
                        </a:rPr>
                        <a:t>ッ</a:t>
                      </a:r>
                      <a:r>
                        <a:rPr dirty="0" sz="700" spc="-10">
                          <a:latin typeface="Yu Gothic"/>
                          <a:cs typeface="Yu Gothic"/>
                        </a:rPr>
                        <a:t>トワー</a:t>
                      </a:r>
                      <a:r>
                        <a:rPr dirty="0" sz="700">
                          <a:latin typeface="Yu Gothic"/>
                          <a:cs typeface="Yu Gothic"/>
                        </a:rPr>
                        <a:t>ク</a:t>
                      </a:r>
                      <a:r>
                        <a:rPr dirty="0" sz="700" spc="-10">
                          <a:latin typeface="Yu Gothic"/>
                          <a:cs typeface="Yu Gothic"/>
                        </a:rPr>
                        <a:t>整備</a:t>
                      </a:r>
                      <a:r>
                        <a:rPr dirty="0" sz="700" spc="-5">
                          <a:latin typeface="Yu Gothic"/>
                          <a:cs typeface="Yu Gothic"/>
                        </a:rPr>
                        <a:t>）</a:t>
                      </a:r>
                      <a:endParaRPr sz="700">
                        <a:latin typeface="Yu Gothic"/>
                        <a:cs typeface="Yu Gothic"/>
                      </a:endParaRPr>
                    </a:p>
                  </a:txBody>
                  <a:tcPr marL="0" marR="0" marB="0" marT="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5"/>
                        </a:spcBef>
                      </a:pPr>
                      <a:endParaRPr sz="850">
                        <a:latin typeface="Times New Roman"/>
                        <a:cs typeface="Times New Roman"/>
                      </a:endParaRPr>
                    </a:p>
                    <a:p>
                      <a:pPr marL="19685">
                        <a:lnSpc>
                          <a:spcPct val="100000"/>
                        </a:lnSpc>
                      </a:pPr>
                      <a:r>
                        <a:rPr dirty="0" sz="700" spc="-10">
                          <a:latin typeface="Yu Gothic"/>
                          <a:cs typeface="Yu Gothic"/>
                        </a:rPr>
                        <a:t>自</a:t>
                      </a:r>
                      <a:r>
                        <a:rPr dirty="0" sz="700">
                          <a:latin typeface="Yu Gothic"/>
                          <a:cs typeface="Yu Gothic"/>
                        </a:rPr>
                        <a:t>治</a:t>
                      </a:r>
                      <a:r>
                        <a:rPr dirty="0" sz="700" spc="-5">
                          <a:latin typeface="Yu Gothic"/>
                          <a:cs typeface="Yu Gothic"/>
                        </a:rPr>
                        <a:t>体</a:t>
                      </a:r>
                      <a:endParaRPr sz="700">
                        <a:latin typeface="Yu Gothic"/>
                        <a:cs typeface="Yu Gothic"/>
                      </a:endParaRPr>
                    </a:p>
                    <a:p>
                      <a:pPr marL="19685">
                        <a:lnSpc>
                          <a:spcPct val="100000"/>
                        </a:lnSpc>
                        <a:spcBef>
                          <a:spcPts val="300"/>
                        </a:spcBef>
                      </a:pPr>
                      <a:r>
                        <a:rPr dirty="0" sz="700" spc="-10">
                          <a:latin typeface="Yu Gothic"/>
                          <a:cs typeface="Yu Gothic"/>
                        </a:rPr>
                        <a:t>（</a:t>
                      </a:r>
                      <a:r>
                        <a:rPr dirty="0" sz="700">
                          <a:latin typeface="Yu Gothic"/>
                          <a:cs typeface="Yu Gothic"/>
                        </a:rPr>
                        <a:t>都</a:t>
                      </a:r>
                      <a:r>
                        <a:rPr dirty="0" sz="700" spc="-10">
                          <a:latin typeface="Yu Gothic"/>
                          <a:cs typeface="Yu Gothic"/>
                        </a:rPr>
                        <a:t>道府県</a:t>
                      </a:r>
                      <a:r>
                        <a:rPr dirty="0" sz="700">
                          <a:latin typeface="Yu Gothic"/>
                          <a:cs typeface="Yu Gothic"/>
                        </a:rPr>
                        <a:t>経</a:t>
                      </a:r>
                      <a:r>
                        <a:rPr dirty="0" sz="700" spc="-10">
                          <a:latin typeface="Yu Gothic"/>
                          <a:cs typeface="Yu Gothic"/>
                        </a:rPr>
                        <a:t>由</a:t>
                      </a:r>
                      <a:r>
                        <a:rPr dirty="0" sz="700" spc="-5">
                          <a:latin typeface="Yu Gothic"/>
                          <a:cs typeface="Yu Gothic"/>
                        </a:rPr>
                        <a:t>）</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19685">
                        <a:lnSpc>
                          <a:spcPct val="100000"/>
                        </a:lnSpc>
                        <a:spcBef>
                          <a:spcPts val="580"/>
                        </a:spcBef>
                      </a:pPr>
                      <a:r>
                        <a:rPr dirty="0" sz="700" spc="-5">
                          <a:latin typeface="Yu Gothic"/>
                          <a:cs typeface="Yu Gothic"/>
                        </a:rPr>
                        <a:t>補助</a:t>
                      </a:r>
                      <a:r>
                        <a:rPr dirty="0" sz="700" spc="5">
                          <a:latin typeface="Yu Gothic"/>
                          <a:cs typeface="Yu Gothic"/>
                        </a:rPr>
                        <a:t>率</a:t>
                      </a:r>
                      <a:r>
                        <a:rPr dirty="0" sz="700" spc="-5">
                          <a:latin typeface="Yu Gothic"/>
                          <a:cs typeface="Yu Gothic"/>
                        </a:rPr>
                        <a:t>１</a:t>
                      </a:r>
                      <a:r>
                        <a:rPr dirty="0" sz="700" spc="5">
                          <a:latin typeface="Yu Gothic"/>
                          <a:cs typeface="Yu Gothic"/>
                        </a:rPr>
                        <a:t>/</a:t>
                      </a:r>
                      <a:r>
                        <a:rPr dirty="0" sz="700">
                          <a:latin typeface="Yu Gothic"/>
                          <a:cs typeface="Yu Gothic"/>
                        </a:rPr>
                        <a:t>２</a:t>
                      </a:r>
                      <a:endParaRPr sz="700">
                        <a:latin typeface="Yu Gothic"/>
                        <a:cs typeface="Yu Gothic"/>
                      </a:endParaRPr>
                    </a:p>
                    <a:p>
                      <a:pPr marL="19685">
                        <a:lnSpc>
                          <a:spcPct val="100000"/>
                        </a:lnSpc>
                        <a:spcBef>
                          <a:spcPts val="300"/>
                        </a:spcBef>
                      </a:pPr>
                      <a:r>
                        <a:rPr dirty="0" sz="700" spc="-10">
                          <a:latin typeface="Yu Gothic"/>
                          <a:cs typeface="Yu Gothic"/>
                        </a:rPr>
                        <a:t>※地</a:t>
                      </a:r>
                      <a:r>
                        <a:rPr dirty="0" sz="700">
                          <a:latin typeface="Yu Gothic"/>
                          <a:cs typeface="Yu Gothic"/>
                        </a:rPr>
                        <a:t>方</a:t>
                      </a:r>
                      <a:r>
                        <a:rPr dirty="0" sz="700" spc="-10">
                          <a:latin typeface="Yu Gothic"/>
                          <a:cs typeface="Yu Gothic"/>
                        </a:rPr>
                        <a:t>財政</a:t>
                      </a:r>
                      <a:r>
                        <a:rPr dirty="0" sz="700">
                          <a:latin typeface="Yu Gothic"/>
                          <a:cs typeface="Yu Gothic"/>
                        </a:rPr>
                        <a:t>措</a:t>
                      </a:r>
                      <a:r>
                        <a:rPr dirty="0" sz="700" spc="-10">
                          <a:latin typeface="Yu Gothic"/>
                          <a:cs typeface="Yu Gothic"/>
                        </a:rPr>
                        <a:t>置に</a:t>
                      </a:r>
                      <a:r>
                        <a:rPr dirty="0" sz="700">
                          <a:latin typeface="Yu Gothic"/>
                          <a:cs typeface="Yu Gothic"/>
                        </a:rPr>
                        <a:t>つ</a:t>
                      </a:r>
                      <a:r>
                        <a:rPr dirty="0" sz="700" spc="-10">
                          <a:latin typeface="Yu Gothic"/>
                          <a:cs typeface="Yu Gothic"/>
                        </a:rPr>
                        <a:t>いては</a:t>
                      </a:r>
                      <a:r>
                        <a:rPr dirty="0" sz="700">
                          <a:latin typeface="Yu Gothic"/>
                          <a:cs typeface="Yu Gothic"/>
                        </a:rPr>
                        <a:t>以</a:t>
                      </a:r>
                      <a:r>
                        <a:rPr dirty="0" sz="700" spc="-10">
                          <a:latin typeface="Yu Gothic"/>
                          <a:cs typeface="Yu Gothic"/>
                        </a:rPr>
                        <a:t>下の</a:t>
                      </a:r>
                      <a:r>
                        <a:rPr dirty="0" sz="700">
                          <a:latin typeface="Yu Gothic"/>
                          <a:cs typeface="Yu Gothic"/>
                        </a:rPr>
                        <a:t>と</a:t>
                      </a:r>
                      <a:r>
                        <a:rPr dirty="0" sz="700" spc="-10">
                          <a:latin typeface="Yu Gothic"/>
                          <a:cs typeface="Yu Gothic"/>
                        </a:rPr>
                        <a:t>おり</a:t>
                      </a:r>
                      <a:r>
                        <a:rPr dirty="0" sz="700" spc="-5">
                          <a:latin typeface="Yu Gothic"/>
                          <a:cs typeface="Yu Gothic"/>
                        </a:rPr>
                        <a:t>。</a:t>
                      </a:r>
                      <a:endParaRPr sz="700">
                        <a:latin typeface="Yu Gothic"/>
                        <a:cs typeface="Yu Gothic"/>
                      </a:endParaRPr>
                    </a:p>
                    <a:p>
                      <a:pPr marL="19685">
                        <a:lnSpc>
                          <a:spcPct val="100000"/>
                        </a:lnSpc>
                        <a:spcBef>
                          <a:spcPts val="290"/>
                        </a:spcBef>
                      </a:pPr>
                      <a:r>
                        <a:rPr dirty="0" sz="700" spc="-5">
                          <a:latin typeface="Yu Gothic"/>
                          <a:cs typeface="Yu Gothic"/>
                        </a:rPr>
                        <a:t>・令</a:t>
                      </a:r>
                      <a:r>
                        <a:rPr dirty="0" sz="700" spc="5">
                          <a:latin typeface="Yu Gothic"/>
                          <a:cs typeface="Yu Gothic"/>
                        </a:rPr>
                        <a:t>和</a:t>
                      </a:r>
                      <a:r>
                        <a:rPr dirty="0" sz="700" spc="-5">
                          <a:latin typeface="Yu Gothic"/>
                          <a:cs typeface="Yu Gothic"/>
                        </a:rPr>
                        <a:t>元年</a:t>
                      </a:r>
                      <a:r>
                        <a:rPr dirty="0" sz="700" spc="5">
                          <a:latin typeface="Yu Gothic"/>
                          <a:cs typeface="Yu Gothic"/>
                        </a:rPr>
                        <a:t>度</a:t>
                      </a:r>
                      <a:r>
                        <a:rPr dirty="0" sz="700" spc="-5">
                          <a:latin typeface="Yu Gothic"/>
                          <a:cs typeface="Yu Gothic"/>
                        </a:rPr>
                        <a:t>補正</a:t>
                      </a:r>
                      <a:r>
                        <a:rPr dirty="0" sz="700" spc="5">
                          <a:latin typeface="Yu Gothic"/>
                          <a:cs typeface="Yu Gothic"/>
                        </a:rPr>
                        <a:t>予</a:t>
                      </a:r>
                      <a:r>
                        <a:rPr dirty="0" sz="700" spc="-5">
                          <a:latin typeface="Yu Gothic"/>
                          <a:cs typeface="Yu Gothic"/>
                        </a:rPr>
                        <a:t>算の場</a:t>
                      </a:r>
                      <a:r>
                        <a:rPr dirty="0" sz="700">
                          <a:latin typeface="Yu Gothic"/>
                          <a:cs typeface="Yu Gothic"/>
                        </a:rPr>
                        <a:t>合</a:t>
                      </a:r>
                      <a:endParaRPr sz="700">
                        <a:latin typeface="Yu Gothic"/>
                        <a:cs typeface="Yu Gothic"/>
                      </a:endParaRPr>
                    </a:p>
                    <a:p>
                      <a:pPr marL="19685">
                        <a:lnSpc>
                          <a:spcPct val="100000"/>
                        </a:lnSpc>
                        <a:spcBef>
                          <a:spcPts val="300"/>
                        </a:spcBef>
                      </a:pPr>
                      <a:r>
                        <a:rPr dirty="0" sz="700" spc="-10">
                          <a:latin typeface="Yu Gothic"/>
                          <a:cs typeface="Yu Gothic"/>
                        </a:rPr>
                        <a:t>→補</a:t>
                      </a:r>
                      <a:r>
                        <a:rPr dirty="0" sz="700">
                          <a:latin typeface="Yu Gothic"/>
                          <a:cs typeface="Yu Gothic"/>
                        </a:rPr>
                        <a:t>正</a:t>
                      </a:r>
                      <a:r>
                        <a:rPr dirty="0" sz="700" spc="-10">
                          <a:latin typeface="Yu Gothic"/>
                          <a:cs typeface="Yu Gothic"/>
                        </a:rPr>
                        <a:t>予算</a:t>
                      </a:r>
                      <a:r>
                        <a:rPr dirty="0" sz="700">
                          <a:latin typeface="Yu Gothic"/>
                          <a:cs typeface="Yu Gothic"/>
                        </a:rPr>
                        <a:t>債</a:t>
                      </a:r>
                      <a:r>
                        <a:rPr dirty="0" sz="700" spc="-10">
                          <a:latin typeface="Yu Gothic"/>
                          <a:cs typeface="Yu Gothic"/>
                        </a:rPr>
                        <a:t>（充</a:t>
                      </a:r>
                      <a:r>
                        <a:rPr dirty="0" sz="700">
                          <a:latin typeface="Yu Gothic"/>
                          <a:cs typeface="Yu Gothic"/>
                        </a:rPr>
                        <a:t>当</a:t>
                      </a:r>
                      <a:r>
                        <a:rPr dirty="0" sz="700" spc="-10">
                          <a:latin typeface="Yu Gothic"/>
                          <a:cs typeface="Yu Gothic"/>
                        </a:rPr>
                        <a:t>率</a:t>
                      </a:r>
                      <a:r>
                        <a:rPr dirty="0" sz="700">
                          <a:latin typeface="Yu Gothic"/>
                          <a:cs typeface="Yu Gothic"/>
                        </a:rPr>
                        <a:t>100％</a:t>
                      </a:r>
                      <a:r>
                        <a:rPr dirty="0" sz="700" spc="-10">
                          <a:latin typeface="Yu Gothic"/>
                          <a:cs typeface="Yu Gothic"/>
                        </a:rPr>
                        <a:t>、交付</a:t>
                      </a:r>
                      <a:r>
                        <a:rPr dirty="0" sz="700">
                          <a:latin typeface="Yu Gothic"/>
                          <a:cs typeface="Yu Gothic"/>
                        </a:rPr>
                        <a:t>税</a:t>
                      </a:r>
                      <a:r>
                        <a:rPr dirty="0" sz="700" spc="-10">
                          <a:latin typeface="Yu Gothic"/>
                          <a:cs typeface="Yu Gothic"/>
                        </a:rPr>
                        <a:t>措置</a:t>
                      </a:r>
                      <a:r>
                        <a:rPr dirty="0" sz="700">
                          <a:latin typeface="Yu Gothic"/>
                          <a:cs typeface="Yu Gothic"/>
                        </a:rPr>
                        <a:t>率</a:t>
                      </a:r>
                      <a:r>
                        <a:rPr dirty="0" sz="700" spc="-5">
                          <a:latin typeface="Yu Gothic"/>
                          <a:cs typeface="Yu Gothic"/>
                        </a:rPr>
                        <a:t>60％）</a:t>
                      </a:r>
                      <a:r>
                        <a:rPr dirty="0" sz="700" spc="-10">
                          <a:latin typeface="Yu Gothic"/>
                          <a:cs typeface="Yu Gothic"/>
                        </a:rPr>
                        <a:t>を充</a:t>
                      </a:r>
                      <a:r>
                        <a:rPr dirty="0" sz="700" spc="-5">
                          <a:latin typeface="Yu Gothic"/>
                          <a:cs typeface="Yu Gothic"/>
                        </a:rPr>
                        <a:t>当</a:t>
                      </a:r>
                      <a:endParaRPr sz="700">
                        <a:latin typeface="Yu Gothic"/>
                        <a:cs typeface="Yu Gothic"/>
                      </a:endParaRPr>
                    </a:p>
                    <a:p>
                      <a:pPr marL="19685">
                        <a:lnSpc>
                          <a:spcPct val="100000"/>
                        </a:lnSpc>
                        <a:spcBef>
                          <a:spcPts val="300"/>
                        </a:spcBef>
                      </a:pPr>
                      <a:r>
                        <a:rPr dirty="0" sz="700" spc="-5">
                          <a:latin typeface="Yu Gothic"/>
                          <a:cs typeface="Yu Gothic"/>
                        </a:rPr>
                        <a:t>・令</a:t>
                      </a:r>
                      <a:r>
                        <a:rPr dirty="0" sz="700" spc="5">
                          <a:latin typeface="Yu Gothic"/>
                          <a:cs typeface="Yu Gothic"/>
                        </a:rPr>
                        <a:t>和</a:t>
                      </a:r>
                      <a:r>
                        <a:rPr dirty="0" sz="700" spc="-5">
                          <a:latin typeface="Yu Gothic"/>
                          <a:cs typeface="Yu Gothic"/>
                        </a:rPr>
                        <a:t>２年</a:t>
                      </a:r>
                      <a:r>
                        <a:rPr dirty="0" sz="700" spc="5">
                          <a:latin typeface="Yu Gothic"/>
                          <a:cs typeface="Yu Gothic"/>
                        </a:rPr>
                        <a:t>度</a:t>
                      </a:r>
                      <a:r>
                        <a:rPr dirty="0" sz="700" spc="-5">
                          <a:latin typeface="Yu Gothic"/>
                          <a:cs typeface="Yu Gothic"/>
                        </a:rPr>
                        <a:t>事業</a:t>
                      </a:r>
                      <a:r>
                        <a:rPr dirty="0" sz="700" spc="5">
                          <a:latin typeface="Yu Gothic"/>
                          <a:cs typeface="Yu Gothic"/>
                        </a:rPr>
                        <a:t>と</a:t>
                      </a:r>
                      <a:r>
                        <a:rPr dirty="0" sz="700" spc="-90">
                          <a:latin typeface="Yu Gothic"/>
                          <a:cs typeface="Yu Gothic"/>
                        </a:rPr>
                        <a:t>し</a:t>
                      </a:r>
                      <a:r>
                        <a:rPr dirty="0" sz="700" spc="-5">
                          <a:latin typeface="Yu Gothic"/>
                          <a:cs typeface="Yu Gothic"/>
                        </a:rPr>
                        <a:t>て実施</a:t>
                      </a:r>
                      <a:r>
                        <a:rPr dirty="0" sz="700" spc="-40">
                          <a:latin typeface="Yu Gothic"/>
                          <a:cs typeface="Yu Gothic"/>
                        </a:rPr>
                        <a:t>す</a:t>
                      </a:r>
                      <a:r>
                        <a:rPr dirty="0" sz="700" spc="-5">
                          <a:latin typeface="Yu Gothic"/>
                          <a:cs typeface="Yu Gothic"/>
                        </a:rPr>
                        <a:t>る</a:t>
                      </a:r>
                      <a:r>
                        <a:rPr dirty="0" sz="700" spc="5">
                          <a:latin typeface="Yu Gothic"/>
                          <a:cs typeface="Yu Gothic"/>
                        </a:rPr>
                        <a:t>場</a:t>
                      </a:r>
                      <a:r>
                        <a:rPr dirty="0" sz="700">
                          <a:latin typeface="Yu Gothic"/>
                          <a:cs typeface="Yu Gothic"/>
                        </a:rPr>
                        <a:t>合</a:t>
                      </a:r>
                      <a:endParaRPr sz="700">
                        <a:latin typeface="Yu Gothic"/>
                        <a:cs typeface="Yu Gothic"/>
                      </a:endParaRPr>
                    </a:p>
                    <a:p>
                      <a:pPr marL="19685" marR="71755">
                        <a:lnSpc>
                          <a:spcPct val="135700"/>
                        </a:lnSpc>
                      </a:pPr>
                      <a:r>
                        <a:rPr dirty="0" sz="700" spc="-10">
                          <a:latin typeface="Yu Gothic"/>
                          <a:cs typeface="Yu Gothic"/>
                        </a:rPr>
                        <a:t>→学</a:t>
                      </a:r>
                      <a:r>
                        <a:rPr dirty="0" sz="700">
                          <a:latin typeface="Yu Gothic"/>
                          <a:cs typeface="Yu Gothic"/>
                        </a:rPr>
                        <a:t>校</a:t>
                      </a:r>
                      <a:r>
                        <a:rPr dirty="0" sz="700" spc="-10">
                          <a:latin typeface="Yu Gothic"/>
                          <a:cs typeface="Yu Gothic"/>
                        </a:rPr>
                        <a:t>教育</a:t>
                      </a:r>
                      <a:r>
                        <a:rPr dirty="0" sz="700">
                          <a:latin typeface="Yu Gothic"/>
                          <a:cs typeface="Yu Gothic"/>
                        </a:rPr>
                        <a:t>施</a:t>
                      </a:r>
                      <a:r>
                        <a:rPr dirty="0" sz="700" spc="-10">
                          <a:latin typeface="Yu Gothic"/>
                          <a:cs typeface="Yu Gothic"/>
                        </a:rPr>
                        <a:t>設等</a:t>
                      </a:r>
                      <a:r>
                        <a:rPr dirty="0" sz="700">
                          <a:latin typeface="Yu Gothic"/>
                          <a:cs typeface="Yu Gothic"/>
                        </a:rPr>
                        <a:t>整</a:t>
                      </a:r>
                      <a:r>
                        <a:rPr dirty="0" sz="700" spc="-10">
                          <a:latin typeface="Yu Gothic"/>
                          <a:cs typeface="Yu Gothic"/>
                        </a:rPr>
                        <a:t>備事業</a:t>
                      </a:r>
                      <a:r>
                        <a:rPr dirty="0" sz="700">
                          <a:latin typeface="Yu Gothic"/>
                          <a:cs typeface="Yu Gothic"/>
                        </a:rPr>
                        <a:t>債</a:t>
                      </a:r>
                      <a:r>
                        <a:rPr dirty="0" sz="700" spc="-10">
                          <a:latin typeface="Yu Gothic"/>
                          <a:cs typeface="Yu Gothic"/>
                        </a:rPr>
                        <a:t>（充</a:t>
                      </a:r>
                      <a:r>
                        <a:rPr dirty="0" sz="700">
                          <a:latin typeface="Yu Gothic"/>
                          <a:cs typeface="Yu Gothic"/>
                        </a:rPr>
                        <a:t>当</a:t>
                      </a:r>
                      <a:r>
                        <a:rPr dirty="0" sz="700" spc="-10">
                          <a:latin typeface="Yu Gothic"/>
                          <a:cs typeface="Yu Gothic"/>
                        </a:rPr>
                        <a:t>率</a:t>
                      </a:r>
                      <a:r>
                        <a:rPr dirty="0" sz="700">
                          <a:latin typeface="Yu Gothic"/>
                          <a:cs typeface="Yu Gothic"/>
                        </a:rPr>
                        <a:t>75％</a:t>
                      </a:r>
                      <a:r>
                        <a:rPr dirty="0" sz="700" spc="-10">
                          <a:latin typeface="Yu Gothic"/>
                          <a:cs typeface="Yu Gothic"/>
                        </a:rPr>
                        <a:t>、交</a:t>
                      </a:r>
                      <a:r>
                        <a:rPr dirty="0" sz="700">
                          <a:latin typeface="Yu Gothic"/>
                          <a:cs typeface="Yu Gothic"/>
                        </a:rPr>
                        <a:t>付</a:t>
                      </a:r>
                      <a:r>
                        <a:rPr dirty="0" sz="700" spc="-10">
                          <a:latin typeface="Yu Gothic"/>
                          <a:cs typeface="Yu Gothic"/>
                        </a:rPr>
                        <a:t>税措</a:t>
                      </a:r>
                      <a:r>
                        <a:rPr dirty="0" sz="700">
                          <a:latin typeface="Yu Gothic"/>
                          <a:cs typeface="Yu Gothic"/>
                        </a:rPr>
                        <a:t>置</a:t>
                      </a:r>
                      <a:r>
                        <a:rPr dirty="0" sz="700" spc="-10">
                          <a:latin typeface="Yu Gothic"/>
                          <a:cs typeface="Yu Gothic"/>
                        </a:rPr>
                        <a:t>率</a:t>
                      </a:r>
                      <a:r>
                        <a:rPr dirty="0" sz="700" spc="-5">
                          <a:latin typeface="Yu Gothic"/>
                          <a:cs typeface="Yu Gothic"/>
                        </a:rPr>
                        <a:t>70％）</a:t>
                      </a:r>
                      <a:r>
                        <a:rPr dirty="0" sz="700" spc="-10">
                          <a:latin typeface="Yu Gothic"/>
                          <a:cs typeface="Yu Gothic"/>
                        </a:rPr>
                        <a:t>、</a:t>
                      </a:r>
                      <a:r>
                        <a:rPr dirty="0" sz="700">
                          <a:latin typeface="Yu Gothic"/>
                          <a:cs typeface="Yu Gothic"/>
                        </a:rPr>
                        <a:t>財</a:t>
                      </a:r>
                      <a:r>
                        <a:rPr dirty="0" sz="700" spc="-5">
                          <a:latin typeface="Yu Gothic"/>
                          <a:cs typeface="Yu Gothic"/>
                        </a:rPr>
                        <a:t>源 </a:t>
                      </a:r>
                      <a:r>
                        <a:rPr dirty="0" sz="700" spc="-10">
                          <a:latin typeface="Yu Gothic"/>
                          <a:cs typeface="Yu Gothic"/>
                        </a:rPr>
                        <a:t>対策</a:t>
                      </a:r>
                      <a:r>
                        <a:rPr dirty="0" sz="700">
                          <a:latin typeface="Yu Gothic"/>
                          <a:cs typeface="Yu Gothic"/>
                        </a:rPr>
                        <a:t>債</a:t>
                      </a:r>
                      <a:r>
                        <a:rPr dirty="0" sz="700" spc="-10">
                          <a:latin typeface="Yu Gothic"/>
                          <a:cs typeface="Yu Gothic"/>
                        </a:rPr>
                        <a:t>（充</a:t>
                      </a:r>
                      <a:r>
                        <a:rPr dirty="0" sz="700">
                          <a:latin typeface="Yu Gothic"/>
                          <a:cs typeface="Yu Gothic"/>
                        </a:rPr>
                        <a:t>当</a:t>
                      </a:r>
                      <a:r>
                        <a:rPr dirty="0" sz="700" spc="-10">
                          <a:latin typeface="Yu Gothic"/>
                          <a:cs typeface="Yu Gothic"/>
                        </a:rPr>
                        <a:t>率</a:t>
                      </a:r>
                      <a:r>
                        <a:rPr dirty="0" sz="700">
                          <a:latin typeface="Yu Gothic"/>
                          <a:cs typeface="Yu Gothic"/>
                        </a:rPr>
                        <a:t>15％</a:t>
                      </a:r>
                      <a:r>
                        <a:rPr dirty="0" sz="700" spc="-10">
                          <a:latin typeface="Yu Gothic"/>
                          <a:cs typeface="Yu Gothic"/>
                        </a:rPr>
                        <a:t>、交</a:t>
                      </a:r>
                      <a:r>
                        <a:rPr dirty="0" sz="700">
                          <a:latin typeface="Yu Gothic"/>
                          <a:cs typeface="Yu Gothic"/>
                        </a:rPr>
                        <a:t>付</a:t>
                      </a:r>
                      <a:r>
                        <a:rPr dirty="0" sz="700" spc="-10">
                          <a:latin typeface="Yu Gothic"/>
                          <a:cs typeface="Yu Gothic"/>
                        </a:rPr>
                        <a:t>税措</a:t>
                      </a:r>
                      <a:r>
                        <a:rPr dirty="0" sz="700">
                          <a:latin typeface="Yu Gothic"/>
                          <a:cs typeface="Yu Gothic"/>
                        </a:rPr>
                        <a:t>置</a:t>
                      </a:r>
                      <a:r>
                        <a:rPr dirty="0" sz="700" spc="-10">
                          <a:latin typeface="Yu Gothic"/>
                          <a:cs typeface="Yu Gothic"/>
                        </a:rPr>
                        <a:t>率</a:t>
                      </a:r>
                      <a:r>
                        <a:rPr dirty="0" sz="700" spc="-5">
                          <a:latin typeface="Yu Gothic"/>
                          <a:cs typeface="Yu Gothic"/>
                        </a:rPr>
                        <a:t>50％）</a:t>
                      </a:r>
                      <a:r>
                        <a:rPr dirty="0" sz="700" spc="-10">
                          <a:latin typeface="Yu Gothic"/>
                          <a:cs typeface="Yu Gothic"/>
                        </a:rPr>
                        <a:t>を</a:t>
                      </a:r>
                      <a:r>
                        <a:rPr dirty="0" sz="700">
                          <a:latin typeface="Yu Gothic"/>
                          <a:cs typeface="Yu Gothic"/>
                        </a:rPr>
                        <a:t>充</a:t>
                      </a:r>
                      <a:r>
                        <a:rPr dirty="0" sz="700" spc="-5">
                          <a:latin typeface="Yu Gothic"/>
                          <a:cs typeface="Yu Gothic"/>
                        </a:rPr>
                        <a:t>当</a:t>
                      </a:r>
                      <a:endParaRPr sz="700">
                        <a:latin typeface="Yu Gothic"/>
                        <a:cs typeface="Yu Gothic"/>
                      </a:endParaRPr>
                    </a:p>
                  </a:txBody>
                  <a:tcPr marL="0" marR="0" marB="0" marT="7366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20"/>
                        </a:spcBef>
                      </a:pPr>
                      <a:endParaRPr sz="600">
                        <a:latin typeface="Times New Roman"/>
                        <a:cs typeface="Times New Roman"/>
                      </a:endParaRPr>
                    </a:p>
                    <a:p>
                      <a:pPr marL="19685" marR="132715">
                        <a:lnSpc>
                          <a:spcPct val="135700"/>
                        </a:lnSpc>
                      </a:pPr>
                      <a:r>
                        <a:rPr dirty="0" sz="700" spc="5">
                          <a:latin typeface="Yu Gothic"/>
                          <a:cs typeface="Yu Gothic"/>
                        </a:rPr>
                        <a:t>R</a:t>
                      </a:r>
                      <a:r>
                        <a:rPr dirty="0" sz="700" spc="-10">
                          <a:latin typeface="Yu Gothic"/>
                          <a:cs typeface="Yu Gothic"/>
                        </a:rPr>
                        <a:t>元補</a:t>
                      </a:r>
                      <a:r>
                        <a:rPr dirty="0" sz="700" spc="-5">
                          <a:latin typeface="Yu Gothic"/>
                          <a:cs typeface="Yu Gothic"/>
                        </a:rPr>
                        <a:t>正 </a:t>
                      </a:r>
                      <a:r>
                        <a:rPr dirty="0" sz="700" spc="-10">
                          <a:latin typeface="Yu Gothic"/>
                          <a:cs typeface="Yu Gothic"/>
                        </a:rPr>
                        <a:t>1</a:t>
                      </a:r>
                      <a:r>
                        <a:rPr dirty="0" sz="700" spc="-5">
                          <a:latin typeface="Yu Gothic"/>
                          <a:cs typeface="Yu Gothic"/>
                        </a:rPr>
                        <a:t>,</a:t>
                      </a:r>
                      <a:r>
                        <a:rPr dirty="0" sz="700" spc="5">
                          <a:latin typeface="Yu Gothic"/>
                          <a:cs typeface="Yu Gothic"/>
                        </a:rPr>
                        <a:t>29</a:t>
                      </a:r>
                      <a:r>
                        <a:rPr dirty="0" sz="700" spc="-10">
                          <a:latin typeface="Yu Gothic"/>
                          <a:cs typeface="Yu Gothic"/>
                        </a:rPr>
                        <a:t>6</a:t>
                      </a:r>
                      <a:r>
                        <a:rPr dirty="0" sz="700" spc="5">
                          <a:latin typeface="Yu Gothic"/>
                          <a:cs typeface="Yu Gothic"/>
                        </a:rPr>
                        <a:t>億</a:t>
                      </a:r>
                      <a:r>
                        <a:rPr dirty="0" sz="700">
                          <a:latin typeface="Yu Gothic"/>
                          <a:cs typeface="Yu Gothic"/>
                        </a:rPr>
                        <a:t>円</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20"/>
                        </a:spcBef>
                      </a:pPr>
                      <a:endParaRPr sz="800">
                        <a:latin typeface="Times New Roman"/>
                        <a:cs typeface="Times New Roman"/>
                      </a:endParaRPr>
                    </a:p>
                    <a:p>
                      <a:pPr marL="19685" marR="40005">
                        <a:lnSpc>
                          <a:spcPct val="135700"/>
                        </a:lnSpc>
                      </a:pPr>
                      <a:r>
                        <a:rPr dirty="0" sz="700" spc="-10">
                          <a:latin typeface="Yu Gothic"/>
                          <a:cs typeface="Yu Gothic"/>
                        </a:rPr>
                        <a:t>希望</a:t>
                      </a:r>
                      <a:r>
                        <a:rPr dirty="0" sz="700" spc="-45">
                          <a:latin typeface="Yu Gothic"/>
                          <a:cs typeface="Yu Gothic"/>
                        </a:rPr>
                        <a:t>す</a:t>
                      </a:r>
                      <a:r>
                        <a:rPr dirty="0" sz="700" spc="-10">
                          <a:latin typeface="Yu Gothic"/>
                          <a:cs typeface="Yu Gothic"/>
                        </a:rPr>
                        <a:t>る</a:t>
                      </a:r>
                      <a:r>
                        <a:rPr dirty="0" sz="700">
                          <a:latin typeface="Yu Gothic"/>
                          <a:cs typeface="Yu Gothic"/>
                        </a:rPr>
                        <a:t>全</a:t>
                      </a:r>
                      <a:r>
                        <a:rPr dirty="0" sz="700" spc="-10">
                          <a:latin typeface="Yu Gothic"/>
                          <a:cs typeface="Yu Gothic"/>
                        </a:rPr>
                        <a:t>ての小</a:t>
                      </a:r>
                      <a:r>
                        <a:rPr dirty="0" sz="700">
                          <a:latin typeface="Yu Gothic"/>
                          <a:cs typeface="Yu Gothic"/>
                        </a:rPr>
                        <a:t>・</a:t>
                      </a:r>
                      <a:r>
                        <a:rPr dirty="0" sz="700" spc="-10">
                          <a:latin typeface="Yu Gothic"/>
                          <a:cs typeface="Yu Gothic"/>
                        </a:rPr>
                        <a:t>中・</a:t>
                      </a:r>
                      <a:r>
                        <a:rPr dirty="0" sz="700">
                          <a:latin typeface="Yu Gothic"/>
                          <a:cs typeface="Yu Gothic"/>
                        </a:rPr>
                        <a:t>特</a:t>
                      </a:r>
                      <a:r>
                        <a:rPr dirty="0" sz="700" spc="-10">
                          <a:latin typeface="Yu Gothic"/>
                          <a:cs typeface="Yu Gothic"/>
                        </a:rPr>
                        <a:t>支・</a:t>
                      </a:r>
                      <a:r>
                        <a:rPr dirty="0" sz="700">
                          <a:latin typeface="Yu Gothic"/>
                          <a:cs typeface="Yu Gothic"/>
                        </a:rPr>
                        <a:t>高</a:t>
                      </a:r>
                      <a:r>
                        <a:rPr dirty="0" sz="700" spc="-10">
                          <a:latin typeface="Yu Gothic"/>
                          <a:cs typeface="Yu Gothic"/>
                        </a:rPr>
                        <a:t>等学校</a:t>
                      </a:r>
                      <a:r>
                        <a:rPr dirty="0" sz="700">
                          <a:latin typeface="Yu Gothic"/>
                          <a:cs typeface="Yu Gothic"/>
                        </a:rPr>
                        <a:t>等</a:t>
                      </a:r>
                      <a:r>
                        <a:rPr dirty="0" sz="700" spc="-10">
                          <a:latin typeface="Yu Gothic"/>
                          <a:cs typeface="Yu Gothic"/>
                        </a:rPr>
                        <a:t>にお</a:t>
                      </a:r>
                      <a:r>
                        <a:rPr dirty="0" sz="700">
                          <a:latin typeface="Yu Gothic"/>
                          <a:cs typeface="Yu Gothic"/>
                        </a:rPr>
                        <a:t>け</a:t>
                      </a:r>
                      <a:r>
                        <a:rPr dirty="0" sz="700" spc="-10">
                          <a:latin typeface="Yu Gothic"/>
                          <a:cs typeface="Yu Gothic"/>
                        </a:rPr>
                        <a:t>る校</a:t>
                      </a:r>
                      <a:r>
                        <a:rPr dirty="0" sz="700">
                          <a:latin typeface="Yu Gothic"/>
                          <a:cs typeface="Yu Gothic"/>
                        </a:rPr>
                        <a:t>内</a:t>
                      </a:r>
                      <a:r>
                        <a:rPr dirty="0" sz="700" spc="-10">
                          <a:latin typeface="Yu Gothic"/>
                          <a:cs typeface="Yu Gothic"/>
                        </a:rPr>
                        <a:t>LAN </a:t>
                      </a:r>
                      <a:r>
                        <a:rPr dirty="0" sz="700" spc="-185">
                          <a:latin typeface="Yu Gothic"/>
                          <a:cs typeface="Yu Gothic"/>
                        </a:rPr>
                        <a:t> </a:t>
                      </a:r>
                      <a:r>
                        <a:rPr dirty="0" sz="700" spc="-10">
                          <a:latin typeface="Yu Gothic"/>
                          <a:cs typeface="Yu Gothic"/>
                        </a:rPr>
                        <a:t>を整</a:t>
                      </a:r>
                      <a:r>
                        <a:rPr dirty="0" sz="700" spc="-5">
                          <a:latin typeface="Yu Gothic"/>
                          <a:cs typeface="Yu Gothic"/>
                        </a:rPr>
                        <a:t>備</a:t>
                      </a:r>
                      <a:endParaRPr sz="700">
                        <a:latin typeface="Yu Gothic"/>
                        <a:cs typeface="Yu Gothic"/>
                      </a:endParaRPr>
                    </a:p>
                    <a:p>
                      <a:pPr marL="19685">
                        <a:lnSpc>
                          <a:spcPct val="100000"/>
                        </a:lnSpc>
                        <a:spcBef>
                          <a:spcPts val="300"/>
                        </a:spcBef>
                      </a:pPr>
                      <a:r>
                        <a:rPr dirty="0" sz="700" spc="-10">
                          <a:latin typeface="Yu Gothic"/>
                          <a:cs typeface="Yu Gothic"/>
                        </a:rPr>
                        <a:t>加</a:t>
                      </a:r>
                      <a:r>
                        <a:rPr dirty="0" sz="700" spc="-45">
                          <a:latin typeface="Yu Gothic"/>
                          <a:cs typeface="Yu Gothic"/>
                        </a:rPr>
                        <a:t>え</a:t>
                      </a:r>
                      <a:r>
                        <a:rPr dirty="0" sz="700" spc="-10">
                          <a:latin typeface="Yu Gothic"/>
                          <a:cs typeface="Yu Gothic"/>
                        </a:rPr>
                        <a:t>て、</a:t>
                      </a:r>
                      <a:r>
                        <a:rPr dirty="0" sz="700">
                          <a:latin typeface="Yu Gothic"/>
                          <a:cs typeface="Yu Gothic"/>
                        </a:rPr>
                        <a:t>小</a:t>
                      </a:r>
                      <a:r>
                        <a:rPr dirty="0" sz="700" spc="-10">
                          <a:latin typeface="Yu Gothic"/>
                          <a:cs typeface="Yu Gothic"/>
                        </a:rPr>
                        <a:t>・中・</a:t>
                      </a:r>
                      <a:r>
                        <a:rPr dirty="0" sz="700">
                          <a:latin typeface="Yu Gothic"/>
                          <a:cs typeface="Yu Gothic"/>
                        </a:rPr>
                        <a:t>特</a:t>
                      </a:r>
                      <a:r>
                        <a:rPr dirty="0" sz="700" spc="-10">
                          <a:latin typeface="Yu Gothic"/>
                          <a:cs typeface="Yu Gothic"/>
                        </a:rPr>
                        <a:t>支等</a:t>
                      </a:r>
                      <a:r>
                        <a:rPr dirty="0" sz="700">
                          <a:latin typeface="Yu Gothic"/>
                          <a:cs typeface="Yu Gothic"/>
                        </a:rPr>
                        <a:t>に</a:t>
                      </a:r>
                      <a:r>
                        <a:rPr dirty="0" sz="700" spc="-10">
                          <a:latin typeface="Yu Gothic"/>
                          <a:cs typeface="Yu Gothic"/>
                        </a:rPr>
                        <a:t>電源</a:t>
                      </a:r>
                      <a:r>
                        <a:rPr dirty="0" sz="700">
                          <a:latin typeface="Yu Gothic"/>
                          <a:cs typeface="Yu Gothic"/>
                        </a:rPr>
                        <a:t>キ</a:t>
                      </a:r>
                      <a:r>
                        <a:rPr dirty="0" sz="700" spc="-10">
                          <a:latin typeface="Yu Gothic"/>
                          <a:cs typeface="Yu Gothic"/>
                        </a:rPr>
                        <a:t>ャ</a:t>
                      </a:r>
                      <a:r>
                        <a:rPr dirty="0" sz="700" spc="-60">
                          <a:latin typeface="Yu Gothic"/>
                          <a:cs typeface="Yu Gothic"/>
                        </a:rPr>
                        <a:t>ビ</a:t>
                      </a:r>
                      <a:r>
                        <a:rPr dirty="0" sz="700">
                          <a:latin typeface="Yu Gothic"/>
                          <a:cs typeface="Yu Gothic"/>
                        </a:rPr>
                        <a:t>ネ</a:t>
                      </a:r>
                      <a:r>
                        <a:rPr dirty="0" sz="700" spc="-10">
                          <a:latin typeface="Yu Gothic"/>
                          <a:cs typeface="Yu Gothic"/>
                        </a:rPr>
                        <a:t>ット</a:t>
                      </a:r>
                      <a:r>
                        <a:rPr dirty="0" sz="700">
                          <a:latin typeface="Yu Gothic"/>
                          <a:cs typeface="Yu Gothic"/>
                        </a:rPr>
                        <a:t>を</a:t>
                      </a:r>
                      <a:r>
                        <a:rPr dirty="0" sz="700" spc="-10">
                          <a:latin typeface="Yu Gothic"/>
                          <a:cs typeface="Yu Gothic"/>
                        </a:rPr>
                        <a:t>整</a:t>
                      </a:r>
                      <a:r>
                        <a:rPr dirty="0" sz="700" spc="-5">
                          <a:latin typeface="Yu Gothic"/>
                          <a:cs typeface="Yu Gothic"/>
                        </a:rPr>
                        <a:t>備</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spcBef>
                          <a:spcPts val="55"/>
                        </a:spcBef>
                      </a:pPr>
                      <a:endParaRPr sz="500">
                        <a:latin typeface="Times New Roman"/>
                        <a:cs typeface="Times New Roman"/>
                      </a:endParaRPr>
                    </a:p>
                    <a:p>
                      <a:pPr marL="19685" marR="19685">
                        <a:lnSpc>
                          <a:spcPct val="134300"/>
                        </a:lnSpc>
                      </a:pPr>
                      <a:r>
                        <a:rPr dirty="0" sz="700" spc="-10">
                          <a:latin typeface="Yu Gothic"/>
                          <a:cs typeface="Yu Gothic"/>
                        </a:rPr>
                        <a:t>２</a:t>
                      </a:r>
                      <a:r>
                        <a:rPr dirty="0" sz="700">
                          <a:latin typeface="Yu Gothic"/>
                          <a:cs typeface="Yu Gothic"/>
                        </a:rPr>
                        <a:t>月</a:t>
                      </a:r>
                      <a:r>
                        <a:rPr dirty="0" sz="700" spc="-10">
                          <a:latin typeface="Yu Gothic"/>
                          <a:cs typeface="Yu Gothic"/>
                        </a:rPr>
                        <a:t>上中旬</a:t>
                      </a:r>
                      <a:r>
                        <a:rPr dirty="0" sz="700">
                          <a:latin typeface="Yu Gothic"/>
                          <a:cs typeface="Yu Gothic"/>
                        </a:rPr>
                        <a:t> </a:t>
                      </a:r>
                      <a:r>
                        <a:rPr dirty="0" sz="700" spc="-10">
                          <a:latin typeface="Yu Gothic"/>
                          <a:cs typeface="Yu Gothic"/>
                        </a:rPr>
                        <a:t>交付</a:t>
                      </a:r>
                      <a:r>
                        <a:rPr dirty="0" sz="700">
                          <a:latin typeface="Yu Gothic"/>
                          <a:cs typeface="Yu Gothic"/>
                        </a:rPr>
                        <a:t>要</a:t>
                      </a:r>
                      <a:r>
                        <a:rPr dirty="0" sz="700" spc="-10">
                          <a:latin typeface="Yu Gothic"/>
                          <a:cs typeface="Yu Gothic"/>
                        </a:rPr>
                        <a:t>綱制定</a:t>
                      </a:r>
                      <a:r>
                        <a:rPr dirty="0" sz="700">
                          <a:latin typeface="Yu Gothic"/>
                          <a:cs typeface="Yu Gothic"/>
                        </a:rPr>
                        <a:t>・</a:t>
                      </a:r>
                      <a:r>
                        <a:rPr dirty="0" sz="700" spc="-10">
                          <a:latin typeface="Yu Gothic"/>
                          <a:cs typeface="Yu Gothic"/>
                        </a:rPr>
                        <a:t>交付</a:t>
                      </a:r>
                      <a:r>
                        <a:rPr dirty="0" sz="700">
                          <a:latin typeface="Yu Gothic"/>
                          <a:cs typeface="Yu Gothic"/>
                        </a:rPr>
                        <a:t>内</a:t>
                      </a:r>
                      <a:r>
                        <a:rPr dirty="0" sz="700" spc="-10">
                          <a:latin typeface="Yu Gothic"/>
                          <a:cs typeface="Yu Gothic"/>
                        </a:rPr>
                        <a:t>定</a:t>
                      </a:r>
                      <a:r>
                        <a:rPr dirty="0" sz="700" spc="-5">
                          <a:latin typeface="Yu Gothic"/>
                          <a:cs typeface="Yu Gothic"/>
                        </a:rPr>
                        <a:t>・ </a:t>
                      </a:r>
                      <a:r>
                        <a:rPr dirty="0" sz="700" spc="-10">
                          <a:latin typeface="Yu Gothic"/>
                          <a:cs typeface="Yu Gothic"/>
                        </a:rPr>
                        <a:t>交</a:t>
                      </a:r>
                      <a:r>
                        <a:rPr dirty="0" sz="700">
                          <a:latin typeface="Yu Gothic"/>
                          <a:cs typeface="Yu Gothic"/>
                        </a:rPr>
                        <a:t>付</a:t>
                      </a:r>
                      <a:r>
                        <a:rPr dirty="0" sz="700" spc="-10">
                          <a:latin typeface="Yu Gothic"/>
                          <a:cs typeface="Yu Gothic"/>
                        </a:rPr>
                        <a:t>申請書</a:t>
                      </a:r>
                      <a:r>
                        <a:rPr dirty="0" sz="700">
                          <a:latin typeface="Yu Gothic"/>
                          <a:cs typeface="Yu Gothic"/>
                        </a:rPr>
                        <a:t>の</a:t>
                      </a:r>
                      <a:r>
                        <a:rPr dirty="0" sz="700" spc="-10">
                          <a:latin typeface="Yu Gothic"/>
                          <a:cs typeface="Yu Gothic"/>
                        </a:rPr>
                        <a:t>提出</a:t>
                      </a:r>
                      <a:r>
                        <a:rPr dirty="0" sz="700">
                          <a:latin typeface="Yu Gothic"/>
                          <a:cs typeface="Yu Gothic"/>
                        </a:rPr>
                        <a:t>依</a:t>
                      </a:r>
                      <a:r>
                        <a:rPr dirty="0" sz="700" spc="-5">
                          <a:latin typeface="Yu Gothic"/>
                          <a:cs typeface="Yu Gothic"/>
                        </a:rPr>
                        <a:t>頼</a:t>
                      </a:r>
                      <a:endParaRPr sz="700">
                        <a:latin typeface="Yu Gothic"/>
                        <a:cs typeface="Yu Gothic"/>
                      </a:endParaRPr>
                    </a:p>
                    <a:p>
                      <a:pPr marL="19685" marR="374650">
                        <a:lnSpc>
                          <a:spcPct val="135700"/>
                        </a:lnSpc>
                      </a:pPr>
                      <a:r>
                        <a:rPr dirty="0" sz="700" spc="-10">
                          <a:latin typeface="Yu Gothic"/>
                          <a:cs typeface="Yu Gothic"/>
                        </a:rPr>
                        <a:t>２</a:t>
                      </a:r>
                      <a:r>
                        <a:rPr dirty="0" sz="700">
                          <a:latin typeface="Yu Gothic"/>
                          <a:cs typeface="Yu Gothic"/>
                        </a:rPr>
                        <a:t>月</a:t>
                      </a:r>
                      <a:r>
                        <a:rPr dirty="0" sz="700" spc="-10">
                          <a:latin typeface="Yu Gothic"/>
                          <a:cs typeface="Yu Gothic"/>
                        </a:rPr>
                        <a:t>中下旬</a:t>
                      </a:r>
                      <a:r>
                        <a:rPr dirty="0" sz="700" spc="-15">
                          <a:latin typeface="Yu Gothic"/>
                          <a:cs typeface="Yu Gothic"/>
                        </a:rPr>
                        <a:t> </a:t>
                      </a:r>
                      <a:r>
                        <a:rPr dirty="0" sz="700" spc="-10">
                          <a:latin typeface="Yu Gothic"/>
                          <a:cs typeface="Yu Gothic"/>
                        </a:rPr>
                        <a:t>交付</a:t>
                      </a:r>
                      <a:r>
                        <a:rPr dirty="0" sz="700">
                          <a:latin typeface="Yu Gothic"/>
                          <a:cs typeface="Yu Gothic"/>
                        </a:rPr>
                        <a:t>申</a:t>
                      </a:r>
                      <a:r>
                        <a:rPr dirty="0" sz="700" spc="-10">
                          <a:latin typeface="Yu Gothic"/>
                          <a:cs typeface="Yu Gothic"/>
                        </a:rPr>
                        <a:t>請書の</a:t>
                      </a:r>
                      <a:r>
                        <a:rPr dirty="0" sz="700">
                          <a:latin typeface="Yu Gothic"/>
                          <a:cs typeface="Yu Gothic"/>
                        </a:rPr>
                        <a:t>提</a:t>
                      </a:r>
                      <a:r>
                        <a:rPr dirty="0" sz="700" spc="-5">
                          <a:latin typeface="Yu Gothic"/>
                          <a:cs typeface="Yu Gothic"/>
                        </a:rPr>
                        <a:t>出 </a:t>
                      </a:r>
                      <a:r>
                        <a:rPr dirty="0" sz="700" spc="-10">
                          <a:latin typeface="Yu Gothic"/>
                          <a:cs typeface="Yu Gothic"/>
                        </a:rPr>
                        <a:t>３</a:t>
                      </a:r>
                      <a:r>
                        <a:rPr dirty="0" sz="700">
                          <a:latin typeface="Yu Gothic"/>
                          <a:cs typeface="Yu Gothic"/>
                        </a:rPr>
                        <a:t>月</a:t>
                      </a:r>
                      <a:r>
                        <a:rPr dirty="0" sz="700" spc="-10">
                          <a:latin typeface="Yu Gothic"/>
                          <a:cs typeface="Yu Gothic"/>
                        </a:rPr>
                        <a:t>上中旬</a:t>
                      </a:r>
                      <a:r>
                        <a:rPr dirty="0" sz="700" spc="20">
                          <a:latin typeface="Yu Gothic"/>
                          <a:cs typeface="Yu Gothic"/>
                        </a:rPr>
                        <a:t> </a:t>
                      </a:r>
                      <a:r>
                        <a:rPr dirty="0" sz="700" spc="-10">
                          <a:latin typeface="Yu Gothic"/>
                          <a:cs typeface="Yu Gothic"/>
                        </a:rPr>
                        <a:t>交付</a:t>
                      </a:r>
                      <a:r>
                        <a:rPr dirty="0" sz="700">
                          <a:latin typeface="Yu Gothic"/>
                          <a:cs typeface="Yu Gothic"/>
                        </a:rPr>
                        <a:t>決</a:t>
                      </a:r>
                      <a:r>
                        <a:rPr dirty="0" sz="700" spc="-5">
                          <a:latin typeface="Yu Gothic"/>
                          <a:cs typeface="Yu Gothic"/>
                        </a:rPr>
                        <a:t>定</a:t>
                      </a:r>
                      <a:endParaRPr sz="700">
                        <a:latin typeface="Yu Gothic"/>
                        <a:cs typeface="Yu Gothic"/>
                      </a:endParaRPr>
                    </a:p>
                    <a:p>
                      <a:pPr marL="19685">
                        <a:lnSpc>
                          <a:spcPct val="100000"/>
                        </a:lnSpc>
                        <a:spcBef>
                          <a:spcPts val="300"/>
                        </a:spcBef>
                      </a:pPr>
                      <a:r>
                        <a:rPr dirty="0" sz="700" spc="-10">
                          <a:latin typeface="Yu Gothic"/>
                          <a:cs typeface="Yu Gothic"/>
                        </a:rPr>
                        <a:t>※</a:t>
                      </a:r>
                      <a:r>
                        <a:rPr dirty="0" sz="700">
                          <a:latin typeface="Yu Gothic"/>
                          <a:cs typeface="Yu Gothic"/>
                        </a:rPr>
                        <a:t>令</a:t>
                      </a:r>
                      <a:r>
                        <a:rPr dirty="0" sz="700" spc="-10">
                          <a:latin typeface="Yu Gothic"/>
                          <a:cs typeface="Yu Gothic"/>
                        </a:rPr>
                        <a:t>和</a:t>
                      </a:r>
                      <a:r>
                        <a:rPr dirty="0" sz="700">
                          <a:latin typeface="Yu Gothic"/>
                          <a:cs typeface="Yu Gothic"/>
                        </a:rPr>
                        <a:t>2</a:t>
                      </a:r>
                      <a:r>
                        <a:rPr dirty="0" sz="700" spc="-10">
                          <a:latin typeface="Yu Gothic"/>
                          <a:cs typeface="Yu Gothic"/>
                        </a:rPr>
                        <a:t>年度</a:t>
                      </a:r>
                      <a:r>
                        <a:rPr dirty="0" sz="700">
                          <a:latin typeface="Yu Gothic"/>
                          <a:cs typeface="Yu Gothic"/>
                        </a:rPr>
                        <a:t>分</a:t>
                      </a:r>
                      <a:r>
                        <a:rPr dirty="0" sz="700" spc="-10">
                          <a:latin typeface="Yu Gothic"/>
                          <a:cs typeface="Yu Gothic"/>
                        </a:rPr>
                        <a:t>の申請</a:t>
                      </a:r>
                      <a:r>
                        <a:rPr dirty="0" sz="700">
                          <a:latin typeface="Yu Gothic"/>
                          <a:cs typeface="Yu Gothic"/>
                        </a:rPr>
                        <a:t>等</a:t>
                      </a:r>
                      <a:r>
                        <a:rPr dirty="0" sz="700" spc="-10">
                          <a:latin typeface="Yu Gothic"/>
                          <a:cs typeface="Yu Gothic"/>
                        </a:rPr>
                        <a:t>の時</a:t>
                      </a:r>
                      <a:r>
                        <a:rPr dirty="0" sz="700">
                          <a:latin typeface="Yu Gothic"/>
                          <a:cs typeface="Yu Gothic"/>
                        </a:rPr>
                        <a:t>期</a:t>
                      </a:r>
                      <a:r>
                        <a:rPr dirty="0" sz="700" spc="-10">
                          <a:latin typeface="Yu Gothic"/>
                          <a:cs typeface="Yu Gothic"/>
                        </a:rPr>
                        <a:t>は未</a:t>
                      </a:r>
                      <a:r>
                        <a:rPr dirty="0" sz="700" spc="-5">
                          <a:latin typeface="Yu Gothic"/>
                          <a:cs typeface="Yu Gothic"/>
                        </a:rPr>
                        <a:t>定</a:t>
                      </a:r>
                      <a:endParaRPr sz="700">
                        <a:latin typeface="Yu Gothic"/>
                        <a:cs typeface="Yu Gothic"/>
                      </a:endParaRPr>
                    </a:p>
                  </a:txBody>
                  <a:tcPr marL="0" marR="0" marB="0" marT="0">
                    <a:lnL w="9525">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tr>
              <a:tr h="717473">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6350">
                      <a:solidFill>
                        <a:srgbClr val="D4D4D4"/>
                      </a:solidFill>
                      <a:prstDash val="solid"/>
                    </a:lnT>
                    <a:lnB w="9525">
                      <a:solidFill>
                        <a:srgbClr val="D4D4D4"/>
                      </a:solidFill>
                      <a:prstDash val="solid"/>
                    </a:lnB>
                  </a:tcPr>
                </a:tc>
                <a:tc>
                  <a:txBody>
                    <a:bodyPr/>
                    <a:lstStyle/>
                    <a:p>
                      <a:pPr>
                        <a:lnSpc>
                          <a:spcPct val="100000"/>
                        </a:lnSpc>
                      </a:pPr>
                      <a:endParaRPr sz="700">
                        <a:latin typeface="Times New Roman"/>
                        <a:cs typeface="Times New Roman"/>
                      </a:endParaRPr>
                    </a:p>
                    <a:p>
                      <a:pPr>
                        <a:lnSpc>
                          <a:spcPct val="100000"/>
                        </a:lnSpc>
                        <a:spcBef>
                          <a:spcPts val="35"/>
                        </a:spcBef>
                      </a:pPr>
                      <a:endParaRPr sz="800">
                        <a:latin typeface="Times New Roman"/>
                        <a:cs typeface="Times New Roman"/>
                      </a:endParaRPr>
                    </a:p>
                    <a:p>
                      <a:pPr marL="19050">
                        <a:lnSpc>
                          <a:spcPct val="100000"/>
                        </a:lnSpc>
                      </a:pPr>
                      <a:r>
                        <a:rPr dirty="0" sz="700" spc="5">
                          <a:latin typeface="Yu Gothic"/>
                          <a:cs typeface="Yu Gothic"/>
                        </a:rPr>
                        <a:t>GIGA</a:t>
                      </a:r>
                      <a:r>
                        <a:rPr dirty="0" sz="700" spc="-10">
                          <a:latin typeface="Yu Gothic"/>
                          <a:cs typeface="Yu Gothic"/>
                        </a:rPr>
                        <a:t>スクー</a:t>
                      </a:r>
                      <a:r>
                        <a:rPr dirty="0" sz="700">
                          <a:latin typeface="Yu Gothic"/>
                          <a:cs typeface="Yu Gothic"/>
                        </a:rPr>
                        <a:t>ル</a:t>
                      </a:r>
                      <a:r>
                        <a:rPr dirty="0" sz="700" spc="-10">
                          <a:latin typeface="Yu Gothic"/>
                          <a:cs typeface="Yu Gothic"/>
                        </a:rPr>
                        <a:t>構想</a:t>
                      </a:r>
                      <a:r>
                        <a:rPr dirty="0" sz="700">
                          <a:latin typeface="Yu Gothic"/>
                          <a:cs typeface="Yu Gothic"/>
                        </a:rPr>
                        <a:t>の</a:t>
                      </a:r>
                      <a:r>
                        <a:rPr dirty="0" sz="700" spc="-10">
                          <a:latin typeface="Yu Gothic"/>
                          <a:cs typeface="Yu Gothic"/>
                        </a:rPr>
                        <a:t>実</a:t>
                      </a:r>
                      <a:r>
                        <a:rPr dirty="0" sz="700" spc="-5">
                          <a:latin typeface="Yu Gothic"/>
                          <a:cs typeface="Yu Gothic"/>
                        </a:rPr>
                        <a:t>現</a:t>
                      </a:r>
                      <a:endParaRPr sz="700">
                        <a:latin typeface="Yu Gothic"/>
                        <a:cs typeface="Yu Gothic"/>
                      </a:endParaRPr>
                    </a:p>
                    <a:p>
                      <a:pPr marL="19050">
                        <a:lnSpc>
                          <a:spcPct val="100000"/>
                        </a:lnSpc>
                        <a:spcBef>
                          <a:spcPts val="300"/>
                        </a:spcBef>
                      </a:pPr>
                      <a:r>
                        <a:rPr dirty="0" sz="700">
                          <a:latin typeface="Yu Gothic"/>
                          <a:cs typeface="Yu Gothic"/>
                        </a:rPr>
                        <a:t>（</a:t>
                      </a:r>
                      <a:r>
                        <a:rPr dirty="0" sz="700" spc="-10">
                          <a:latin typeface="Yu Gothic"/>
                          <a:cs typeface="Yu Gothic"/>
                        </a:rPr>
                        <a:t>端末</a:t>
                      </a:r>
                      <a:r>
                        <a:rPr dirty="0" sz="700">
                          <a:latin typeface="Yu Gothic"/>
                          <a:cs typeface="Yu Gothic"/>
                        </a:rPr>
                        <a:t>整</a:t>
                      </a:r>
                      <a:r>
                        <a:rPr dirty="0" sz="700" spc="-10">
                          <a:latin typeface="Yu Gothic"/>
                          <a:cs typeface="Yu Gothic"/>
                        </a:rPr>
                        <a:t>備</a:t>
                      </a:r>
                      <a:r>
                        <a:rPr dirty="0" sz="700" spc="-5">
                          <a:latin typeface="Yu Gothic"/>
                          <a:cs typeface="Yu Gothic"/>
                        </a:rPr>
                        <a:t>）</a:t>
                      </a:r>
                      <a:endParaRPr sz="700">
                        <a:latin typeface="Yu Gothic"/>
                        <a:cs typeface="Yu Gothic"/>
                      </a:endParaRPr>
                    </a:p>
                  </a:txBody>
                  <a:tcPr marL="0" marR="0" marB="0" marT="0">
                    <a:lnL w="6350">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spcBef>
                          <a:spcPts val="35"/>
                        </a:spcBef>
                      </a:pPr>
                      <a:endParaRPr sz="800">
                        <a:latin typeface="Times New Roman"/>
                        <a:cs typeface="Times New Roman"/>
                      </a:endParaRPr>
                    </a:p>
                    <a:p>
                      <a:pPr marL="19685">
                        <a:lnSpc>
                          <a:spcPct val="100000"/>
                        </a:lnSpc>
                      </a:pPr>
                      <a:r>
                        <a:rPr dirty="0" sz="700" spc="-10">
                          <a:latin typeface="Yu Gothic"/>
                          <a:cs typeface="Yu Gothic"/>
                        </a:rPr>
                        <a:t>自</a:t>
                      </a:r>
                      <a:r>
                        <a:rPr dirty="0" sz="700">
                          <a:latin typeface="Yu Gothic"/>
                          <a:cs typeface="Yu Gothic"/>
                        </a:rPr>
                        <a:t>治</a:t>
                      </a:r>
                      <a:r>
                        <a:rPr dirty="0" sz="700" spc="-5">
                          <a:latin typeface="Yu Gothic"/>
                          <a:cs typeface="Yu Gothic"/>
                        </a:rPr>
                        <a:t>体</a:t>
                      </a:r>
                      <a:endParaRPr sz="700">
                        <a:latin typeface="Yu Gothic"/>
                        <a:cs typeface="Yu Gothic"/>
                      </a:endParaRPr>
                    </a:p>
                    <a:p>
                      <a:pPr marL="19685">
                        <a:lnSpc>
                          <a:spcPct val="100000"/>
                        </a:lnSpc>
                        <a:spcBef>
                          <a:spcPts val="300"/>
                        </a:spcBef>
                      </a:pPr>
                      <a:r>
                        <a:rPr dirty="0" sz="700" spc="-10">
                          <a:latin typeface="Yu Gothic"/>
                          <a:cs typeface="Yu Gothic"/>
                        </a:rPr>
                        <a:t>（</a:t>
                      </a:r>
                      <a:r>
                        <a:rPr dirty="0" sz="700">
                          <a:latin typeface="Yu Gothic"/>
                          <a:cs typeface="Yu Gothic"/>
                        </a:rPr>
                        <a:t>都</a:t>
                      </a:r>
                      <a:r>
                        <a:rPr dirty="0" sz="700" spc="-10">
                          <a:latin typeface="Yu Gothic"/>
                          <a:cs typeface="Yu Gothic"/>
                        </a:rPr>
                        <a:t>道府県</a:t>
                      </a:r>
                      <a:r>
                        <a:rPr dirty="0" sz="700">
                          <a:latin typeface="Yu Gothic"/>
                          <a:cs typeface="Yu Gothic"/>
                        </a:rPr>
                        <a:t>経</a:t>
                      </a:r>
                      <a:r>
                        <a:rPr dirty="0" sz="700" spc="-10">
                          <a:latin typeface="Yu Gothic"/>
                          <a:cs typeface="Yu Gothic"/>
                        </a:rPr>
                        <a:t>由</a:t>
                      </a:r>
                      <a:r>
                        <a:rPr dirty="0" sz="700" spc="-5">
                          <a:latin typeface="Yu Gothic"/>
                          <a:cs typeface="Yu Gothic"/>
                        </a:rPr>
                        <a:t>）</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20"/>
                        </a:spcBef>
                      </a:pPr>
                      <a:endParaRPr sz="600">
                        <a:latin typeface="Times New Roman"/>
                        <a:cs typeface="Times New Roman"/>
                      </a:endParaRPr>
                    </a:p>
                    <a:p>
                      <a:pPr marL="19685">
                        <a:lnSpc>
                          <a:spcPct val="100000"/>
                        </a:lnSpc>
                        <a:spcBef>
                          <a:spcPts val="5"/>
                        </a:spcBef>
                      </a:pPr>
                      <a:r>
                        <a:rPr dirty="0" sz="700" spc="-5">
                          <a:latin typeface="Yu Gothic"/>
                          <a:cs typeface="Yu Gothic"/>
                        </a:rPr>
                        <a:t>定額</a:t>
                      </a:r>
                      <a:r>
                        <a:rPr dirty="0" sz="700" spc="5">
                          <a:latin typeface="Yu Gothic"/>
                          <a:cs typeface="Yu Gothic"/>
                        </a:rPr>
                        <a:t>補</a:t>
                      </a:r>
                      <a:r>
                        <a:rPr dirty="0" sz="700" spc="-5">
                          <a:latin typeface="Yu Gothic"/>
                          <a:cs typeface="Yu Gothic"/>
                        </a:rPr>
                        <a:t>助（</a:t>
                      </a:r>
                      <a:r>
                        <a:rPr dirty="0" sz="700" spc="5">
                          <a:latin typeface="Yu Gothic"/>
                          <a:cs typeface="Yu Gothic"/>
                        </a:rPr>
                        <a:t>１</a:t>
                      </a:r>
                      <a:r>
                        <a:rPr dirty="0" sz="700" spc="-5">
                          <a:latin typeface="Yu Gothic"/>
                          <a:cs typeface="Yu Gothic"/>
                        </a:rPr>
                        <a:t>台あ</a:t>
                      </a:r>
                      <a:r>
                        <a:rPr dirty="0" sz="700" spc="5">
                          <a:latin typeface="Yu Gothic"/>
                          <a:cs typeface="Yu Gothic"/>
                        </a:rPr>
                        <a:t>た</a:t>
                      </a:r>
                      <a:r>
                        <a:rPr dirty="0" sz="700" spc="-5">
                          <a:latin typeface="Yu Gothic"/>
                          <a:cs typeface="Yu Gothic"/>
                        </a:rPr>
                        <a:t>り</a:t>
                      </a:r>
                      <a:r>
                        <a:rPr dirty="0" sz="700" spc="5">
                          <a:latin typeface="Yu Gothic"/>
                          <a:cs typeface="Yu Gothic"/>
                        </a:rPr>
                        <a:t>4</a:t>
                      </a:r>
                      <a:r>
                        <a:rPr dirty="0" sz="700" spc="-15">
                          <a:latin typeface="Yu Gothic"/>
                          <a:cs typeface="Yu Gothic"/>
                        </a:rPr>
                        <a:t>.</a:t>
                      </a:r>
                      <a:r>
                        <a:rPr dirty="0" sz="700" spc="5">
                          <a:latin typeface="Yu Gothic"/>
                          <a:cs typeface="Yu Gothic"/>
                        </a:rPr>
                        <a:t>5</a:t>
                      </a:r>
                      <a:r>
                        <a:rPr dirty="0" sz="700" spc="-5">
                          <a:latin typeface="Yu Gothic"/>
                          <a:cs typeface="Yu Gothic"/>
                        </a:rPr>
                        <a:t>万</a:t>
                      </a:r>
                      <a:r>
                        <a:rPr dirty="0" sz="700" spc="5">
                          <a:latin typeface="Yu Gothic"/>
                          <a:cs typeface="Yu Gothic"/>
                        </a:rPr>
                        <a:t>円</a:t>
                      </a:r>
                      <a:r>
                        <a:rPr dirty="0" sz="700">
                          <a:latin typeface="Yu Gothic"/>
                          <a:cs typeface="Yu Gothic"/>
                        </a:rPr>
                        <a:t>）</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spcBef>
                          <a:spcPts val="20"/>
                        </a:spcBef>
                      </a:pPr>
                      <a:endParaRPr sz="550">
                        <a:latin typeface="Times New Roman"/>
                        <a:cs typeface="Times New Roman"/>
                      </a:endParaRPr>
                    </a:p>
                    <a:p>
                      <a:pPr marL="19685" marR="132715">
                        <a:lnSpc>
                          <a:spcPct val="135700"/>
                        </a:lnSpc>
                      </a:pPr>
                      <a:r>
                        <a:rPr dirty="0" sz="700" spc="5">
                          <a:latin typeface="Yu Gothic"/>
                          <a:cs typeface="Yu Gothic"/>
                        </a:rPr>
                        <a:t>R</a:t>
                      </a:r>
                      <a:r>
                        <a:rPr dirty="0" sz="700" spc="-10">
                          <a:latin typeface="Yu Gothic"/>
                          <a:cs typeface="Yu Gothic"/>
                        </a:rPr>
                        <a:t>元補</a:t>
                      </a:r>
                      <a:r>
                        <a:rPr dirty="0" sz="700" spc="-5">
                          <a:latin typeface="Yu Gothic"/>
                          <a:cs typeface="Yu Gothic"/>
                        </a:rPr>
                        <a:t>正 </a:t>
                      </a:r>
                      <a:r>
                        <a:rPr dirty="0" sz="700" spc="-10">
                          <a:latin typeface="Yu Gothic"/>
                          <a:cs typeface="Yu Gothic"/>
                        </a:rPr>
                        <a:t>1</a:t>
                      </a:r>
                      <a:r>
                        <a:rPr dirty="0" sz="700" spc="-5">
                          <a:latin typeface="Yu Gothic"/>
                          <a:cs typeface="Yu Gothic"/>
                        </a:rPr>
                        <a:t>,</a:t>
                      </a:r>
                      <a:r>
                        <a:rPr dirty="0" sz="700" spc="5">
                          <a:latin typeface="Yu Gothic"/>
                          <a:cs typeface="Yu Gothic"/>
                        </a:rPr>
                        <a:t>02</a:t>
                      </a:r>
                      <a:r>
                        <a:rPr dirty="0" sz="700" spc="-10">
                          <a:latin typeface="Yu Gothic"/>
                          <a:cs typeface="Yu Gothic"/>
                        </a:rPr>
                        <a:t>2</a:t>
                      </a:r>
                      <a:r>
                        <a:rPr dirty="0" sz="700" spc="5">
                          <a:latin typeface="Yu Gothic"/>
                          <a:cs typeface="Yu Gothic"/>
                        </a:rPr>
                        <a:t>億</a:t>
                      </a:r>
                      <a:r>
                        <a:rPr dirty="0" sz="700">
                          <a:latin typeface="Yu Gothic"/>
                          <a:cs typeface="Yu Gothic"/>
                        </a:rPr>
                        <a:t>円</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a:lnSpc>
                          <a:spcPct val="100000"/>
                        </a:lnSpc>
                        <a:spcBef>
                          <a:spcPts val="45"/>
                        </a:spcBef>
                      </a:pPr>
                      <a:endParaRPr sz="750">
                        <a:latin typeface="Times New Roman"/>
                        <a:cs typeface="Times New Roman"/>
                      </a:endParaRPr>
                    </a:p>
                    <a:p>
                      <a:pPr marL="19685" marR="95250">
                        <a:lnSpc>
                          <a:spcPct val="134300"/>
                        </a:lnSpc>
                      </a:pPr>
                      <a:r>
                        <a:rPr dirty="0" sz="700" spc="-10">
                          <a:latin typeface="Yu Gothic"/>
                          <a:cs typeface="Yu Gothic"/>
                        </a:rPr>
                        <a:t>小・</a:t>
                      </a:r>
                      <a:r>
                        <a:rPr dirty="0" sz="700">
                          <a:latin typeface="Yu Gothic"/>
                          <a:cs typeface="Yu Gothic"/>
                        </a:rPr>
                        <a:t>中</a:t>
                      </a:r>
                      <a:r>
                        <a:rPr dirty="0" sz="700" spc="-10">
                          <a:latin typeface="Yu Gothic"/>
                          <a:cs typeface="Yu Gothic"/>
                        </a:rPr>
                        <a:t>・特支</a:t>
                      </a:r>
                      <a:r>
                        <a:rPr dirty="0" sz="700">
                          <a:latin typeface="Yu Gothic"/>
                          <a:cs typeface="Yu Gothic"/>
                        </a:rPr>
                        <a:t>等</a:t>
                      </a:r>
                      <a:r>
                        <a:rPr dirty="0" sz="700" spc="-10">
                          <a:latin typeface="Yu Gothic"/>
                          <a:cs typeface="Yu Gothic"/>
                        </a:rPr>
                        <a:t>の児</a:t>
                      </a:r>
                      <a:r>
                        <a:rPr dirty="0" sz="700">
                          <a:latin typeface="Yu Gothic"/>
                          <a:cs typeface="Yu Gothic"/>
                        </a:rPr>
                        <a:t>童</a:t>
                      </a:r>
                      <a:r>
                        <a:rPr dirty="0" sz="700" spc="-10">
                          <a:latin typeface="Yu Gothic"/>
                          <a:cs typeface="Yu Gothic"/>
                        </a:rPr>
                        <a:t>生徒</a:t>
                      </a:r>
                      <a:r>
                        <a:rPr dirty="0" sz="700">
                          <a:latin typeface="Yu Gothic"/>
                          <a:cs typeface="Yu Gothic"/>
                        </a:rPr>
                        <a:t>１</a:t>
                      </a:r>
                      <a:r>
                        <a:rPr dirty="0" sz="700" spc="-10">
                          <a:latin typeface="Yu Gothic"/>
                          <a:cs typeface="Yu Gothic"/>
                        </a:rPr>
                        <a:t>人ひと</a:t>
                      </a:r>
                      <a:r>
                        <a:rPr dirty="0" sz="700">
                          <a:latin typeface="Yu Gothic"/>
                          <a:cs typeface="Yu Gothic"/>
                        </a:rPr>
                        <a:t>り</a:t>
                      </a:r>
                      <a:r>
                        <a:rPr dirty="0" sz="700" spc="-10">
                          <a:latin typeface="Yu Gothic"/>
                          <a:cs typeface="Yu Gothic"/>
                        </a:rPr>
                        <a:t>が使</a:t>
                      </a:r>
                      <a:r>
                        <a:rPr dirty="0" sz="700">
                          <a:latin typeface="Yu Gothic"/>
                          <a:cs typeface="Yu Gothic"/>
                        </a:rPr>
                        <a:t>用</a:t>
                      </a:r>
                      <a:r>
                        <a:rPr dirty="0" sz="700" spc="-60">
                          <a:latin typeface="Yu Gothic"/>
                          <a:cs typeface="Yu Gothic"/>
                        </a:rPr>
                        <a:t>す</a:t>
                      </a:r>
                      <a:r>
                        <a:rPr dirty="0" sz="700">
                          <a:latin typeface="Yu Gothic"/>
                          <a:cs typeface="Yu Gothic"/>
                        </a:rPr>
                        <a:t>る</a:t>
                      </a:r>
                      <a:r>
                        <a:rPr dirty="0" sz="700" spc="5">
                          <a:latin typeface="Yu Gothic"/>
                          <a:cs typeface="Yu Gothic"/>
                        </a:rPr>
                        <a:t>PC</a:t>
                      </a:r>
                      <a:r>
                        <a:rPr dirty="0" sz="700" spc="-10">
                          <a:latin typeface="Yu Gothic"/>
                          <a:cs typeface="Yu Gothic"/>
                        </a:rPr>
                        <a:t>端末</a:t>
                      </a:r>
                      <a:r>
                        <a:rPr dirty="0" sz="700" spc="-5">
                          <a:latin typeface="Yu Gothic"/>
                          <a:cs typeface="Yu Gothic"/>
                        </a:rPr>
                        <a:t>を </a:t>
                      </a:r>
                      <a:r>
                        <a:rPr dirty="0" sz="700" spc="-10">
                          <a:latin typeface="Yu Gothic"/>
                          <a:cs typeface="Yu Gothic"/>
                        </a:rPr>
                        <a:t>整</a:t>
                      </a:r>
                      <a:r>
                        <a:rPr dirty="0" sz="700" spc="-5">
                          <a:latin typeface="Yu Gothic"/>
                          <a:cs typeface="Yu Gothic"/>
                        </a:rPr>
                        <a:t>備</a:t>
                      </a:r>
                      <a:endParaRPr sz="700">
                        <a:latin typeface="Yu Gothic"/>
                        <a:cs typeface="Yu Gothic"/>
                      </a:endParaRPr>
                    </a:p>
                    <a:p>
                      <a:pPr marL="19685">
                        <a:lnSpc>
                          <a:spcPct val="100000"/>
                        </a:lnSpc>
                        <a:spcBef>
                          <a:spcPts val="300"/>
                        </a:spcBef>
                      </a:pPr>
                      <a:r>
                        <a:rPr dirty="0" sz="700" spc="-10">
                          <a:latin typeface="Yu Gothic"/>
                          <a:cs typeface="Yu Gothic"/>
                        </a:rPr>
                        <a:t>（現</a:t>
                      </a:r>
                      <a:r>
                        <a:rPr dirty="0" sz="700">
                          <a:latin typeface="Yu Gothic"/>
                          <a:cs typeface="Yu Gothic"/>
                        </a:rPr>
                        <a:t>行</a:t>
                      </a:r>
                      <a:r>
                        <a:rPr dirty="0" sz="700" spc="-10">
                          <a:latin typeface="Yu Gothic"/>
                          <a:cs typeface="Yu Gothic"/>
                        </a:rPr>
                        <a:t>の地財</a:t>
                      </a:r>
                      <a:r>
                        <a:rPr dirty="0" sz="700">
                          <a:latin typeface="Yu Gothic"/>
                          <a:cs typeface="Yu Gothic"/>
                        </a:rPr>
                        <a:t>措</a:t>
                      </a:r>
                      <a:r>
                        <a:rPr dirty="0" sz="700" spc="-10">
                          <a:latin typeface="Yu Gothic"/>
                          <a:cs typeface="Yu Gothic"/>
                        </a:rPr>
                        <a:t>置</a:t>
                      </a:r>
                      <a:r>
                        <a:rPr dirty="0" sz="700">
                          <a:latin typeface="Yu Gothic"/>
                          <a:cs typeface="Yu Gothic"/>
                        </a:rPr>
                        <a:t>（2018-2022年</a:t>
                      </a:r>
                      <a:r>
                        <a:rPr dirty="0" sz="700" spc="-10">
                          <a:latin typeface="Yu Gothic"/>
                          <a:cs typeface="Yu Gothic"/>
                        </a:rPr>
                        <a:t>度）と</a:t>
                      </a:r>
                      <a:r>
                        <a:rPr dirty="0" sz="700">
                          <a:latin typeface="Yu Gothic"/>
                          <a:cs typeface="Yu Gothic"/>
                        </a:rPr>
                        <a:t>併</a:t>
                      </a:r>
                      <a:r>
                        <a:rPr dirty="0" sz="700" spc="-10">
                          <a:latin typeface="Yu Gothic"/>
                          <a:cs typeface="Yu Gothic"/>
                        </a:rPr>
                        <a:t>せて</a:t>
                      </a:r>
                      <a:r>
                        <a:rPr dirty="0" sz="700">
                          <a:latin typeface="Yu Gothic"/>
                          <a:cs typeface="Yu Gothic"/>
                        </a:rPr>
                        <a:t>実</a:t>
                      </a:r>
                      <a:r>
                        <a:rPr dirty="0" sz="700" spc="-10">
                          <a:latin typeface="Yu Gothic"/>
                          <a:cs typeface="Yu Gothic"/>
                        </a:rPr>
                        <a:t>現</a:t>
                      </a:r>
                      <a:r>
                        <a:rPr dirty="0" sz="700" spc="-5">
                          <a:latin typeface="Yu Gothic"/>
                          <a:cs typeface="Yu Gothic"/>
                        </a:rPr>
                        <a:t>）</a:t>
                      </a:r>
                      <a:endParaRPr sz="700">
                        <a:latin typeface="Yu Gothic"/>
                        <a:cs typeface="Yu Gothic"/>
                      </a:endParaRPr>
                    </a:p>
                  </a:txBody>
                  <a:tcPr marL="0" marR="0" marB="0" marT="5715">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a:lnSpc>
                          <a:spcPct val="100000"/>
                        </a:lnSpc>
                        <a:spcBef>
                          <a:spcPts val="45"/>
                        </a:spcBef>
                      </a:pPr>
                      <a:endParaRPr sz="1000">
                        <a:latin typeface="Times New Roman"/>
                        <a:cs typeface="Times New Roman"/>
                      </a:endParaRPr>
                    </a:p>
                    <a:p>
                      <a:pPr marL="19685">
                        <a:lnSpc>
                          <a:spcPct val="100000"/>
                        </a:lnSpc>
                      </a:pPr>
                      <a:r>
                        <a:rPr dirty="0" sz="700" spc="-10">
                          <a:latin typeface="Yu Gothic"/>
                          <a:cs typeface="Yu Gothic"/>
                        </a:rPr>
                        <a:t>２</a:t>
                      </a:r>
                      <a:r>
                        <a:rPr dirty="0" sz="700">
                          <a:latin typeface="Yu Gothic"/>
                          <a:cs typeface="Yu Gothic"/>
                        </a:rPr>
                        <a:t>月</a:t>
                      </a:r>
                      <a:r>
                        <a:rPr dirty="0" sz="700" spc="-10">
                          <a:latin typeface="Yu Gothic"/>
                          <a:cs typeface="Yu Gothic"/>
                        </a:rPr>
                        <a:t>上中旬</a:t>
                      </a:r>
                      <a:r>
                        <a:rPr dirty="0" sz="700" spc="10">
                          <a:latin typeface="Yu Gothic"/>
                          <a:cs typeface="Yu Gothic"/>
                        </a:rPr>
                        <a:t> </a:t>
                      </a:r>
                      <a:r>
                        <a:rPr dirty="0" sz="700" spc="-10">
                          <a:latin typeface="Yu Gothic"/>
                          <a:cs typeface="Yu Gothic"/>
                        </a:rPr>
                        <a:t>交付</a:t>
                      </a:r>
                      <a:r>
                        <a:rPr dirty="0" sz="700">
                          <a:latin typeface="Yu Gothic"/>
                          <a:cs typeface="Yu Gothic"/>
                        </a:rPr>
                        <a:t>要</a:t>
                      </a:r>
                      <a:r>
                        <a:rPr dirty="0" sz="700" spc="-10">
                          <a:latin typeface="Yu Gothic"/>
                          <a:cs typeface="Yu Gothic"/>
                        </a:rPr>
                        <a:t>綱制</a:t>
                      </a:r>
                      <a:r>
                        <a:rPr dirty="0" sz="700" spc="-5">
                          <a:latin typeface="Yu Gothic"/>
                          <a:cs typeface="Yu Gothic"/>
                        </a:rPr>
                        <a:t>定</a:t>
                      </a:r>
                      <a:endParaRPr sz="700">
                        <a:latin typeface="Yu Gothic"/>
                        <a:cs typeface="Yu Gothic"/>
                      </a:endParaRPr>
                    </a:p>
                    <a:p>
                      <a:pPr marL="19685" marR="292735">
                        <a:lnSpc>
                          <a:spcPts val="1140"/>
                        </a:lnSpc>
                        <a:spcBef>
                          <a:spcPts val="75"/>
                        </a:spcBef>
                      </a:pPr>
                      <a:r>
                        <a:rPr dirty="0" sz="700" spc="-10">
                          <a:latin typeface="Yu Gothic"/>
                          <a:cs typeface="Yu Gothic"/>
                        </a:rPr>
                        <a:t>２</a:t>
                      </a:r>
                      <a:r>
                        <a:rPr dirty="0" sz="700">
                          <a:latin typeface="Yu Gothic"/>
                          <a:cs typeface="Yu Gothic"/>
                        </a:rPr>
                        <a:t>月</a:t>
                      </a:r>
                      <a:r>
                        <a:rPr dirty="0" sz="700" spc="-10">
                          <a:latin typeface="Yu Gothic"/>
                          <a:cs typeface="Yu Gothic"/>
                        </a:rPr>
                        <a:t>中下旬</a:t>
                      </a:r>
                      <a:r>
                        <a:rPr dirty="0" sz="700" spc="-20">
                          <a:latin typeface="Yu Gothic"/>
                          <a:cs typeface="Yu Gothic"/>
                        </a:rPr>
                        <a:t> </a:t>
                      </a:r>
                      <a:r>
                        <a:rPr dirty="0" sz="700" spc="-10">
                          <a:latin typeface="Yu Gothic"/>
                          <a:cs typeface="Yu Gothic"/>
                        </a:rPr>
                        <a:t>交付</a:t>
                      </a:r>
                      <a:r>
                        <a:rPr dirty="0" sz="700">
                          <a:latin typeface="Yu Gothic"/>
                          <a:cs typeface="Yu Gothic"/>
                        </a:rPr>
                        <a:t>申</a:t>
                      </a:r>
                      <a:r>
                        <a:rPr dirty="0" sz="700" spc="-10">
                          <a:latin typeface="Yu Gothic"/>
                          <a:cs typeface="Yu Gothic"/>
                        </a:rPr>
                        <a:t>請希望</a:t>
                      </a:r>
                      <a:r>
                        <a:rPr dirty="0" sz="700">
                          <a:latin typeface="Yu Gothic"/>
                          <a:cs typeface="Yu Gothic"/>
                        </a:rPr>
                        <a:t>調</a:t>
                      </a:r>
                      <a:r>
                        <a:rPr dirty="0" sz="700" spc="-5">
                          <a:latin typeface="Yu Gothic"/>
                          <a:cs typeface="Yu Gothic"/>
                        </a:rPr>
                        <a:t>査</a:t>
                      </a:r>
                      <a:r>
                        <a:rPr dirty="0" sz="700" spc="-10">
                          <a:latin typeface="Yu Gothic"/>
                          <a:cs typeface="Yu Gothic"/>
                        </a:rPr>
                        <a:t>時 </a:t>
                      </a:r>
                      <a:r>
                        <a:rPr dirty="0" sz="700">
                          <a:latin typeface="Yu Gothic"/>
                          <a:cs typeface="Yu Gothic"/>
                        </a:rPr>
                        <a:t>期</a:t>
                      </a:r>
                      <a:r>
                        <a:rPr dirty="0" sz="700" spc="-10">
                          <a:latin typeface="Yu Gothic"/>
                          <a:cs typeface="Yu Gothic"/>
                        </a:rPr>
                        <a:t>未定</a:t>
                      </a:r>
                      <a:r>
                        <a:rPr dirty="0" sz="700" spc="75">
                          <a:latin typeface="Yu Gothic"/>
                          <a:cs typeface="Yu Gothic"/>
                        </a:rPr>
                        <a:t> </a:t>
                      </a:r>
                      <a:r>
                        <a:rPr dirty="0" sz="700" spc="-10">
                          <a:latin typeface="Yu Gothic"/>
                          <a:cs typeface="Yu Gothic"/>
                        </a:rPr>
                        <a:t>交</a:t>
                      </a:r>
                      <a:r>
                        <a:rPr dirty="0" sz="700">
                          <a:latin typeface="Yu Gothic"/>
                          <a:cs typeface="Yu Gothic"/>
                        </a:rPr>
                        <a:t>付</a:t>
                      </a:r>
                      <a:r>
                        <a:rPr dirty="0" sz="700" spc="-10">
                          <a:latin typeface="Yu Gothic"/>
                          <a:cs typeface="Yu Gothic"/>
                        </a:rPr>
                        <a:t>内定・</a:t>
                      </a:r>
                      <a:r>
                        <a:rPr dirty="0" sz="700">
                          <a:latin typeface="Yu Gothic"/>
                          <a:cs typeface="Yu Gothic"/>
                        </a:rPr>
                        <a:t>交</a:t>
                      </a:r>
                      <a:r>
                        <a:rPr dirty="0" sz="700" spc="-10">
                          <a:latin typeface="Yu Gothic"/>
                          <a:cs typeface="Yu Gothic"/>
                        </a:rPr>
                        <a:t>付決</a:t>
                      </a:r>
                      <a:r>
                        <a:rPr dirty="0" sz="700" spc="-5">
                          <a:latin typeface="Yu Gothic"/>
                          <a:cs typeface="Yu Gothic"/>
                        </a:rPr>
                        <a:t>定</a:t>
                      </a:r>
                      <a:endParaRPr sz="700">
                        <a:latin typeface="Yu Gothic"/>
                        <a:cs typeface="Yu Gothic"/>
                      </a:endParaRPr>
                    </a:p>
                  </a:txBody>
                  <a:tcPr marL="0" marR="0" marB="0" marT="5715">
                    <a:lnL w="9525">
                      <a:solidFill>
                        <a:srgbClr val="000000"/>
                      </a:solidFill>
                      <a:prstDash val="solid"/>
                    </a:lnL>
                    <a:lnR w="12700">
                      <a:solidFill>
                        <a:srgbClr val="000000"/>
                      </a:solidFill>
                      <a:prstDash val="solid"/>
                    </a:lnR>
                    <a:lnT w="6350">
                      <a:solidFill>
                        <a:srgbClr val="000000"/>
                      </a:solidFill>
                      <a:prstDash val="solid"/>
                    </a:lnT>
                    <a:lnB w="9525">
                      <a:solidFill>
                        <a:srgbClr val="000000"/>
                      </a:solidFill>
                      <a:prstDash val="solid"/>
                    </a:lnB>
                  </a:tcPr>
                </a:tc>
              </a:tr>
              <a:tr h="427386">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9525">
                      <a:solidFill>
                        <a:srgbClr val="D4D4D4"/>
                      </a:solidFill>
                      <a:prstDash val="solid"/>
                    </a:lnT>
                    <a:lnB w="6350">
                      <a:solidFill>
                        <a:srgbClr val="D4D4D4"/>
                      </a:solidFill>
                      <a:prstDash val="solid"/>
                    </a:lnB>
                  </a:tcPr>
                </a:tc>
                <a:tc>
                  <a:txBody>
                    <a:bodyPr/>
                    <a:lstStyle/>
                    <a:p>
                      <a:pPr>
                        <a:lnSpc>
                          <a:spcPct val="100000"/>
                        </a:lnSpc>
                        <a:spcBef>
                          <a:spcPts val="35"/>
                        </a:spcBef>
                      </a:pPr>
                      <a:endParaRPr sz="1000">
                        <a:latin typeface="Times New Roman"/>
                        <a:cs typeface="Times New Roman"/>
                      </a:endParaRPr>
                    </a:p>
                    <a:p>
                      <a:pPr marL="19050">
                        <a:lnSpc>
                          <a:spcPct val="100000"/>
                        </a:lnSpc>
                      </a:pPr>
                      <a:r>
                        <a:rPr dirty="0" sz="700">
                          <a:latin typeface="Yu Gothic"/>
                          <a:cs typeface="Yu Gothic"/>
                        </a:rPr>
                        <a:t>「</a:t>
                      </a:r>
                      <a:r>
                        <a:rPr dirty="0" sz="700" spc="-5">
                          <a:latin typeface="Yu Gothic"/>
                          <a:cs typeface="Yu Gothic"/>
                        </a:rPr>
                        <a:t>ICT</a:t>
                      </a:r>
                      <a:r>
                        <a:rPr dirty="0" sz="700">
                          <a:latin typeface="Yu Gothic"/>
                          <a:cs typeface="Yu Gothic"/>
                        </a:rPr>
                        <a:t>活</a:t>
                      </a:r>
                      <a:r>
                        <a:rPr dirty="0" sz="700" spc="-10">
                          <a:latin typeface="Yu Gothic"/>
                          <a:cs typeface="Yu Gothic"/>
                        </a:rPr>
                        <a:t>用教</a:t>
                      </a:r>
                      <a:r>
                        <a:rPr dirty="0" sz="700">
                          <a:latin typeface="Yu Gothic"/>
                          <a:cs typeface="Yu Gothic"/>
                        </a:rPr>
                        <a:t>育</a:t>
                      </a:r>
                      <a:r>
                        <a:rPr dirty="0" sz="700" spc="-10">
                          <a:latin typeface="Yu Gothic"/>
                          <a:cs typeface="Yu Gothic"/>
                        </a:rPr>
                        <a:t>アド</a:t>
                      </a:r>
                      <a:r>
                        <a:rPr dirty="0" sz="700">
                          <a:latin typeface="Yu Gothic"/>
                          <a:cs typeface="Yu Gothic"/>
                        </a:rPr>
                        <a:t>バ</a:t>
                      </a:r>
                      <a:r>
                        <a:rPr dirty="0" sz="700" spc="-10">
                          <a:latin typeface="Yu Gothic"/>
                          <a:cs typeface="Yu Gothic"/>
                        </a:rPr>
                        <a:t>イザー</a:t>
                      </a:r>
                      <a:r>
                        <a:rPr dirty="0" sz="700">
                          <a:latin typeface="Yu Gothic"/>
                          <a:cs typeface="Yu Gothic"/>
                        </a:rPr>
                        <a:t>」</a:t>
                      </a:r>
                      <a:r>
                        <a:rPr dirty="0" sz="700" spc="-10">
                          <a:latin typeface="Yu Gothic"/>
                          <a:cs typeface="Yu Gothic"/>
                        </a:rPr>
                        <a:t>の活</a:t>
                      </a:r>
                      <a:r>
                        <a:rPr dirty="0" sz="700" spc="-5">
                          <a:latin typeface="Yu Gothic"/>
                          <a:cs typeface="Yu Gothic"/>
                        </a:rPr>
                        <a:t>用</a:t>
                      </a:r>
                      <a:endParaRPr sz="700">
                        <a:latin typeface="Yu Gothic"/>
                        <a:cs typeface="Yu Gothic"/>
                      </a:endParaRPr>
                    </a:p>
                  </a:txBody>
                  <a:tcPr marL="0" marR="0" marB="0" marT="4445">
                    <a:lnL w="6350">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spcBef>
                          <a:spcPts val="35"/>
                        </a:spcBef>
                      </a:pPr>
                      <a:endParaRPr sz="1000">
                        <a:latin typeface="Times New Roman"/>
                        <a:cs typeface="Times New Roman"/>
                      </a:endParaRPr>
                    </a:p>
                    <a:p>
                      <a:pPr marL="19685">
                        <a:lnSpc>
                          <a:spcPct val="100000"/>
                        </a:lnSpc>
                      </a:pPr>
                      <a:r>
                        <a:rPr dirty="0" sz="700" spc="-10">
                          <a:latin typeface="Yu Gothic"/>
                          <a:cs typeface="Yu Gothic"/>
                        </a:rPr>
                        <a:t>民</a:t>
                      </a:r>
                      <a:r>
                        <a:rPr dirty="0" sz="700">
                          <a:latin typeface="Yu Gothic"/>
                          <a:cs typeface="Yu Gothic"/>
                        </a:rPr>
                        <a:t>間</a:t>
                      </a:r>
                      <a:r>
                        <a:rPr dirty="0" sz="700" spc="-10">
                          <a:latin typeface="Yu Gothic"/>
                          <a:cs typeface="Yu Gothic"/>
                        </a:rPr>
                        <a:t>事業</a:t>
                      </a:r>
                      <a:r>
                        <a:rPr dirty="0" sz="700" spc="-5">
                          <a:latin typeface="Yu Gothic"/>
                          <a:cs typeface="Yu Gothic"/>
                        </a:rPr>
                        <a:t>者</a:t>
                      </a:r>
                      <a:endParaRPr sz="700">
                        <a:latin typeface="Yu Gothic"/>
                        <a:cs typeface="Yu Gothic"/>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rowSpan="4">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marL="19685">
                        <a:lnSpc>
                          <a:spcPct val="100000"/>
                        </a:lnSpc>
                        <a:spcBef>
                          <a:spcPts val="590"/>
                        </a:spcBef>
                      </a:pPr>
                      <a:r>
                        <a:rPr dirty="0" sz="700" spc="-5">
                          <a:latin typeface="Yu Gothic"/>
                          <a:cs typeface="Yu Gothic"/>
                        </a:rPr>
                        <a:t>委託</a:t>
                      </a:r>
                      <a:r>
                        <a:rPr dirty="0" sz="700" spc="5">
                          <a:latin typeface="Yu Gothic"/>
                          <a:cs typeface="Yu Gothic"/>
                        </a:rPr>
                        <a:t>事</a:t>
                      </a:r>
                      <a:r>
                        <a:rPr dirty="0" sz="700">
                          <a:latin typeface="Yu Gothic"/>
                          <a:cs typeface="Yu Gothic"/>
                        </a:rPr>
                        <a:t>業</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rowSpan="4">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marL="19685" marR="183515">
                        <a:lnSpc>
                          <a:spcPct val="135700"/>
                        </a:lnSpc>
                        <a:spcBef>
                          <a:spcPts val="520"/>
                        </a:spcBef>
                      </a:pPr>
                      <a:r>
                        <a:rPr dirty="0" sz="700">
                          <a:latin typeface="Yu Gothic"/>
                          <a:cs typeface="Yu Gothic"/>
                        </a:rPr>
                        <a:t>R２</a:t>
                      </a:r>
                      <a:r>
                        <a:rPr dirty="0" sz="700" spc="-10">
                          <a:latin typeface="Yu Gothic"/>
                          <a:cs typeface="Yu Gothic"/>
                        </a:rPr>
                        <a:t>当</a:t>
                      </a:r>
                      <a:r>
                        <a:rPr dirty="0" sz="700" spc="-5">
                          <a:latin typeface="Yu Gothic"/>
                          <a:cs typeface="Yu Gothic"/>
                        </a:rPr>
                        <a:t>初 </a:t>
                      </a:r>
                      <a:r>
                        <a:rPr dirty="0" sz="700" spc="-10">
                          <a:latin typeface="Yu Gothic"/>
                          <a:cs typeface="Yu Gothic"/>
                        </a:rPr>
                        <a:t>4</a:t>
                      </a:r>
                      <a:r>
                        <a:rPr dirty="0" sz="700" spc="-5">
                          <a:latin typeface="Yu Gothic"/>
                          <a:cs typeface="Yu Gothic"/>
                        </a:rPr>
                        <a:t>.</a:t>
                      </a:r>
                      <a:r>
                        <a:rPr dirty="0" sz="700" spc="5">
                          <a:latin typeface="Yu Gothic"/>
                          <a:cs typeface="Yu Gothic"/>
                        </a:rPr>
                        <a:t>53</a:t>
                      </a:r>
                      <a:r>
                        <a:rPr dirty="0" sz="700" spc="-5">
                          <a:latin typeface="Yu Gothic"/>
                          <a:cs typeface="Yu Gothic"/>
                        </a:rPr>
                        <a:t>億</a:t>
                      </a:r>
                      <a:r>
                        <a:rPr dirty="0" sz="700">
                          <a:latin typeface="Yu Gothic"/>
                          <a:cs typeface="Yu Gothic"/>
                        </a:rPr>
                        <a:t>円</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spcBef>
                          <a:spcPts val="35"/>
                        </a:spcBef>
                      </a:pPr>
                      <a:endParaRPr sz="1000">
                        <a:latin typeface="Times New Roman"/>
                        <a:cs typeface="Times New Roman"/>
                      </a:endParaRPr>
                    </a:p>
                    <a:p>
                      <a:pPr marL="19685">
                        <a:lnSpc>
                          <a:spcPct val="100000"/>
                        </a:lnSpc>
                      </a:pPr>
                      <a:r>
                        <a:rPr dirty="0" sz="700" spc="-5">
                          <a:latin typeface="Yu Gothic"/>
                          <a:cs typeface="Yu Gothic"/>
                        </a:rPr>
                        <a:t>ICT</a:t>
                      </a:r>
                      <a:r>
                        <a:rPr dirty="0" sz="700">
                          <a:latin typeface="Yu Gothic"/>
                          <a:cs typeface="Yu Gothic"/>
                        </a:rPr>
                        <a:t>環</a:t>
                      </a:r>
                      <a:r>
                        <a:rPr dirty="0" sz="700" spc="-10">
                          <a:latin typeface="Yu Gothic"/>
                          <a:cs typeface="Yu Gothic"/>
                        </a:rPr>
                        <a:t>境整</a:t>
                      </a:r>
                      <a:r>
                        <a:rPr dirty="0" sz="700">
                          <a:latin typeface="Yu Gothic"/>
                          <a:cs typeface="Yu Gothic"/>
                        </a:rPr>
                        <a:t>備</a:t>
                      </a:r>
                      <a:r>
                        <a:rPr dirty="0" sz="700" spc="-10">
                          <a:latin typeface="Yu Gothic"/>
                          <a:cs typeface="Yu Gothic"/>
                        </a:rPr>
                        <a:t>に関</a:t>
                      </a:r>
                      <a:r>
                        <a:rPr dirty="0" sz="700" spc="-45">
                          <a:latin typeface="Yu Gothic"/>
                          <a:cs typeface="Yu Gothic"/>
                        </a:rPr>
                        <a:t>す</a:t>
                      </a:r>
                      <a:r>
                        <a:rPr dirty="0" sz="700" spc="-10">
                          <a:latin typeface="Yu Gothic"/>
                          <a:cs typeface="Yu Gothic"/>
                        </a:rPr>
                        <a:t>るア</a:t>
                      </a:r>
                      <a:r>
                        <a:rPr dirty="0" sz="700">
                          <a:latin typeface="Yu Gothic"/>
                          <a:cs typeface="Yu Gothic"/>
                        </a:rPr>
                        <a:t>ド</a:t>
                      </a:r>
                      <a:r>
                        <a:rPr dirty="0" sz="700" spc="-10">
                          <a:latin typeface="Yu Gothic"/>
                          <a:cs typeface="Yu Gothic"/>
                        </a:rPr>
                        <a:t>バイ</a:t>
                      </a:r>
                      <a:r>
                        <a:rPr dirty="0" sz="700" spc="-5">
                          <a:latin typeface="Yu Gothic"/>
                          <a:cs typeface="Yu Gothic"/>
                        </a:rPr>
                        <a:t>ス</a:t>
                      </a:r>
                      <a:endParaRPr sz="700">
                        <a:latin typeface="Yu Gothic"/>
                        <a:cs typeface="Yu Gothic"/>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6350">
                      <a:solidFill>
                        <a:srgbClr val="000000"/>
                      </a:solidFill>
                      <a:prstDash val="solid"/>
                    </a:lnB>
                  </a:tcPr>
                </a:tc>
              </a:tr>
              <a:tr h="428148">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6350">
                      <a:solidFill>
                        <a:srgbClr val="D4D4D4"/>
                      </a:solidFill>
                      <a:prstDash val="solid"/>
                    </a:lnT>
                    <a:lnB w="6350">
                      <a:solidFill>
                        <a:srgbClr val="D4D4D4"/>
                      </a:solidFill>
                      <a:prstDash val="solid"/>
                    </a:lnB>
                  </a:tcPr>
                </a:tc>
                <a:tc>
                  <a:txBody>
                    <a:bodyPr/>
                    <a:lstStyle/>
                    <a:p>
                      <a:pPr>
                        <a:lnSpc>
                          <a:spcPct val="100000"/>
                        </a:lnSpc>
                        <a:spcBef>
                          <a:spcPts val="40"/>
                        </a:spcBef>
                      </a:pPr>
                      <a:endParaRPr sz="1000">
                        <a:latin typeface="Times New Roman"/>
                        <a:cs typeface="Times New Roman"/>
                      </a:endParaRPr>
                    </a:p>
                    <a:p>
                      <a:pPr marL="19050">
                        <a:lnSpc>
                          <a:spcPct val="100000"/>
                        </a:lnSpc>
                        <a:spcBef>
                          <a:spcPts val="5"/>
                        </a:spcBef>
                      </a:pPr>
                      <a:r>
                        <a:rPr dirty="0" sz="700">
                          <a:latin typeface="Yu Gothic"/>
                          <a:cs typeface="Yu Gothic"/>
                        </a:rPr>
                        <a:t>先</a:t>
                      </a:r>
                      <a:r>
                        <a:rPr dirty="0" sz="700" spc="-10">
                          <a:latin typeface="Yu Gothic"/>
                          <a:cs typeface="Yu Gothic"/>
                        </a:rPr>
                        <a:t>進技</a:t>
                      </a:r>
                      <a:r>
                        <a:rPr dirty="0" sz="700">
                          <a:latin typeface="Yu Gothic"/>
                          <a:cs typeface="Yu Gothic"/>
                        </a:rPr>
                        <a:t>術</a:t>
                      </a:r>
                      <a:r>
                        <a:rPr dirty="0" sz="700" spc="-10">
                          <a:latin typeface="Yu Gothic"/>
                          <a:cs typeface="Yu Gothic"/>
                        </a:rPr>
                        <a:t>の効</a:t>
                      </a:r>
                      <a:r>
                        <a:rPr dirty="0" sz="700">
                          <a:latin typeface="Yu Gothic"/>
                          <a:cs typeface="Yu Gothic"/>
                        </a:rPr>
                        <a:t>果</a:t>
                      </a:r>
                      <a:r>
                        <a:rPr dirty="0" sz="700" spc="-10">
                          <a:latin typeface="Yu Gothic"/>
                          <a:cs typeface="Yu Gothic"/>
                        </a:rPr>
                        <a:t>的な活</a:t>
                      </a:r>
                      <a:r>
                        <a:rPr dirty="0" sz="700">
                          <a:latin typeface="Yu Gothic"/>
                          <a:cs typeface="Yu Gothic"/>
                        </a:rPr>
                        <a:t>用</a:t>
                      </a:r>
                      <a:r>
                        <a:rPr dirty="0" sz="700" spc="-10">
                          <a:latin typeface="Yu Gothic"/>
                          <a:cs typeface="Yu Gothic"/>
                        </a:rPr>
                        <a:t>実</a:t>
                      </a:r>
                      <a:r>
                        <a:rPr dirty="0" sz="700" spc="-5">
                          <a:latin typeface="Yu Gothic"/>
                          <a:cs typeface="Yu Gothic"/>
                        </a:rPr>
                        <a:t>証</a:t>
                      </a:r>
                      <a:endParaRPr sz="700">
                        <a:latin typeface="Yu Gothic"/>
                        <a:cs typeface="Yu Gothic"/>
                      </a:endParaRPr>
                    </a:p>
                  </a:txBody>
                  <a:tcPr marL="0" marR="0" marB="0" marT="508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rowSpan="3">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marL="19685">
                        <a:lnSpc>
                          <a:spcPct val="100000"/>
                        </a:lnSpc>
                        <a:spcBef>
                          <a:spcPts val="540"/>
                        </a:spcBef>
                      </a:pPr>
                      <a:r>
                        <a:rPr dirty="0" sz="700" spc="-10">
                          <a:latin typeface="Yu Gothic"/>
                          <a:cs typeface="Yu Gothic"/>
                        </a:rPr>
                        <a:t>自</a:t>
                      </a:r>
                      <a:r>
                        <a:rPr dirty="0" sz="700">
                          <a:latin typeface="Yu Gothic"/>
                          <a:cs typeface="Yu Gothic"/>
                        </a:rPr>
                        <a:t>治</a:t>
                      </a:r>
                      <a:r>
                        <a:rPr dirty="0" sz="700" spc="-5">
                          <a:latin typeface="Yu Gothic"/>
                          <a:cs typeface="Yu Gothic"/>
                        </a:rPr>
                        <a:t>体</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spcBef>
                          <a:spcPts val="40"/>
                        </a:spcBef>
                      </a:pPr>
                      <a:endParaRPr sz="1000">
                        <a:latin typeface="Times New Roman"/>
                        <a:cs typeface="Times New Roman"/>
                      </a:endParaRPr>
                    </a:p>
                    <a:p>
                      <a:pPr marL="19685">
                        <a:lnSpc>
                          <a:spcPct val="100000"/>
                        </a:lnSpc>
                        <a:spcBef>
                          <a:spcPts val="5"/>
                        </a:spcBef>
                      </a:pPr>
                      <a:r>
                        <a:rPr dirty="0" sz="700" spc="-5">
                          <a:latin typeface="Yu Gothic"/>
                          <a:cs typeface="Yu Gothic"/>
                        </a:rPr>
                        <a:t>学習</a:t>
                      </a:r>
                      <a:r>
                        <a:rPr dirty="0" sz="700" spc="5">
                          <a:latin typeface="Yu Gothic"/>
                          <a:cs typeface="Yu Gothic"/>
                        </a:rPr>
                        <a:t>指</a:t>
                      </a:r>
                      <a:r>
                        <a:rPr dirty="0" sz="700" spc="-5">
                          <a:latin typeface="Yu Gothic"/>
                          <a:cs typeface="Yu Gothic"/>
                        </a:rPr>
                        <a:t>導、生</a:t>
                      </a:r>
                      <a:r>
                        <a:rPr dirty="0" sz="700" spc="5">
                          <a:latin typeface="Yu Gothic"/>
                          <a:cs typeface="Yu Gothic"/>
                        </a:rPr>
                        <a:t>徒</a:t>
                      </a:r>
                      <a:r>
                        <a:rPr dirty="0" sz="700" spc="-5">
                          <a:latin typeface="Yu Gothic"/>
                          <a:cs typeface="Yu Gothic"/>
                        </a:rPr>
                        <a:t>指導</a:t>
                      </a:r>
                      <a:r>
                        <a:rPr dirty="0" sz="700" spc="5">
                          <a:latin typeface="Yu Gothic"/>
                          <a:cs typeface="Yu Gothic"/>
                        </a:rPr>
                        <a:t>、</a:t>
                      </a:r>
                      <a:r>
                        <a:rPr dirty="0" sz="700" spc="-5">
                          <a:latin typeface="Yu Gothic"/>
                          <a:cs typeface="Yu Gothic"/>
                        </a:rPr>
                        <a:t>管理</a:t>
                      </a:r>
                      <a:r>
                        <a:rPr dirty="0" sz="700" spc="5">
                          <a:latin typeface="Yu Gothic"/>
                          <a:cs typeface="Yu Gothic"/>
                        </a:rPr>
                        <a:t>運</a:t>
                      </a:r>
                      <a:r>
                        <a:rPr dirty="0" sz="700" spc="-5">
                          <a:latin typeface="Yu Gothic"/>
                          <a:cs typeface="Yu Gothic"/>
                        </a:rPr>
                        <a:t>営等の</a:t>
                      </a:r>
                      <a:r>
                        <a:rPr dirty="0" sz="700" spc="5">
                          <a:latin typeface="Yu Gothic"/>
                          <a:cs typeface="Yu Gothic"/>
                        </a:rPr>
                        <a:t>事</a:t>
                      </a:r>
                      <a:r>
                        <a:rPr dirty="0" sz="700" spc="-5">
                          <a:latin typeface="Yu Gothic"/>
                          <a:cs typeface="Yu Gothic"/>
                        </a:rPr>
                        <a:t>例創</a:t>
                      </a:r>
                      <a:r>
                        <a:rPr dirty="0" sz="700">
                          <a:latin typeface="Yu Gothic"/>
                          <a:cs typeface="Yu Gothic"/>
                        </a:rPr>
                        <a:t>出</a:t>
                      </a:r>
                      <a:endParaRPr sz="700">
                        <a:latin typeface="Yu Gothic"/>
                        <a:cs typeface="Yu Gothic"/>
                      </a:endParaRPr>
                    </a:p>
                  </a:txBody>
                  <a:tcPr marL="0" marR="0" marB="0" marT="508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rowSpan="3">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spcBef>
                          <a:spcPts val="30"/>
                        </a:spcBef>
                      </a:pPr>
                      <a:endParaRPr sz="850">
                        <a:latin typeface="Times New Roman"/>
                        <a:cs typeface="Times New Roman"/>
                      </a:endParaRPr>
                    </a:p>
                    <a:p>
                      <a:pPr marL="19685">
                        <a:lnSpc>
                          <a:spcPct val="100000"/>
                        </a:lnSpc>
                      </a:pPr>
                      <a:r>
                        <a:rPr dirty="0" sz="700" spc="-10">
                          <a:latin typeface="Yu Gothic"/>
                          <a:cs typeface="Yu Gothic"/>
                        </a:rPr>
                        <a:t>２</a:t>
                      </a:r>
                      <a:r>
                        <a:rPr dirty="0" sz="700">
                          <a:latin typeface="Yu Gothic"/>
                          <a:cs typeface="Yu Gothic"/>
                        </a:rPr>
                        <a:t>月</a:t>
                      </a:r>
                      <a:r>
                        <a:rPr dirty="0" sz="700" spc="-10">
                          <a:latin typeface="Yu Gothic"/>
                          <a:cs typeface="Yu Gothic"/>
                        </a:rPr>
                        <a:t>頃、公</a:t>
                      </a:r>
                      <a:r>
                        <a:rPr dirty="0" sz="700">
                          <a:latin typeface="Yu Gothic"/>
                          <a:cs typeface="Yu Gothic"/>
                        </a:rPr>
                        <a:t>募</a:t>
                      </a:r>
                      <a:r>
                        <a:rPr dirty="0" sz="700" spc="-10">
                          <a:latin typeface="Yu Gothic"/>
                          <a:cs typeface="Yu Gothic"/>
                        </a:rPr>
                        <a:t>開</a:t>
                      </a:r>
                      <a:r>
                        <a:rPr dirty="0" sz="700" spc="-5">
                          <a:latin typeface="Yu Gothic"/>
                          <a:cs typeface="Yu Gothic"/>
                        </a:rPr>
                        <a:t>始</a:t>
                      </a:r>
                      <a:endParaRPr sz="700">
                        <a:latin typeface="Yu Gothic"/>
                        <a:cs typeface="Yu Gothic"/>
                      </a:endParaRPr>
                    </a:p>
                    <a:p>
                      <a:pPr marL="19685">
                        <a:lnSpc>
                          <a:spcPct val="100000"/>
                        </a:lnSpc>
                        <a:spcBef>
                          <a:spcPts val="300"/>
                        </a:spcBef>
                      </a:pPr>
                      <a:r>
                        <a:rPr dirty="0" sz="700" spc="-10">
                          <a:latin typeface="Yu Gothic"/>
                          <a:cs typeface="Yu Gothic"/>
                        </a:rPr>
                        <a:t>２</a:t>
                      </a:r>
                      <a:r>
                        <a:rPr dirty="0" sz="700">
                          <a:latin typeface="Yu Gothic"/>
                          <a:cs typeface="Yu Gothic"/>
                        </a:rPr>
                        <a:t>月</a:t>
                      </a:r>
                      <a:r>
                        <a:rPr dirty="0" sz="700" spc="-10">
                          <a:latin typeface="Yu Gothic"/>
                          <a:cs typeface="Yu Gothic"/>
                        </a:rPr>
                        <a:t>～３月</a:t>
                      </a:r>
                      <a:r>
                        <a:rPr dirty="0" sz="700">
                          <a:latin typeface="Yu Gothic"/>
                          <a:cs typeface="Yu Gothic"/>
                        </a:rPr>
                        <a:t>頃</a:t>
                      </a:r>
                      <a:r>
                        <a:rPr dirty="0" sz="700" spc="-10">
                          <a:latin typeface="Yu Gothic"/>
                          <a:cs typeface="Yu Gothic"/>
                        </a:rPr>
                        <a:t>、審</a:t>
                      </a:r>
                      <a:r>
                        <a:rPr dirty="0" sz="700">
                          <a:latin typeface="Yu Gothic"/>
                          <a:cs typeface="Yu Gothic"/>
                        </a:rPr>
                        <a:t>査</a:t>
                      </a:r>
                      <a:r>
                        <a:rPr dirty="0" sz="700" spc="-10">
                          <a:latin typeface="Yu Gothic"/>
                          <a:cs typeface="Yu Gothic"/>
                        </a:rPr>
                        <a:t>・採</a:t>
                      </a:r>
                      <a:r>
                        <a:rPr dirty="0" sz="700" spc="-5">
                          <a:latin typeface="Yu Gothic"/>
                          <a:cs typeface="Yu Gothic"/>
                        </a:rPr>
                        <a:t>択</a:t>
                      </a:r>
                      <a:endParaRPr sz="700">
                        <a:latin typeface="Yu Gothic"/>
                        <a:cs typeface="Yu Gothic"/>
                      </a:endParaRPr>
                    </a:p>
                    <a:p>
                      <a:pPr marL="19685">
                        <a:lnSpc>
                          <a:spcPct val="100000"/>
                        </a:lnSpc>
                        <a:spcBef>
                          <a:spcPts val="300"/>
                        </a:spcBef>
                      </a:pPr>
                      <a:r>
                        <a:rPr dirty="0" sz="700" spc="-10">
                          <a:latin typeface="Yu Gothic"/>
                          <a:cs typeface="Yu Gothic"/>
                        </a:rPr>
                        <a:t>３</a:t>
                      </a:r>
                      <a:r>
                        <a:rPr dirty="0" sz="700">
                          <a:latin typeface="Yu Gothic"/>
                          <a:cs typeface="Yu Gothic"/>
                        </a:rPr>
                        <a:t>月</a:t>
                      </a:r>
                      <a:r>
                        <a:rPr dirty="0" sz="700" spc="-10">
                          <a:latin typeface="Yu Gothic"/>
                          <a:cs typeface="Yu Gothic"/>
                        </a:rPr>
                        <a:t>～４月</a:t>
                      </a:r>
                      <a:r>
                        <a:rPr dirty="0" sz="700">
                          <a:latin typeface="Yu Gothic"/>
                          <a:cs typeface="Yu Gothic"/>
                        </a:rPr>
                        <a:t>以</a:t>
                      </a:r>
                      <a:r>
                        <a:rPr dirty="0" sz="700" spc="-10">
                          <a:latin typeface="Yu Gothic"/>
                          <a:cs typeface="Yu Gothic"/>
                        </a:rPr>
                        <a:t>降順</a:t>
                      </a:r>
                      <a:r>
                        <a:rPr dirty="0" sz="700">
                          <a:latin typeface="Yu Gothic"/>
                          <a:cs typeface="Yu Gothic"/>
                        </a:rPr>
                        <a:t>次</a:t>
                      </a:r>
                      <a:r>
                        <a:rPr dirty="0" sz="700" spc="-10">
                          <a:latin typeface="Yu Gothic"/>
                          <a:cs typeface="Yu Gothic"/>
                        </a:rPr>
                        <a:t>、契</a:t>
                      </a:r>
                      <a:r>
                        <a:rPr dirty="0" sz="700">
                          <a:latin typeface="Yu Gothic"/>
                          <a:cs typeface="Yu Gothic"/>
                        </a:rPr>
                        <a:t>約</a:t>
                      </a:r>
                      <a:r>
                        <a:rPr dirty="0" sz="700" spc="-10">
                          <a:latin typeface="Yu Gothic"/>
                          <a:cs typeface="Yu Gothic"/>
                        </a:rPr>
                        <a:t>手</a:t>
                      </a:r>
                      <a:r>
                        <a:rPr dirty="0" sz="700" spc="-5">
                          <a:latin typeface="Yu Gothic"/>
                          <a:cs typeface="Yu Gothic"/>
                        </a:rPr>
                        <a:t>続</a:t>
                      </a:r>
                      <a:endParaRPr sz="700">
                        <a:latin typeface="Yu Gothic"/>
                        <a:cs typeface="Yu Gothic"/>
                      </a:endParaRPr>
                    </a:p>
                  </a:txBody>
                  <a:tcPr marL="0" marR="0" marB="0" marT="0">
                    <a:lnL w="9525">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tr>
              <a:tr h="428148">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6350">
                      <a:solidFill>
                        <a:srgbClr val="D4D4D4"/>
                      </a:solidFill>
                      <a:prstDash val="solid"/>
                    </a:lnT>
                    <a:lnB w="6350">
                      <a:solidFill>
                        <a:srgbClr val="D4D4D4"/>
                      </a:solidFill>
                      <a:prstDash val="solid"/>
                    </a:lnB>
                  </a:tcPr>
                </a:tc>
                <a:tc>
                  <a:txBody>
                    <a:bodyPr/>
                    <a:lstStyle/>
                    <a:p>
                      <a:pPr>
                        <a:lnSpc>
                          <a:spcPct val="100000"/>
                        </a:lnSpc>
                        <a:spcBef>
                          <a:spcPts val="40"/>
                        </a:spcBef>
                      </a:pPr>
                      <a:endParaRPr sz="1000">
                        <a:latin typeface="Times New Roman"/>
                        <a:cs typeface="Times New Roman"/>
                      </a:endParaRPr>
                    </a:p>
                    <a:p>
                      <a:pPr marL="19050">
                        <a:lnSpc>
                          <a:spcPct val="100000"/>
                        </a:lnSpc>
                        <a:spcBef>
                          <a:spcPts val="5"/>
                        </a:spcBef>
                      </a:pPr>
                      <a:r>
                        <a:rPr dirty="0" sz="700">
                          <a:latin typeface="Yu Gothic"/>
                          <a:cs typeface="Yu Gothic"/>
                        </a:rPr>
                        <a:t>遠</a:t>
                      </a:r>
                      <a:r>
                        <a:rPr dirty="0" sz="700" spc="-10">
                          <a:latin typeface="Yu Gothic"/>
                          <a:cs typeface="Yu Gothic"/>
                        </a:rPr>
                        <a:t>隔教</a:t>
                      </a:r>
                      <a:r>
                        <a:rPr dirty="0" sz="700">
                          <a:latin typeface="Yu Gothic"/>
                          <a:cs typeface="Yu Gothic"/>
                        </a:rPr>
                        <a:t>育</a:t>
                      </a:r>
                      <a:r>
                        <a:rPr dirty="0" sz="700" spc="-10">
                          <a:latin typeface="Yu Gothic"/>
                          <a:cs typeface="Yu Gothic"/>
                        </a:rPr>
                        <a:t>シス</a:t>
                      </a:r>
                      <a:r>
                        <a:rPr dirty="0" sz="700" spc="-45">
                          <a:latin typeface="Yu Gothic"/>
                          <a:cs typeface="Yu Gothic"/>
                        </a:rPr>
                        <a:t>テ</a:t>
                      </a:r>
                      <a:r>
                        <a:rPr dirty="0" sz="700" spc="-10">
                          <a:latin typeface="Yu Gothic"/>
                          <a:cs typeface="Yu Gothic"/>
                        </a:rPr>
                        <a:t>ムの</a:t>
                      </a:r>
                      <a:r>
                        <a:rPr dirty="0" sz="700">
                          <a:latin typeface="Yu Gothic"/>
                          <a:cs typeface="Yu Gothic"/>
                        </a:rPr>
                        <a:t>効</a:t>
                      </a:r>
                      <a:r>
                        <a:rPr dirty="0" sz="700" spc="-10">
                          <a:latin typeface="Yu Gothic"/>
                          <a:cs typeface="Yu Gothic"/>
                        </a:rPr>
                        <a:t>果的</a:t>
                      </a:r>
                      <a:r>
                        <a:rPr dirty="0" sz="700">
                          <a:latin typeface="Yu Gothic"/>
                          <a:cs typeface="Yu Gothic"/>
                        </a:rPr>
                        <a:t>な</a:t>
                      </a:r>
                      <a:r>
                        <a:rPr dirty="0" sz="700" spc="-10">
                          <a:latin typeface="Yu Gothic"/>
                          <a:cs typeface="Yu Gothic"/>
                        </a:rPr>
                        <a:t>活用</a:t>
                      </a:r>
                      <a:r>
                        <a:rPr dirty="0" sz="700">
                          <a:latin typeface="Yu Gothic"/>
                          <a:cs typeface="Yu Gothic"/>
                        </a:rPr>
                        <a:t>実</a:t>
                      </a:r>
                      <a:r>
                        <a:rPr dirty="0" sz="700" spc="-5">
                          <a:latin typeface="Yu Gothic"/>
                          <a:cs typeface="Yu Gothic"/>
                        </a:rPr>
                        <a:t>証</a:t>
                      </a:r>
                      <a:endParaRPr sz="700">
                        <a:latin typeface="Yu Gothic"/>
                        <a:cs typeface="Yu Gothic"/>
                      </a:endParaRPr>
                    </a:p>
                  </a:txBody>
                  <a:tcPr marL="0" marR="0" marB="0" marT="508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spcBef>
                          <a:spcPts val="40"/>
                        </a:spcBef>
                      </a:pPr>
                      <a:endParaRPr sz="1000">
                        <a:latin typeface="Times New Roman"/>
                        <a:cs typeface="Times New Roman"/>
                      </a:endParaRPr>
                    </a:p>
                    <a:p>
                      <a:pPr marL="19685">
                        <a:lnSpc>
                          <a:spcPct val="100000"/>
                        </a:lnSpc>
                        <a:spcBef>
                          <a:spcPts val="5"/>
                        </a:spcBef>
                      </a:pPr>
                      <a:r>
                        <a:rPr dirty="0" sz="700" spc="-5">
                          <a:latin typeface="Yu Gothic"/>
                          <a:cs typeface="Yu Gothic"/>
                        </a:rPr>
                        <a:t>遠隔</a:t>
                      </a:r>
                      <a:r>
                        <a:rPr dirty="0" sz="700" spc="5">
                          <a:latin typeface="Yu Gothic"/>
                          <a:cs typeface="Yu Gothic"/>
                        </a:rPr>
                        <a:t>教</a:t>
                      </a:r>
                      <a:r>
                        <a:rPr dirty="0" sz="700" spc="-5">
                          <a:latin typeface="Yu Gothic"/>
                          <a:cs typeface="Yu Gothic"/>
                        </a:rPr>
                        <a:t>育の導</a:t>
                      </a:r>
                      <a:r>
                        <a:rPr dirty="0" sz="700" spc="5">
                          <a:latin typeface="Yu Gothic"/>
                          <a:cs typeface="Yu Gothic"/>
                        </a:rPr>
                        <a:t>入</a:t>
                      </a:r>
                      <a:r>
                        <a:rPr dirty="0" sz="700" spc="-5">
                          <a:latin typeface="Yu Gothic"/>
                          <a:cs typeface="Yu Gothic"/>
                        </a:rPr>
                        <a:t>・活</a:t>
                      </a:r>
                      <a:r>
                        <a:rPr dirty="0" sz="700" spc="5">
                          <a:latin typeface="Yu Gothic"/>
                          <a:cs typeface="Yu Gothic"/>
                        </a:rPr>
                        <a:t>用</a:t>
                      </a:r>
                      <a:r>
                        <a:rPr dirty="0" sz="700" spc="-5">
                          <a:latin typeface="Yu Gothic"/>
                          <a:cs typeface="Yu Gothic"/>
                        </a:rPr>
                        <a:t>の事</a:t>
                      </a:r>
                      <a:r>
                        <a:rPr dirty="0" sz="700" spc="5">
                          <a:latin typeface="Yu Gothic"/>
                          <a:cs typeface="Yu Gothic"/>
                        </a:rPr>
                        <a:t>例</a:t>
                      </a:r>
                      <a:r>
                        <a:rPr dirty="0" sz="700" spc="-5">
                          <a:latin typeface="Yu Gothic"/>
                          <a:cs typeface="Yu Gothic"/>
                        </a:rPr>
                        <a:t>創</a:t>
                      </a:r>
                      <a:r>
                        <a:rPr dirty="0" sz="700">
                          <a:latin typeface="Yu Gothic"/>
                          <a:cs typeface="Yu Gothic"/>
                        </a:rPr>
                        <a:t>出</a:t>
                      </a:r>
                      <a:endParaRPr sz="700">
                        <a:latin typeface="Yu Gothic"/>
                        <a:cs typeface="Yu Gothic"/>
                      </a:endParaRPr>
                    </a:p>
                  </a:txBody>
                  <a:tcPr marL="0" marR="0" marB="0" marT="508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tr>
              <a:tr h="428148">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6350">
                      <a:solidFill>
                        <a:srgbClr val="D4D4D4"/>
                      </a:solidFill>
                      <a:prstDash val="solid"/>
                    </a:lnT>
                    <a:lnB w="6350">
                      <a:solidFill>
                        <a:srgbClr val="000000"/>
                      </a:solidFill>
                      <a:prstDash val="solid"/>
                    </a:lnB>
                  </a:tcPr>
                </a:tc>
                <a:tc>
                  <a:txBody>
                    <a:bodyPr/>
                    <a:lstStyle/>
                    <a:p>
                      <a:pPr>
                        <a:lnSpc>
                          <a:spcPct val="100000"/>
                        </a:lnSpc>
                        <a:spcBef>
                          <a:spcPts val="45"/>
                        </a:spcBef>
                      </a:pPr>
                      <a:endParaRPr sz="1000">
                        <a:latin typeface="Times New Roman"/>
                        <a:cs typeface="Times New Roman"/>
                      </a:endParaRPr>
                    </a:p>
                    <a:p>
                      <a:pPr marL="19050">
                        <a:lnSpc>
                          <a:spcPct val="100000"/>
                        </a:lnSpc>
                      </a:pPr>
                      <a:r>
                        <a:rPr dirty="0" sz="700">
                          <a:latin typeface="Yu Gothic"/>
                          <a:cs typeface="Yu Gothic"/>
                        </a:rPr>
                        <a:t>多</a:t>
                      </a:r>
                      <a:r>
                        <a:rPr dirty="0" sz="700" spc="-10">
                          <a:latin typeface="Yu Gothic"/>
                          <a:cs typeface="Yu Gothic"/>
                        </a:rPr>
                        <a:t>様な</a:t>
                      </a:r>
                      <a:r>
                        <a:rPr dirty="0" sz="700">
                          <a:latin typeface="Yu Gothic"/>
                          <a:cs typeface="Yu Gothic"/>
                        </a:rPr>
                        <a:t>通</a:t>
                      </a:r>
                      <a:r>
                        <a:rPr dirty="0" sz="700" spc="-10">
                          <a:latin typeface="Yu Gothic"/>
                          <a:cs typeface="Yu Gothic"/>
                        </a:rPr>
                        <a:t>信環</a:t>
                      </a:r>
                      <a:r>
                        <a:rPr dirty="0" sz="700">
                          <a:latin typeface="Yu Gothic"/>
                          <a:cs typeface="Yu Gothic"/>
                        </a:rPr>
                        <a:t>境</a:t>
                      </a:r>
                      <a:r>
                        <a:rPr dirty="0" sz="700" spc="-10">
                          <a:latin typeface="Yu Gothic"/>
                          <a:cs typeface="Yu Gothic"/>
                        </a:rPr>
                        <a:t>実</a:t>
                      </a:r>
                      <a:r>
                        <a:rPr dirty="0" sz="700" spc="-5">
                          <a:latin typeface="Yu Gothic"/>
                          <a:cs typeface="Yu Gothic"/>
                        </a:rPr>
                        <a:t>証</a:t>
                      </a:r>
                      <a:endParaRPr sz="700">
                        <a:latin typeface="Yu Gothic"/>
                        <a:cs typeface="Yu Gothic"/>
                      </a:endParaRPr>
                    </a:p>
                  </a:txBody>
                  <a:tcPr marL="0" marR="0" marB="0" marT="5715">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spcBef>
                          <a:spcPts val="45"/>
                        </a:spcBef>
                      </a:pPr>
                      <a:endParaRPr sz="1000">
                        <a:latin typeface="Times New Roman"/>
                        <a:cs typeface="Times New Roman"/>
                      </a:endParaRPr>
                    </a:p>
                    <a:p>
                      <a:pPr marL="19685">
                        <a:lnSpc>
                          <a:spcPct val="100000"/>
                        </a:lnSpc>
                      </a:pPr>
                      <a:r>
                        <a:rPr dirty="0" sz="700" spc="-5">
                          <a:latin typeface="Yu Gothic"/>
                          <a:cs typeface="Yu Gothic"/>
                        </a:rPr>
                        <a:t>SINET</a:t>
                      </a:r>
                      <a:r>
                        <a:rPr dirty="0" sz="700" spc="-10">
                          <a:latin typeface="Yu Gothic"/>
                          <a:cs typeface="Yu Gothic"/>
                        </a:rPr>
                        <a:t>実</a:t>
                      </a:r>
                      <a:r>
                        <a:rPr dirty="0" sz="700">
                          <a:latin typeface="Yu Gothic"/>
                          <a:cs typeface="Yu Gothic"/>
                        </a:rPr>
                        <a:t>証</a:t>
                      </a:r>
                      <a:r>
                        <a:rPr dirty="0" sz="700" spc="-10">
                          <a:latin typeface="Yu Gothic"/>
                          <a:cs typeface="Yu Gothic"/>
                        </a:rPr>
                        <a:t>、多様</a:t>
                      </a:r>
                      <a:r>
                        <a:rPr dirty="0" sz="700">
                          <a:latin typeface="Yu Gothic"/>
                          <a:cs typeface="Yu Gothic"/>
                        </a:rPr>
                        <a:t>な</a:t>
                      </a:r>
                      <a:r>
                        <a:rPr dirty="0" sz="700" spc="-10">
                          <a:latin typeface="Yu Gothic"/>
                          <a:cs typeface="Yu Gothic"/>
                        </a:rPr>
                        <a:t>通信</a:t>
                      </a:r>
                      <a:r>
                        <a:rPr dirty="0" sz="700">
                          <a:latin typeface="Yu Gothic"/>
                          <a:cs typeface="Yu Gothic"/>
                        </a:rPr>
                        <a:t>モ</a:t>
                      </a:r>
                      <a:r>
                        <a:rPr dirty="0" sz="700" spc="-60">
                          <a:latin typeface="Yu Gothic"/>
                          <a:cs typeface="Yu Gothic"/>
                        </a:rPr>
                        <a:t>デ</a:t>
                      </a:r>
                      <a:r>
                        <a:rPr dirty="0" sz="700">
                          <a:latin typeface="Yu Gothic"/>
                          <a:cs typeface="Yu Gothic"/>
                        </a:rPr>
                        <a:t>ル</a:t>
                      </a:r>
                      <a:r>
                        <a:rPr dirty="0" sz="700" spc="-10">
                          <a:latin typeface="Yu Gothic"/>
                          <a:cs typeface="Yu Gothic"/>
                        </a:rPr>
                        <a:t>実</a:t>
                      </a:r>
                      <a:r>
                        <a:rPr dirty="0" sz="700" spc="-5">
                          <a:latin typeface="Yu Gothic"/>
                          <a:cs typeface="Yu Gothic"/>
                        </a:rPr>
                        <a:t>証</a:t>
                      </a:r>
                      <a:endParaRPr sz="700">
                        <a:latin typeface="Yu Gothic"/>
                        <a:cs typeface="Yu Gothic"/>
                      </a:endParaRPr>
                    </a:p>
                  </a:txBody>
                  <a:tcPr marL="0" marR="0" marB="0" marT="5715">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vMerge="1">
                  <a:txBody>
                    <a:bodyPr/>
                    <a:lstStyle/>
                    <a:p>
                      <a:pPr/>
                    </a:p>
                  </a:txBody>
                  <a:tcPr marL="0" marR="0" marB="0" marT="0">
                    <a:lnL w="9525">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tr>
              <a:tr h="144633">
                <a:tc gridSpan="2">
                  <a:txBody>
                    <a:bodyPr/>
                    <a:lstStyle/>
                    <a:p>
                      <a:pPr marL="17145">
                        <a:lnSpc>
                          <a:spcPct val="100000"/>
                        </a:lnSpc>
                        <a:spcBef>
                          <a:spcPts val="105"/>
                        </a:spcBef>
                      </a:pPr>
                      <a:r>
                        <a:rPr dirty="0" sz="700" spc="-5" b="1">
                          <a:latin typeface="Yu Mincho Demibold"/>
                          <a:cs typeface="Yu Mincho Demibold"/>
                        </a:rPr>
                        <a:t>経産</a:t>
                      </a:r>
                      <a:r>
                        <a:rPr dirty="0" sz="700" b="1">
                          <a:latin typeface="Yu Mincho Demibold"/>
                          <a:cs typeface="Yu Mincho Demibold"/>
                        </a:rPr>
                        <a:t>省</a:t>
                      </a:r>
                      <a:endParaRPr sz="700">
                        <a:latin typeface="Yu Mincho Demibold"/>
                        <a:cs typeface="Yu Mincho Demibold"/>
                      </a:endParaRPr>
                    </a:p>
                  </a:txBody>
                  <a:tcPr marL="0" marR="0" marB="0" marT="13335">
                    <a:lnL w="12700">
                      <a:solidFill>
                        <a:srgbClr val="000000"/>
                      </a:solidFill>
                      <a:prstDash val="solid"/>
                    </a:lnL>
                    <a:lnR w="9525">
                      <a:solidFill>
                        <a:srgbClr val="D4D4D4"/>
                      </a:solidFill>
                      <a:prstDash val="solid"/>
                    </a:lnR>
                    <a:lnT w="6350">
                      <a:solidFill>
                        <a:srgbClr val="000000"/>
                      </a:solidFill>
                      <a:prstDash val="solid"/>
                    </a:lnT>
                    <a:lnB w="9525">
                      <a:solidFill>
                        <a:srgbClr val="000000"/>
                      </a:solidFill>
                      <a:prstDash val="solid"/>
                    </a:lnB>
                  </a:tcPr>
                </a:tc>
                <a:tc hMerge="1">
                  <a:txBody>
                    <a:bodyPr/>
                    <a:lstStyle/>
                    <a:p>
                      <a:pPr/>
                    </a:p>
                  </a:txBody>
                  <a:tcPr marL="0" marR="0" marB="0" marT="0"/>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12700">
                      <a:solidFill>
                        <a:srgbClr val="000000"/>
                      </a:solidFill>
                      <a:prstDash val="solid"/>
                    </a:lnR>
                    <a:lnT w="6350">
                      <a:solidFill>
                        <a:srgbClr val="000000"/>
                      </a:solidFill>
                      <a:prstDash val="solid"/>
                    </a:lnT>
                    <a:lnB w="9525">
                      <a:solidFill>
                        <a:srgbClr val="000000"/>
                      </a:solidFill>
                      <a:prstDash val="solid"/>
                    </a:lnB>
                  </a:tcPr>
                </a:tc>
              </a:tr>
              <a:tr h="289325">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9525">
                      <a:solidFill>
                        <a:srgbClr val="D4D4D4"/>
                      </a:solidFill>
                      <a:prstDash val="solid"/>
                    </a:lnT>
                    <a:lnB w="9525">
                      <a:solidFill>
                        <a:srgbClr val="D4D4D4"/>
                      </a:solidFill>
                      <a:prstDash val="solid"/>
                    </a:lnB>
                  </a:tcPr>
                </a:tc>
                <a:tc>
                  <a:txBody>
                    <a:bodyPr/>
                    <a:lstStyle/>
                    <a:p>
                      <a:pPr>
                        <a:lnSpc>
                          <a:spcPct val="100000"/>
                        </a:lnSpc>
                        <a:spcBef>
                          <a:spcPts val="35"/>
                        </a:spcBef>
                      </a:pPr>
                      <a:endParaRPr sz="550">
                        <a:latin typeface="Times New Roman"/>
                        <a:cs typeface="Times New Roman"/>
                      </a:endParaRPr>
                    </a:p>
                    <a:p>
                      <a:pPr marL="19050">
                        <a:lnSpc>
                          <a:spcPct val="100000"/>
                        </a:lnSpc>
                      </a:pPr>
                      <a:r>
                        <a:rPr dirty="0" sz="700">
                          <a:latin typeface="Yu Gothic"/>
                          <a:cs typeface="Yu Gothic"/>
                        </a:rPr>
                        <a:t>学</a:t>
                      </a:r>
                      <a:r>
                        <a:rPr dirty="0" sz="700" spc="-10">
                          <a:latin typeface="Yu Gothic"/>
                          <a:cs typeface="Yu Gothic"/>
                        </a:rPr>
                        <a:t>びと</a:t>
                      </a:r>
                      <a:r>
                        <a:rPr dirty="0" sz="700">
                          <a:latin typeface="Yu Gothic"/>
                          <a:cs typeface="Yu Gothic"/>
                        </a:rPr>
                        <a:t>社</a:t>
                      </a:r>
                      <a:r>
                        <a:rPr dirty="0" sz="700" spc="-10">
                          <a:latin typeface="Yu Gothic"/>
                          <a:cs typeface="Yu Gothic"/>
                        </a:rPr>
                        <a:t>会の</a:t>
                      </a:r>
                      <a:r>
                        <a:rPr dirty="0" sz="700">
                          <a:latin typeface="Yu Gothic"/>
                          <a:cs typeface="Yu Gothic"/>
                        </a:rPr>
                        <a:t>連</a:t>
                      </a:r>
                      <a:r>
                        <a:rPr dirty="0" sz="700" spc="-10">
                          <a:latin typeface="Yu Gothic"/>
                          <a:cs typeface="Yu Gothic"/>
                        </a:rPr>
                        <a:t>携促進</a:t>
                      </a:r>
                      <a:r>
                        <a:rPr dirty="0" sz="700">
                          <a:latin typeface="Yu Gothic"/>
                          <a:cs typeface="Yu Gothic"/>
                        </a:rPr>
                        <a:t>事</a:t>
                      </a:r>
                      <a:r>
                        <a:rPr dirty="0" sz="700" spc="-5">
                          <a:latin typeface="Yu Gothic"/>
                          <a:cs typeface="Yu Gothic"/>
                        </a:rPr>
                        <a:t>業</a:t>
                      </a:r>
                      <a:endParaRPr sz="700">
                        <a:latin typeface="Yu Gothic"/>
                        <a:cs typeface="Yu Gothic"/>
                      </a:endParaRPr>
                    </a:p>
                  </a:txBody>
                  <a:tcPr marL="0" marR="0" marB="0" marT="4445">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550">
                        <a:latin typeface="Times New Roman"/>
                        <a:cs typeface="Times New Roman"/>
                      </a:endParaRPr>
                    </a:p>
                    <a:p>
                      <a:pPr marL="19685">
                        <a:lnSpc>
                          <a:spcPct val="100000"/>
                        </a:lnSpc>
                      </a:pPr>
                      <a:r>
                        <a:rPr dirty="0" sz="700" spc="-10">
                          <a:latin typeface="Yu Gothic"/>
                          <a:cs typeface="Yu Gothic"/>
                        </a:rPr>
                        <a:t>民</a:t>
                      </a:r>
                      <a:r>
                        <a:rPr dirty="0" sz="700">
                          <a:latin typeface="Yu Gothic"/>
                          <a:cs typeface="Yu Gothic"/>
                        </a:rPr>
                        <a:t>間</a:t>
                      </a:r>
                      <a:r>
                        <a:rPr dirty="0" sz="700" spc="-10">
                          <a:latin typeface="Yu Gothic"/>
                          <a:cs typeface="Yu Gothic"/>
                        </a:rPr>
                        <a:t>事業</a:t>
                      </a:r>
                      <a:r>
                        <a:rPr dirty="0" sz="700" spc="-5">
                          <a:latin typeface="Yu Gothic"/>
                          <a:cs typeface="Yu Gothic"/>
                        </a:rPr>
                        <a:t>者</a:t>
                      </a:r>
                      <a:endParaRPr sz="700">
                        <a:latin typeface="Yu Gothic"/>
                        <a:cs typeface="Yu Gothic"/>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550">
                        <a:latin typeface="Times New Roman"/>
                        <a:cs typeface="Times New Roman"/>
                      </a:endParaRPr>
                    </a:p>
                    <a:p>
                      <a:pPr marL="19685">
                        <a:lnSpc>
                          <a:spcPct val="100000"/>
                        </a:lnSpc>
                      </a:pPr>
                      <a:r>
                        <a:rPr dirty="0" sz="700" spc="-10">
                          <a:latin typeface="Yu Gothic"/>
                          <a:cs typeface="Yu Gothic"/>
                        </a:rPr>
                        <a:t>（国</a:t>
                      </a:r>
                      <a:r>
                        <a:rPr dirty="0" sz="700">
                          <a:latin typeface="Yu Gothic"/>
                          <a:cs typeface="Yu Gothic"/>
                        </a:rPr>
                        <a:t>の</a:t>
                      </a:r>
                      <a:r>
                        <a:rPr dirty="0" sz="700" spc="-10">
                          <a:latin typeface="Yu Gothic"/>
                          <a:cs typeface="Yu Gothic"/>
                        </a:rPr>
                        <a:t>実証</a:t>
                      </a:r>
                      <a:r>
                        <a:rPr dirty="0" sz="700">
                          <a:latin typeface="Yu Gothic"/>
                          <a:cs typeface="Yu Gothic"/>
                        </a:rPr>
                        <a:t>事</a:t>
                      </a:r>
                      <a:r>
                        <a:rPr dirty="0" sz="700" spc="-10">
                          <a:latin typeface="Yu Gothic"/>
                          <a:cs typeface="Yu Gothic"/>
                        </a:rPr>
                        <a:t>業</a:t>
                      </a:r>
                      <a:r>
                        <a:rPr dirty="0" sz="700" spc="-5">
                          <a:latin typeface="Yu Gothic"/>
                          <a:cs typeface="Yu Gothic"/>
                        </a:rPr>
                        <a:t>）</a:t>
                      </a:r>
                      <a:endParaRPr sz="700">
                        <a:latin typeface="Yu Gothic"/>
                        <a:cs typeface="Yu Gothic"/>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9685">
                        <a:lnSpc>
                          <a:spcPct val="100000"/>
                        </a:lnSpc>
                        <a:spcBef>
                          <a:spcPts val="90"/>
                        </a:spcBef>
                      </a:pPr>
                      <a:r>
                        <a:rPr dirty="0" sz="700" spc="5">
                          <a:latin typeface="Yu Gothic"/>
                          <a:cs typeface="Yu Gothic"/>
                        </a:rPr>
                        <a:t>R2</a:t>
                      </a:r>
                      <a:r>
                        <a:rPr dirty="0" sz="700" spc="-10">
                          <a:latin typeface="Yu Gothic"/>
                          <a:cs typeface="Yu Gothic"/>
                        </a:rPr>
                        <a:t>当</a:t>
                      </a:r>
                      <a:r>
                        <a:rPr dirty="0" sz="700" spc="-5">
                          <a:latin typeface="Yu Gothic"/>
                          <a:cs typeface="Yu Gothic"/>
                        </a:rPr>
                        <a:t>初</a:t>
                      </a:r>
                      <a:endParaRPr sz="700">
                        <a:latin typeface="Yu Gothic"/>
                        <a:cs typeface="Yu Gothic"/>
                      </a:endParaRPr>
                    </a:p>
                    <a:p>
                      <a:pPr marL="19685">
                        <a:lnSpc>
                          <a:spcPct val="100000"/>
                        </a:lnSpc>
                        <a:spcBef>
                          <a:spcPts val="300"/>
                        </a:spcBef>
                      </a:pPr>
                      <a:r>
                        <a:rPr dirty="0" sz="700" spc="-5">
                          <a:latin typeface="Yu Gothic"/>
                          <a:cs typeface="Yu Gothic"/>
                        </a:rPr>
                        <a:t>13.1</a:t>
                      </a:r>
                      <a:r>
                        <a:rPr dirty="0" sz="700" spc="-10">
                          <a:latin typeface="Yu Gothic"/>
                          <a:cs typeface="Yu Gothic"/>
                        </a:rPr>
                        <a:t>億</a:t>
                      </a:r>
                      <a:r>
                        <a:rPr dirty="0" sz="700" spc="-5">
                          <a:latin typeface="Yu Gothic"/>
                          <a:cs typeface="Yu Gothic"/>
                        </a:rPr>
                        <a:t>円</a:t>
                      </a:r>
                      <a:endParaRPr sz="700">
                        <a:latin typeface="Yu Gothic"/>
                        <a:cs typeface="Yu Gothic"/>
                      </a:endParaRPr>
                    </a:p>
                  </a:txBody>
                  <a:tcPr marL="0" marR="0" marB="0" marT="1143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5"/>
                        </a:spcBef>
                      </a:pPr>
                      <a:endParaRPr sz="550">
                        <a:latin typeface="Times New Roman"/>
                        <a:cs typeface="Times New Roman"/>
                      </a:endParaRPr>
                    </a:p>
                    <a:p>
                      <a:pPr marL="19685">
                        <a:lnSpc>
                          <a:spcPct val="100000"/>
                        </a:lnSpc>
                      </a:pPr>
                      <a:r>
                        <a:rPr dirty="0" sz="700" spc="-10">
                          <a:latin typeface="Yu Gothic"/>
                          <a:cs typeface="Yu Gothic"/>
                        </a:rPr>
                        <a:t>モ</a:t>
                      </a:r>
                      <a:r>
                        <a:rPr dirty="0" sz="700" spc="-45">
                          <a:latin typeface="Yu Gothic"/>
                          <a:cs typeface="Yu Gothic"/>
                        </a:rPr>
                        <a:t>デ</a:t>
                      </a:r>
                      <a:r>
                        <a:rPr dirty="0" sz="700" spc="-10">
                          <a:latin typeface="Yu Gothic"/>
                          <a:cs typeface="Yu Gothic"/>
                        </a:rPr>
                        <a:t>ル校</a:t>
                      </a:r>
                      <a:r>
                        <a:rPr dirty="0" sz="700">
                          <a:latin typeface="Yu Gothic"/>
                          <a:cs typeface="Yu Gothic"/>
                        </a:rPr>
                        <a:t>に</a:t>
                      </a:r>
                      <a:r>
                        <a:rPr dirty="0" sz="700" spc="-10">
                          <a:latin typeface="Yu Gothic"/>
                          <a:cs typeface="Yu Gothic"/>
                        </a:rPr>
                        <a:t>よる</a:t>
                      </a:r>
                      <a:r>
                        <a:rPr dirty="0" sz="700" spc="-25">
                          <a:latin typeface="Yu Gothic"/>
                          <a:cs typeface="Yu Gothic"/>
                        </a:rPr>
                        <a:t>EdTech</a:t>
                      </a:r>
                      <a:r>
                        <a:rPr dirty="0" sz="700">
                          <a:latin typeface="Yu Gothic"/>
                          <a:cs typeface="Yu Gothic"/>
                        </a:rPr>
                        <a:t>活</a:t>
                      </a:r>
                      <a:r>
                        <a:rPr dirty="0" sz="700" spc="-10">
                          <a:latin typeface="Yu Gothic"/>
                          <a:cs typeface="Yu Gothic"/>
                        </a:rPr>
                        <a:t>用先進</a:t>
                      </a:r>
                      <a:r>
                        <a:rPr dirty="0" sz="700">
                          <a:latin typeface="Yu Gothic"/>
                          <a:cs typeface="Yu Gothic"/>
                        </a:rPr>
                        <a:t>事</a:t>
                      </a:r>
                      <a:r>
                        <a:rPr dirty="0" sz="700" spc="-10">
                          <a:latin typeface="Yu Gothic"/>
                          <a:cs typeface="Yu Gothic"/>
                        </a:rPr>
                        <a:t>例の</a:t>
                      </a:r>
                      <a:r>
                        <a:rPr dirty="0" sz="700">
                          <a:latin typeface="Yu Gothic"/>
                          <a:cs typeface="Yu Gothic"/>
                        </a:rPr>
                        <a:t>創</a:t>
                      </a:r>
                      <a:r>
                        <a:rPr dirty="0" sz="700" spc="-5">
                          <a:latin typeface="Yu Gothic"/>
                          <a:cs typeface="Yu Gothic"/>
                        </a:rPr>
                        <a:t>出</a:t>
                      </a:r>
                      <a:endParaRPr sz="700">
                        <a:latin typeface="Yu Gothic"/>
                        <a:cs typeface="Yu Gothic"/>
                      </a:endParaRPr>
                    </a:p>
                  </a:txBody>
                  <a:tcPr marL="0" marR="0" marB="0" marT="444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288556">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9525">
                      <a:solidFill>
                        <a:srgbClr val="D4D4D4"/>
                      </a:solidFill>
                      <a:prstDash val="solid"/>
                    </a:lnT>
                    <a:lnB w="6350">
                      <a:solidFill>
                        <a:srgbClr val="000000"/>
                      </a:solidFill>
                      <a:prstDash val="solid"/>
                    </a:lnB>
                  </a:tcPr>
                </a:tc>
                <a:tc>
                  <a:txBody>
                    <a:bodyPr/>
                    <a:lstStyle/>
                    <a:p>
                      <a:pPr>
                        <a:lnSpc>
                          <a:spcPct val="100000"/>
                        </a:lnSpc>
                        <a:spcBef>
                          <a:spcPts val="25"/>
                        </a:spcBef>
                      </a:pPr>
                      <a:endParaRPr sz="550">
                        <a:latin typeface="Times New Roman"/>
                        <a:cs typeface="Times New Roman"/>
                      </a:endParaRPr>
                    </a:p>
                    <a:p>
                      <a:pPr marL="19050">
                        <a:lnSpc>
                          <a:spcPct val="100000"/>
                        </a:lnSpc>
                      </a:pPr>
                      <a:r>
                        <a:rPr dirty="0" sz="700" spc="-20">
                          <a:latin typeface="Yu Gothic"/>
                          <a:cs typeface="Yu Gothic"/>
                        </a:rPr>
                        <a:t>EdTech</a:t>
                      </a:r>
                      <a:r>
                        <a:rPr dirty="0" sz="700" spc="-10">
                          <a:latin typeface="Yu Gothic"/>
                          <a:cs typeface="Yu Gothic"/>
                        </a:rPr>
                        <a:t>導入実</a:t>
                      </a:r>
                      <a:r>
                        <a:rPr dirty="0" sz="700">
                          <a:latin typeface="Yu Gothic"/>
                          <a:cs typeface="Yu Gothic"/>
                        </a:rPr>
                        <a:t>証</a:t>
                      </a:r>
                      <a:r>
                        <a:rPr dirty="0" sz="700" spc="-10">
                          <a:latin typeface="Yu Gothic"/>
                          <a:cs typeface="Yu Gothic"/>
                        </a:rPr>
                        <a:t>事</a:t>
                      </a:r>
                      <a:r>
                        <a:rPr dirty="0" sz="700" spc="-5">
                          <a:latin typeface="Yu Gothic"/>
                          <a:cs typeface="Yu Gothic"/>
                        </a:rPr>
                        <a:t>業</a:t>
                      </a:r>
                      <a:endParaRPr sz="700">
                        <a:latin typeface="Yu Gothic"/>
                        <a:cs typeface="Yu Gothic"/>
                      </a:endParaRPr>
                    </a:p>
                  </a:txBody>
                  <a:tcPr marL="0" marR="0" marB="0" marT="3175">
                    <a:lnL w="6350">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spcBef>
                          <a:spcPts val="25"/>
                        </a:spcBef>
                      </a:pPr>
                      <a:endParaRPr sz="550">
                        <a:latin typeface="Times New Roman"/>
                        <a:cs typeface="Times New Roman"/>
                      </a:endParaRPr>
                    </a:p>
                    <a:p>
                      <a:pPr marL="19685">
                        <a:lnSpc>
                          <a:spcPct val="100000"/>
                        </a:lnSpc>
                      </a:pPr>
                      <a:r>
                        <a:rPr dirty="0" sz="700" spc="-10">
                          <a:latin typeface="Yu Gothic"/>
                          <a:cs typeface="Yu Gothic"/>
                        </a:rPr>
                        <a:t>民</a:t>
                      </a:r>
                      <a:r>
                        <a:rPr dirty="0" sz="700">
                          <a:latin typeface="Yu Gothic"/>
                          <a:cs typeface="Yu Gothic"/>
                        </a:rPr>
                        <a:t>間</a:t>
                      </a:r>
                      <a:r>
                        <a:rPr dirty="0" sz="700" spc="-10">
                          <a:latin typeface="Yu Gothic"/>
                          <a:cs typeface="Yu Gothic"/>
                        </a:rPr>
                        <a:t>事業</a:t>
                      </a:r>
                      <a:r>
                        <a:rPr dirty="0" sz="700" spc="-5">
                          <a:latin typeface="Yu Gothic"/>
                          <a:cs typeface="Yu Gothic"/>
                        </a:rPr>
                        <a:t>者</a:t>
                      </a:r>
                      <a:endParaRPr sz="700">
                        <a:latin typeface="Yu Gothic"/>
                        <a:cs typeface="Yu Gothic"/>
                      </a:endParaRPr>
                    </a:p>
                  </a:txBody>
                  <a:tcPr marL="0" marR="0" marB="0" marT="3175">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spcBef>
                          <a:spcPts val="25"/>
                        </a:spcBef>
                      </a:pPr>
                      <a:endParaRPr sz="550">
                        <a:latin typeface="Times New Roman"/>
                        <a:cs typeface="Times New Roman"/>
                      </a:endParaRPr>
                    </a:p>
                    <a:p>
                      <a:pPr marL="19685">
                        <a:lnSpc>
                          <a:spcPct val="100000"/>
                        </a:lnSpc>
                      </a:pPr>
                      <a:r>
                        <a:rPr dirty="0" sz="700" spc="-10">
                          <a:latin typeface="Yu Gothic"/>
                          <a:cs typeface="Yu Gothic"/>
                        </a:rPr>
                        <a:t>（国</a:t>
                      </a:r>
                      <a:r>
                        <a:rPr dirty="0" sz="700">
                          <a:latin typeface="Yu Gothic"/>
                          <a:cs typeface="Yu Gothic"/>
                        </a:rPr>
                        <a:t>の</a:t>
                      </a:r>
                      <a:r>
                        <a:rPr dirty="0" sz="700" spc="-10">
                          <a:latin typeface="Yu Gothic"/>
                          <a:cs typeface="Yu Gothic"/>
                        </a:rPr>
                        <a:t>実証</a:t>
                      </a:r>
                      <a:r>
                        <a:rPr dirty="0" sz="700">
                          <a:latin typeface="Yu Gothic"/>
                          <a:cs typeface="Yu Gothic"/>
                        </a:rPr>
                        <a:t>事</a:t>
                      </a:r>
                      <a:r>
                        <a:rPr dirty="0" sz="700" spc="-10">
                          <a:latin typeface="Yu Gothic"/>
                          <a:cs typeface="Yu Gothic"/>
                        </a:rPr>
                        <a:t>業</a:t>
                      </a:r>
                      <a:r>
                        <a:rPr dirty="0" sz="700" spc="-5">
                          <a:latin typeface="Yu Gothic"/>
                          <a:cs typeface="Yu Gothic"/>
                        </a:rPr>
                        <a:t>）</a:t>
                      </a:r>
                      <a:endParaRPr sz="700">
                        <a:latin typeface="Yu Gothic"/>
                        <a:cs typeface="Yu Gothic"/>
                      </a:endParaRPr>
                    </a:p>
                  </a:txBody>
                  <a:tcPr marL="0" marR="0" marB="0" marT="3175">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marL="19685">
                        <a:lnSpc>
                          <a:spcPct val="100000"/>
                        </a:lnSpc>
                        <a:spcBef>
                          <a:spcPts val="95"/>
                        </a:spcBef>
                      </a:pPr>
                      <a:r>
                        <a:rPr dirty="0" sz="700" spc="10">
                          <a:latin typeface="Yu Gothic"/>
                          <a:cs typeface="Yu Gothic"/>
                        </a:rPr>
                        <a:t>R</a:t>
                      </a:r>
                      <a:r>
                        <a:rPr dirty="0" sz="700" spc="-5">
                          <a:latin typeface="Yu Gothic"/>
                          <a:cs typeface="Yu Gothic"/>
                        </a:rPr>
                        <a:t>元補</a:t>
                      </a:r>
                      <a:r>
                        <a:rPr dirty="0" sz="700">
                          <a:latin typeface="Yu Gothic"/>
                          <a:cs typeface="Yu Gothic"/>
                        </a:rPr>
                        <a:t>正</a:t>
                      </a:r>
                      <a:endParaRPr sz="700">
                        <a:latin typeface="Yu Gothic"/>
                        <a:cs typeface="Yu Gothic"/>
                      </a:endParaRPr>
                    </a:p>
                    <a:p>
                      <a:pPr marL="19685">
                        <a:lnSpc>
                          <a:spcPct val="100000"/>
                        </a:lnSpc>
                        <a:spcBef>
                          <a:spcPts val="300"/>
                        </a:spcBef>
                      </a:pPr>
                      <a:r>
                        <a:rPr dirty="0" sz="700" spc="-10">
                          <a:latin typeface="Yu Gothic"/>
                          <a:cs typeface="Yu Gothic"/>
                        </a:rPr>
                        <a:t>1</a:t>
                      </a:r>
                      <a:r>
                        <a:rPr dirty="0" sz="700" spc="5">
                          <a:latin typeface="Yu Gothic"/>
                          <a:cs typeface="Yu Gothic"/>
                        </a:rPr>
                        <a:t>0</a:t>
                      </a:r>
                      <a:r>
                        <a:rPr dirty="0" sz="700" spc="-5">
                          <a:latin typeface="Yu Gothic"/>
                          <a:cs typeface="Yu Gothic"/>
                        </a:rPr>
                        <a:t>.</a:t>
                      </a:r>
                      <a:r>
                        <a:rPr dirty="0" sz="700" spc="5">
                          <a:latin typeface="Yu Gothic"/>
                          <a:cs typeface="Yu Gothic"/>
                        </a:rPr>
                        <a:t>0</a:t>
                      </a:r>
                      <a:r>
                        <a:rPr dirty="0" sz="700" spc="-5">
                          <a:latin typeface="Yu Gothic"/>
                          <a:cs typeface="Yu Gothic"/>
                        </a:rPr>
                        <a:t>億</a:t>
                      </a:r>
                      <a:r>
                        <a:rPr dirty="0" sz="700">
                          <a:latin typeface="Yu Gothic"/>
                          <a:cs typeface="Yu Gothic"/>
                        </a:rPr>
                        <a:t>円</a:t>
                      </a:r>
                      <a:endParaRPr sz="700">
                        <a:latin typeface="Yu Gothic"/>
                        <a:cs typeface="Yu Gothic"/>
                      </a:endParaRPr>
                    </a:p>
                  </a:txBody>
                  <a:tcPr marL="0" marR="0" marB="0" marT="12065">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spcBef>
                          <a:spcPts val="25"/>
                        </a:spcBef>
                      </a:pPr>
                      <a:endParaRPr sz="550">
                        <a:latin typeface="Times New Roman"/>
                        <a:cs typeface="Times New Roman"/>
                      </a:endParaRPr>
                    </a:p>
                    <a:p>
                      <a:pPr marL="19685">
                        <a:lnSpc>
                          <a:spcPct val="100000"/>
                        </a:lnSpc>
                      </a:pPr>
                      <a:r>
                        <a:rPr dirty="0" sz="700" spc="-5">
                          <a:latin typeface="Yu Gothic"/>
                          <a:cs typeface="Yu Gothic"/>
                        </a:rPr>
                        <a:t>学校</a:t>
                      </a:r>
                      <a:r>
                        <a:rPr dirty="0" sz="700" spc="5">
                          <a:latin typeface="Yu Gothic"/>
                          <a:cs typeface="Yu Gothic"/>
                        </a:rPr>
                        <a:t>に</a:t>
                      </a:r>
                      <a:r>
                        <a:rPr dirty="0" sz="700" spc="-5">
                          <a:latin typeface="Yu Gothic"/>
                          <a:cs typeface="Yu Gothic"/>
                        </a:rPr>
                        <a:t>おける</a:t>
                      </a:r>
                      <a:r>
                        <a:rPr dirty="0" sz="700" spc="10">
                          <a:latin typeface="Yu Gothic"/>
                          <a:cs typeface="Yu Gothic"/>
                        </a:rPr>
                        <a:t>E</a:t>
                      </a:r>
                      <a:r>
                        <a:rPr dirty="0" sz="700" spc="-10">
                          <a:latin typeface="Yu Gothic"/>
                          <a:cs typeface="Yu Gothic"/>
                        </a:rPr>
                        <a:t>d</a:t>
                      </a:r>
                      <a:r>
                        <a:rPr dirty="0" sz="700" spc="-95">
                          <a:latin typeface="Yu Gothic"/>
                          <a:cs typeface="Yu Gothic"/>
                        </a:rPr>
                        <a:t>T</a:t>
                      </a:r>
                      <a:r>
                        <a:rPr dirty="0" sz="700" spc="5">
                          <a:latin typeface="Yu Gothic"/>
                          <a:cs typeface="Yu Gothic"/>
                        </a:rPr>
                        <a:t>e</a:t>
                      </a:r>
                      <a:r>
                        <a:rPr dirty="0" sz="700" spc="-15">
                          <a:latin typeface="Yu Gothic"/>
                          <a:cs typeface="Yu Gothic"/>
                        </a:rPr>
                        <a:t>c</a:t>
                      </a:r>
                      <a:r>
                        <a:rPr dirty="0" sz="700" spc="-10">
                          <a:latin typeface="Yu Gothic"/>
                          <a:cs typeface="Yu Gothic"/>
                        </a:rPr>
                        <a:t>h</a:t>
                      </a:r>
                      <a:r>
                        <a:rPr dirty="0" sz="700" spc="-5">
                          <a:latin typeface="Yu Gothic"/>
                          <a:cs typeface="Yu Gothic"/>
                        </a:rPr>
                        <a:t>導入支</a:t>
                      </a:r>
                      <a:r>
                        <a:rPr dirty="0" sz="700" spc="5">
                          <a:latin typeface="Yu Gothic"/>
                          <a:cs typeface="Yu Gothic"/>
                        </a:rPr>
                        <a:t>援</a:t>
                      </a:r>
                      <a:r>
                        <a:rPr dirty="0" sz="700" spc="-5">
                          <a:latin typeface="Yu Gothic"/>
                          <a:cs typeface="Yu Gothic"/>
                        </a:rPr>
                        <a:t>（先</a:t>
                      </a:r>
                      <a:r>
                        <a:rPr dirty="0" sz="700" spc="5">
                          <a:latin typeface="Yu Gothic"/>
                          <a:cs typeface="Yu Gothic"/>
                        </a:rPr>
                        <a:t>進</a:t>
                      </a:r>
                      <a:r>
                        <a:rPr dirty="0" sz="700" spc="-5">
                          <a:latin typeface="Yu Gothic"/>
                          <a:cs typeface="Yu Gothic"/>
                        </a:rPr>
                        <a:t>事例</a:t>
                      </a:r>
                      <a:r>
                        <a:rPr dirty="0" sz="700" spc="5">
                          <a:latin typeface="Yu Gothic"/>
                          <a:cs typeface="Yu Gothic"/>
                        </a:rPr>
                        <a:t>の</a:t>
                      </a:r>
                      <a:r>
                        <a:rPr dirty="0" sz="700" spc="-5">
                          <a:latin typeface="Yu Gothic"/>
                          <a:cs typeface="Yu Gothic"/>
                        </a:rPr>
                        <a:t>横展開</a:t>
                      </a:r>
                      <a:r>
                        <a:rPr dirty="0" sz="700" spc="5">
                          <a:latin typeface="Yu Gothic"/>
                          <a:cs typeface="Yu Gothic"/>
                        </a:rPr>
                        <a:t>等</a:t>
                      </a:r>
                      <a:r>
                        <a:rPr dirty="0" sz="700">
                          <a:latin typeface="Yu Gothic"/>
                          <a:cs typeface="Yu Gothic"/>
                        </a:rPr>
                        <a:t>）</a:t>
                      </a:r>
                      <a:endParaRPr sz="700">
                        <a:latin typeface="Yu Gothic"/>
                        <a:cs typeface="Yu Gothic"/>
                      </a:endParaRPr>
                    </a:p>
                  </a:txBody>
                  <a:tcPr marL="0" marR="0" marB="0" marT="3175">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6350">
                      <a:solidFill>
                        <a:srgbClr val="000000"/>
                      </a:solidFill>
                      <a:prstDash val="solid"/>
                    </a:lnB>
                  </a:tcPr>
                </a:tc>
              </a:tr>
              <a:tr h="144640">
                <a:tc gridSpan="2">
                  <a:txBody>
                    <a:bodyPr/>
                    <a:lstStyle/>
                    <a:p>
                      <a:pPr marL="17145">
                        <a:lnSpc>
                          <a:spcPct val="100000"/>
                        </a:lnSpc>
                        <a:spcBef>
                          <a:spcPts val="114"/>
                        </a:spcBef>
                      </a:pPr>
                      <a:r>
                        <a:rPr dirty="0" sz="700" spc="-5" b="1">
                          <a:latin typeface="Yu Mincho Demibold"/>
                          <a:cs typeface="Yu Mincho Demibold"/>
                        </a:rPr>
                        <a:t>総務</a:t>
                      </a:r>
                      <a:r>
                        <a:rPr dirty="0" sz="700" b="1">
                          <a:latin typeface="Yu Mincho Demibold"/>
                          <a:cs typeface="Yu Mincho Demibold"/>
                        </a:rPr>
                        <a:t>省</a:t>
                      </a:r>
                      <a:endParaRPr sz="700">
                        <a:latin typeface="Yu Mincho Demibold"/>
                        <a:cs typeface="Yu Mincho Demibold"/>
                      </a:endParaRPr>
                    </a:p>
                  </a:txBody>
                  <a:tcPr marL="0" marR="0" marB="0" marT="14604">
                    <a:lnL w="12700">
                      <a:solidFill>
                        <a:srgbClr val="000000"/>
                      </a:solidFill>
                      <a:prstDash val="solid"/>
                    </a:lnL>
                    <a:lnR w="9525">
                      <a:solidFill>
                        <a:srgbClr val="D4D4D4"/>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9525">
                      <a:solidFill>
                        <a:srgbClr val="D4D4D4"/>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D4D4D4"/>
                      </a:solidFill>
                      <a:prstDash val="solid"/>
                    </a:lnL>
                    <a:lnR w="12700">
                      <a:solidFill>
                        <a:srgbClr val="000000"/>
                      </a:solidFill>
                      <a:prstDash val="solid"/>
                    </a:lnR>
                    <a:lnT w="6350">
                      <a:solidFill>
                        <a:srgbClr val="000000"/>
                      </a:solidFill>
                      <a:prstDash val="solid"/>
                    </a:lnT>
                    <a:lnB w="6350">
                      <a:solidFill>
                        <a:srgbClr val="000000"/>
                      </a:solidFill>
                      <a:prstDash val="solid"/>
                    </a:lnB>
                  </a:tcPr>
                </a:tc>
              </a:tr>
              <a:tr h="434003">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6350">
                      <a:solidFill>
                        <a:srgbClr val="D4D4D4"/>
                      </a:solidFill>
                      <a:prstDash val="solid"/>
                    </a:lnT>
                    <a:lnB w="9525">
                      <a:solidFill>
                        <a:srgbClr val="D4D4D4"/>
                      </a:solidFill>
                      <a:prstDash val="solid"/>
                    </a:lnB>
                  </a:tcPr>
                </a:tc>
                <a:tc>
                  <a:txBody>
                    <a:bodyPr/>
                    <a:lstStyle/>
                    <a:p>
                      <a:pPr>
                        <a:lnSpc>
                          <a:spcPct val="100000"/>
                        </a:lnSpc>
                        <a:spcBef>
                          <a:spcPts val="35"/>
                        </a:spcBef>
                      </a:pPr>
                      <a:endParaRPr sz="550">
                        <a:latin typeface="Times New Roman"/>
                        <a:cs typeface="Times New Roman"/>
                      </a:endParaRPr>
                    </a:p>
                    <a:p>
                      <a:pPr marL="19050">
                        <a:lnSpc>
                          <a:spcPct val="100000"/>
                        </a:lnSpc>
                      </a:pPr>
                      <a:r>
                        <a:rPr dirty="0" sz="700">
                          <a:latin typeface="Yu Gothic"/>
                          <a:cs typeface="Yu Gothic"/>
                        </a:rPr>
                        <a:t>高</a:t>
                      </a:r>
                      <a:r>
                        <a:rPr dirty="0" sz="700" spc="-10">
                          <a:latin typeface="Yu Gothic"/>
                          <a:cs typeface="Yu Gothic"/>
                        </a:rPr>
                        <a:t>度無</a:t>
                      </a:r>
                      <a:r>
                        <a:rPr dirty="0" sz="700">
                          <a:latin typeface="Yu Gothic"/>
                          <a:cs typeface="Yu Gothic"/>
                        </a:rPr>
                        <a:t>線</a:t>
                      </a:r>
                      <a:r>
                        <a:rPr dirty="0" sz="700" spc="-10">
                          <a:latin typeface="Yu Gothic"/>
                          <a:cs typeface="Yu Gothic"/>
                        </a:rPr>
                        <a:t>環境</a:t>
                      </a:r>
                      <a:r>
                        <a:rPr dirty="0" sz="700">
                          <a:latin typeface="Yu Gothic"/>
                          <a:cs typeface="Yu Gothic"/>
                        </a:rPr>
                        <a:t>整</a:t>
                      </a:r>
                      <a:r>
                        <a:rPr dirty="0" sz="700" spc="-10">
                          <a:latin typeface="Yu Gothic"/>
                          <a:cs typeface="Yu Gothic"/>
                        </a:rPr>
                        <a:t>備推進</a:t>
                      </a:r>
                      <a:r>
                        <a:rPr dirty="0" sz="700">
                          <a:latin typeface="Yu Gothic"/>
                          <a:cs typeface="Yu Gothic"/>
                        </a:rPr>
                        <a:t>事</a:t>
                      </a:r>
                      <a:r>
                        <a:rPr dirty="0" sz="700" spc="-5">
                          <a:latin typeface="Yu Gothic"/>
                          <a:cs typeface="Yu Gothic"/>
                        </a:rPr>
                        <a:t>業</a:t>
                      </a:r>
                      <a:endParaRPr sz="700">
                        <a:latin typeface="Yu Gothic"/>
                        <a:cs typeface="Yu Gothic"/>
                      </a:endParaRPr>
                    </a:p>
                    <a:p>
                      <a:pPr marL="19050">
                        <a:lnSpc>
                          <a:spcPct val="100000"/>
                        </a:lnSpc>
                        <a:spcBef>
                          <a:spcPts val="300"/>
                        </a:spcBef>
                      </a:pPr>
                      <a:r>
                        <a:rPr dirty="0" sz="700">
                          <a:latin typeface="Yu Gothic"/>
                          <a:cs typeface="Yu Gothic"/>
                        </a:rPr>
                        <a:t>（</a:t>
                      </a:r>
                      <a:r>
                        <a:rPr dirty="0" sz="700" spc="-10">
                          <a:latin typeface="Yu Gothic"/>
                          <a:cs typeface="Yu Gothic"/>
                        </a:rPr>
                        <a:t>光フ</a:t>
                      </a:r>
                      <a:r>
                        <a:rPr dirty="0" sz="700">
                          <a:latin typeface="Yu Gothic"/>
                          <a:cs typeface="Yu Gothic"/>
                        </a:rPr>
                        <a:t>ァ</a:t>
                      </a:r>
                      <a:r>
                        <a:rPr dirty="0" sz="700" spc="-60">
                          <a:latin typeface="Yu Gothic"/>
                          <a:cs typeface="Yu Gothic"/>
                        </a:rPr>
                        <a:t>イ</a:t>
                      </a:r>
                      <a:r>
                        <a:rPr dirty="0" sz="700">
                          <a:latin typeface="Yu Gothic"/>
                          <a:cs typeface="Yu Gothic"/>
                        </a:rPr>
                        <a:t>バ</a:t>
                      </a:r>
                      <a:r>
                        <a:rPr dirty="0" sz="700" spc="-10">
                          <a:latin typeface="Yu Gothic"/>
                          <a:cs typeface="Yu Gothic"/>
                        </a:rPr>
                        <a:t>整備事</a:t>
                      </a:r>
                      <a:r>
                        <a:rPr dirty="0" sz="700">
                          <a:latin typeface="Yu Gothic"/>
                          <a:cs typeface="Yu Gothic"/>
                        </a:rPr>
                        <a:t>業</a:t>
                      </a:r>
                      <a:r>
                        <a:rPr dirty="0" sz="700" spc="-5">
                          <a:latin typeface="Yu Gothic"/>
                          <a:cs typeface="Yu Gothic"/>
                        </a:rPr>
                        <a:t>）</a:t>
                      </a:r>
                      <a:endParaRPr sz="700">
                        <a:latin typeface="Yu Gothic"/>
                        <a:cs typeface="Yu Gothic"/>
                      </a:endParaRPr>
                    </a:p>
                  </a:txBody>
                  <a:tcPr marL="0" marR="0" marB="0" marT="4445">
                    <a:lnL w="6350">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a:lnSpc>
                          <a:spcPct val="100000"/>
                        </a:lnSpc>
                        <a:spcBef>
                          <a:spcPts val="35"/>
                        </a:spcBef>
                      </a:pPr>
                      <a:endParaRPr sz="550">
                        <a:latin typeface="Times New Roman"/>
                        <a:cs typeface="Times New Roman"/>
                      </a:endParaRPr>
                    </a:p>
                    <a:p>
                      <a:pPr marL="19685">
                        <a:lnSpc>
                          <a:spcPct val="100000"/>
                        </a:lnSpc>
                      </a:pPr>
                      <a:r>
                        <a:rPr dirty="0" sz="700" spc="-10">
                          <a:latin typeface="Yu Gothic"/>
                          <a:cs typeface="Yu Gothic"/>
                        </a:rPr>
                        <a:t>自</a:t>
                      </a:r>
                      <a:r>
                        <a:rPr dirty="0" sz="700">
                          <a:latin typeface="Yu Gothic"/>
                          <a:cs typeface="Yu Gothic"/>
                        </a:rPr>
                        <a:t>治</a:t>
                      </a:r>
                      <a:r>
                        <a:rPr dirty="0" sz="700" spc="-10">
                          <a:latin typeface="Yu Gothic"/>
                          <a:cs typeface="Yu Gothic"/>
                        </a:rPr>
                        <a:t>体</a:t>
                      </a:r>
                      <a:r>
                        <a:rPr dirty="0" sz="700" spc="-5">
                          <a:latin typeface="Yu Gothic"/>
                          <a:cs typeface="Yu Gothic"/>
                        </a:rPr>
                        <a:t>、</a:t>
                      </a:r>
                      <a:endParaRPr sz="700">
                        <a:latin typeface="Yu Gothic"/>
                        <a:cs typeface="Yu Gothic"/>
                      </a:endParaRPr>
                    </a:p>
                    <a:p>
                      <a:pPr marL="19685">
                        <a:lnSpc>
                          <a:spcPct val="100000"/>
                        </a:lnSpc>
                        <a:spcBef>
                          <a:spcPts val="300"/>
                        </a:spcBef>
                      </a:pPr>
                      <a:r>
                        <a:rPr dirty="0" sz="700" spc="-10">
                          <a:latin typeface="Yu Gothic"/>
                          <a:cs typeface="Yu Gothic"/>
                        </a:rPr>
                        <a:t>３</a:t>
                      </a:r>
                      <a:r>
                        <a:rPr dirty="0" sz="700">
                          <a:latin typeface="Yu Gothic"/>
                          <a:cs typeface="Yu Gothic"/>
                        </a:rPr>
                        <a:t>セ</a:t>
                      </a:r>
                      <a:r>
                        <a:rPr dirty="0" sz="700" spc="-10">
                          <a:latin typeface="Yu Gothic"/>
                          <a:cs typeface="Yu Gothic"/>
                        </a:rPr>
                        <a:t>ク・民</a:t>
                      </a:r>
                      <a:r>
                        <a:rPr dirty="0" sz="700">
                          <a:latin typeface="Yu Gothic"/>
                          <a:cs typeface="Yu Gothic"/>
                        </a:rPr>
                        <a:t>間</a:t>
                      </a:r>
                      <a:r>
                        <a:rPr dirty="0" sz="700" spc="-10">
                          <a:latin typeface="Yu Gothic"/>
                          <a:cs typeface="Yu Gothic"/>
                        </a:rPr>
                        <a:t>事業</a:t>
                      </a:r>
                      <a:r>
                        <a:rPr dirty="0" sz="700" spc="-5">
                          <a:latin typeface="Yu Gothic"/>
                          <a:cs typeface="Yu Gothic"/>
                        </a:rPr>
                        <a:t>者</a:t>
                      </a:r>
                      <a:endParaRPr sz="700">
                        <a:latin typeface="Yu Gothic"/>
                        <a:cs typeface="Yu Gothic"/>
                      </a:endParaRPr>
                    </a:p>
                  </a:txBody>
                  <a:tcPr marL="0" marR="0" marB="0" marT="4445">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marL="19685" marR="71755">
                        <a:lnSpc>
                          <a:spcPct val="135700"/>
                        </a:lnSpc>
                        <a:spcBef>
                          <a:spcPts val="365"/>
                        </a:spcBef>
                      </a:pPr>
                      <a:r>
                        <a:rPr dirty="0" sz="700" spc="-10">
                          <a:latin typeface="Yu Gothic"/>
                          <a:cs typeface="Yu Gothic"/>
                        </a:rPr>
                        <a:t>公設</a:t>
                      </a:r>
                      <a:r>
                        <a:rPr dirty="0" sz="700">
                          <a:latin typeface="Yu Gothic"/>
                          <a:cs typeface="Yu Gothic"/>
                        </a:rPr>
                        <a:t>の</a:t>
                      </a:r>
                      <a:r>
                        <a:rPr dirty="0" sz="700" spc="-10">
                          <a:latin typeface="Yu Gothic"/>
                          <a:cs typeface="Yu Gothic"/>
                        </a:rPr>
                        <a:t>場合</a:t>
                      </a:r>
                      <a:r>
                        <a:rPr dirty="0" sz="700">
                          <a:latin typeface="Yu Gothic"/>
                          <a:cs typeface="Yu Gothic"/>
                        </a:rPr>
                        <a:t>、</a:t>
                      </a:r>
                      <a:r>
                        <a:rPr dirty="0" sz="700" spc="-10">
                          <a:latin typeface="Yu Gothic"/>
                          <a:cs typeface="Yu Gothic"/>
                        </a:rPr>
                        <a:t>離島</a:t>
                      </a:r>
                      <a:r>
                        <a:rPr dirty="0" sz="700">
                          <a:latin typeface="Yu Gothic"/>
                          <a:cs typeface="Yu Gothic"/>
                        </a:rPr>
                        <a:t>2/3</a:t>
                      </a:r>
                      <a:r>
                        <a:rPr dirty="0" sz="700" spc="-10">
                          <a:latin typeface="Yu Gothic"/>
                          <a:cs typeface="Yu Gothic"/>
                        </a:rPr>
                        <a:t>、</a:t>
                      </a:r>
                      <a:r>
                        <a:rPr dirty="0" sz="700">
                          <a:latin typeface="Yu Gothic"/>
                          <a:cs typeface="Yu Gothic"/>
                        </a:rPr>
                        <a:t>そ</a:t>
                      </a:r>
                      <a:r>
                        <a:rPr dirty="0" sz="700" spc="-10">
                          <a:latin typeface="Yu Gothic"/>
                          <a:cs typeface="Yu Gothic"/>
                        </a:rPr>
                        <a:t>の他の</a:t>
                      </a:r>
                      <a:r>
                        <a:rPr dirty="0" sz="700">
                          <a:latin typeface="Yu Gothic"/>
                          <a:cs typeface="Yu Gothic"/>
                        </a:rPr>
                        <a:t>条</a:t>
                      </a:r>
                      <a:r>
                        <a:rPr dirty="0" sz="700" spc="-10">
                          <a:latin typeface="Yu Gothic"/>
                          <a:cs typeface="Yu Gothic"/>
                        </a:rPr>
                        <a:t>件不</a:t>
                      </a:r>
                      <a:r>
                        <a:rPr dirty="0" sz="700">
                          <a:latin typeface="Yu Gothic"/>
                          <a:cs typeface="Yu Gothic"/>
                        </a:rPr>
                        <a:t>利</a:t>
                      </a:r>
                      <a:r>
                        <a:rPr dirty="0" sz="700" spc="-10">
                          <a:latin typeface="Yu Gothic"/>
                          <a:cs typeface="Yu Gothic"/>
                        </a:rPr>
                        <a:t>地域</a:t>
                      </a:r>
                      <a:r>
                        <a:rPr dirty="0" sz="700">
                          <a:latin typeface="Yu Gothic"/>
                          <a:cs typeface="Yu Gothic"/>
                        </a:rPr>
                        <a:t>1/2</a:t>
                      </a:r>
                      <a:r>
                        <a:rPr dirty="0" sz="700" spc="-10">
                          <a:latin typeface="Yu Gothic"/>
                          <a:cs typeface="Yu Gothic"/>
                        </a:rPr>
                        <a:t>補</a:t>
                      </a:r>
                      <a:r>
                        <a:rPr dirty="0" sz="700">
                          <a:latin typeface="Yu Gothic"/>
                          <a:cs typeface="Yu Gothic"/>
                        </a:rPr>
                        <a:t>助</a:t>
                      </a:r>
                      <a:r>
                        <a:rPr dirty="0" sz="700" spc="-10">
                          <a:latin typeface="Yu Gothic"/>
                          <a:cs typeface="Yu Gothic"/>
                        </a:rPr>
                        <a:t>。民</a:t>
                      </a:r>
                      <a:r>
                        <a:rPr dirty="0" sz="700">
                          <a:latin typeface="Yu Gothic"/>
                          <a:cs typeface="Yu Gothic"/>
                        </a:rPr>
                        <a:t>設</a:t>
                      </a:r>
                      <a:r>
                        <a:rPr dirty="0" sz="700" spc="-10">
                          <a:latin typeface="Yu Gothic"/>
                          <a:cs typeface="Yu Gothic"/>
                        </a:rPr>
                        <a:t>の場合</a:t>
                      </a:r>
                      <a:r>
                        <a:rPr dirty="0" sz="700">
                          <a:latin typeface="Yu Gothic"/>
                          <a:cs typeface="Yu Gothic"/>
                        </a:rPr>
                        <a:t>、</a:t>
                      </a:r>
                      <a:r>
                        <a:rPr dirty="0" sz="700" spc="-5">
                          <a:latin typeface="Yu Gothic"/>
                          <a:cs typeface="Yu Gothic"/>
                        </a:rPr>
                        <a:t>離 </a:t>
                      </a:r>
                      <a:r>
                        <a:rPr dirty="0" sz="700" spc="-10">
                          <a:latin typeface="Yu Gothic"/>
                          <a:cs typeface="Yu Gothic"/>
                        </a:rPr>
                        <a:t>島</a:t>
                      </a:r>
                      <a:r>
                        <a:rPr dirty="0" sz="700">
                          <a:latin typeface="Yu Gothic"/>
                          <a:cs typeface="Yu Gothic"/>
                        </a:rPr>
                        <a:t>1/2</a:t>
                      </a:r>
                      <a:r>
                        <a:rPr dirty="0" sz="700" spc="-10">
                          <a:latin typeface="Yu Gothic"/>
                          <a:cs typeface="Yu Gothic"/>
                        </a:rPr>
                        <a:t>、そ</a:t>
                      </a:r>
                      <a:r>
                        <a:rPr dirty="0" sz="700">
                          <a:latin typeface="Yu Gothic"/>
                          <a:cs typeface="Yu Gothic"/>
                        </a:rPr>
                        <a:t>の</a:t>
                      </a:r>
                      <a:r>
                        <a:rPr dirty="0" sz="700" spc="-10">
                          <a:latin typeface="Yu Gothic"/>
                          <a:cs typeface="Yu Gothic"/>
                        </a:rPr>
                        <a:t>他</a:t>
                      </a:r>
                      <a:r>
                        <a:rPr dirty="0" sz="700">
                          <a:latin typeface="Yu Gothic"/>
                          <a:cs typeface="Yu Gothic"/>
                        </a:rPr>
                        <a:t>1/3</a:t>
                      </a:r>
                      <a:r>
                        <a:rPr dirty="0" sz="700" spc="-10">
                          <a:latin typeface="Yu Gothic"/>
                          <a:cs typeface="Yu Gothic"/>
                        </a:rPr>
                        <a:t>補助</a:t>
                      </a:r>
                      <a:r>
                        <a:rPr dirty="0" sz="700" spc="-5">
                          <a:latin typeface="Yu Gothic"/>
                          <a:cs typeface="Yu Gothic"/>
                        </a:rPr>
                        <a:t>。</a:t>
                      </a:r>
                      <a:endParaRPr sz="700">
                        <a:latin typeface="Yu Gothic"/>
                        <a:cs typeface="Yu Gothic"/>
                      </a:endParaRPr>
                    </a:p>
                  </a:txBody>
                  <a:tcPr marL="0" marR="0" marB="0" marT="46355">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marL="19685" marR="183515">
                        <a:lnSpc>
                          <a:spcPct val="135700"/>
                        </a:lnSpc>
                        <a:spcBef>
                          <a:spcPts val="365"/>
                        </a:spcBef>
                      </a:pPr>
                      <a:r>
                        <a:rPr dirty="0" sz="700" spc="5">
                          <a:latin typeface="Yu Gothic"/>
                          <a:cs typeface="Yu Gothic"/>
                        </a:rPr>
                        <a:t>R2</a:t>
                      </a:r>
                      <a:r>
                        <a:rPr dirty="0" sz="700" spc="-10">
                          <a:latin typeface="Yu Gothic"/>
                          <a:cs typeface="Yu Gothic"/>
                        </a:rPr>
                        <a:t>当</a:t>
                      </a:r>
                      <a:r>
                        <a:rPr dirty="0" sz="700" spc="-5">
                          <a:latin typeface="Yu Gothic"/>
                          <a:cs typeface="Yu Gothic"/>
                        </a:rPr>
                        <a:t>初 </a:t>
                      </a:r>
                      <a:r>
                        <a:rPr dirty="0" sz="700" spc="-10">
                          <a:latin typeface="Yu Gothic"/>
                          <a:cs typeface="Yu Gothic"/>
                        </a:rPr>
                        <a:t>5</a:t>
                      </a:r>
                      <a:r>
                        <a:rPr dirty="0" sz="700" spc="5">
                          <a:latin typeface="Yu Gothic"/>
                          <a:cs typeface="Yu Gothic"/>
                        </a:rPr>
                        <a:t>2</a:t>
                      </a:r>
                      <a:r>
                        <a:rPr dirty="0" sz="700" spc="-5">
                          <a:latin typeface="Yu Gothic"/>
                          <a:cs typeface="Yu Gothic"/>
                        </a:rPr>
                        <a:t>.</a:t>
                      </a:r>
                      <a:r>
                        <a:rPr dirty="0" sz="700" spc="5">
                          <a:latin typeface="Yu Gothic"/>
                          <a:cs typeface="Yu Gothic"/>
                        </a:rPr>
                        <a:t>7</a:t>
                      </a:r>
                      <a:r>
                        <a:rPr dirty="0" sz="700" spc="-5">
                          <a:latin typeface="Yu Gothic"/>
                          <a:cs typeface="Yu Gothic"/>
                        </a:rPr>
                        <a:t>億</a:t>
                      </a:r>
                      <a:r>
                        <a:rPr dirty="0" sz="700">
                          <a:latin typeface="Yu Gothic"/>
                          <a:cs typeface="Yu Gothic"/>
                        </a:rPr>
                        <a:t>円</a:t>
                      </a:r>
                      <a:endParaRPr sz="700">
                        <a:latin typeface="Yu Gothic"/>
                        <a:cs typeface="Yu Gothic"/>
                      </a:endParaRPr>
                    </a:p>
                  </a:txBody>
                  <a:tcPr marL="0" marR="0" marB="0" marT="46355">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marL="19685" marR="38735">
                        <a:lnSpc>
                          <a:spcPct val="135700"/>
                        </a:lnSpc>
                        <a:spcBef>
                          <a:spcPts val="365"/>
                        </a:spcBef>
                      </a:pPr>
                      <a:r>
                        <a:rPr dirty="0" sz="700" spc="-10">
                          <a:latin typeface="Yu Gothic"/>
                          <a:cs typeface="Yu Gothic"/>
                        </a:rPr>
                        <a:t>条件</a:t>
                      </a:r>
                      <a:r>
                        <a:rPr dirty="0" sz="700">
                          <a:latin typeface="Yu Gothic"/>
                          <a:cs typeface="Yu Gothic"/>
                        </a:rPr>
                        <a:t>不</a:t>
                      </a:r>
                      <a:r>
                        <a:rPr dirty="0" sz="700" spc="-10">
                          <a:latin typeface="Yu Gothic"/>
                          <a:cs typeface="Yu Gothic"/>
                        </a:rPr>
                        <a:t>利地域</a:t>
                      </a:r>
                      <a:r>
                        <a:rPr dirty="0" sz="700">
                          <a:latin typeface="Yu Gothic"/>
                          <a:cs typeface="Yu Gothic"/>
                        </a:rPr>
                        <a:t>に</a:t>
                      </a:r>
                      <a:r>
                        <a:rPr dirty="0" sz="700" spc="-10">
                          <a:latin typeface="Yu Gothic"/>
                          <a:cs typeface="Yu Gothic"/>
                        </a:rPr>
                        <a:t>おい</a:t>
                      </a:r>
                      <a:r>
                        <a:rPr dirty="0" sz="700">
                          <a:latin typeface="Yu Gothic"/>
                          <a:cs typeface="Yu Gothic"/>
                        </a:rPr>
                        <a:t>て</a:t>
                      </a:r>
                      <a:r>
                        <a:rPr dirty="0" sz="700" spc="-10">
                          <a:latin typeface="Yu Gothic"/>
                          <a:cs typeface="Yu Gothic"/>
                        </a:rPr>
                        <a:t>、公</a:t>
                      </a:r>
                      <a:r>
                        <a:rPr dirty="0" sz="700">
                          <a:latin typeface="Yu Gothic"/>
                          <a:cs typeface="Yu Gothic"/>
                        </a:rPr>
                        <a:t>設</a:t>
                      </a:r>
                      <a:r>
                        <a:rPr dirty="0" sz="700" spc="-10">
                          <a:latin typeface="Yu Gothic"/>
                          <a:cs typeface="Yu Gothic"/>
                        </a:rPr>
                        <a:t>または</a:t>
                      </a:r>
                      <a:r>
                        <a:rPr dirty="0" sz="700">
                          <a:latin typeface="Yu Gothic"/>
                          <a:cs typeface="Yu Gothic"/>
                        </a:rPr>
                        <a:t>民</a:t>
                      </a:r>
                      <a:r>
                        <a:rPr dirty="0" sz="700" spc="-10">
                          <a:latin typeface="Yu Gothic"/>
                          <a:cs typeface="Yu Gothic"/>
                        </a:rPr>
                        <a:t>設で</a:t>
                      </a:r>
                      <a:r>
                        <a:rPr dirty="0" sz="700">
                          <a:latin typeface="Yu Gothic"/>
                          <a:cs typeface="Yu Gothic"/>
                        </a:rPr>
                        <a:t>の</a:t>
                      </a:r>
                      <a:r>
                        <a:rPr dirty="0" sz="700" spc="-10">
                          <a:latin typeface="Yu Gothic"/>
                          <a:cs typeface="Yu Gothic"/>
                        </a:rPr>
                        <a:t>光フ</a:t>
                      </a:r>
                      <a:r>
                        <a:rPr dirty="0" sz="700">
                          <a:latin typeface="Yu Gothic"/>
                          <a:cs typeface="Yu Gothic"/>
                        </a:rPr>
                        <a:t>ァ</a:t>
                      </a:r>
                      <a:r>
                        <a:rPr dirty="0" sz="700" spc="-60">
                          <a:latin typeface="Yu Gothic"/>
                          <a:cs typeface="Yu Gothic"/>
                        </a:rPr>
                        <a:t>イ</a:t>
                      </a:r>
                      <a:r>
                        <a:rPr dirty="0" sz="700">
                          <a:latin typeface="Yu Gothic"/>
                          <a:cs typeface="Yu Gothic"/>
                        </a:rPr>
                        <a:t>バ</a:t>
                      </a:r>
                      <a:r>
                        <a:rPr dirty="0" sz="700" spc="-10">
                          <a:latin typeface="Yu Gothic"/>
                          <a:cs typeface="Yu Gothic"/>
                        </a:rPr>
                        <a:t>整</a:t>
                      </a:r>
                      <a:r>
                        <a:rPr dirty="0" sz="700" spc="-5">
                          <a:latin typeface="Yu Gothic"/>
                          <a:cs typeface="Yu Gothic"/>
                        </a:rPr>
                        <a:t>備 </a:t>
                      </a:r>
                      <a:r>
                        <a:rPr dirty="0" sz="700" spc="-10">
                          <a:latin typeface="Yu Gothic"/>
                          <a:cs typeface="Yu Gothic"/>
                        </a:rPr>
                        <a:t>を支</a:t>
                      </a:r>
                      <a:r>
                        <a:rPr dirty="0" sz="700" spc="-5">
                          <a:latin typeface="Yu Gothic"/>
                          <a:cs typeface="Yu Gothic"/>
                        </a:rPr>
                        <a:t>援</a:t>
                      </a:r>
                      <a:endParaRPr sz="700">
                        <a:latin typeface="Yu Gothic"/>
                        <a:cs typeface="Yu Gothic"/>
                      </a:endParaRPr>
                    </a:p>
                  </a:txBody>
                  <a:tcPr marL="0" marR="0" marB="0" marT="46355">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a:txBody>
                    <a:bodyPr/>
                    <a:lstStyle/>
                    <a:p>
                      <a:pPr marL="19685">
                        <a:lnSpc>
                          <a:spcPct val="100000"/>
                        </a:lnSpc>
                        <a:spcBef>
                          <a:spcPts val="90"/>
                        </a:spcBef>
                      </a:pPr>
                      <a:r>
                        <a:rPr dirty="0" sz="700" spc="-10">
                          <a:latin typeface="Yu Gothic"/>
                          <a:cs typeface="Yu Gothic"/>
                        </a:rPr>
                        <a:t>公</a:t>
                      </a:r>
                      <a:r>
                        <a:rPr dirty="0" sz="700">
                          <a:latin typeface="Yu Gothic"/>
                          <a:cs typeface="Yu Gothic"/>
                        </a:rPr>
                        <a:t>設</a:t>
                      </a:r>
                      <a:r>
                        <a:rPr dirty="0" sz="700" spc="-10">
                          <a:latin typeface="Yu Gothic"/>
                          <a:cs typeface="Yu Gothic"/>
                        </a:rPr>
                        <a:t>の場合</a:t>
                      </a:r>
                      <a:r>
                        <a:rPr dirty="0" sz="700">
                          <a:latin typeface="Yu Gothic"/>
                          <a:cs typeface="Yu Gothic"/>
                        </a:rPr>
                        <a:t>は1</a:t>
                      </a:r>
                      <a:r>
                        <a:rPr dirty="0" sz="700" spc="-10">
                          <a:latin typeface="Yu Gothic"/>
                          <a:cs typeface="Yu Gothic"/>
                        </a:rPr>
                        <a:t>月下旬</a:t>
                      </a:r>
                      <a:r>
                        <a:rPr dirty="0" sz="700">
                          <a:latin typeface="Yu Gothic"/>
                          <a:cs typeface="Yu Gothic"/>
                        </a:rPr>
                        <a:t>公</a:t>
                      </a:r>
                      <a:r>
                        <a:rPr dirty="0" sz="700" spc="-10">
                          <a:latin typeface="Yu Gothic"/>
                          <a:cs typeface="Yu Gothic"/>
                        </a:rPr>
                        <a:t>募開</a:t>
                      </a:r>
                      <a:r>
                        <a:rPr dirty="0" sz="700">
                          <a:latin typeface="Yu Gothic"/>
                          <a:cs typeface="Yu Gothic"/>
                        </a:rPr>
                        <a:t>始</a:t>
                      </a:r>
                      <a:r>
                        <a:rPr dirty="0" sz="700" spc="-10">
                          <a:latin typeface="Yu Gothic"/>
                          <a:cs typeface="Yu Gothic"/>
                        </a:rPr>
                        <a:t>。民</a:t>
                      </a:r>
                      <a:r>
                        <a:rPr dirty="0" sz="700" spc="-5">
                          <a:latin typeface="Yu Gothic"/>
                          <a:cs typeface="Yu Gothic"/>
                        </a:rPr>
                        <a:t>設</a:t>
                      </a:r>
                      <a:endParaRPr sz="700">
                        <a:latin typeface="Yu Gothic"/>
                        <a:cs typeface="Yu Gothic"/>
                      </a:endParaRPr>
                    </a:p>
                    <a:p>
                      <a:pPr marL="19685" marR="36830">
                        <a:lnSpc>
                          <a:spcPct val="135700"/>
                        </a:lnSpc>
                      </a:pPr>
                      <a:r>
                        <a:rPr dirty="0" sz="700" spc="-10">
                          <a:latin typeface="Yu Gothic"/>
                          <a:cs typeface="Yu Gothic"/>
                        </a:rPr>
                        <a:t>の</a:t>
                      </a:r>
                      <a:r>
                        <a:rPr dirty="0" sz="700">
                          <a:latin typeface="Yu Gothic"/>
                          <a:cs typeface="Yu Gothic"/>
                        </a:rPr>
                        <a:t>場</a:t>
                      </a:r>
                      <a:r>
                        <a:rPr dirty="0" sz="700" spc="-10">
                          <a:latin typeface="Yu Gothic"/>
                          <a:cs typeface="Yu Gothic"/>
                        </a:rPr>
                        <a:t>合は</a:t>
                      </a:r>
                      <a:r>
                        <a:rPr dirty="0" sz="700">
                          <a:latin typeface="Yu Gothic"/>
                          <a:cs typeface="Yu Gothic"/>
                        </a:rPr>
                        <a:t>1</a:t>
                      </a:r>
                      <a:r>
                        <a:rPr dirty="0" sz="700" spc="-10">
                          <a:latin typeface="Yu Gothic"/>
                          <a:cs typeface="Yu Gothic"/>
                        </a:rPr>
                        <a:t>月</a:t>
                      </a:r>
                      <a:r>
                        <a:rPr dirty="0" sz="700">
                          <a:latin typeface="Yu Gothic"/>
                          <a:cs typeface="Yu Gothic"/>
                        </a:rPr>
                        <a:t>下</a:t>
                      </a:r>
                      <a:r>
                        <a:rPr dirty="0" sz="700" spc="-10">
                          <a:latin typeface="Yu Gothic"/>
                          <a:cs typeface="Yu Gothic"/>
                        </a:rPr>
                        <a:t>旬に要</a:t>
                      </a:r>
                      <a:r>
                        <a:rPr dirty="0" sz="700">
                          <a:latin typeface="Yu Gothic"/>
                          <a:cs typeface="Yu Gothic"/>
                        </a:rPr>
                        <a:t>望</a:t>
                      </a:r>
                      <a:r>
                        <a:rPr dirty="0" sz="700" spc="-10">
                          <a:latin typeface="Yu Gothic"/>
                          <a:cs typeface="Yu Gothic"/>
                        </a:rPr>
                        <a:t>調査</a:t>
                      </a:r>
                      <a:r>
                        <a:rPr dirty="0" sz="700">
                          <a:latin typeface="Yu Gothic"/>
                          <a:cs typeface="Yu Gothic"/>
                        </a:rPr>
                        <a:t>、</a:t>
                      </a:r>
                      <a:r>
                        <a:rPr dirty="0" sz="700" spc="-15">
                          <a:latin typeface="Yu Gothic"/>
                          <a:cs typeface="Yu Gothic"/>
                        </a:rPr>
                        <a:t>4</a:t>
                      </a:r>
                      <a:r>
                        <a:rPr dirty="0" sz="700">
                          <a:latin typeface="Yu Gothic"/>
                          <a:cs typeface="Yu Gothic"/>
                        </a:rPr>
                        <a:t>月</a:t>
                      </a:r>
                      <a:r>
                        <a:rPr dirty="0" sz="700" spc="-10">
                          <a:latin typeface="Yu Gothic"/>
                          <a:cs typeface="Yu Gothic"/>
                        </a:rPr>
                        <a:t>中</a:t>
                      </a:r>
                      <a:r>
                        <a:rPr dirty="0" sz="700" spc="-5">
                          <a:latin typeface="Yu Gothic"/>
                          <a:cs typeface="Yu Gothic"/>
                        </a:rPr>
                        <a:t>旬 </a:t>
                      </a:r>
                      <a:r>
                        <a:rPr dirty="0" sz="700" spc="-10">
                          <a:latin typeface="Yu Gothic"/>
                          <a:cs typeface="Yu Gothic"/>
                        </a:rPr>
                        <a:t>頃</a:t>
                      </a:r>
                      <a:r>
                        <a:rPr dirty="0" sz="700">
                          <a:latin typeface="Yu Gothic"/>
                          <a:cs typeface="Yu Gothic"/>
                        </a:rPr>
                        <a:t>に</a:t>
                      </a:r>
                      <a:r>
                        <a:rPr dirty="0" sz="700" spc="-10">
                          <a:latin typeface="Yu Gothic"/>
                          <a:cs typeface="Yu Gothic"/>
                        </a:rPr>
                        <a:t>公募開</a:t>
                      </a:r>
                      <a:r>
                        <a:rPr dirty="0" sz="700">
                          <a:latin typeface="Yu Gothic"/>
                          <a:cs typeface="Yu Gothic"/>
                        </a:rPr>
                        <a:t>始</a:t>
                      </a:r>
                      <a:r>
                        <a:rPr dirty="0" sz="700" spc="-5">
                          <a:latin typeface="Yu Gothic"/>
                          <a:cs typeface="Yu Gothic"/>
                        </a:rPr>
                        <a:t>。</a:t>
                      </a:r>
                      <a:endParaRPr sz="700">
                        <a:latin typeface="Yu Gothic"/>
                        <a:cs typeface="Yu Gothic"/>
                      </a:endParaRPr>
                    </a:p>
                  </a:txBody>
                  <a:tcPr marL="0" marR="0" marB="0" marT="11430">
                    <a:lnL w="9525">
                      <a:solidFill>
                        <a:srgbClr val="000000"/>
                      </a:solidFill>
                      <a:prstDash val="solid"/>
                    </a:lnL>
                    <a:lnR w="12700">
                      <a:solidFill>
                        <a:srgbClr val="000000"/>
                      </a:solidFill>
                      <a:prstDash val="solid"/>
                    </a:lnR>
                    <a:lnT w="6350">
                      <a:solidFill>
                        <a:srgbClr val="000000"/>
                      </a:solidFill>
                      <a:prstDash val="solid"/>
                    </a:lnT>
                    <a:lnB w="9525">
                      <a:solidFill>
                        <a:srgbClr val="000000"/>
                      </a:solidFill>
                      <a:prstDash val="solid"/>
                    </a:lnB>
                  </a:tcPr>
                </a:tc>
              </a:tr>
              <a:tr h="644752">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9525">
                      <a:solidFill>
                        <a:srgbClr val="D4D4D4"/>
                      </a:solidFill>
                      <a:prstDash val="solid"/>
                    </a:lnT>
                    <a:lnB w="9525">
                      <a:solidFill>
                        <a:srgbClr val="D4D4D4"/>
                      </a:solidFill>
                      <a:prstDash val="solid"/>
                    </a:lnB>
                  </a:tcPr>
                </a:tc>
                <a:tc>
                  <a:txBody>
                    <a:bodyPr/>
                    <a:lstStyle/>
                    <a:p>
                      <a:pPr>
                        <a:lnSpc>
                          <a:spcPct val="100000"/>
                        </a:lnSpc>
                        <a:spcBef>
                          <a:spcPts val="45"/>
                        </a:spcBef>
                      </a:pPr>
                      <a:endParaRPr sz="1000">
                        <a:latin typeface="Times New Roman"/>
                        <a:cs typeface="Times New Roman"/>
                      </a:endParaRPr>
                    </a:p>
                    <a:p>
                      <a:pPr marL="19050" marR="45085">
                        <a:lnSpc>
                          <a:spcPct val="135700"/>
                        </a:lnSpc>
                        <a:spcBef>
                          <a:spcPts val="5"/>
                        </a:spcBef>
                      </a:pPr>
                      <a:r>
                        <a:rPr dirty="0" sz="700">
                          <a:latin typeface="Yu Gothic"/>
                          <a:cs typeface="Yu Gothic"/>
                        </a:rPr>
                        <a:t>地</a:t>
                      </a:r>
                      <a:r>
                        <a:rPr dirty="0" sz="700" spc="-10">
                          <a:latin typeface="Yu Gothic"/>
                          <a:cs typeface="Yu Gothic"/>
                        </a:rPr>
                        <a:t>域活</a:t>
                      </a:r>
                      <a:r>
                        <a:rPr dirty="0" sz="700">
                          <a:latin typeface="Yu Gothic"/>
                          <a:cs typeface="Yu Gothic"/>
                        </a:rPr>
                        <a:t>性</a:t>
                      </a:r>
                      <a:r>
                        <a:rPr dirty="0" sz="700" spc="-10">
                          <a:latin typeface="Yu Gothic"/>
                          <a:cs typeface="Yu Gothic"/>
                        </a:rPr>
                        <a:t>化事</a:t>
                      </a:r>
                      <a:r>
                        <a:rPr dirty="0" sz="700">
                          <a:latin typeface="Yu Gothic"/>
                          <a:cs typeface="Yu Gothic"/>
                        </a:rPr>
                        <a:t>業</a:t>
                      </a:r>
                      <a:r>
                        <a:rPr dirty="0" sz="700" spc="-10">
                          <a:latin typeface="Yu Gothic"/>
                          <a:cs typeface="Yu Gothic"/>
                        </a:rPr>
                        <a:t>債の「</a:t>
                      </a:r>
                      <a:r>
                        <a:rPr dirty="0" sz="700">
                          <a:latin typeface="Yu Gothic"/>
                          <a:cs typeface="Yu Gothic"/>
                        </a:rPr>
                        <a:t>地</a:t>
                      </a:r>
                      <a:r>
                        <a:rPr dirty="0" sz="700" spc="-10">
                          <a:latin typeface="Yu Gothic"/>
                          <a:cs typeface="Yu Gothic"/>
                        </a:rPr>
                        <a:t>域情</a:t>
                      </a:r>
                      <a:r>
                        <a:rPr dirty="0" sz="700">
                          <a:latin typeface="Yu Gothic"/>
                          <a:cs typeface="Yu Gothic"/>
                        </a:rPr>
                        <a:t>報</a:t>
                      </a:r>
                      <a:r>
                        <a:rPr dirty="0" sz="700" spc="-10">
                          <a:latin typeface="Yu Gothic"/>
                          <a:cs typeface="Yu Gothic"/>
                        </a:rPr>
                        <a:t>通信</a:t>
                      </a:r>
                      <a:r>
                        <a:rPr dirty="0" sz="700" spc="-5">
                          <a:latin typeface="Yu Gothic"/>
                          <a:cs typeface="Yu Gothic"/>
                        </a:rPr>
                        <a:t>基 </a:t>
                      </a:r>
                      <a:r>
                        <a:rPr dirty="0" sz="700">
                          <a:latin typeface="Yu Gothic"/>
                          <a:cs typeface="Yu Gothic"/>
                        </a:rPr>
                        <a:t>盤</a:t>
                      </a:r>
                      <a:r>
                        <a:rPr dirty="0" sz="700" spc="-10">
                          <a:latin typeface="Yu Gothic"/>
                          <a:cs typeface="Yu Gothic"/>
                        </a:rPr>
                        <a:t>整備</a:t>
                      </a:r>
                      <a:r>
                        <a:rPr dirty="0" sz="700">
                          <a:latin typeface="Yu Gothic"/>
                          <a:cs typeface="Yu Gothic"/>
                        </a:rPr>
                        <a:t>事</a:t>
                      </a:r>
                      <a:r>
                        <a:rPr dirty="0" sz="700" spc="-10">
                          <a:latin typeface="Yu Gothic"/>
                          <a:cs typeface="Yu Gothic"/>
                        </a:rPr>
                        <a:t>業」</a:t>
                      </a:r>
                      <a:r>
                        <a:rPr dirty="0" sz="700">
                          <a:latin typeface="Yu Gothic"/>
                          <a:cs typeface="Yu Gothic"/>
                        </a:rPr>
                        <a:t>の</a:t>
                      </a:r>
                      <a:r>
                        <a:rPr dirty="0" sz="700" spc="-10">
                          <a:latin typeface="Yu Gothic"/>
                          <a:cs typeface="Yu Gothic"/>
                        </a:rPr>
                        <a:t>拡</a:t>
                      </a:r>
                      <a:r>
                        <a:rPr dirty="0" sz="700" spc="-5">
                          <a:latin typeface="Yu Gothic"/>
                          <a:cs typeface="Yu Gothic"/>
                        </a:rPr>
                        <a:t>充</a:t>
                      </a:r>
                      <a:endParaRPr sz="700">
                        <a:latin typeface="Yu Gothic"/>
                        <a:cs typeface="Yu Gothic"/>
                      </a:endParaRPr>
                    </a:p>
                  </a:txBody>
                  <a:tcPr marL="0" marR="0" marB="0" marT="5715">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marL="19685">
                        <a:lnSpc>
                          <a:spcPct val="100000"/>
                        </a:lnSpc>
                        <a:spcBef>
                          <a:spcPts val="450"/>
                        </a:spcBef>
                      </a:pPr>
                      <a:r>
                        <a:rPr dirty="0" sz="700" spc="-10">
                          <a:latin typeface="Yu Gothic"/>
                          <a:cs typeface="Yu Gothic"/>
                        </a:rPr>
                        <a:t>自</a:t>
                      </a:r>
                      <a:r>
                        <a:rPr dirty="0" sz="700">
                          <a:latin typeface="Yu Gothic"/>
                          <a:cs typeface="Yu Gothic"/>
                        </a:rPr>
                        <a:t>治</a:t>
                      </a:r>
                      <a:r>
                        <a:rPr dirty="0" sz="700" spc="-5">
                          <a:latin typeface="Yu Gothic"/>
                          <a:cs typeface="Yu Gothic"/>
                        </a:rPr>
                        <a:t>体</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marL="19685">
                        <a:lnSpc>
                          <a:spcPct val="100000"/>
                        </a:lnSpc>
                        <a:spcBef>
                          <a:spcPts val="450"/>
                        </a:spcBef>
                      </a:pPr>
                      <a:r>
                        <a:rPr dirty="0" sz="700" spc="-10">
                          <a:latin typeface="Yu Gothic"/>
                          <a:cs typeface="Yu Gothic"/>
                        </a:rPr>
                        <a:t>地域</a:t>
                      </a:r>
                      <a:r>
                        <a:rPr dirty="0" sz="700">
                          <a:latin typeface="Yu Gothic"/>
                          <a:cs typeface="Yu Gothic"/>
                        </a:rPr>
                        <a:t>活</a:t>
                      </a:r>
                      <a:r>
                        <a:rPr dirty="0" sz="700" spc="-10">
                          <a:latin typeface="Yu Gothic"/>
                          <a:cs typeface="Yu Gothic"/>
                        </a:rPr>
                        <a:t>性化</a:t>
                      </a:r>
                      <a:r>
                        <a:rPr dirty="0" sz="700">
                          <a:latin typeface="Yu Gothic"/>
                          <a:cs typeface="Yu Gothic"/>
                        </a:rPr>
                        <a:t>事</a:t>
                      </a:r>
                      <a:r>
                        <a:rPr dirty="0" sz="700" spc="-10">
                          <a:latin typeface="Yu Gothic"/>
                          <a:cs typeface="Yu Gothic"/>
                        </a:rPr>
                        <a:t>業債</a:t>
                      </a:r>
                      <a:r>
                        <a:rPr dirty="0" sz="700">
                          <a:latin typeface="Yu Gothic"/>
                          <a:cs typeface="Yu Gothic"/>
                        </a:rPr>
                        <a:t>（</a:t>
                      </a:r>
                      <a:r>
                        <a:rPr dirty="0" sz="700" spc="-10">
                          <a:latin typeface="Yu Gothic"/>
                          <a:cs typeface="Yu Gothic"/>
                        </a:rPr>
                        <a:t>充当率</a:t>
                      </a:r>
                      <a:r>
                        <a:rPr dirty="0" sz="700">
                          <a:latin typeface="Yu Gothic"/>
                          <a:cs typeface="Yu Gothic"/>
                        </a:rPr>
                        <a:t>90%、</a:t>
                      </a:r>
                      <a:r>
                        <a:rPr dirty="0" sz="700" spc="-10">
                          <a:latin typeface="Yu Gothic"/>
                          <a:cs typeface="Yu Gothic"/>
                        </a:rPr>
                        <a:t>交付</a:t>
                      </a:r>
                      <a:r>
                        <a:rPr dirty="0" sz="700">
                          <a:latin typeface="Yu Gothic"/>
                          <a:cs typeface="Yu Gothic"/>
                        </a:rPr>
                        <a:t>税</a:t>
                      </a:r>
                      <a:r>
                        <a:rPr dirty="0" sz="700" spc="-10">
                          <a:latin typeface="Yu Gothic"/>
                          <a:cs typeface="Yu Gothic"/>
                        </a:rPr>
                        <a:t>措置</a:t>
                      </a:r>
                      <a:r>
                        <a:rPr dirty="0" sz="700">
                          <a:latin typeface="Yu Gothic"/>
                          <a:cs typeface="Yu Gothic"/>
                        </a:rPr>
                        <a:t>率</a:t>
                      </a:r>
                      <a:r>
                        <a:rPr dirty="0" sz="700" spc="-5">
                          <a:latin typeface="Yu Gothic"/>
                          <a:cs typeface="Yu Gothic"/>
                        </a:rPr>
                        <a:t>30%）</a:t>
                      </a:r>
                      <a:r>
                        <a:rPr dirty="0" sz="700" spc="-10">
                          <a:latin typeface="Yu Gothic"/>
                          <a:cs typeface="Yu Gothic"/>
                        </a:rPr>
                        <a:t>を充</a:t>
                      </a:r>
                      <a:r>
                        <a:rPr dirty="0" sz="700" spc="-5">
                          <a:latin typeface="Yu Gothic"/>
                          <a:cs typeface="Yu Gothic"/>
                        </a:rPr>
                        <a:t>当</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just" marL="19685" marR="49530">
                        <a:lnSpc>
                          <a:spcPct val="135700"/>
                        </a:lnSpc>
                        <a:spcBef>
                          <a:spcPts val="620"/>
                        </a:spcBef>
                      </a:pPr>
                      <a:r>
                        <a:rPr dirty="0" sz="700" spc="-10">
                          <a:latin typeface="Yu Gothic"/>
                          <a:cs typeface="Yu Gothic"/>
                        </a:rPr>
                        <a:t>条件</a:t>
                      </a:r>
                      <a:r>
                        <a:rPr dirty="0" sz="700">
                          <a:latin typeface="Yu Gothic"/>
                          <a:cs typeface="Yu Gothic"/>
                        </a:rPr>
                        <a:t>不</a:t>
                      </a:r>
                      <a:r>
                        <a:rPr dirty="0" sz="700" spc="-10">
                          <a:latin typeface="Yu Gothic"/>
                          <a:cs typeface="Yu Gothic"/>
                        </a:rPr>
                        <a:t>利地域</a:t>
                      </a:r>
                      <a:r>
                        <a:rPr dirty="0" sz="700">
                          <a:latin typeface="Yu Gothic"/>
                          <a:cs typeface="Yu Gothic"/>
                        </a:rPr>
                        <a:t>等</a:t>
                      </a:r>
                      <a:r>
                        <a:rPr dirty="0" sz="700" spc="-10">
                          <a:latin typeface="Yu Gothic"/>
                          <a:cs typeface="Yu Gothic"/>
                        </a:rPr>
                        <a:t>を有</a:t>
                      </a:r>
                      <a:r>
                        <a:rPr dirty="0" sz="700" spc="-45">
                          <a:latin typeface="Yu Gothic"/>
                          <a:cs typeface="Yu Gothic"/>
                        </a:rPr>
                        <a:t>す</a:t>
                      </a:r>
                      <a:r>
                        <a:rPr dirty="0" sz="700" spc="-10">
                          <a:latin typeface="Yu Gothic"/>
                          <a:cs typeface="Yu Gothic"/>
                        </a:rPr>
                        <a:t>る</a:t>
                      </a:r>
                      <a:r>
                        <a:rPr dirty="0" sz="700">
                          <a:latin typeface="Yu Gothic"/>
                          <a:cs typeface="Yu Gothic"/>
                        </a:rPr>
                        <a:t>地</a:t>
                      </a:r>
                      <a:r>
                        <a:rPr dirty="0" sz="700" spc="-10">
                          <a:latin typeface="Yu Gothic"/>
                          <a:cs typeface="Yu Gothic"/>
                        </a:rPr>
                        <a:t>方団</a:t>
                      </a:r>
                      <a:r>
                        <a:rPr dirty="0" sz="700">
                          <a:latin typeface="Yu Gothic"/>
                          <a:cs typeface="Yu Gothic"/>
                        </a:rPr>
                        <a:t>体</a:t>
                      </a:r>
                      <a:r>
                        <a:rPr dirty="0" sz="700" spc="-10">
                          <a:latin typeface="Yu Gothic"/>
                          <a:cs typeface="Yu Gothic"/>
                        </a:rPr>
                        <a:t>が地方</a:t>
                      </a:r>
                      <a:r>
                        <a:rPr dirty="0" sz="700">
                          <a:latin typeface="Yu Gothic"/>
                          <a:cs typeface="Yu Gothic"/>
                        </a:rPr>
                        <a:t>単</a:t>
                      </a:r>
                      <a:r>
                        <a:rPr dirty="0" sz="700" spc="-10">
                          <a:latin typeface="Yu Gothic"/>
                          <a:cs typeface="Yu Gothic"/>
                        </a:rPr>
                        <a:t>独事</a:t>
                      </a:r>
                      <a:r>
                        <a:rPr dirty="0" sz="700">
                          <a:latin typeface="Yu Gothic"/>
                          <a:cs typeface="Yu Gothic"/>
                        </a:rPr>
                        <a:t>業</a:t>
                      </a:r>
                      <a:r>
                        <a:rPr dirty="0" sz="700" spc="-10">
                          <a:latin typeface="Yu Gothic"/>
                          <a:cs typeface="Yu Gothic"/>
                        </a:rPr>
                        <a:t>と</a:t>
                      </a:r>
                      <a:r>
                        <a:rPr dirty="0" sz="700" spc="-95">
                          <a:latin typeface="Yu Gothic"/>
                          <a:cs typeface="Yu Gothic"/>
                        </a:rPr>
                        <a:t>し</a:t>
                      </a:r>
                      <a:r>
                        <a:rPr dirty="0" sz="700" spc="-10">
                          <a:latin typeface="Yu Gothic"/>
                          <a:cs typeface="Yu Gothic"/>
                        </a:rPr>
                        <a:t>て</a:t>
                      </a:r>
                      <a:r>
                        <a:rPr dirty="0" sz="700">
                          <a:latin typeface="Yu Gothic"/>
                          <a:cs typeface="Yu Gothic"/>
                        </a:rPr>
                        <a:t>実</a:t>
                      </a:r>
                      <a:r>
                        <a:rPr dirty="0" sz="700" spc="-5">
                          <a:latin typeface="Yu Gothic"/>
                          <a:cs typeface="Yu Gothic"/>
                        </a:rPr>
                        <a:t>施 </a:t>
                      </a:r>
                      <a:r>
                        <a:rPr dirty="0" sz="700" spc="-60">
                          <a:latin typeface="Yu Gothic"/>
                          <a:cs typeface="Yu Gothic"/>
                        </a:rPr>
                        <a:t>す</a:t>
                      </a:r>
                      <a:r>
                        <a:rPr dirty="0" sz="700">
                          <a:latin typeface="Yu Gothic"/>
                          <a:cs typeface="Yu Gothic"/>
                        </a:rPr>
                        <a:t>る</a:t>
                      </a:r>
                      <a:r>
                        <a:rPr dirty="0" sz="700" spc="-10">
                          <a:latin typeface="Yu Gothic"/>
                          <a:cs typeface="Yu Gothic"/>
                        </a:rPr>
                        <a:t>光フ</a:t>
                      </a:r>
                      <a:r>
                        <a:rPr dirty="0" sz="700">
                          <a:latin typeface="Yu Gothic"/>
                          <a:cs typeface="Yu Gothic"/>
                        </a:rPr>
                        <a:t>ァ</a:t>
                      </a:r>
                      <a:r>
                        <a:rPr dirty="0" sz="700" spc="-60">
                          <a:latin typeface="Yu Gothic"/>
                          <a:cs typeface="Yu Gothic"/>
                        </a:rPr>
                        <a:t>イ</a:t>
                      </a:r>
                      <a:r>
                        <a:rPr dirty="0" sz="700" spc="-10">
                          <a:latin typeface="Yu Gothic"/>
                          <a:cs typeface="Yu Gothic"/>
                        </a:rPr>
                        <a:t>バ</a:t>
                      </a:r>
                      <a:r>
                        <a:rPr dirty="0" sz="700">
                          <a:latin typeface="Yu Gothic"/>
                          <a:cs typeface="Yu Gothic"/>
                        </a:rPr>
                        <a:t>（</a:t>
                      </a:r>
                      <a:r>
                        <a:rPr dirty="0" sz="700" spc="-10">
                          <a:latin typeface="Yu Gothic"/>
                          <a:cs typeface="Yu Gothic"/>
                        </a:rPr>
                        <a:t>ケー</a:t>
                      </a:r>
                      <a:r>
                        <a:rPr dirty="0" sz="700" spc="-95">
                          <a:latin typeface="Yu Gothic"/>
                          <a:cs typeface="Yu Gothic"/>
                        </a:rPr>
                        <a:t>ブ</a:t>
                      </a:r>
                      <a:r>
                        <a:rPr dirty="0" sz="700">
                          <a:latin typeface="Yu Gothic"/>
                          <a:cs typeface="Yu Gothic"/>
                        </a:rPr>
                        <a:t>ル</a:t>
                      </a:r>
                      <a:r>
                        <a:rPr dirty="0" sz="700" spc="-10">
                          <a:latin typeface="Yu Gothic"/>
                          <a:cs typeface="Yu Gothic"/>
                        </a:rPr>
                        <a:t>テレ</a:t>
                      </a:r>
                      <a:r>
                        <a:rPr dirty="0" sz="700">
                          <a:latin typeface="Yu Gothic"/>
                          <a:cs typeface="Yu Gothic"/>
                        </a:rPr>
                        <a:t>ビ</a:t>
                      </a:r>
                      <a:r>
                        <a:rPr dirty="0" sz="700" spc="-10">
                          <a:latin typeface="Yu Gothic"/>
                          <a:cs typeface="Yu Gothic"/>
                        </a:rPr>
                        <a:t>も含む</a:t>
                      </a:r>
                      <a:r>
                        <a:rPr dirty="0" sz="700">
                          <a:latin typeface="Yu Gothic"/>
                          <a:cs typeface="Yu Gothic"/>
                        </a:rPr>
                        <a:t>）</a:t>
                      </a:r>
                      <a:r>
                        <a:rPr dirty="0" sz="700" spc="-10">
                          <a:latin typeface="Yu Gothic"/>
                          <a:cs typeface="Yu Gothic"/>
                        </a:rPr>
                        <a:t>の新</a:t>
                      </a:r>
                      <a:r>
                        <a:rPr dirty="0" sz="700">
                          <a:latin typeface="Yu Gothic"/>
                          <a:cs typeface="Yu Gothic"/>
                        </a:rPr>
                        <a:t>設</a:t>
                      </a:r>
                      <a:r>
                        <a:rPr dirty="0" sz="700" spc="-10">
                          <a:latin typeface="Yu Gothic"/>
                          <a:cs typeface="Yu Gothic"/>
                        </a:rPr>
                        <a:t>又は</a:t>
                      </a:r>
                      <a:r>
                        <a:rPr dirty="0" sz="700">
                          <a:latin typeface="Yu Gothic"/>
                          <a:cs typeface="Yu Gothic"/>
                        </a:rPr>
                        <a:t>高</a:t>
                      </a:r>
                      <a:r>
                        <a:rPr dirty="0" sz="700" spc="-10">
                          <a:latin typeface="Yu Gothic"/>
                          <a:cs typeface="Yu Gothic"/>
                        </a:rPr>
                        <a:t>度</a:t>
                      </a:r>
                      <a:r>
                        <a:rPr dirty="0" sz="700" spc="-5">
                          <a:latin typeface="Yu Gothic"/>
                          <a:cs typeface="Yu Gothic"/>
                        </a:rPr>
                        <a:t>化 </a:t>
                      </a:r>
                      <a:r>
                        <a:rPr dirty="0" sz="700" spc="-10">
                          <a:latin typeface="Yu Gothic"/>
                          <a:cs typeface="Yu Gothic"/>
                        </a:rPr>
                        <a:t>を対</a:t>
                      </a:r>
                      <a:r>
                        <a:rPr dirty="0" sz="700">
                          <a:latin typeface="Yu Gothic"/>
                          <a:cs typeface="Yu Gothic"/>
                        </a:rPr>
                        <a:t>象</a:t>
                      </a:r>
                      <a:r>
                        <a:rPr dirty="0" sz="700" spc="-10">
                          <a:latin typeface="Yu Gothic"/>
                          <a:cs typeface="Yu Gothic"/>
                        </a:rPr>
                        <a:t>事業に</a:t>
                      </a:r>
                      <a:r>
                        <a:rPr dirty="0" sz="700">
                          <a:latin typeface="Yu Gothic"/>
                          <a:cs typeface="Yu Gothic"/>
                        </a:rPr>
                        <a:t>追</a:t>
                      </a:r>
                      <a:r>
                        <a:rPr dirty="0" sz="700" spc="-5">
                          <a:latin typeface="Yu Gothic"/>
                          <a:cs typeface="Yu Gothic"/>
                        </a:rPr>
                        <a:t>加</a:t>
                      </a:r>
                      <a:endParaRPr sz="700">
                        <a:latin typeface="Yu Gothic"/>
                        <a:cs typeface="Yu Gothic"/>
                      </a:endParaRPr>
                    </a:p>
                  </a:txBody>
                  <a:tcPr marL="0" marR="0" marB="0" marT="7874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tcPr>
                </a:tc>
              </a:tr>
              <a:tr h="781335">
                <a:tc>
                  <a:txBody>
                    <a:bodyPr/>
                    <a:lstStyle/>
                    <a:p>
                      <a:pPr>
                        <a:lnSpc>
                          <a:spcPct val="100000"/>
                        </a:lnSpc>
                      </a:pPr>
                      <a:endParaRPr sz="700">
                        <a:latin typeface="Times New Roman"/>
                        <a:cs typeface="Times New Roman"/>
                      </a:endParaRPr>
                    </a:p>
                  </a:txBody>
                  <a:tcPr marL="0" marR="0" marB="0" marT="0">
                    <a:lnL w="12700">
                      <a:solidFill>
                        <a:srgbClr val="000000"/>
                      </a:solidFill>
                      <a:prstDash val="solid"/>
                    </a:lnL>
                    <a:lnR w="6350">
                      <a:solidFill>
                        <a:srgbClr val="000000"/>
                      </a:solidFill>
                      <a:prstDash val="solid"/>
                    </a:lnR>
                    <a:lnT w="9525">
                      <a:solidFill>
                        <a:srgbClr val="D4D4D4"/>
                      </a:solidFill>
                      <a:prstDash val="solid"/>
                    </a:lnT>
                    <a:lnB w="12700">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spcBef>
                          <a:spcPts val="10"/>
                        </a:spcBef>
                      </a:pPr>
                      <a:endParaRPr sz="800">
                        <a:latin typeface="Times New Roman"/>
                        <a:cs typeface="Times New Roman"/>
                      </a:endParaRPr>
                    </a:p>
                    <a:p>
                      <a:pPr marL="19050" marR="49530">
                        <a:lnSpc>
                          <a:spcPct val="134300"/>
                        </a:lnSpc>
                      </a:pPr>
                      <a:r>
                        <a:rPr dirty="0" sz="700">
                          <a:latin typeface="Yu Gothic"/>
                          <a:cs typeface="Yu Gothic"/>
                        </a:rPr>
                        <a:t>過</a:t>
                      </a:r>
                      <a:r>
                        <a:rPr dirty="0" sz="700" spc="-10">
                          <a:latin typeface="Yu Gothic"/>
                          <a:cs typeface="Yu Gothic"/>
                        </a:rPr>
                        <a:t>疎対</a:t>
                      </a:r>
                      <a:r>
                        <a:rPr dirty="0" sz="700">
                          <a:latin typeface="Yu Gothic"/>
                          <a:cs typeface="Yu Gothic"/>
                        </a:rPr>
                        <a:t>策</a:t>
                      </a:r>
                      <a:r>
                        <a:rPr dirty="0" sz="700" spc="-10">
                          <a:latin typeface="Yu Gothic"/>
                          <a:cs typeface="Yu Gothic"/>
                        </a:rPr>
                        <a:t>事業</a:t>
                      </a:r>
                      <a:r>
                        <a:rPr dirty="0" sz="700">
                          <a:latin typeface="Yu Gothic"/>
                          <a:cs typeface="Yu Gothic"/>
                        </a:rPr>
                        <a:t>債</a:t>
                      </a:r>
                      <a:r>
                        <a:rPr dirty="0" sz="700" spc="-10">
                          <a:latin typeface="Yu Gothic"/>
                          <a:cs typeface="Yu Gothic"/>
                        </a:rPr>
                        <a:t>におけ</a:t>
                      </a:r>
                      <a:r>
                        <a:rPr dirty="0" sz="700">
                          <a:latin typeface="Yu Gothic"/>
                          <a:cs typeface="Yu Gothic"/>
                        </a:rPr>
                        <a:t>る</a:t>
                      </a:r>
                      <a:r>
                        <a:rPr dirty="0" sz="700" spc="-10">
                          <a:latin typeface="Yu Gothic"/>
                          <a:cs typeface="Yu Gothic"/>
                        </a:rPr>
                        <a:t>「光</a:t>
                      </a:r>
                      <a:r>
                        <a:rPr dirty="0" sz="700">
                          <a:latin typeface="Yu Gothic"/>
                          <a:cs typeface="Yu Gothic"/>
                        </a:rPr>
                        <a:t>フ</a:t>
                      </a:r>
                      <a:r>
                        <a:rPr dirty="0" sz="700" spc="-10">
                          <a:latin typeface="Yu Gothic"/>
                          <a:cs typeface="Yu Gothic"/>
                        </a:rPr>
                        <a:t>ァ</a:t>
                      </a:r>
                      <a:r>
                        <a:rPr dirty="0" sz="700" spc="-45">
                          <a:latin typeface="Yu Gothic"/>
                          <a:cs typeface="Yu Gothic"/>
                        </a:rPr>
                        <a:t>イ</a:t>
                      </a:r>
                      <a:r>
                        <a:rPr dirty="0" sz="700" spc="-5">
                          <a:latin typeface="Yu Gothic"/>
                          <a:cs typeface="Yu Gothic"/>
                        </a:rPr>
                        <a:t>バ </a:t>
                      </a:r>
                      <a:r>
                        <a:rPr dirty="0" sz="700">
                          <a:latin typeface="Yu Gothic"/>
                          <a:cs typeface="Yu Gothic"/>
                        </a:rPr>
                        <a:t>等</a:t>
                      </a:r>
                      <a:r>
                        <a:rPr dirty="0" sz="700" spc="-10">
                          <a:latin typeface="Yu Gothic"/>
                          <a:cs typeface="Yu Gothic"/>
                        </a:rPr>
                        <a:t>整備</a:t>
                      </a:r>
                      <a:r>
                        <a:rPr dirty="0" sz="700">
                          <a:latin typeface="Yu Gothic"/>
                          <a:cs typeface="Yu Gothic"/>
                        </a:rPr>
                        <a:t>特</a:t>
                      </a:r>
                      <a:r>
                        <a:rPr dirty="0" sz="700" spc="-10">
                          <a:latin typeface="Yu Gothic"/>
                          <a:cs typeface="Yu Gothic"/>
                        </a:rPr>
                        <a:t>別分</a:t>
                      </a:r>
                      <a:r>
                        <a:rPr dirty="0" sz="700">
                          <a:latin typeface="Yu Gothic"/>
                          <a:cs typeface="Yu Gothic"/>
                        </a:rPr>
                        <a:t>」</a:t>
                      </a:r>
                      <a:r>
                        <a:rPr dirty="0" sz="700" spc="-10">
                          <a:latin typeface="Yu Gothic"/>
                          <a:cs typeface="Yu Gothic"/>
                        </a:rPr>
                        <a:t>の創</a:t>
                      </a:r>
                      <a:r>
                        <a:rPr dirty="0" sz="700" spc="-5">
                          <a:latin typeface="Yu Gothic"/>
                          <a:cs typeface="Yu Gothic"/>
                        </a:rPr>
                        <a:t>設</a:t>
                      </a:r>
                      <a:endParaRPr sz="700">
                        <a:latin typeface="Yu Gothic"/>
                        <a:cs typeface="Yu Gothic"/>
                      </a:endParaRPr>
                    </a:p>
                  </a:txBody>
                  <a:tcPr marL="0" marR="0" marB="0" marT="0">
                    <a:lnL w="6350">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marL="19685">
                        <a:lnSpc>
                          <a:spcPct val="100000"/>
                        </a:lnSpc>
                        <a:spcBef>
                          <a:spcPts val="415"/>
                        </a:spcBef>
                      </a:pPr>
                      <a:r>
                        <a:rPr dirty="0" sz="700" spc="-10">
                          <a:latin typeface="Yu Gothic"/>
                          <a:cs typeface="Yu Gothic"/>
                        </a:rPr>
                        <a:t>自</a:t>
                      </a:r>
                      <a:r>
                        <a:rPr dirty="0" sz="700">
                          <a:latin typeface="Yu Gothic"/>
                          <a:cs typeface="Yu Gothic"/>
                        </a:rPr>
                        <a:t>治</a:t>
                      </a:r>
                      <a:r>
                        <a:rPr dirty="0" sz="700" spc="-10">
                          <a:latin typeface="Yu Gothic"/>
                          <a:cs typeface="Yu Gothic"/>
                        </a:rPr>
                        <a:t>体</a:t>
                      </a:r>
                      <a:r>
                        <a:rPr dirty="0" sz="700" spc="-5">
                          <a:latin typeface="Yu Gothic"/>
                          <a:cs typeface="Yu Gothic"/>
                        </a:rPr>
                        <a:t>、</a:t>
                      </a:r>
                      <a:endParaRPr sz="700">
                        <a:latin typeface="Yu Gothic"/>
                        <a:cs typeface="Yu Gothic"/>
                      </a:endParaRPr>
                    </a:p>
                    <a:p>
                      <a:pPr marL="19685">
                        <a:lnSpc>
                          <a:spcPct val="100000"/>
                        </a:lnSpc>
                        <a:spcBef>
                          <a:spcPts val="290"/>
                        </a:spcBef>
                      </a:pPr>
                      <a:r>
                        <a:rPr dirty="0" sz="700" spc="-10">
                          <a:latin typeface="Yu Gothic"/>
                          <a:cs typeface="Yu Gothic"/>
                        </a:rPr>
                        <a:t>３</a:t>
                      </a:r>
                      <a:r>
                        <a:rPr dirty="0" sz="700">
                          <a:latin typeface="Yu Gothic"/>
                          <a:cs typeface="Yu Gothic"/>
                        </a:rPr>
                        <a:t>セ</a:t>
                      </a:r>
                      <a:r>
                        <a:rPr dirty="0" sz="700" spc="-10">
                          <a:latin typeface="Yu Gothic"/>
                          <a:cs typeface="Yu Gothic"/>
                        </a:rPr>
                        <a:t>ク・民</a:t>
                      </a:r>
                      <a:r>
                        <a:rPr dirty="0" sz="700">
                          <a:latin typeface="Yu Gothic"/>
                          <a:cs typeface="Yu Gothic"/>
                        </a:rPr>
                        <a:t>間</a:t>
                      </a:r>
                      <a:r>
                        <a:rPr dirty="0" sz="700" spc="-10">
                          <a:latin typeface="Yu Gothic"/>
                          <a:cs typeface="Yu Gothic"/>
                        </a:rPr>
                        <a:t>事業</a:t>
                      </a:r>
                      <a:r>
                        <a:rPr dirty="0" sz="700" spc="-5">
                          <a:latin typeface="Yu Gothic"/>
                          <a:cs typeface="Yu Gothic"/>
                        </a:rPr>
                        <a:t>者</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850">
                        <a:latin typeface="Times New Roman"/>
                        <a:cs typeface="Times New Roman"/>
                      </a:endParaRPr>
                    </a:p>
                    <a:p>
                      <a:pPr marL="19685">
                        <a:lnSpc>
                          <a:spcPct val="100000"/>
                        </a:lnSpc>
                      </a:pPr>
                      <a:r>
                        <a:rPr dirty="0" sz="700" spc="-10">
                          <a:latin typeface="Yu Gothic"/>
                          <a:cs typeface="Yu Gothic"/>
                        </a:rPr>
                        <a:t>過疎</a:t>
                      </a:r>
                      <a:r>
                        <a:rPr dirty="0" sz="700">
                          <a:latin typeface="Yu Gothic"/>
                          <a:cs typeface="Yu Gothic"/>
                        </a:rPr>
                        <a:t>対</a:t>
                      </a:r>
                      <a:r>
                        <a:rPr dirty="0" sz="700" spc="-10">
                          <a:latin typeface="Yu Gothic"/>
                          <a:cs typeface="Yu Gothic"/>
                        </a:rPr>
                        <a:t>策事</a:t>
                      </a:r>
                      <a:r>
                        <a:rPr dirty="0" sz="700">
                          <a:latin typeface="Yu Gothic"/>
                          <a:cs typeface="Yu Gothic"/>
                        </a:rPr>
                        <a:t>業</a:t>
                      </a:r>
                      <a:r>
                        <a:rPr dirty="0" sz="700" spc="-10">
                          <a:latin typeface="Yu Gothic"/>
                          <a:cs typeface="Yu Gothic"/>
                        </a:rPr>
                        <a:t>債（</a:t>
                      </a:r>
                      <a:r>
                        <a:rPr dirty="0" sz="700">
                          <a:latin typeface="Yu Gothic"/>
                          <a:cs typeface="Yu Gothic"/>
                        </a:rPr>
                        <a:t>充</a:t>
                      </a:r>
                      <a:r>
                        <a:rPr dirty="0" sz="700" spc="-10">
                          <a:latin typeface="Yu Gothic"/>
                          <a:cs typeface="Yu Gothic"/>
                        </a:rPr>
                        <a:t>当率</a:t>
                      </a:r>
                      <a:r>
                        <a:rPr dirty="0" sz="700">
                          <a:latin typeface="Yu Gothic"/>
                          <a:cs typeface="Yu Gothic"/>
                        </a:rPr>
                        <a:t>100%</a:t>
                      </a:r>
                      <a:r>
                        <a:rPr dirty="0" sz="700" spc="-10">
                          <a:latin typeface="Yu Gothic"/>
                          <a:cs typeface="Yu Gothic"/>
                        </a:rPr>
                        <a:t>、</a:t>
                      </a:r>
                      <a:r>
                        <a:rPr dirty="0" sz="700">
                          <a:latin typeface="Yu Gothic"/>
                          <a:cs typeface="Yu Gothic"/>
                        </a:rPr>
                        <a:t>交</a:t>
                      </a:r>
                      <a:r>
                        <a:rPr dirty="0" sz="700" spc="-10">
                          <a:latin typeface="Yu Gothic"/>
                          <a:cs typeface="Yu Gothic"/>
                        </a:rPr>
                        <a:t>付税措</a:t>
                      </a:r>
                      <a:r>
                        <a:rPr dirty="0" sz="700">
                          <a:latin typeface="Yu Gothic"/>
                          <a:cs typeface="Yu Gothic"/>
                        </a:rPr>
                        <a:t>置</a:t>
                      </a:r>
                      <a:r>
                        <a:rPr dirty="0" sz="700" spc="-10">
                          <a:latin typeface="Yu Gothic"/>
                          <a:cs typeface="Yu Gothic"/>
                        </a:rPr>
                        <a:t>率</a:t>
                      </a:r>
                      <a:r>
                        <a:rPr dirty="0" sz="700">
                          <a:latin typeface="Yu Gothic"/>
                          <a:cs typeface="Yu Gothic"/>
                        </a:rPr>
                        <a:t>70%）を</a:t>
                      </a:r>
                      <a:r>
                        <a:rPr dirty="0" sz="700" spc="-10">
                          <a:latin typeface="Yu Gothic"/>
                          <a:cs typeface="Yu Gothic"/>
                        </a:rPr>
                        <a:t>充</a:t>
                      </a:r>
                      <a:r>
                        <a:rPr dirty="0" sz="700" spc="-5">
                          <a:latin typeface="Yu Gothic"/>
                          <a:cs typeface="Yu Gothic"/>
                        </a:rPr>
                        <a:t>当</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700">
                        <a:latin typeface="Times New Roman"/>
                        <a:cs typeface="Times New Roman"/>
                      </a:endParaRPr>
                    </a:p>
                    <a:p>
                      <a:pPr>
                        <a:lnSpc>
                          <a:spcPct val="100000"/>
                        </a:lnSpc>
                        <a:spcBef>
                          <a:spcPts val="10"/>
                        </a:spcBef>
                      </a:pPr>
                      <a:endParaRPr sz="550">
                        <a:latin typeface="Times New Roman"/>
                        <a:cs typeface="Times New Roman"/>
                      </a:endParaRPr>
                    </a:p>
                    <a:p>
                      <a:pPr marL="19685">
                        <a:lnSpc>
                          <a:spcPct val="100000"/>
                        </a:lnSpc>
                      </a:pPr>
                      <a:r>
                        <a:rPr dirty="0" sz="700" spc="-10">
                          <a:latin typeface="Yu Gothic"/>
                          <a:cs typeface="Yu Gothic"/>
                        </a:rPr>
                        <a:t>光フ</a:t>
                      </a:r>
                      <a:r>
                        <a:rPr dirty="0" sz="700">
                          <a:latin typeface="Yu Gothic"/>
                          <a:cs typeface="Yu Gothic"/>
                        </a:rPr>
                        <a:t>ァ</a:t>
                      </a:r>
                      <a:r>
                        <a:rPr dirty="0" sz="700" spc="-60">
                          <a:latin typeface="Yu Gothic"/>
                          <a:cs typeface="Yu Gothic"/>
                        </a:rPr>
                        <a:t>イ</a:t>
                      </a:r>
                      <a:r>
                        <a:rPr dirty="0" sz="700">
                          <a:latin typeface="Yu Gothic"/>
                          <a:cs typeface="Yu Gothic"/>
                        </a:rPr>
                        <a:t>バ</a:t>
                      </a:r>
                      <a:r>
                        <a:rPr dirty="0" sz="700" spc="-10">
                          <a:latin typeface="Yu Gothic"/>
                          <a:cs typeface="Yu Gothic"/>
                        </a:rPr>
                        <a:t>（ケー</a:t>
                      </a:r>
                      <a:r>
                        <a:rPr dirty="0" sz="700" spc="-95">
                          <a:latin typeface="Yu Gothic"/>
                          <a:cs typeface="Yu Gothic"/>
                        </a:rPr>
                        <a:t>ブ</a:t>
                      </a:r>
                      <a:r>
                        <a:rPr dirty="0" sz="700">
                          <a:latin typeface="Yu Gothic"/>
                          <a:cs typeface="Yu Gothic"/>
                        </a:rPr>
                        <a:t>ル</a:t>
                      </a:r>
                      <a:r>
                        <a:rPr dirty="0" sz="700" spc="-10">
                          <a:latin typeface="Yu Gothic"/>
                          <a:cs typeface="Yu Gothic"/>
                        </a:rPr>
                        <a:t>テレ</a:t>
                      </a:r>
                      <a:r>
                        <a:rPr dirty="0" sz="700">
                          <a:latin typeface="Yu Gothic"/>
                          <a:cs typeface="Yu Gothic"/>
                        </a:rPr>
                        <a:t>ビ</a:t>
                      </a:r>
                      <a:r>
                        <a:rPr dirty="0" sz="700" spc="-10">
                          <a:latin typeface="Yu Gothic"/>
                          <a:cs typeface="Yu Gothic"/>
                        </a:rPr>
                        <a:t>も含</a:t>
                      </a:r>
                      <a:r>
                        <a:rPr dirty="0" sz="700">
                          <a:latin typeface="Yu Gothic"/>
                          <a:cs typeface="Yu Gothic"/>
                        </a:rPr>
                        <a:t>む</a:t>
                      </a:r>
                      <a:r>
                        <a:rPr dirty="0" sz="700" spc="-10">
                          <a:latin typeface="Yu Gothic"/>
                          <a:cs typeface="Yu Gothic"/>
                        </a:rPr>
                        <a:t>）の整</a:t>
                      </a:r>
                      <a:r>
                        <a:rPr dirty="0" sz="700">
                          <a:latin typeface="Yu Gothic"/>
                          <a:cs typeface="Yu Gothic"/>
                        </a:rPr>
                        <a:t>備</a:t>
                      </a:r>
                      <a:r>
                        <a:rPr dirty="0" sz="700" spc="-10">
                          <a:latin typeface="Yu Gothic"/>
                          <a:cs typeface="Yu Gothic"/>
                        </a:rPr>
                        <a:t>に関</a:t>
                      </a:r>
                      <a:r>
                        <a:rPr dirty="0" sz="700" spc="-45">
                          <a:latin typeface="Yu Gothic"/>
                          <a:cs typeface="Yu Gothic"/>
                        </a:rPr>
                        <a:t>す</a:t>
                      </a:r>
                      <a:r>
                        <a:rPr dirty="0" sz="700" spc="-10">
                          <a:latin typeface="Yu Gothic"/>
                          <a:cs typeface="Yu Gothic"/>
                        </a:rPr>
                        <a:t>る</a:t>
                      </a:r>
                      <a:r>
                        <a:rPr dirty="0" sz="700">
                          <a:latin typeface="Yu Gothic"/>
                          <a:cs typeface="Yu Gothic"/>
                        </a:rPr>
                        <a:t>事</a:t>
                      </a:r>
                      <a:r>
                        <a:rPr dirty="0" sz="700" spc="-5">
                          <a:latin typeface="Yu Gothic"/>
                          <a:cs typeface="Yu Gothic"/>
                        </a:rPr>
                        <a:t>業</a:t>
                      </a:r>
                      <a:endParaRPr sz="700">
                        <a:latin typeface="Yu Gothic"/>
                        <a:cs typeface="Yu Gothic"/>
                      </a:endParaRPr>
                    </a:p>
                    <a:p>
                      <a:pPr marL="19685" marR="38735">
                        <a:lnSpc>
                          <a:spcPct val="135700"/>
                        </a:lnSpc>
                      </a:pPr>
                      <a:r>
                        <a:rPr dirty="0" sz="700" spc="-10">
                          <a:latin typeface="Yu Gothic"/>
                          <a:cs typeface="Yu Gothic"/>
                        </a:rPr>
                        <a:t>（地</a:t>
                      </a:r>
                      <a:r>
                        <a:rPr dirty="0" sz="700">
                          <a:latin typeface="Yu Gothic"/>
                          <a:cs typeface="Yu Gothic"/>
                        </a:rPr>
                        <a:t>方</a:t>
                      </a:r>
                      <a:r>
                        <a:rPr dirty="0" sz="700" spc="-10">
                          <a:latin typeface="Yu Gothic"/>
                          <a:cs typeface="Yu Gothic"/>
                        </a:rPr>
                        <a:t>単独事</a:t>
                      </a:r>
                      <a:r>
                        <a:rPr dirty="0" sz="700">
                          <a:latin typeface="Yu Gothic"/>
                          <a:cs typeface="Yu Gothic"/>
                        </a:rPr>
                        <a:t>業</a:t>
                      </a:r>
                      <a:r>
                        <a:rPr dirty="0" sz="700" spc="-10">
                          <a:latin typeface="Yu Gothic"/>
                          <a:cs typeface="Yu Gothic"/>
                        </a:rPr>
                        <a:t>、国</a:t>
                      </a:r>
                      <a:r>
                        <a:rPr dirty="0" sz="700">
                          <a:latin typeface="Yu Gothic"/>
                          <a:cs typeface="Yu Gothic"/>
                        </a:rPr>
                        <a:t>庫</a:t>
                      </a:r>
                      <a:r>
                        <a:rPr dirty="0" sz="700" spc="-10">
                          <a:latin typeface="Yu Gothic"/>
                          <a:cs typeface="Yu Gothic"/>
                        </a:rPr>
                        <a:t>補助</a:t>
                      </a:r>
                      <a:r>
                        <a:rPr dirty="0" sz="700">
                          <a:latin typeface="Yu Gothic"/>
                          <a:cs typeface="Yu Gothic"/>
                        </a:rPr>
                        <a:t>事</a:t>
                      </a:r>
                      <a:r>
                        <a:rPr dirty="0" sz="700" spc="-10">
                          <a:latin typeface="Yu Gothic"/>
                          <a:cs typeface="Yu Gothic"/>
                        </a:rPr>
                        <a:t>業）を</a:t>
                      </a:r>
                      <a:r>
                        <a:rPr dirty="0" sz="700">
                          <a:latin typeface="Yu Gothic"/>
                          <a:cs typeface="Yu Gothic"/>
                        </a:rPr>
                        <a:t>「</a:t>
                      </a:r>
                      <a:r>
                        <a:rPr dirty="0" sz="700" spc="-10">
                          <a:latin typeface="Yu Gothic"/>
                          <a:cs typeface="Yu Gothic"/>
                        </a:rPr>
                        <a:t>光フ</a:t>
                      </a:r>
                      <a:r>
                        <a:rPr dirty="0" sz="700">
                          <a:latin typeface="Yu Gothic"/>
                          <a:cs typeface="Yu Gothic"/>
                        </a:rPr>
                        <a:t>ァ</a:t>
                      </a:r>
                      <a:r>
                        <a:rPr dirty="0" sz="700" spc="-60">
                          <a:latin typeface="Yu Gothic"/>
                          <a:cs typeface="Yu Gothic"/>
                        </a:rPr>
                        <a:t>イ</a:t>
                      </a:r>
                      <a:r>
                        <a:rPr dirty="0" sz="700">
                          <a:latin typeface="Yu Gothic"/>
                          <a:cs typeface="Yu Gothic"/>
                        </a:rPr>
                        <a:t>バ</a:t>
                      </a:r>
                      <a:r>
                        <a:rPr dirty="0" sz="700" spc="-10">
                          <a:latin typeface="Yu Gothic"/>
                          <a:cs typeface="Yu Gothic"/>
                        </a:rPr>
                        <a:t>等整</a:t>
                      </a:r>
                      <a:r>
                        <a:rPr dirty="0" sz="700">
                          <a:latin typeface="Yu Gothic"/>
                          <a:cs typeface="Yu Gothic"/>
                        </a:rPr>
                        <a:t>備</a:t>
                      </a:r>
                      <a:r>
                        <a:rPr dirty="0" sz="700" spc="-10">
                          <a:latin typeface="Yu Gothic"/>
                          <a:cs typeface="Yu Gothic"/>
                        </a:rPr>
                        <a:t>特</a:t>
                      </a:r>
                      <a:r>
                        <a:rPr dirty="0" sz="700" spc="-5">
                          <a:latin typeface="Yu Gothic"/>
                          <a:cs typeface="Yu Gothic"/>
                        </a:rPr>
                        <a:t>別 </a:t>
                      </a:r>
                      <a:r>
                        <a:rPr dirty="0" sz="700" spc="-10">
                          <a:latin typeface="Yu Gothic"/>
                          <a:cs typeface="Yu Gothic"/>
                        </a:rPr>
                        <a:t>分」</a:t>
                      </a:r>
                      <a:r>
                        <a:rPr dirty="0" sz="700">
                          <a:latin typeface="Yu Gothic"/>
                          <a:cs typeface="Yu Gothic"/>
                        </a:rPr>
                        <a:t>と</a:t>
                      </a:r>
                      <a:r>
                        <a:rPr dirty="0" sz="700" spc="-10">
                          <a:latin typeface="Yu Gothic"/>
                          <a:cs typeface="Yu Gothic"/>
                        </a:rPr>
                        <a:t>位置付</a:t>
                      </a:r>
                      <a:r>
                        <a:rPr dirty="0" sz="700">
                          <a:latin typeface="Yu Gothic"/>
                          <a:cs typeface="Yu Gothic"/>
                        </a:rPr>
                        <a:t>け</a:t>
                      </a:r>
                      <a:r>
                        <a:rPr dirty="0" sz="700" spc="-10">
                          <a:latin typeface="Yu Gothic"/>
                          <a:cs typeface="Yu Gothic"/>
                        </a:rPr>
                        <a:t>、他</a:t>
                      </a:r>
                      <a:r>
                        <a:rPr dirty="0" sz="700">
                          <a:latin typeface="Yu Gothic"/>
                          <a:cs typeface="Yu Gothic"/>
                        </a:rPr>
                        <a:t>の</a:t>
                      </a:r>
                      <a:r>
                        <a:rPr dirty="0" sz="700" spc="-10">
                          <a:latin typeface="Yu Gothic"/>
                          <a:cs typeface="Yu Gothic"/>
                        </a:rPr>
                        <a:t>事業</a:t>
                      </a:r>
                      <a:r>
                        <a:rPr dirty="0" sz="700">
                          <a:latin typeface="Yu Gothic"/>
                          <a:cs typeface="Yu Gothic"/>
                        </a:rPr>
                        <a:t>に</a:t>
                      </a:r>
                      <a:r>
                        <a:rPr dirty="0" sz="700" spc="-10">
                          <a:latin typeface="Yu Gothic"/>
                          <a:cs typeface="Yu Gothic"/>
                        </a:rPr>
                        <a:t>優先</a:t>
                      </a:r>
                      <a:r>
                        <a:rPr dirty="0" sz="700" spc="-95">
                          <a:latin typeface="Yu Gothic"/>
                          <a:cs typeface="Yu Gothic"/>
                        </a:rPr>
                        <a:t>し</a:t>
                      </a:r>
                      <a:r>
                        <a:rPr dirty="0" sz="700" spc="-10">
                          <a:latin typeface="Yu Gothic"/>
                          <a:cs typeface="Yu Gothic"/>
                        </a:rPr>
                        <a:t>て</a:t>
                      </a:r>
                      <a:r>
                        <a:rPr dirty="0" sz="700">
                          <a:latin typeface="Yu Gothic"/>
                          <a:cs typeface="Yu Gothic"/>
                        </a:rPr>
                        <a:t>同</a:t>
                      </a:r>
                      <a:r>
                        <a:rPr dirty="0" sz="700" spc="-10">
                          <a:latin typeface="Yu Gothic"/>
                          <a:cs typeface="Yu Gothic"/>
                        </a:rPr>
                        <a:t>意等</a:t>
                      </a:r>
                      <a:r>
                        <a:rPr dirty="0" sz="700">
                          <a:latin typeface="Yu Gothic"/>
                          <a:cs typeface="Yu Gothic"/>
                        </a:rPr>
                        <a:t>予</a:t>
                      </a:r>
                      <a:r>
                        <a:rPr dirty="0" sz="700" spc="-10">
                          <a:latin typeface="Yu Gothic"/>
                          <a:cs typeface="Yu Gothic"/>
                        </a:rPr>
                        <a:t>定額</a:t>
                      </a:r>
                      <a:r>
                        <a:rPr dirty="0" sz="700">
                          <a:latin typeface="Yu Gothic"/>
                          <a:cs typeface="Yu Gothic"/>
                        </a:rPr>
                        <a:t>を</a:t>
                      </a:r>
                      <a:r>
                        <a:rPr dirty="0" sz="700" spc="-10">
                          <a:latin typeface="Yu Gothic"/>
                          <a:cs typeface="Yu Gothic"/>
                        </a:rPr>
                        <a:t>確</a:t>
                      </a:r>
                      <a:r>
                        <a:rPr dirty="0" sz="700" spc="-5">
                          <a:latin typeface="Yu Gothic"/>
                          <a:cs typeface="Yu Gothic"/>
                        </a:rPr>
                        <a:t>保</a:t>
                      </a:r>
                      <a:endParaRPr sz="700">
                        <a:latin typeface="Yu Gothic"/>
                        <a:cs typeface="Yu Gothic"/>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L w="9525">
                      <a:solidFill>
                        <a:srgbClr val="000000"/>
                      </a:solidFill>
                      <a:prstDash val="solid"/>
                    </a:lnL>
                    <a:lnR w="12700">
                      <a:solidFill>
                        <a:srgbClr val="000000"/>
                      </a:solidFill>
                      <a:prstDash val="solid"/>
                    </a:lnR>
                    <a:lnT w="9525">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431271" y="7161641"/>
            <a:ext cx="17526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20</a:t>
            </a:r>
            <a:endParaRPr sz="1050">
              <a:latin typeface="Yu Gothic"/>
              <a:cs typeface="Yu Gothic"/>
            </a:endParaRPr>
          </a:p>
        </p:txBody>
      </p:sp>
      <p:sp>
        <p:nvSpPr>
          <p:cNvPr id="2" name="object 2"/>
          <p:cNvSpPr txBox="1">
            <a:spLocks noGrp="1"/>
          </p:cNvSpPr>
          <p:nvPr>
            <p:ph type="title"/>
          </p:nvPr>
        </p:nvSpPr>
        <p:spPr>
          <a:xfrm>
            <a:off x="4003040" y="2892044"/>
            <a:ext cx="2659380" cy="552450"/>
          </a:xfrm>
          <a:prstGeom prst="rect"/>
        </p:spPr>
        <p:txBody>
          <a:bodyPr wrap="square" lIns="0" tIns="13335" rIns="0" bIns="0" rtlCol="0" vert="horz">
            <a:spAutoFit/>
          </a:bodyPr>
          <a:lstStyle/>
          <a:p>
            <a:pPr marL="12700">
              <a:lnSpc>
                <a:spcPct val="100000"/>
              </a:lnSpc>
              <a:spcBef>
                <a:spcPts val="105"/>
              </a:spcBef>
            </a:pPr>
            <a:r>
              <a:rPr dirty="0" sz="3450" spc="5" b="0">
                <a:solidFill>
                  <a:srgbClr val="000000"/>
                </a:solidFill>
                <a:latin typeface="Meiryo"/>
                <a:cs typeface="Meiryo"/>
              </a:rPr>
              <a:t>（参考資料）</a:t>
            </a:r>
            <a:endParaRPr sz="3450">
              <a:latin typeface="Meiryo"/>
              <a:cs typeface="Meiry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6991" y="2154936"/>
            <a:ext cx="4843780" cy="1221105"/>
            <a:chOff x="316991" y="2154936"/>
            <a:chExt cx="4843780" cy="1221105"/>
          </a:xfrm>
        </p:grpSpPr>
        <p:sp>
          <p:nvSpPr>
            <p:cNvPr id="3" name="object 3"/>
            <p:cNvSpPr/>
            <p:nvPr/>
          </p:nvSpPr>
          <p:spPr>
            <a:xfrm>
              <a:off x="316991" y="2154936"/>
              <a:ext cx="4843780" cy="1221105"/>
            </a:xfrm>
            <a:custGeom>
              <a:avLst/>
              <a:gdLst/>
              <a:ahLst/>
              <a:cxnLst/>
              <a:rect l="l" t="t" r="r" b="b"/>
              <a:pathLst>
                <a:path w="4843780" h="1221104">
                  <a:moveTo>
                    <a:pt x="0" y="1220724"/>
                  </a:moveTo>
                  <a:lnTo>
                    <a:pt x="4843272" y="1220724"/>
                  </a:lnTo>
                  <a:lnTo>
                    <a:pt x="4843272" y="0"/>
                  </a:lnTo>
                  <a:lnTo>
                    <a:pt x="0" y="0"/>
                  </a:lnTo>
                  <a:lnTo>
                    <a:pt x="0" y="1220724"/>
                  </a:lnTo>
                  <a:close/>
                </a:path>
              </a:pathLst>
            </a:custGeom>
            <a:solidFill>
              <a:srgbClr val="BADBFD"/>
            </a:solidFill>
          </p:spPr>
          <p:txBody>
            <a:bodyPr wrap="square" lIns="0" tIns="0" rIns="0" bIns="0" rtlCol="0"/>
            <a:lstStyle/>
            <a:p/>
          </p:txBody>
        </p:sp>
        <p:sp>
          <p:nvSpPr>
            <p:cNvPr id="4" name="object 4"/>
            <p:cNvSpPr/>
            <p:nvPr/>
          </p:nvSpPr>
          <p:spPr>
            <a:xfrm>
              <a:off x="364235" y="2154936"/>
              <a:ext cx="4762500" cy="1184275"/>
            </a:xfrm>
            <a:custGeom>
              <a:avLst/>
              <a:gdLst/>
              <a:ahLst/>
              <a:cxnLst/>
              <a:rect l="l" t="t" r="r" b="b"/>
              <a:pathLst>
                <a:path w="4762500" h="1184275">
                  <a:moveTo>
                    <a:pt x="0" y="1184148"/>
                  </a:moveTo>
                  <a:lnTo>
                    <a:pt x="4762500" y="1184148"/>
                  </a:lnTo>
                  <a:lnTo>
                    <a:pt x="4762500" y="0"/>
                  </a:lnTo>
                  <a:lnTo>
                    <a:pt x="0" y="0"/>
                  </a:lnTo>
                  <a:lnTo>
                    <a:pt x="0" y="1184148"/>
                  </a:lnTo>
                  <a:close/>
                </a:path>
              </a:pathLst>
            </a:custGeom>
            <a:solidFill>
              <a:srgbClr val="FFFFFF"/>
            </a:solidFill>
          </p:spPr>
          <p:txBody>
            <a:bodyPr wrap="square" lIns="0" tIns="0" rIns="0" bIns="0" rtlCol="0"/>
            <a:lstStyle/>
            <a:p/>
          </p:txBody>
        </p:sp>
      </p:grpSp>
      <p:sp>
        <p:nvSpPr>
          <p:cNvPr id="5" name="object 5"/>
          <p:cNvSpPr txBox="1"/>
          <p:nvPr/>
        </p:nvSpPr>
        <p:spPr>
          <a:xfrm>
            <a:off x="391159" y="2172716"/>
            <a:ext cx="4714240" cy="1089025"/>
          </a:xfrm>
          <a:prstGeom prst="rect">
            <a:avLst/>
          </a:prstGeom>
        </p:spPr>
        <p:txBody>
          <a:bodyPr wrap="square" lIns="0" tIns="5080" rIns="0" bIns="0" rtlCol="0" vert="horz">
            <a:spAutoFit/>
          </a:bodyPr>
          <a:lstStyle/>
          <a:p>
            <a:pPr algn="just" marL="198120" marR="5080" indent="-186055">
              <a:lnSpc>
                <a:spcPct val="106400"/>
              </a:lnSpc>
              <a:spcBef>
                <a:spcPts val="40"/>
              </a:spcBef>
              <a:buFont typeface="Arial"/>
              <a:buChar char="•"/>
              <a:tabLst>
                <a:tab pos="198755" algn="l"/>
              </a:tabLst>
            </a:pPr>
            <a:r>
              <a:rPr dirty="0" sz="1100" spc="55">
                <a:latin typeface="Meiryo UI"/>
                <a:cs typeface="Meiryo UI"/>
              </a:rPr>
              <a:t>「</a:t>
            </a:r>
            <a:r>
              <a:rPr dirty="0" sz="1100" spc="70">
                <a:latin typeface="Meiryo UI"/>
                <a:cs typeface="Meiryo UI"/>
              </a:rPr>
              <a:t>誰一人取</a:t>
            </a:r>
            <a:r>
              <a:rPr dirty="0" sz="1100" spc="60">
                <a:latin typeface="Meiryo UI"/>
                <a:cs typeface="Meiryo UI"/>
              </a:rPr>
              <a:t>り</a:t>
            </a:r>
            <a:r>
              <a:rPr dirty="0" sz="1100" spc="70">
                <a:latin typeface="Meiryo UI"/>
                <a:cs typeface="Meiryo UI"/>
              </a:rPr>
              <a:t>残す</a:t>
            </a:r>
            <a:r>
              <a:rPr dirty="0" sz="1100" spc="60">
                <a:latin typeface="Meiryo UI"/>
                <a:cs typeface="Meiryo UI"/>
              </a:rPr>
              <a:t>ことな</a:t>
            </a:r>
            <a:r>
              <a:rPr dirty="0" sz="1100" spc="70">
                <a:latin typeface="Meiryo UI"/>
                <a:cs typeface="Meiryo UI"/>
              </a:rPr>
              <a:t>い</a:t>
            </a:r>
            <a:r>
              <a:rPr dirty="0" sz="1100" spc="55">
                <a:latin typeface="Meiryo UI"/>
                <a:cs typeface="Meiryo UI"/>
              </a:rPr>
              <a:t>、</a:t>
            </a:r>
            <a:r>
              <a:rPr dirty="0" sz="1100" spc="70">
                <a:latin typeface="Meiryo UI"/>
                <a:cs typeface="Meiryo UI"/>
              </a:rPr>
              <a:t>公正に個別最適化</a:t>
            </a:r>
            <a:r>
              <a:rPr dirty="0" sz="1100" spc="60">
                <a:latin typeface="Meiryo UI"/>
                <a:cs typeface="Meiryo UI"/>
              </a:rPr>
              <a:t>され</a:t>
            </a:r>
            <a:r>
              <a:rPr dirty="0" sz="1100" spc="70">
                <a:latin typeface="Meiryo UI"/>
                <a:cs typeface="Meiryo UI"/>
              </a:rPr>
              <a:t>た学</a:t>
            </a:r>
            <a:r>
              <a:rPr dirty="0" sz="1100" spc="65">
                <a:latin typeface="Meiryo UI"/>
                <a:cs typeface="Meiryo UI"/>
              </a:rPr>
              <a:t>び</a:t>
            </a:r>
            <a:r>
              <a:rPr dirty="0" sz="1100" spc="55">
                <a:latin typeface="Meiryo UI"/>
                <a:cs typeface="Meiryo UI"/>
              </a:rPr>
              <a:t>」</a:t>
            </a:r>
            <a:r>
              <a:rPr dirty="0" sz="1100" spc="70">
                <a:latin typeface="Meiryo UI"/>
                <a:cs typeface="Meiryo UI"/>
              </a:rPr>
              <a:t>の実現に向けて</a:t>
            </a:r>
            <a:r>
              <a:rPr dirty="0" sz="1100" spc="15">
                <a:latin typeface="Meiryo UI"/>
                <a:cs typeface="Meiryo UI"/>
              </a:rPr>
              <a:t>、 </a:t>
            </a:r>
            <a:r>
              <a:rPr dirty="0" sz="1100" spc="35">
                <a:latin typeface="Meiryo UI"/>
                <a:cs typeface="Meiryo UI"/>
              </a:rPr>
              <a:t>学校現場</a:t>
            </a:r>
            <a:r>
              <a:rPr dirty="0" sz="1100" spc="25">
                <a:latin typeface="Meiryo UI"/>
                <a:cs typeface="Meiryo UI"/>
              </a:rPr>
              <a:t>と</a:t>
            </a:r>
            <a:r>
              <a:rPr dirty="0" sz="1100" spc="35">
                <a:latin typeface="Meiryo UI"/>
                <a:cs typeface="Meiryo UI"/>
              </a:rPr>
              <a:t>企業等</a:t>
            </a:r>
            <a:r>
              <a:rPr dirty="0" sz="1100" spc="25">
                <a:latin typeface="Meiryo UI"/>
                <a:cs typeface="Meiryo UI"/>
              </a:rPr>
              <a:t>と</a:t>
            </a:r>
            <a:r>
              <a:rPr dirty="0" sz="1100" spc="35">
                <a:latin typeface="Meiryo UI"/>
                <a:cs typeface="Meiryo UI"/>
              </a:rPr>
              <a:t>の</a:t>
            </a:r>
            <a:r>
              <a:rPr dirty="0" sz="1100" spc="45">
                <a:latin typeface="Meiryo UI"/>
                <a:cs typeface="Meiryo UI"/>
              </a:rPr>
              <a:t>協</a:t>
            </a:r>
            <a:r>
              <a:rPr dirty="0" sz="1100" spc="35">
                <a:latin typeface="Meiryo UI"/>
                <a:cs typeface="Meiryo UI"/>
              </a:rPr>
              <a:t>働</a:t>
            </a:r>
            <a:r>
              <a:rPr dirty="0" sz="1100" spc="30">
                <a:latin typeface="Meiryo UI"/>
                <a:cs typeface="Meiryo UI"/>
              </a:rPr>
              <a:t>によ</a:t>
            </a:r>
            <a:r>
              <a:rPr dirty="0" sz="1100" spc="25">
                <a:latin typeface="Meiryo UI"/>
                <a:cs typeface="Meiryo UI"/>
              </a:rPr>
              <a:t>り</a:t>
            </a:r>
            <a:r>
              <a:rPr dirty="0" sz="1100" spc="20">
                <a:latin typeface="Meiryo UI"/>
                <a:cs typeface="Meiryo UI"/>
              </a:rPr>
              <a:t>、</a:t>
            </a:r>
            <a:r>
              <a:rPr dirty="0" sz="1100" spc="35">
                <a:latin typeface="Meiryo UI"/>
                <a:cs typeface="Meiryo UI"/>
              </a:rPr>
              <a:t>昨今の技術革</a:t>
            </a:r>
            <a:r>
              <a:rPr dirty="0" sz="1100" spc="45">
                <a:latin typeface="Meiryo UI"/>
                <a:cs typeface="Meiryo UI"/>
              </a:rPr>
              <a:t>新</a:t>
            </a:r>
            <a:r>
              <a:rPr dirty="0" sz="1100" spc="30">
                <a:latin typeface="Meiryo UI"/>
                <a:cs typeface="Meiryo UI"/>
              </a:rPr>
              <a:t>を</a:t>
            </a:r>
            <a:r>
              <a:rPr dirty="0" sz="1100" spc="35">
                <a:latin typeface="Meiryo UI"/>
                <a:cs typeface="Meiryo UI"/>
              </a:rPr>
              <a:t>踏</a:t>
            </a:r>
            <a:r>
              <a:rPr dirty="0" sz="1100" spc="30">
                <a:latin typeface="Meiryo UI"/>
                <a:cs typeface="Meiryo UI"/>
              </a:rPr>
              <a:t>まえ</a:t>
            </a:r>
            <a:r>
              <a:rPr dirty="0" sz="1100" spc="25">
                <a:latin typeface="Meiryo UI"/>
                <a:cs typeface="Meiryo UI"/>
              </a:rPr>
              <a:t>な</a:t>
            </a:r>
            <a:r>
              <a:rPr dirty="0" sz="1100" spc="35">
                <a:latin typeface="Meiryo UI"/>
                <a:cs typeface="Meiryo UI"/>
              </a:rPr>
              <a:t>が</a:t>
            </a:r>
            <a:r>
              <a:rPr dirty="0" sz="1100" spc="25">
                <a:latin typeface="Meiryo UI"/>
                <a:cs typeface="Meiryo UI"/>
              </a:rPr>
              <a:t>ら</a:t>
            </a:r>
            <a:r>
              <a:rPr dirty="0" sz="1100" spc="20">
                <a:latin typeface="Meiryo UI"/>
                <a:cs typeface="Meiryo UI"/>
              </a:rPr>
              <a:t>、</a:t>
            </a:r>
            <a:r>
              <a:rPr dirty="0" sz="1100" spc="35">
                <a:latin typeface="Meiryo UI"/>
                <a:cs typeface="Meiryo UI"/>
              </a:rPr>
              <a:t>学校教</a:t>
            </a:r>
            <a:r>
              <a:rPr dirty="0" sz="1100" spc="25">
                <a:latin typeface="Meiryo UI"/>
                <a:cs typeface="Meiryo UI"/>
              </a:rPr>
              <a:t>育 </a:t>
            </a:r>
            <a:r>
              <a:rPr dirty="0" sz="1100" spc="20">
                <a:latin typeface="Meiryo UI"/>
                <a:cs typeface="Meiryo UI"/>
              </a:rPr>
              <a:t>において</a:t>
            </a:r>
            <a:r>
              <a:rPr dirty="0" sz="1100" spc="25">
                <a:latin typeface="Meiryo UI"/>
                <a:cs typeface="Meiryo UI"/>
              </a:rPr>
              <a:t>効果的</a:t>
            </a:r>
            <a:r>
              <a:rPr dirty="0" sz="1100" spc="20">
                <a:latin typeface="Meiryo UI"/>
                <a:cs typeface="Meiryo UI"/>
              </a:rPr>
              <a:t>に</a:t>
            </a:r>
            <a:r>
              <a:rPr dirty="0" sz="1100" spc="25">
                <a:latin typeface="Meiryo UI"/>
                <a:cs typeface="Meiryo UI"/>
              </a:rPr>
              <a:t>活用</a:t>
            </a:r>
            <a:r>
              <a:rPr dirty="0" sz="1100" spc="20">
                <a:latin typeface="Meiryo UI"/>
                <a:cs typeface="Meiryo UI"/>
              </a:rPr>
              <a:t>でき</a:t>
            </a:r>
            <a:r>
              <a:rPr dirty="0" sz="1100" spc="35">
                <a:latin typeface="Meiryo UI"/>
                <a:cs typeface="Meiryo UI"/>
              </a:rPr>
              <a:t>る</a:t>
            </a:r>
            <a:r>
              <a:rPr dirty="0" sz="1100" spc="25">
                <a:latin typeface="Meiryo UI"/>
                <a:cs typeface="Meiryo UI"/>
              </a:rPr>
              <a:t>先</a:t>
            </a:r>
            <a:r>
              <a:rPr dirty="0" sz="1100" spc="35">
                <a:latin typeface="Meiryo UI"/>
                <a:cs typeface="Meiryo UI"/>
              </a:rPr>
              <a:t>端</a:t>
            </a:r>
            <a:r>
              <a:rPr dirty="0" sz="1100" spc="25">
                <a:latin typeface="Meiryo UI"/>
                <a:cs typeface="Meiryo UI"/>
              </a:rPr>
              <a:t>技</a:t>
            </a:r>
            <a:r>
              <a:rPr dirty="0" sz="1100" spc="35">
                <a:latin typeface="Meiryo UI"/>
                <a:cs typeface="Meiryo UI"/>
              </a:rPr>
              <a:t>術</a:t>
            </a:r>
            <a:r>
              <a:rPr dirty="0" sz="1100" spc="20">
                <a:latin typeface="Meiryo UI"/>
                <a:cs typeface="Meiryo UI"/>
              </a:rPr>
              <a:t>の</a:t>
            </a:r>
            <a:r>
              <a:rPr dirty="0" sz="1100" spc="35">
                <a:latin typeface="Meiryo UI"/>
                <a:cs typeface="Meiryo UI"/>
              </a:rPr>
              <a:t>導</a:t>
            </a:r>
            <a:r>
              <a:rPr dirty="0" sz="1100" spc="25">
                <a:latin typeface="Meiryo UI"/>
                <a:cs typeface="Meiryo UI"/>
              </a:rPr>
              <a:t>入</a:t>
            </a:r>
            <a:r>
              <a:rPr dirty="0" sz="1100" spc="-20">
                <a:latin typeface="Meiryo UI"/>
                <a:cs typeface="Meiryo UI"/>
              </a:rPr>
              <a:t>・</a:t>
            </a:r>
            <a:r>
              <a:rPr dirty="0" sz="1100" spc="35">
                <a:latin typeface="Meiryo UI"/>
                <a:cs typeface="Meiryo UI"/>
              </a:rPr>
              <a:t>活</a:t>
            </a:r>
            <a:r>
              <a:rPr dirty="0" sz="1100" spc="25">
                <a:latin typeface="Meiryo UI"/>
                <a:cs typeface="Meiryo UI"/>
              </a:rPr>
              <a:t>用</a:t>
            </a:r>
            <a:r>
              <a:rPr dirty="0" sz="1100" spc="20">
                <a:latin typeface="Meiryo UI"/>
                <a:cs typeface="Meiryo UI"/>
              </a:rPr>
              <a:t>に</a:t>
            </a:r>
            <a:r>
              <a:rPr dirty="0" sz="1100" spc="30">
                <a:latin typeface="Meiryo UI"/>
                <a:cs typeface="Meiryo UI"/>
              </a:rPr>
              <a:t>つ</a:t>
            </a:r>
            <a:r>
              <a:rPr dirty="0" sz="1100" spc="20">
                <a:latin typeface="Meiryo UI"/>
                <a:cs typeface="Meiryo UI"/>
              </a:rPr>
              <a:t>い</a:t>
            </a:r>
            <a:r>
              <a:rPr dirty="0" sz="1100" spc="30">
                <a:latin typeface="Meiryo UI"/>
                <a:cs typeface="Meiryo UI"/>
              </a:rPr>
              <a:t>て</a:t>
            </a:r>
            <a:r>
              <a:rPr dirty="0" sz="1100" spc="25">
                <a:latin typeface="Meiryo UI"/>
                <a:cs typeface="Meiryo UI"/>
              </a:rPr>
              <a:t>実証</a:t>
            </a:r>
            <a:r>
              <a:rPr dirty="0" sz="1100" spc="30">
                <a:latin typeface="Meiryo UI"/>
                <a:cs typeface="Meiryo UI"/>
              </a:rPr>
              <a:t>を</a:t>
            </a:r>
            <a:r>
              <a:rPr dirty="0" sz="1100" spc="25">
                <a:latin typeface="Meiryo UI"/>
                <a:cs typeface="Meiryo UI"/>
              </a:rPr>
              <a:t>行う</a:t>
            </a:r>
            <a:r>
              <a:rPr dirty="0" sz="1100" spc="15">
                <a:latin typeface="Meiryo UI"/>
                <a:cs typeface="Meiryo UI"/>
              </a:rPr>
              <a:t>。</a:t>
            </a:r>
            <a:endParaRPr sz="1100">
              <a:latin typeface="Meiryo UI"/>
              <a:cs typeface="Meiryo UI"/>
            </a:endParaRPr>
          </a:p>
          <a:p>
            <a:pPr algn="just" marL="198120" marR="6985" indent="-186055">
              <a:lnSpc>
                <a:spcPct val="106400"/>
              </a:lnSpc>
              <a:buFont typeface="Arial"/>
              <a:buChar char="•"/>
              <a:tabLst>
                <a:tab pos="198755" algn="l"/>
              </a:tabLst>
            </a:pPr>
            <a:r>
              <a:rPr dirty="0" sz="1100" spc="60">
                <a:latin typeface="Meiryo UI"/>
                <a:cs typeface="Meiryo UI"/>
              </a:rPr>
              <a:t>学習</a:t>
            </a:r>
            <a:r>
              <a:rPr dirty="0" sz="1100" spc="45">
                <a:latin typeface="Meiryo UI"/>
                <a:cs typeface="Meiryo UI"/>
              </a:rPr>
              <a:t>指</a:t>
            </a:r>
            <a:r>
              <a:rPr dirty="0" sz="1100" spc="60">
                <a:latin typeface="Meiryo UI"/>
                <a:cs typeface="Meiryo UI"/>
              </a:rPr>
              <a:t>導</a:t>
            </a:r>
            <a:r>
              <a:rPr dirty="0" sz="1100" spc="45">
                <a:latin typeface="Meiryo UI"/>
                <a:cs typeface="Meiryo UI"/>
              </a:rPr>
              <a:t>、</a:t>
            </a:r>
            <a:r>
              <a:rPr dirty="0" sz="1100" spc="60">
                <a:latin typeface="Meiryo UI"/>
                <a:cs typeface="Meiryo UI"/>
              </a:rPr>
              <a:t>生徒指導</a:t>
            </a:r>
            <a:r>
              <a:rPr dirty="0" sz="1100" spc="45">
                <a:latin typeface="Meiryo UI"/>
                <a:cs typeface="Meiryo UI"/>
              </a:rPr>
              <a:t>、</a:t>
            </a:r>
            <a:r>
              <a:rPr dirty="0" sz="1100" spc="60">
                <a:latin typeface="Meiryo UI"/>
                <a:cs typeface="Meiryo UI"/>
              </a:rPr>
              <a:t>管理運</a:t>
            </a:r>
            <a:r>
              <a:rPr dirty="0" sz="1100" spc="45">
                <a:latin typeface="Meiryo UI"/>
                <a:cs typeface="Meiryo UI"/>
              </a:rPr>
              <a:t>営</a:t>
            </a:r>
            <a:r>
              <a:rPr dirty="0" sz="1100" spc="60">
                <a:latin typeface="Meiryo UI"/>
                <a:cs typeface="Meiryo UI"/>
              </a:rPr>
              <a:t>等</a:t>
            </a:r>
            <a:r>
              <a:rPr dirty="0" sz="1100" spc="45">
                <a:latin typeface="Meiryo UI"/>
                <a:cs typeface="Meiryo UI"/>
              </a:rPr>
              <a:t>、</a:t>
            </a:r>
            <a:r>
              <a:rPr dirty="0" sz="1100" spc="60">
                <a:latin typeface="Meiryo UI"/>
                <a:cs typeface="Meiryo UI"/>
              </a:rPr>
              <a:t>学校全体</a:t>
            </a:r>
            <a:r>
              <a:rPr dirty="0" sz="1100" spc="45">
                <a:latin typeface="Meiryo UI"/>
                <a:cs typeface="Meiryo UI"/>
              </a:rPr>
              <a:t>に</a:t>
            </a:r>
            <a:r>
              <a:rPr dirty="0" sz="1100" spc="55">
                <a:latin typeface="Meiryo UI"/>
                <a:cs typeface="Meiryo UI"/>
              </a:rPr>
              <a:t>お</a:t>
            </a:r>
            <a:r>
              <a:rPr dirty="0" sz="1100" spc="45">
                <a:latin typeface="Meiryo UI"/>
                <a:cs typeface="Meiryo UI"/>
              </a:rPr>
              <a:t>い</a:t>
            </a:r>
            <a:r>
              <a:rPr dirty="0" sz="1100" spc="55">
                <a:latin typeface="Meiryo UI"/>
                <a:cs typeface="Meiryo UI"/>
              </a:rPr>
              <a:t>て</a:t>
            </a:r>
            <a:r>
              <a:rPr dirty="0" sz="1100" spc="60">
                <a:latin typeface="Meiryo UI"/>
                <a:cs typeface="Meiryo UI"/>
              </a:rPr>
              <a:t>先端技</a:t>
            </a:r>
            <a:r>
              <a:rPr dirty="0" sz="1100" spc="45">
                <a:latin typeface="Meiryo UI"/>
                <a:cs typeface="Meiryo UI"/>
              </a:rPr>
              <a:t>術</a:t>
            </a:r>
            <a:r>
              <a:rPr dirty="0" sz="1100" spc="55">
                <a:latin typeface="Meiryo UI"/>
                <a:cs typeface="Meiryo UI"/>
              </a:rPr>
              <a:t>を</a:t>
            </a:r>
            <a:r>
              <a:rPr dirty="0" sz="1100" spc="45">
                <a:latin typeface="Meiryo UI"/>
                <a:cs typeface="Meiryo UI"/>
              </a:rPr>
              <a:t>活</a:t>
            </a:r>
            <a:r>
              <a:rPr dirty="0" sz="1100" spc="60">
                <a:latin typeface="Meiryo UI"/>
                <a:cs typeface="Meiryo UI"/>
              </a:rPr>
              <a:t>用</a:t>
            </a:r>
            <a:r>
              <a:rPr dirty="0" sz="1100" spc="55">
                <a:latin typeface="Meiryo UI"/>
                <a:cs typeface="Meiryo UI"/>
              </a:rPr>
              <a:t>し</a:t>
            </a:r>
            <a:r>
              <a:rPr dirty="0" sz="1100" spc="20">
                <a:latin typeface="Meiryo UI"/>
                <a:cs typeface="Meiryo UI"/>
              </a:rPr>
              <a:t>た </a:t>
            </a:r>
            <a:r>
              <a:rPr dirty="0" sz="1100" spc="95">
                <a:latin typeface="Meiryo UI"/>
                <a:cs typeface="Meiryo UI"/>
              </a:rPr>
              <a:t>事例</a:t>
            </a:r>
            <a:r>
              <a:rPr dirty="0" sz="1100" spc="90">
                <a:latin typeface="Meiryo UI"/>
                <a:cs typeface="Meiryo UI"/>
              </a:rPr>
              <a:t>を</a:t>
            </a:r>
            <a:r>
              <a:rPr dirty="0" sz="1100" spc="95">
                <a:latin typeface="Meiryo UI"/>
                <a:cs typeface="Meiryo UI"/>
              </a:rPr>
              <a:t>創出する</a:t>
            </a:r>
            <a:r>
              <a:rPr dirty="0" sz="1100" spc="85">
                <a:latin typeface="Meiryo UI"/>
                <a:cs typeface="Meiryo UI"/>
              </a:rPr>
              <a:t>とと</a:t>
            </a:r>
            <a:r>
              <a:rPr dirty="0" sz="1100" spc="95">
                <a:latin typeface="Meiryo UI"/>
                <a:cs typeface="Meiryo UI"/>
              </a:rPr>
              <a:t>も</a:t>
            </a:r>
            <a:r>
              <a:rPr dirty="0" sz="1100" spc="90">
                <a:latin typeface="Meiryo UI"/>
                <a:cs typeface="Meiryo UI"/>
              </a:rPr>
              <a:t>に、</a:t>
            </a:r>
            <a:r>
              <a:rPr dirty="0" sz="1100" spc="95">
                <a:latin typeface="Meiryo UI"/>
                <a:cs typeface="Meiryo UI"/>
              </a:rPr>
              <a:t>学校教育の</a:t>
            </a:r>
            <a:r>
              <a:rPr dirty="0" sz="1100" spc="105">
                <a:latin typeface="Meiryo UI"/>
                <a:cs typeface="Meiryo UI"/>
              </a:rPr>
              <a:t>中</a:t>
            </a:r>
            <a:r>
              <a:rPr dirty="0" sz="1100" spc="95">
                <a:latin typeface="Meiryo UI"/>
                <a:cs typeface="Meiryo UI"/>
              </a:rPr>
              <a:t>で先端</a:t>
            </a:r>
            <a:r>
              <a:rPr dirty="0" sz="1100" spc="105">
                <a:latin typeface="Meiryo UI"/>
                <a:cs typeface="Meiryo UI"/>
              </a:rPr>
              <a:t>技</a:t>
            </a:r>
            <a:r>
              <a:rPr dirty="0" sz="1100" spc="95">
                <a:latin typeface="Meiryo UI"/>
                <a:cs typeface="Meiryo UI"/>
              </a:rPr>
              <a:t>術が効果的</a:t>
            </a:r>
            <a:r>
              <a:rPr dirty="0" sz="1100" spc="90">
                <a:latin typeface="Meiryo UI"/>
                <a:cs typeface="Meiryo UI"/>
              </a:rPr>
              <a:t>に</a:t>
            </a:r>
            <a:r>
              <a:rPr dirty="0" sz="1100" spc="105">
                <a:latin typeface="Meiryo UI"/>
                <a:cs typeface="Meiryo UI"/>
              </a:rPr>
              <a:t>作</a:t>
            </a:r>
            <a:r>
              <a:rPr dirty="0" sz="1100" spc="95">
                <a:latin typeface="Meiryo UI"/>
                <a:cs typeface="Meiryo UI"/>
              </a:rPr>
              <a:t>用する</a:t>
            </a:r>
            <a:r>
              <a:rPr dirty="0" sz="1100" spc="15">
                <a:latin typeface="Meiryo UI"/>
                <a:cs typeface="Meiryo UI"/>
              </a:rPr>
              <a:t>と </a:t>
            </a:r>
            <a:r>
              <a:rPr dirty="0" sz="1100" spc="25">
                <a:latin typeface="Meiryo UI"/>
                <a:cs typeface="Meiryo UI"/>
              </a:rPr>
              <a:t>考</a:t>
            </a:r>
            <a:r>
              <a:rPr dirty="0" sz="1100" spc="20">
                <a:latin typeface="Meiryo UI"/>
                <a:cs typeface="Meiryo UI"/>
              </a:rPr>
              <a:t>え</a:t>
            </a:r>
            <a:r>
              <a:rPr dirty="0" sz="1100" spc="15">
                <a:latin typeface="Meiryo UI"/>
                <a:cs typeface="Meiryo UI"/>
              </a:rPr>
              <a:t>られ</a:t>
            </a:r>
            <a:r>
              <a:rPr dirty="0" sz="1100" spc="20">
                <a:latin typeface="Meiryo UI"/>
                <a:cs typeface="Meiryo UI"/>
              </a:rPr>
              <a:t>る</a:t>
            </a:r>
            <a:r>
              <a:rPr dirty="0" sz="1100" spc="25">
                <a:latin typeface="Meiryo UI"/>
                <a:cs typeface="Meiryo UI"/>
              </a:rPr>
              <a:t>場面</a:t>
            </a:r>
            <a:r>
              <a:rPr dirty="0" sz="1100" spc="10">
                <a:latin typeface="Meiryo UI"/>
                <a:cs typeface="Meiryo UI"/>
              </a:rPr>
              <a:t>と</a:t>
            </a:r>
            <a:r>
              <a:rPr dirty="0" sz="1100" spc="15">
                <a:latin typeface="Meiryo UI"/>
                <a:cs typeface="Meiryo UI"/>
              </a:rPr>
              <a:t>そ</a:t>
            </a:r>
            <a:r>
              <a:rPr dirty="0" sz="1100" spc="20">
                <a:latin typeface="Meiryo UI"/>
                <a:cs typeface="Meiryo UI"/>
              </a:rPr>
              <a:t>の</a:t>
            </a:r>
            <a:r>
              <a:rPr dirty="0" sz="1100" spc="25">
                <a:latin typeface="Meiryo UI"/>
                <a:cs typeface="Meiryo UI"/>
              </a:rPr>
              <a:t>実</a:t>
            </a:r>
            <a:r>
              <a:rPr dirty="0" sz="1100" spc="35">
                <a:latin typeface="Meiryo UI"/>
                <a:cs typeface="Meiryo UI"/>
              </a:rPr>
              <a:t>施</a:t>
            </a:r>
            <a:r>
              <a:rPr dirty="0" sz="1100" spc="25">
                <a:latin typeface="Meiryo UI"/>
                <a:cs typeface="Meiryo UI"/>
              </a:rPr>
              <a:t>方</a:t>
            </a:r>
            <a:r>
              <a:rPr dirty="0" sz="1100" spc="35">
                <a:latin typeface="Meiryo UI"/>
                <a:cs typeface="Meiryo UI"/>
              </a:rPr>
              <a:t>法</a:t>
            </a:r>
            <a:r>
              <a:rPr dirty="0" sz="1100" spc="25">
                <a:latin typeface="Meiryo UI"/>
                <a:cs typeface="Meiryo UI"/>
              </a:rPr>
              <a:t>等</a:t>
            </a:r>
            <a:r>
              <a:rPr dirty="0" sz="1100" spc="20">
                <a:latin typeface="Meiryo UI"/>
                <a:cs typeface="Meiryo UI"/>
              </a:rPr>
              <a:t>を</a:t>
            </a:r>
            <a:r>
              <a:rPr dirty="0" sz="1100" spc="35">
                <a:latin typeface="Meiryo UI"/>
                <a:cs typeface="Meiryo UI"/>
              </a:rPr>
              <a:t>整</a:t>
            </a:r>
            <a:r>
              <a:rPr dirty="0" sz="1100" spc="25">
                <a:latin typeface="Meiryo UI"/>
                <a:cs typeface="Meiryo UI"/>
              </a:rPr>
              <a:t>理</a:t>
            </a:r>
            <a:r>
              <a:rPr dirty="0" sz="1100" spc="20">
                <a:latin typeface="Meiryo UI"/>
                <a:cs typeface="Meiryo UI"/>
              </a:rPr>
              <a:t>す</a:t>
            </a:r>
            <a:r>
              <a:rPr dirty="0" sz="1100" spc="35">
                <a:latin typeface="Meiryo UI"/>
                <a:cs typeface="Meiryo UI"/>
              </a:rPr>
              <a:t>る</a:t>
            </a:r>
            <a:r>
              <a:rPr dirty="0" sz="1100" spc="15">
                <a:latin typeface="Meiryo UI"/>
                <a:cs typeface="Meiryo UI"/>
              </a:rPr>
              <a:t>。</a:t>
            </a:r>
            <a:endParaRPr sz="1100">
              <a:latin typeface="Meiryo UI"/>
              <a:cs typeface="Meiryo UI"/>
            </a:endParaRPr>
          </a:p>
        </p:txBody>
      </p:sp>
      <p:grpSp>
        <p:nvGrpSpPr>
          <p:cNvPr id="6" name="object 6"/>
          <p:cNvGrpSpPr/>
          <p:nvPr/>
        </p:nvGrpSpPr>
        <p:grpSpPr>
          <a:xfrm>
            <a:off x="332231" y="4861559"/>
            <a:ext cx="10104120" cy="2557780"/>
            <a:chOff x="332231" y="4861559"/>
            <a:chExt cx="10104120" cy="2557780"/>
          </a:xfrm>
        </p:grpSpPr>
        <p:sp>
          <p:nvSpPr>
            <p:cNvPr id="7" name="object 7"/>
            <p:cNvSpPr/>
            <p:nvPr/>
          </p:nvSpPr>
          <p:spPr>
            <a:xfrm>
              <a:off x="5530596" y="4861559"/>
              <a:ext cx="4852670" cy="904240"/>
            </a:xfrm>
            <a:custGeom>
              <a:avLst/>
              <a:gdLst/>
              <a:ahLst/>
              <a:cxnLst/>
              <a:rect l="l" t="t" r="r" b="b"/>
              <a:pathLst>
                <a:path w="4852670" h="904239">
                  <a:moveTo>
                    <a:pt x="0" y="903732"/>
                  </a:moveTo>
                  <a:lnTo>
                    <a:pt x="4852415" y="903732"/>
                  </a:lnTo>
                  <a:lnTo>
                    <a:pt x="4852415" y="0"/>
                  </a:lnTo>
                  <a:lnTo>
                    <a:pt x="0" y="0"/>
                  </a:lnTo>
                  <a:lnTo>
                    <a:pt x="0" y="903732"/>
                  </a:lnTo>
                  <a:close/>
                </a:path>
              </a:pathLst>
            </a:custGeom>
            <a:solidFill>
              <a:srgbClr val="BADBFD"/>
            </a:solidFill>
          </p:spPr>
          <p:txBody>
            <a:bodyPr wrap="square" lIns="0" tIns="0" rIns="0" bIns="0" rtlCol="0"/>
            <a:lstStyle/>
            <a:p/>
          </p:txBody>
        </p:sp>
        <p:sp>
          <p:nvSpPr>
            <p:cNvPr id="8" name="object 8"/>
            <p:cNvSpPr/>
            <p:nvPr/>
          </p:nvSpPr>
          <p:spPr>
            <a:xfrm>
              <a:off x="332231" y="6653789"/>
              <a:ext cx="10104120" cy="765175"/>
            </a:xfrm>
            <a:custGeom>
              <a:avLst/>
              <a:gdLst/>
              <a:ahLst/>
              <a:cxnLst/>
              <a:rect l="l" t="t" r="r" b="b"/>
              <a:pathLst>
                <a:path w="10104120" h="765175">
                  <a:moveTo>
                    <a:pt x="10082784" y="0"/>
                  </a:moveTo>
                  <a:lnTo>
                    <a:pt x="21335" y="0"/>
                  </a:lnTo>
                  <a:lnTo>
                    <a:pt x="12858" y="1833"/>
                  </a:lnTo>
                  <a:lnTo>
                    <a:pt x="6096" y="6667"/>
                  </a:lnTo>
                  <a:lnTo>
                    <a:pt x="1619" y="13501"/>
                  </a:lnTo>
                  <a:lnTo>
                    <a:pt x="0" y="21335"/>
                  </a:lnTo>
                  <a:lnTo>
                    <a:pt x="0" y="745235"/>
                  </a:lnTo>
                  <a:lnTo>
                    <a:pt x="1619" y="752832"/>
                  </a:lnTo>
                  <a:lnTo>
                    <a:pt x="6096" y="759142"/>
                  </a:lnTo>
                  <a:lnTo>
                    <a:pt x="12858" y="763452"/>
                  </a:lnTo>
                  <a:lnTo>
                    <a:pt x="21335" y="765047"/>
                  </a:lnTo>
                  <a:lnTo>
                    <a:pt x="10082784" y="765047"/>
                  </a:lnTo>
                  <a:lnTo>
                    <a:pt x="10091261" y="763452"/>
                  </a:lnTo>
                  <a:lnTo>
                    <a:pt x="10098024" y="759142"/>
                  </a:lnTo>
                  <a:lnTo>
                    <a:pt x="10102500" y="752832"/>
                  </a:lnTo>
                  <a:lnTo>
                    <a:pt x="10104120" y="745235"/>
                  </a:lnTo>
                  <a:lnTo>
                    <a:pt x="41147" y="745235"/>
                  </a:lnTo>
                  <a:lnTo>
                    <a:pt x="21336" y="725423"/>
                  </a:lnTo>
                  <a:lnTo>
                    <a:pt x="41147" y="725423"/>
                  </a:lnTo>
                  <a:lnTo>
                    <a:pt x="41147" y="41147"/>
                  </a:lnTo>
                  <a:lnTo>
                    <a:pt x="21335" y="41147"/>
                  </a:lnTo>
                  <a:lnTo>
                    <a:pt x="41147" y="21335"/>
                  </a:lnTo>
                  <a:lnTo>
                    <a:pt x="10104120" y="21335"/>
                  </a:lnTo>
                  <a:lnTo>
                    <a:pt x="10102500" y="13501"/>
                  </a:lnTo>
                  <a:lnTo>
                    <a:pt x="10098024" y="6667"/>
                  </a:lnTo>
                  <a:lnTo>
                    <a:pt x="10091261" y="1833"/>
                  </a:lnTo>
                  <a:lnTo>
                    <a:pt x="10082784" y="0"/>
                  </a:lnTo>
                  <a:close/>
                </a:path>
                <a:path w="10104120" h="765175">
                  <a:moveTo>
                    <a:pt x="41147" y="725423"/>
                  </a:moveTo>
                  <a:lnTo>
                    <a:pt x="21336" y="725423"/>
                  </a:lnTo>
                  <a:lnTo>
                    <a:pt x="41147" y="745235"/>
                  </a:lnTo>
                  <a:lnTo>
                    <a:pt x="41147" y="725423"/>
                  </a:lnTo>
                  <a:close/>
                </a:path>
                <a:path w="10104120" h="765175">
                  <a:moveTo>
                    <a:pt x="10062972" y="725423"/>
                  </a:moveTo>
                  <a:lnTo>
                    <a:pt x="41147" y="725423"/>
                  </a:lnTo>
                  <a:lnTo>
                    <a:pt x="41147" y="745235"/>
                  </a:lnTo>
                  <a:lnTo>
                    <a:pt x="10062972" y="745235"/>
                  </a:lnTo>
                  <a:lnTo>
                    <a:pt x="10062972" y="725423"/>
                  </a:lnTo>
                  <a:close/>
                </a:path>
                <a:path w="10104120" h="765175">
                  <a:moveTo>
                    <a:pt x="10062972" y="21335"/>
                  </a:moveTo>
                  <a:lnTo>
                    <a:pt x="10062972" y="745235"/>
                  </a:lnTo>
                  <a:lnTo>
                    <a:pt x="10082784" y="725423"/>
                  </a:lnTo>
                  <a:lnTo>
                    <a:pt x="10104120" y="725423"/>
                  </a:lnTo>
                  <a:lnTo>
                    <a:pt x="10104120" y="41147"/>
                  </a:lnTo>
                  <a:lnTo>
                    <a:pt x="10082784" y="41147"/>
                  </a:lnTo>
                  <a:lnTo>
                    <a:pt x="10062972" y="21335"/>
                  </a:lnTo>
                  <a:close/>
                </a:path>
                <a:path w="10104120" h="765175">
                  <a:moveTo>
                    <a:pt x="10104120" y="725423"/>
                  </a:moveTo>
                  <a:lnTo>
                    <a:pt x="10082784" y="725423"/>
                  </a:lnTo>
                  <a:lnTo>
                    <a:pt x="10062972" y="745235"/>
                  </a:lnTo>
                  <a:lnTo>
                    <a:pt x="10104120" y="745235"/>
                  </a:lnTo>
                  <a:lnTo>
                    <a:pt x="10104120" y="725423"/>
                  </a:lnTo>
                  <a:close/>
                </a:path>
                <a:path w="10104120" h="765175">
                  <a:moveTo>
                    <a:pt x="41147" y="21335"/>
                  </a:moveTo>
                  <a:lnTo>
                    <a:pt x="21335" y="41147"/>
                  </a:lnTo>
                  <a:lnTo>
                    <a:pt x="41147" y="41147"/>
                  </a:lnTo>
                  <a:lnTo>
                    <a:pt x="41147" y="21335"/>
                  </a:lnTo>
                  <a:close/>
                </a:path>
                <a:path w="10104120" h="765175">
                  <a:moveTo>
                    <a:pt x="10062972" y="21335"/>
                  </a:moveTo>
                  <a:lnTo>
                    <a:pt x="41147" y="21335"/>
                  </a:lnTo>
                  <a:lnTo>
                    <a:pt x="41147" y="41147"/>
                  </a:lnTo>
                  <a:lnTo>
                    <a:pt x="10062972" y="41147"/>
                  </a:lnTo>
                  <a:lnTo>
                    <a:pt x="10062972" y="21335"/>
                  </a:lnTo>
                  <a:close/>
                </a:path>
                <a:path w="10104120" h="765175">
                  <a:moveTo>
                    <a:pt x="10104120" y="21335"/>
                  </a:moveTo>
                  <a:lnTo>
                    <a:pt x="10062972" y="21335"/>
                  </a:lnTo>
                  <a:lnTo>
                    <a:pt x="10082784" y="41147"/>
                  </a:lnTo>
                  <a:lnTo>
                    <a:pt x="10104120" y="41147"/>
                  </a:lnTo>
                  <a:lnTo>
                    <a:pt x="10104120" y="21335"/>
                  </a:lnTo>
                  <a:close/>
                </a:path>
              </a:pathLst>
            </a:custGeom>
            <a:solidFill>
              <a:srgbClr val="FF4F1D"/>
            </a:solidFill>
          </p:spPr>
          <p:txBody>
            <a:bodyPr wrap="square" lIns="0" tIns="0" rIns="0" bIns="0" rtlCol="0"/>
            <a:lstStyle/>
            <a:p/>
          </p:txBody>
        </p:sp>
      </p:grpSp>
      <p:sp>
        <p:nvSpPr>
          <p:cNvPr id="9" name="object 9"/>
          <p:cNvSpPr/>
          <p:nvPr/>
        </p:nvSpPr>
        <p:spPr>
          <a:xfrm>
            <a:off x="312420" y="1905000"/>
            <a:ext cx="4843780" cy="250190"/>
          </a:xfrm>
          <a:custGeom>
            <a:avLst/>
            <a:gdLst/>
            <a:ahLst/>
            <a:cxnLst/>
            <a:rect l="l" t="t" r="r" b="b"/>
            <a:pathLst>
              <a:path w="4843780" h="250189">
                <a:moveTo>
                  <a:pt x="4843272" y="0"/>
                </a:moveTo>
                <a:lnTo>
                  <a:pt x="0" y="0"/>
                </a:lnTo>
                <a:lnTo>
                  <a:pt x="0" y="249936"/>
                </a:lnTo>
                <a:lnTo>
                  <a:pt x="4843272" y="249936"/>
                </a:lnTo>
                <a:lnTo>
                  <a:pt x="4843272" y="0"/>
                </a:lnTo>
                <a:close/>
              </a:path>
            </a:pathLst>
          </a:custGeom>
          <a:solidFill>
            <a:srgbClr val="024FA1"/>
          </a:solidFill>
        </p:spPr>
        <p:txBody>
          <a:bodyPr wrap="square" lIns="0" tIns="0" rIns="0" bIns="0" rtlCol="0"/>
          <a:lstStyle/>
          <a:p/>
        </p:txBody>
      </p:sp>
      <p:sp>
        <p:nvSpPr>
          <p:cNvPr id="10" name="object 10"/>
          <p:cNvSpPr txBox="1"/>
          <p:nvPr/>
        </p:nvSpPr>
        <p:spPr>
          <a:xfrm>
            <a:off x="398779" y="1919732"/>
            <a:ext cx="2823845" cy="207010"/>
          </a:xfrm>
          <a:prstGeom prst="rect">
            <a:avLst/>
          </a:prstGeom>
        </p:spPr>
        <p:txBody>
          <a:bodyPr wrap="square" lIns="0" tIns="17145" rIns="0" bIns="0" rtlCol="0" vert="horz">
            <a:spAutoFit/>
          </a:bodyPr>
          <a:lstStyle/>
          <a:p>
            <a:pPr marL="262255" indent="-250190">
              <a:lnSpc>
                <a:spcPct val="100000"/>
              </a:lnSpc>
              <a:spcBef>
                <a:spcPts val="135"/>
              </a:spcBef>
              <a:buChar char="○"/>
              <a:tabLst>
                <a:tab pos="262890" algn="l"/>
              </a:tabLst>
            </a:pPr>
            <a:r>
              <a:rPr dirty="0" sz="1150" spc="35">
                <a:solidFill>
                  <a:srgbClr val="FFFFFF"/>
                </a:solidFill>
                <a:latin typeface="MS UI Gothic"/>
                <a:cs typeface="MS UI Gothic"/>
              </a:rPr>
              <a:t>先端技術</a:t>
            </a:r>
            <a:r>
              <a:rPr dirty="0" sz="1150" spc="245">
                <a:solidFill>
                  <a:srgbClr val="FFFFFF"/>
                </a:solidFill>
                <a:latin typeface="MS UI Gothic"/>
                <a:cs typeface="MS UI Gothic"/>
              </a:rPr>
              <a:t>の</a:t>
            </a:r>
            <a:r>
              <a:rPr dirty="0" sz="1150" spc="35">
                <a:solidFill>
                  <a:srgbClr val="FFFFFF"/>
                </a:solidFill>
                <a:latin typeface="MS UI Gothic"/>
                <a:cs typeface="MS UI Gothic"/>
              </a:rPr>
              <a:t>効果的</a:t>
            </a:r>
            <a:r>
              <a:rPr dirty="0" sz="1150" spc="80">
                <a:solidFill>
                  <a:srgbClr val="FFFFFF"/>
                </a:solidFill>
                <a:latin typeface="MS UI Gothic"/>
                <a:cs typeface="MS UI Gothic"/>
              </a:rPr>
              <a:t>な</a:t>
            </a:r>
            <a:r>
              <a:rPr dirty="0" sz="1150" spc="35">
                <a:solidFill>
                  <a:srgbClr val="FFFFFF"/>
                </a:solidFill>
                <a:latin typeface="MS UI Gothic"/>
                <a:cs typeface="MS UI Gothic"/>
              </a:rPr>
              <a:t>活用</a:t>
            </a:r>
            <a:r>
              <a:rPr dirty="0" sz="1150" spc="484">
                <a:solidFill>
                  <a:srgbClr val="FFFFFF"/>
                </a:solidFill>
                <a:latin typeface="MS UI Gothic"/>
                <a:cs typeface="MS UI Gothic"/>
              </a:rPr>
              <a:t>に</a:t>
            </a:r>
            <a:r>
              <a:rPr dirty="0" sz="1150" spc="35">
                <a:solidFill>
                  <a:srgbClr val="FFFFFF"/>
                </a:solidFill>
                <a:latin typeface="MS UI Gothic"/>
                <a:cs typeface="MS UI Gothic"/>
              </a:rPr>
              <a:t>関</a:t>
            </a:r>
            <a:r>
              <a:rPr dirty="0" sz="1150" spc="160">
                <a:solidFill>
                  <a:srgbClr val="FFFFFF"/>
                </a:solidFill>
                <a:latin typeface="MS UI Gothic"/>
                <a:cs typeface="MS UI Gothic"/>
              </a:rPr>
              <a:t>す</a:t>
            </a:r>
            <a:r>
              <a:rPr dirty="0" sz="1150" spc="135">
                <a:solidFill>
                  <a:srgbClr val="FFFFFF"/>
                </a:solidFill>
                <a:latin typeface="MS UI Gothic"/>
                <a:cs typeface="MS UI Gothic"/>
              </a:rPr>
              <a:t>る</a:t>
            </a:r>
            <a:r>
              <a:rPr dirty="0" sz="1150" spc="35">
                <a:solidFill>
                  <a:srgbClr val="FFFFFF"/>
                </a:solidFill>
                <a:latin typeface="MS UI Gothic"/>
                <a:cs typeface="MS UI Gothic"/>
              </a:rPr>
              <a:t>実証</a:t>
            </a:r>
            <a:endParaRPr sz="1150">
              <a:latin typeface="MS UI Gothic"/>
              <a:cs typeface="MS UI Gothic"/>
            </a:endParaRPr>
          </a:p>
        </p:txBody>
      </p:sp>
      <p:sp>
        <p:nvSpPr>
          <p:cNvPr id="11" name="object 11"/>
          <p:cNvSpPr/>
          <p:nvPr/>
        </p:nvSpPr>
        <p:spPr>
          <a:xfrm>
            <a:off x="1251203" y="830580"/>
            <a:ext cx="9211310" cy="1010919"/>
          </a:xfrm>
          <a:custGeom>
            <a:avLst/>
            <a:gdLst/>
            <a:ahLst/>
            <a:cxnLst/>
            <a:rect l="l" t="t" r="r" b="b"/>
            <a:pathLst>
              <a:path w="9211310" h="1010919">
                <a:moveTo>
                  <a:pt x="9211056" y="0"/>
                </a:moveTo>
                <a:lnTo>
                  <a:pt x="0" y="0"/>
                </a:lnTo>
                <a:lnTo>
                  <a:pt x="0" y="1010412"/>
                </a:lnTo>
                <a:lnTo>
                  <a:pt x="9211056" y="1010412"/>
                </a:lnTo>
                <a:lnTo>
                  <a:pt x="9211056" y="0"/>
                </a:lnTo>
                <a:close/>
              </a:path>
            </a:pathLst>
          </a:custGeom>
          <a:solidFill>
            <a:srgbClr val="E6F2FF"/>
          </a:solidFill>
        </p:spPr>
        <p:txBody>
          <a:bodyPr wrap="square" lIns="0" tIns="0" rIns="0" bIns="0" rtlCol="0"/>
          <a:lstStyle/>
          <a:p/>
        </p:txBody>
      </p:sp>
      <p:sp>
        <p:nvSpPr>
          <p:cNvPr id="12" name="object 12"/>
          <p:cNvSpPr txBox="1"/>
          <p:nvPr/>
        </p:nvSpPr>
        <p:spPr>
          <a:xfrm>
            <a:off x="1336039" y="833119"/>
            <a:ext cx="9045575" cy="1002030"/>
          </a:xfrm>
          <a:prstGeom prst="rect">
            <a:avLst/>
          </a:prstGeom>
        </p:spPr>
        <p:txBody>
          <a:bodyPr wrap="square" lIns="0" tIns="14605" rIns="0" bIns="0" rtlCol="0" vert="horz">
            <a:spAutoFit/>
          </a:bodyPr>
          <a:lstStyle/>
          <a:p>
            <a:pPr marL="180340" marR="5080" indent="-167640">
              <a:lnSpc>
                <a:spcPct val="101699"/>
              </a:lnSpc>
              <a:spcBef>
                <a:spcPts val="115"/>
              </a:spcBef>
              <a:buFont typeface="Arial"/>
              <a:buChar char="•"/>
              <a:tabLst>
                <a:tab pos="180340" algn="l"/>
              </a:tabLst>
            </a:pPr>
            <a:r>
              <a:rPr dirty="0" sz="1150" spc="15">
                <a:latin typeface="Meiryo UI"/>
                <a:cs typeface="Meiryo UI"/>
              </a:rPr>
              <a:t>Society5.0</a:t>
            </a:r>
            <a:r>
              <a:rPr dirty="0" sz="1150" spc="40">
                <a:latin typeface="Meiryo UI"/>
                <a:cs typeface="Meiryo UI"/>
              </a:rPr>
              <a:t>の</a:t>
            </a:r>
            <a:r>
              <a:rPr dirty="0" sz="1150" spc="45">
                <a:latin typeface="Meiryo UI"/>
                <a:cs typeface="Meiryo UI"/>
              </a:rPr>
              <a:t>時代</a:t>
            </a:r>
            <a:r>
              <a:rPr dirty="0" sz="1150" spc="40">
                <a:latin typeface="Meiryo UI"/>
                <a:cs typeface="Meiryo UI"/>
              </a:rPr>
              <a:t>に</a:t>
            </a:r>
            <a:r>
              <a:rPr dirty="0" sz="1150" spc="55">
                <a:latin typeface="Meiryo UI"/>
                <a:cs typeface="Meiryo UI"/>
              </a:rPr>
              <a:t>求</a:t>
            </a:r>
            <a:r>
              <a:rPr dirty="0" sz="1150" spc="40">
                <a:latin typeface="Meiryo UI"/>
                <a:cs typeface="Meiryo UI"/>
              </a:rPr>
              <a:t>め</a:t>
            </a:r>
            <a:r>
              <a:rPr dirty="0" sz="1150" spc="30">
                <a:latin typeface="Meiryo UI"/>
                <a:cs typeface="Meiryo UI"/>
              </a:rPr>
              <a:t>ら</a:t>
            </a:r>
            <a:r>
              <a:rPr dirty="0" sz="1150" spc="40">
                <a:latin typeface="Meiryo UI"/>
                <a:cs typeface="Meiryo UI"/>
              </a:rPr>
              <a:t>れ</a:t>
            </a:r>
            <a:r>
              <a:rPr dirty="0" sz="1150" spc="30">
                <a:latin typeface="Meiryo UI"/>
                <a:cs typeface="Meiryo UI"/>
              </a:rPr>
              <a:t>る</a:t>
            </a:r>
            <a:r>
              <a:rPr dirty="0" sz="1150" spc="45">
                <a:latin typeface="Meiryo UI"/>
                <a:cs typeface="Meiryo UI"/>
              </a:rPr>
              <a:t>資質</a:t>
            </a:r>
            <a:r>
              <a:rPr dirty="0" sz="1150" spc="-5">
                <a:latin typeface="Meiryo UI"/>
                <a:cs typeface="Meiryo UI"/>
              </a:rPr>
              <a:t>・</a:t>
            </a:r>
            <a:r>
              <a:rPr dirty="0" sz="1150" spc="45">
                <a:latin typeface="Meiryo UI"/>
                <a:cs typeface="Meiryo UI"/>
              </a:rPr>
              <a:t>能力</a:t>
            </a:r>
            <a:r>
              <a:rPr dirty="0" sz="1150" spc="40">
                <a:latin typeface="Meiryo UI"/>
                <a:cs typeface="Meiryo UI"/>
              </a:rPr>
              <a:t>を</a:t>
            </a:r>
            <a:r>
              <a:rPr dirty="0" sz="1150" spc="35">
                <a:latin typeface="Meiryo UI"/>
                <a:cs typeface="Meiryo UI"/>
              </a:rPr>
              <a:t>育</a:t>
            </a:r>
            <a:r>
              <a:rPr dirty="0" sz="1150" spc="45">
                <a:latin typeface="Meiryo UI"/>
                <a:cs typeface="Meiryo UI"/>
              </a:rPr>
              <a:t>成</a:t>
            </a:r>
            <a:r>
              <a:rPr dirty="0" sz="1150" spc="40">
                <a:latin typeface="Meiryo UI"/>
                <a:cs typeface="Meiryo UI"/>
              </a:rPr>
              <a:t>す</a:t>
            </a:r>
            <a:r>
              <a:rPr dirty="0" sz="1150" spc="30">
                <a:latin typeface="Meiryo UI"/>
                <a:cs typeface="Meiryo UI"/>
              </a:rPr>
              <a:t>る</a:t>
            </a:r>
            <a:r>
              <a:rPr dirty="0" sz="1150" spc="40">
                <a:latin typeface="Meiryo UI"/>
                <a:cs typeface="Meiryo UI"/>
              </a:rPr>
              <a:t>ために</a:t>
            </a:r>
            <a:r>
              <a:rPr dirty="0" sz="1150" spc="30">
                <a:latin typeface="Meiryo UI"/>
                <a:cs typeface="Meiryo UI"/>
              </a:rPr>
              <a:t>は</a:t>
            </a:r>
            <a:r>
              <a:rPr dirty="0" sz="1150" spc="40">
                <a:latin typeface="Meiryo UI"/>
                <a:cs typeface="Meiryo UI"/>
              </a:rPr>
              <a:t>、</a:t>
            </a:r>
            <a:r>
              <a:rPr dirty="0" sz="1150" spc="45">
                <a:latin typeface="Meiryo UI"/>
                <a:cs typeface="Meiryo UI"/>
              </a:rPr>
              <a:t>新学</a:t>
            </a:r>
            <a:r>
              <a:rPr dirty="0" sz="1150" spc="35">
                <a:latin typeface="Meiryo UI"/>
                <a:cs typeface="Meiryo UI"/>
              </a:rPr>
              <a:t>習</a:t>
            </a:r>
            <a:r>
              <a:rPr dirty="0" sz="1150" spc="45">
                <a:latin typeface="Meiryo UI"/>
                <a:cs typeface="Meiryo UI"/>
              </a:rPr>
              <a:t>指導要領</a:t>
            </a:r>
            <a:r>
              <a:rPr dirty="0" sz="1150" spc="40">
                <a:latin typeface="Meiryo UI"/>
                <a:cs typeface="Meiryo UI"/>
              </a:rPr>
              <a:t>の</a:t>
            </a:r>
            <a:r>
              <a:rPr dirty="0" sz="1150" spc="45">
                <a:latin typeface="Meiryo UI"/>
                <a:cs typeface="Meiryo UI"/>
              </a:rPr>
              <a:t>着実な実</a:t>
            </a:r>
            <a:r>
              <a:rPr dirty="0" sz="1150" spc="35">
                <a:latin typeface="Meiryo UI"/>
                <a:cs typeface="Meiryo UI"/>
              </a:rPr>
              <a:t>施</a:t>
            </a:r>
            <a:r>
              <a:rPr dirty="0" sz="1150" spc="40">
                <a:latin typeface="Meiryo UI"/>
                <a:cs typeface="Meiryo UI"/>
              </a:rPr>
              <a:t>やチーム</a:t>
            </a:r>
            <a:r>
              <a:rPr dirty="0" sz="1150" spc="25">
                <a:latin typeface="Meiryo UI"/>
                <a:cs typeface="Meiryo UI"/>
              </a:rPr>
              <a:t>と</a:t>
            </a:r>
            <a:r>
              <a:rPr dirty="0" sz="1150" spc="40">
                <a:latin typeface="Meiryo UI"/>
                <a:cs typeface="Meiryo UI"/>
              </a:rPr>
              <a:t>しての</a:t>
            </a:r>
            <a:r>
              <a:rPr dirty="0" sz="1150" spc="45">
                <a:latin typeface="Meiryo UI"/>
                <a:cs typeface="Meiryo UI"/>
              </a:rPr>
              <a:t>学校</a:t>
            </a:r>
            <a:r>
              <a:rPr dirty="0" sz="1150" spc="35">
                <a:latin typeface="Meiryo UI"/>
                <a:cs typeface="Meiryo UI"/>
              </a:rPr>
              <a:t>運</a:t>
            </a:r>
            <a:r>
              <a:rPr dirty="0" sz="1150" spc="45">
                <a:latin typeface="Meiryo UI"/>
                <a:cs typeface="Meiryo UI"/>
              </a:rPr>
              <a:t>営</a:t>
            </a:r>
            <a:r>
              <a:rPr dirty="0" sz="1150" spc="40">
                <a:latin typeface="Meiryo UI"/>
                <a:cs typeface="Meiryo UI"/>
              </a:rPr>
              <a:t>の</a:t>
            </a:r>
            <a:r>
              <a:rPr dirty="0" sz="1150" spc="45">
                <a:latin typeface="Meiryo UI"/>
                <a:cs typeface="Meiryo UI"/>
              </a:rPr>
              <a:t>推進</a:t>
            </a:r>
            <a:r>
              <a:rPr dirty="0" sz="1150" spc="40">
                <a:latin typeface="Meiryo UI"/>
                <a:cs typeface="Meiryo UI"/>
              </a:rPr>
              <a:t>が</a:t>
            </a:r>
            <a:r>
              <a:rPr dirty="0" sz="1150" spc="45">
                <a:latin typeface="Meiryo UI"/>
                <a:cs typeface="Meiryo UI"/>
              </a:rPr>
              <a:t>不可欠</a:t>
            </a:r>
            <a:r>
              <a:rPr dirty="0" sz="1150" spc="40">
                <a:latin typeface="Meiryo UI"/>
                <a:cs typeface="Meiryo UI"/>
              </a:rPr>
              <a:t>であ</a:t>
            </a:r>
            <a:r>
              <a:rPr dirty="0" sz="1150" spc="15">
                <a:latin typeface="Meiryo UI"/>
                <a:cs typeface="Meiryo UI"/>
              </a:rPr>
              <a:t>り</a:t>
            </a:r>
            <a:r>
              <a:rPr dirty="0" sz="1150" spc="25">
                <a:latin typeface="Meiryo UI"/>
                <a:cs typeface="Meiryo UI"/>
              </a:rPr>
              <a:t>、 そ</a:t>
            </a:r>
            <a:r>
              <a:rPr dirty="0" sz="1150" spc="30">
                <a:latin typeface="Meiryo UI"/>
                <a:cs typeface="Meiryo UI"/>
              </a:rPr>
              <a:t>の</a:t>
            </a:r>
            <a:r>
              <a:rPr dirty="0" sz="1150" spc="35">
                <a:latin typeface="Meiryo UI"/>
                <a:cs typeface="Meiryo UI"/>
              </a:rPr>
              <a:t>中核</a:t>
            </a:r>
            <a:r>
              <a:rPr dirty="0" sz="1150" spc="25">
                <a:latin typeface="Meiryo UI"/>
                <a:cs typeface="Meiryo UI"/>
              </a:rPr>
              <a:t>を</a:t>
            </a:r>
            <a:r>
              <a:rPr dirty="0" sz="1150" spc="35">
                <a:latin typeface="Meiryo UI"/>
                <a:cs typeface="Meiryo UI"/>
              </a:rPr>
              <a:t>担</a:t>
            </a:r>
            <a:r>
              <a:rPr dirty="0" sz="1150" spc="15">
                <a:latin typeface="Meiryo UI"/>
                <a:cs typeface="Meiryo UI"/>
              </a:rPr>
              <a:t>う</a:t>
            </a:r>
            <a:r>
              <a:rPr dirty="0" sz="1150" spc="35">
                <a:latin typeface="Meiryo UI"/>
                <a:cs typeface="Meiryo UI"/>
              </a:rPr>
              <a:t>教師</a:t>
            </a:r>
            <a:r>
              <a:rPr dirty="0" sz="1150" spc="25">
                <a:latin typeface="Meiryo UI"/>
                <a:cs typeface="Meiryo UI"/>
              </a:rPr>
              <a:t>を</a:t>
            </a:r>
            <a:r>
              <a:rPr dirty="0" sz="1150" spc="35">
                <a:latin typeface="Meiryo UI"/>
                <a:cs typeface="Meiryo UI"/>
              </a:rPr>
              <a:t>支</a:t>
            </a:r>
            <a:r>
              <a:rPr dirty="0" sz="1150" spc="25">
                <a:latin typeface="Meiryo UI"/>
                <a:cs typeface="Meiryo UI"/>
              </a:rPr>
              <a:t>え、そ</a:t>
            </a:r>
            <a:r>
              <a:rPr dirty="0" sz="1150" spc="30">
                <a:latin typeface="Meiryo UI"/>
                <a:cs typeface="Meiryo UI"/>
              </a:rPr>
              <a:t>の</a:t>
            </a:r>
            <a:r>
              <a:rPr dirty="0" sz="1150" spc="35">
                <a:latin typeface="Meiryo UI"/>
                <a:cs typeface="Meiryo UI"/>
              </a:rPr>
              <a:t>質</a:t>
            </a:r>
            <a:r>
              <a:rPr dirty="0" sz="1150" spc="25">
                <a:latin typeface="Meiryo UI"/>
                <a:cs typeface="Meiryo UI"/>
              </a:rPr>
              <a:t>を</a:t>
            </a:r>
            <a:r>
              <a:rPr dirty="0" sz="1150" spc="35">
                <a:latin typeface="Meiryo UI"/>
                <a:cs typeface="Meiryo UI"/>
              </a:rPr>
              <a:t>高</a:t>
            </a:r>
            <a:r>
              <a:rPr dirty="0" sz="1150" spc="30">
                <a:latin typeface="Meiryo UI"/>
                <a:cs typeface="Meiryo UI"/>
              </a:rPr>
              <a:t>め</a:t>
            </a:r>
            <a:r>
              <a:rPr dirty="0" sz="1150" spc="20">
                <a:latin typeface="Meiryo UI"/>
                <a:cs typeface="Meiryo UI"/>
              </a:rPr>
              <a:t>る</a:t>
            </a:r>
            <a:r>
              <a:rPr dirty="0" sz="1150" spc="25">
                <a:latin typeface="Meiryo UI"/>
                <a:cs typeface="Meiryo UI"/>
              </a:rPr>
              <a:t>ツ</a:t>
            </a:r>
            <a:r>
              <a:rPr dirty="0" sz="1150" spc="30">
                <a:latin typeface="Meiryo UI"/>
                <a:cs typeface="Meiryo UI"/>
              </a:rPr>
              <a:t>ール</a:t>
            </a:r>
            <a:r>
              <a:rPr dirty="0" sz="1150" spc="15">
                <a:latin typeface="Meiryo UI"/>
                <a:cs typeface="Meiryo UI"/>
              </a:rPr>
              <a:t>と</a:t>
            </a:r>
            <a:r>
              <a:rPr dirty="0" sz="1150" spc="30">
                <a:latin typeface="Meiryo UI"/>
                <a:cs typeface="Meiryo UI"/>
              </a:rPr>
              <a:t>し</a:t>
            </a:r>
            <a:r>
              <a:rPr dirty="0" sz="1150" spc="25">
                <a:latin typeface="Meiryo UI"/>
                <a:cs typeface="Meiryo UI"/>
              </a:rPr>
              <a:t>て</a:t>
            </a:r>
            <a:r>
              <a:rPr dirty="0" sz="1150" spc="30">
                <a:latin typeface="Meiryo UI"/>
                <a:cs typeface="Meiryo UI"/>
              </a:rPr>
              <a:t>の</a:t>
            </a:r>
            <a:r>
              <a:rPr dirty="0" sz="1150" spc="35">
                <a:latin typeface="Meiryo UI"/>
                <a:cs typeface="Meiryo UI"/>
              </a:rPr>
              <a:t>先端技術（</a:t>
            </a:r>
            <a:r>
              <a:rPr dirty="0" sz="1150" spc="30">
                <a:latin typeface="Meiryo UI"/>
                <a:cs typeface="Meiryo UI"/>
              </a:rPr>
              <a:t>デー</a:t>
            </a:r>
            <a:r>
              <a:rPr dirty="0" sz="1150" spc="15">
                <a:latin typeface="Meiryo UI"/>
                <a:cs typeface="Meiryo UI"/>
              </a:rPr>
              <a:t>タ</a:t>
            </a:r>
            <a:r>
              <a:rPr dirty="0" sz="1150" spc="30">
                <a:latin typeface="Meiryo UI"/>
                <a:cs typeface="Meiryo UI"/>
              </a:rPr>
              <a:t>の</a:t>
            </a:r>
            <a:r>
              <a:rPr dirty="0" sz="1150" spc="35">
                <a:latin typeface="Meiryo UI"/>
                <a:cs typeface="Meiryo UI"/>
              </a:rPr>
              <a:t>利活用</a:t>
            </a:r>
            <a:r>
              <a:rPr dirty="0" sz="1150" spc="25">
                <a:latin typeface="Meiryo UI"/>
                <a:cs typeface="Meiryo UI"/>
              </a:rPr>
              <a:t>を</a:t>
            </a:r>
            <a:r>
              <a:rPr dirty="0" sz="1150" spc="35">
                <a:latin typeface="Meiryo UI"/>
                <a:cs typeface="Meiryo UI"/>
              </a:rPr>
              <a:t>含</a:t>
            </a:r>
            <a:r>
              <a:rPr dirty="0" sz="1150" spc="30">
                <a:latin typeface="Meiryo UI"/>
                <a:cs typeface="Meiryo UI"/>
              </a:rPr>
              <a:t>む</a:t>
            </a:r>
            <a:r>
              <a:rPr dirty="0" sz="1150" spc="35">
                <a:latin typeface="Meiryo UI"/>
                <a:cs typeface="Meiryo UI"/>
              </a:rPr>
              <a:t>）</a:t>
            </a:r>
            <a:r>
              <a:rPr dirty="0" sz="1150" spc="25">
                <a:latin typeface="Meiryo UI"/>
                <a:cs typeface="Meiryo UI"/>
              </a:rPr>
              <a:t>に</a:t>
            </a:r>
            <a:r>
              <a:rPr dirty="0" sz="1150" spc="20">
                <a:latin typeface="Meiryo UI"/>
                <a:cs typeface="Meiryo UI"/>
              </a:rPr>
              <a:t>は</a:t>
            </a:r>
            <a:r>
              <a:rPr dirty="0" sz="1150" spc="35">
                <a:latin typeface="Meiryo UI"/>
                <a:cs typeface="Meiryo UI"/>
              </a:rPr>
              <a:t>大</a:t>
            </a:r>
            <a:r>
              <a:rPr dirty="0" sz="1150" spc="15">
                <a:latin typeface="Meiryo UI"/>
                <a:cs typeface="Meiryo UI"/>
              </a:rPr>
              <a:t>き</a:t>
            </a:r>
            <a:r>
              <a:rPr dirty="0" sz="1150" spc="30">
                <a:latin typeface="Meiryo UI"/>
                <a:cs typeface="Meiryo UI"/>
              </a:rPr>
              <a:t>な</a:t>
            </a:r>
            <a:r>
              <a:rPr dirty="0" sz="1150" spc="35">
                <a:latin typeface="Meiryo UI"/>
                <a:cs typeface="Meiryo UI"/>
              </a:rPr>
              <a:t>可能性</a:t>
            </a:r>
            <a:r>
              <a:rPr dirty="0" sz="1150" spc="30">
                <a:latin typeface="Meiryo UI"/>
                <a:cs typeface="Meiryo UI"/>
              </a:rPr>
              <a:t>があ</a:t>
            </a:r>
            <a:r>
              <a:rPr dirty="0" sz="1150" spc="20">
                <a:latin typeface="Meiryo UI"/>
                <a:cs typeface="Meiryo UI"/>
              </a:rPr>
              <a:t>る</a:t>
            </a:r>
            <a:r>
              <a:rPr dirty="0" sz="1150" spc="25">
                <a:latin typeface="Meiryo UI"/>
                <a:cs typeface="Meiryo UI"/>
              </a:rPr>
              <a:t>。</a:t>
            </a:r>
            <a:endParaRPr sz="1150">
              <a:latin typeface="Meiryo UI"/>
              <a:cs typeface="Meiryo UI"/>
            </a:endParaRPr>
          </a:p>
          <a:p>
            <a:pPr marL="180340" marR="111125" indent="-167640">
              <a:lnSpc>
                <a:spcPct val="101699"/>
              </a:lnSpc>
              <a:spcBef>
                <a:spcPts val="645"/>
              </a:spcBef>
              <a:buFont typeface="Arial"/>
              <a:buChar char="•"/>
              <a:tabLst>
                <a:tab pos="180340" algn="l"/>
              </a:tabLst>
            </a:pPr>
            <a:r>
              <a:rPr dirty="0" sz="1150" spc="20">
                <a:latin typeface="Meiryo UI"/>
                <a:cs typeface="Meiryo UI"/>
              </a:rPr>
              <a:t>GIGA</a:t>
            </a:r>
            <a:r>
              <a:rPr dirty="0" sz="1150" spc="25">
                <a:latin typeface="Meiryo UI"/>
                <a:cs typeface="Meiryo UI"/>
              </a:rPr>
              <a:t>ス</a:t>
            </a:r>
            <a:r>
              <a:rPr dirty="0" sz="1150" spc="15">
                <a:latin typeface="Meiryo UI"/>
                <a:cs typeface="Meiryo UI"/>
              </a:rPr>
              <a:t>ク</a:t>
            </a:r>
            <a:r>
              <a:rPr dirty="0" sz="1150" spc="30">
                <a:latin typeface="Meiryo UI"/>
                <a:cs typeface="Meiryo UI"/>
              </a:rPr>
              <a:t>ール</a:t>
            </a:r>
            <a:r>
              <a:rPr dirty="0" sz="1150" spc="35">
                <a:latin typeface="Meiryo UI"/>
                <a:cs typeface="Meiryo UI"/>
              </a:rPr>
              <a:t>構想（※）</a:t>
            </a:r>
            <a:r>
              <a:rPr dirty="0" sz="1150" spc="25">
                <a:latin typeface="Meiryo UI"/>
                <a:cs typeface="Meiryo UI"/>
              </a:rPr>
              <a:t>を</a:t>
            </a:r>
            <a:r>
              <a:rPr dirty="0" sz="1150" spc="35">
                <a:latin typeface="Meiryo UI"/>
                <a:cs typeface="Meiryo UI"/>
              </a:rPr>
              <a:t>推進</a:t>
            </a:r>
            <a:r>
              <a:rPr dirty="0" sz="1150" spc="30">
                <a:latin typeface="Meiryo UI"/>
                <a:cs typeface="Meiryo UI"/>
              </a:rPr>
              <a:t>し</a:t>
            </a:r>
            <a:r>
              <a:rPr dirty="0" sz="1150" spc="25">
                <a:latin typeface="Meiryo UI"/>
                <a:cs typeface="Meiryo UI"/>
              </a:rPr>
              <a:t>、</a:t>
            </a:r>
            <a:r>
              <a:rPr dirty="0" sz="1150" spc="35">
                <a:latin typeface="Meiryo UI"/>
                <a:cs typeface="Meiryo UI"/>
              </a:rPr>
              <a:t>教師</a:t>
            </a:r>
            <a:r>
              <a:rPr dirty="0" sz="1150" spc="30">
                <a:latin typeface="Meiryo UI"/>
                <a:cs typeface="Meiryo UI"/>
              </a:rPr>
              <a:t>の</a:t>
            </a:r>
            <a:r>
              <a:rPr dirty="0" sz="1150" spc="35">
                <a:latin typeface="Meiryo UI"/>
                <a:cs typeface="Meiryo UI"/>
              </a:rPr>
              <a:t>指導</a:t>
            </a:r>
            <a:r>
              <a:rPr dirty="0" sz="1150" spc="30">
                <a:latin typeface="Meiryo UI"/>
                <a:cs typeface="Meiryo UI"/>
              </a:rPr>
              <a:t>や</a:t>
            </a:r>
            <a:r>
              <a:rPr dirty="0" sz="1150" spc="35">
                <a:latin typeface="Meiryo UI"/>
                <a:cs typeface="Meiryo UI"/>
              </a:rPr>
              <a:t>子供</a:t>
            </a:r>
            <a:r>
              <a:rPr dirty="0" sz="1150" spc="30">
                <a:latin typeface="Meiryo UI"/>
                <a:cs typeface="Meiryo UI"/>
              </a:rPr>
              <a:t>の</a:t>
            </a:r>
            <a:r>
              <a:rPr dirty="0" sz="1150" spc="35">
                <a:latin typeface="Meiryo UI"/>
                <a:cs typeface="Meiryo UI"/>
              </a:rPr>
              <a:t>学習</a:t>
            </a:r>
            <a:r>
              <a:rPr dirty="0" sz="1150" spc="30">
                <a:latin typeface="Meiryo UI"/>
                <a:cs typeface="Meiryo UI"/>
              </a:rPr>
              <a:t>の</a:t>
            </a:r>
            <a:r>
              <a:rPr dirty="0" sz="1150" spc="35">
                <a:latin typeface="Meiryo UI"/>
                <a:cs typeface="Meiryo UI"/>
              </a:rPr>
              <a:t>質</a:t>
            </a:r>
            <a:r>
              <a:rPr dirty="0" sz="1150" spc="25">
                <a:latin typeface="Meiryo UI"/>
                <a:cs typeface="Meiryo UI"/>
              </a:rPr>
              <a:t>を</a:t>
            </a:r>
            <a:r>
              <a:rPr dirty="0" sz="1150" spc="15">
                <a:latin typeface="Meiryo UI"/>
                <a:cs typeface="Meiryo UI"/>
              </a:rPr>
              <a:t>さら</a:t>
            </a:r>
            <a:r>
              <a:rPr dirty="0" sz="1150" spc="25">
                <a:latin typeface="Meiryo UI"/>
                <a:cs typeface="Meiryo UI"/>
              </a:rPr>
              <a:t>に</a:t>
            </a:r>
            <a:r>
              <a:rPr dirty="0" sz="1150" spc="35">
                <a:latin typeface="Meiryo UI"/>
                <a:cs typeface="Meiryo UI"/>
              </a:rPr>
              <a:t>高</a:t>
            </a:r>
            <a:r>
              <a:rPr dirty="0" sz="1150" spc="30">
                <a:latin typeface="Meiryo UI"/>
                <a:cs typeface="Meiryo UI"/>
              </a:rPr>
              <a:t>め</a:t>
            </a:r>
            <a:r>
              <a:rPr dirty="0" sz="1150" spc="25">
                <a:latin typeface="Meiryo UI"/>
                <a:cs typeface="Meiryo UI"/>
              </a:rPr>
              <a:t>、</a:t>
            </a:r>
            <a:r>
              <a:rPr dirty="0" sz="1150" spc="20">
                <a:latin typeface="Meiryo UI"/>
                <a:cs typeface="Meiryo UI"/>
              </a:rPr>
              <a:t>「</a:t>
            </a:r>
            <a:r>
              <a:rPr dirty="0" sz="1150" spc="35">
                <a:latin typeface="Meiryo UI"/>
                <a:cs typeface="Meiryo UI"/>
              </a:rPr>
              <a:t>子供</a:t>
            </a:r>
            <a:r>
              <a:rPr dirty="0" sz="1150" spc="30">
                <a:latin typeface="Meiryo UI"/>
                <a:cs typeface="Meiryo UI"/>
              </a:rPr>
              <a:t>の</a:t>
            </a:r>
            <a:r>
              <a:rPr dirty="0" sz="1150" spc="35">
                <a:latin typeface="Meiryo UI"/>
                <a:cs typeface="Meiryo UI"/>
              </a:rPr>
              <a:t>力</a:t>
            </a:r>
            <a:r>
              <a:rPr dirty="0" sz="1150" spc="25">
                <a:latin typeface="Meiryo UI"/>
                <a:cs typeface="Meiryo UI"/>
              </a:rPr>
              <a:t>を</a:t>
            </a:r>
            <a:r>
              <a:rPr dirty="0" sz="1150" spc="35">
                <a:latin typeface="Meiryo UI"/>
                <a:cs typeface="Meiryo UI"/>
              </a:rPr>
              <a:t>最大限引</a:t>
            </a:r>
            <a:r>
              <a:rPr dirty="0" sz="1150" spc="15">
                <a:latin typeface="Meiryo UI"/>
                <a:cs typeface="Meiryo UI"/>
              </a:rPr>
              <a:t>き</a:t>
            </a:r>
            <a:r>
              <a:rPr dirty="0" sz="1150" spc="35">
                <a:latin typeface="Meiryo UI"/>
                <a:cs typeface="Meiryo UI"/>
              </a:rPr>
              <a:t>出</a:t>
            </a:r>
            <a:r>
              <a:rPr dirty="0" sz="1150" spc="30">
                <a:latin typeface="Meiryo UI"/>
                <a:cs typeface="Meiryo UI"/>
              </a:rPr>
              <a:t>す</a:t>
            </a:r>
            <a:r>
              <a:rPr dirty="0" sz="1150" spc="35">
                <a:latin typeface="Meiryo UI"/>
                <a:cs typeface="Meiryo UI"/>
              </a:rPr>
              <a:t>学</a:t>
            </a:r>
            <a:r>
              <a:rPr dirty="0" sz="1150" spc="25">
                <a:latin typeface="Meiryo UI"/>
                <a:cs typeface="Meiryo UI"/>
              </a:rPr>
              <a:t>び</a:t>
            </a:r>
            <a:r>
              <a:rPr dirty="0" sz="1150" spc="20">
                <a:latin typeface="Meiryo UI"/>
                <a:cs typeface="Meiryo UI"/>
              </a:rPr>
              <a:t>」</a:t>
            </a:r>
            <a:r>
              <a:rPr dirty="0" sz="1150" spc="15">
                <a:latin typeface="Meiryo UI"/>
                <a:cs typeface="Meiryo UI"/>
              </a:rPr>
              <a:t>を</a:t>
            </a:r>
            <a:r>
              <a:rPr dirty="0" sz="1150" spc="35">
                <a:latin typeface="Meiryo UI"/>
                <a:cs typeface="Meiryo UI"/>
              </a:rPr>
              <a:t>実現</a:t>
            </a:r>
            <a:r>
              <a:rPr dirty="0" sz="1150" spc="30">
                <a:latin typeface="Meiryo UI"/>
                <a:cs typeface="Meiryo UI"/>
              </a:rPr>
              <a:t>す</a:t>
            </a:r>
            <a:r>
              <a:rPr dirty="0" sz="1150" spc="20">
                <a:latin typeface="Meiryo UI"/>
                <a:cs typeface="Meiryo UI"/>
              </a:rPr>
              <a:t>る</a:t>
            </a:r>
            <a:r>
              <a:rPr dirty="0" sz="1150" spc="25">
                <a:latin typeface="Meiryo UI"/>
                <a:cs typeface="Meiryo UI"/>
              </a:rPr>
              <a:t>た</a:t>
            </a:r>
            <a:r>
              <a:rPr dirty="0" sz="1150" spc="30">
                <a:latin typeface="Meiryo UI"/>
                <a:cs typeface="Meiryo UI"/>
              </a:rPr>
              <a:t>め</a:t>
            </a:r>
            <a:r>
              <a:rPr dirty="0" sz="1150" spc="25">
                <a:latin typeface="Meiryo UI"/>
                <a:cs typeface="Meiryo UI"/>
              </a:rPr>
              <a:t>、</a:t>
            </a:r>
            <a:r>
              <a:rPr dirty="0" sz="1150" spc="35">
                <a:latin typeface="Meiryo UI"/>
                <a:cs typeface="Meiryo UI"/>
              </a:rPr>
              <a:t>様々</a:t>
            </a:r>
            <a:r>
              <a:rPr dirty="0" sz="1150" spc="20">
                <a:latin typeface="Meiryo UI"/>
                <a:cs typeface="Meiryo UI"/>
              </a:rPr>
              <a:t>な</a:t>
            </a:r>
            <a:r>
              <a:rPr dirty="0" sz="1150" spc="35">
                <a:latin typeface="Meiryo UI"/>
                <a:cs typeface="Meiryo UI"/>
              </a:rPr>
              <a:t>先端 技術</a:t>
            </a:r>
            <a:r>
              <a:rPr dirty="0" sz="1150" spc="30">
                <a:latin typeface="Meiryo UI"/>
                <a:cs typeface="Meiryo UI"/>
              </a:rPr>
              <a:t>の</a:t>
            </a:r>
            <a:r>
              <a:rPr dirty="0" sz="1150" spc="35">
                <a:latin typeface="Meiryo UI"/>
                <a:cs typeface="Meiryo UI"/>
              </a:rPr>
              <a:t>効果的</a:t>
            </a:r>
            <a:r>
              <a:rPr dirty="0" sz="1150" spc="30">
                <a:latin typeface="Meiryo UI"/>
                <a:cs typeface="Meiryo UI"/>
              </a:rPr>
              <a:t>な</a:t>
            </a:r>
            <a:r>
              <a:rPr dirty="0" sz="1150" spc="35">
                <a:latin typeface="Meiryo UI"/>
                <a:cs typeface="Meiryo UI"/>
              </a:rPr>
              <a:t>活用方法</a:t>
            </a:r>
            <a:r>
              <a:rPr dirty="0" sz="1150" spc="30">
                <a:latin typeface="Meiryo UI"/>
                <a:cs typeface="Meiryo UI"/>
              </a:rPr>
              <a:t>の</a:t>
            </a:r>
            <a:r>
              <a:rPr dirty="0" sz="1150" spc="35">
                <a:latin typeface="Meiryo UI"/>
                <a:cs typeface="Meiryo UI"/>
              </a:rPr>
              <a:t>整理</a:t>
            </a:r>
            <a:r>
              <a:rPr dirty="0" sz="1150" spc="-15">
                <a:latin typeface="Meiryo UI"/>
                <a:cs typeface="Meiryo UI"/>
              </a:rPr>
              <a:t>・</a:t>
            </a:r>
            <a:r>
              <a:rPr dirty="0" sz="1150" spc="35">
                <a:latin typeface="Meiryo UI"/>
                <a:cs typeface="Meiryo UI"/>
              </a:rPr>
              <a:t>普及</a:t>
            </a:r>
            <a:r>
              <a:rPr dirty="0" sz="1150" spc="15">
                <a:latin typeface="Meiryo UI"/>
                <a:cs typeface="Meiryo UI"/>
              </a:rPr>
              <a:t>と</a:t>
            </a:r>
            <a:r>
              <a:rPr dirty="0" sz="1150" spc="25">
                <a:latin typeface="Meiryo UI"/>
                <a:cs typeface="Meiryo UI"/>
              </a:rPr>
              <a:t>、</a:t>
            </a:r>
            <a:r>
              <a:rPr dirty="0" sz="1150" spc="-5">
                <a:latin typeface="Meiryo UI"/>
                <a:cs typeface="Meiryo UI"/>
              </a:rPr>
              <a:t> </a:t>
            </a:r>
            <a:r>
              <a:rPr dirty="0" sz="1150" spc="25">
                <a:latin typeface="Meiryo UI"/>
                <a:cs typeface="Meiryo UI"/>
              </a:rPr>
              <a:t>そ</a:t>
            </a:r>
            <a:r>
              <a:rPr dirty="0" sz="1150" spc="30">
                <a:latin typeface="Meiryo UI"/>
                <a:cs typeface="Meiryo UI"/>
              </a:rPr>
              <a:t>の</a:t>
            </a:r>
            <a:r>
              <a:rPr dirty="0" sz="1150" spc="35">
                <a:latin typeface="Meiryo UI"/>
                <a:cs typeface="Meiryo UI"/>
              </a:rPr>
              <a:t>基盤</a:t>
            </a:r>
            <a:r>
              <a:rPr dirty="0" sz="1150" spc="15">
                <a:latin typeface="Meiryo UI"/>
                <a:cs typeface="Meiryo UI"/>
              </a:rPr>
              <a:t>と</a:t>
            </a:r>
            <a:r>
              <a:rPr dirty="0" sz="1150" spc="30">
                <a:latin typeface="Meiryo UI"/>
                <a:cs typeface="Meiryo UI"/>
              </a:rPr>
              <a:t>な</a:t>
            </a:r>
            <a:r>
              <a:rPr dirty="0" sz="1150" spc="20">
                <a:latin typeface="Meiryo UI"/>
                <a:cs typeface="Meiryo UI"/>
              </a:rPr>
              <a:t>るICT</a:t>
            </a:r>
            <a:r>
              <a:rPr dirty="0" sz="1150" spc="35">
                <a:latin typeface="Meiryo UI"/>
                <a:cs typeface="Meiryo UI"/>
              </a:rPr>
              <a:t>環境整備</a:t>
            </a:r>
            <a:r>
              <a:rPr dirty="0" sz="1150" spc="25">
                <a:latin typeface="Meiryo UI"/>
                <a:cs typeface="Meiryo UI"/>
              </a:rPr>
              <a:t>を</a:t>
            </a:r>
            <a:r>
              <a:rPr dirty="0" sz="1150" spc="35">
                <a:latin typeface="Meiryo UI"/>
                <a:cs typeface="Meiryo UI"/>
              </a:rPr>
              <a:t>一層促進</a:t>
            </a:r>
            <a:r>
              <a:rPr dirty="0" sz="1150" spc="30">
                <a:latin typeface="Meiryo UI"/>
                <a:cs typeface="Meiryo UI"/>
              </a:rPr>
              <a:t>す</a:t>
            </a:r>
            <a:r>
              <a:rPr dirty="0" sz="1150" spc="20">
                <a:latin typeface="Meiryo UI"/>
                <a:cs typeface="Meiryo UI"/>
              </a:rPr>
              <a:t>る</a:t>
            </a:r>
            <a:r>
              <a:rPr dirty="0" sz="1150" spc="35">
                <a:latin typeface="Meiryo UI"/>
                <a:cs typeface="Meiryo UI"/>
              </a:rPr>
              <a:t>必要</a:t>
            </a:r>
            <a:r>
              <a:rPr dirty="0" sz="1150" spc="30">
                <a:latin typeface="Meiryo UI"/>
                <a:cs typeface="Meiryo UI"/>
              </a:rPr>
              <a:t>があ</a:t>
            </a:r>
            <a:r>
              <a:rPr dirty="0" sz="1150" spc="20">
                <a:latin typeface="Meiryo UI"/>
                <a:cs typeface="Meiryo UI"/>
              </a:rPr>
              <a:t>る</a:t>
            </a:r>
            <a:r>
              <a:rPr dirty="0" sz="1150" spc="25">
                <a:latin typeface="Meiryo UI"/>
                <a:cs typeface="Meiryo UI"/>
              </a:rPr>
              <a:t>。</a:t>
            </a:r>
            <a:endParaRPr sz="1150">
              <a:latin typeface="Meiryo UI"/>
              <a:cs typeface="Meiryo UI"/>
            </a:endParaRPr>
          </a:p>
          <a:p>
            <a:pPr marL="212090">
              <a:lnSpc>
                <a:spcPct val="100000"/>
              </a:lnSpc>
              <a:spcBef>
                <a:spcPts val="25"/>
              </a:spcBef>
            </a:pPr>
            <a:r>
              <a:rPr dirty="0" sz="1150" spc="35">
                <a:latin typeface="Meiryo UI"/>
                <a:cs typeface="Meiryo UI"/>
              </a:rPr>
              <a:t>※令和元年度文部科学省補正予算（案</a:t>
            </a:r>
            <a:r>
              <a:rPr dirty="0" sz="1150" spc="15">
                <a:latin typeface="Meiryo UI"/>
                <a:cs typeface="Meiryo UI"/>
              </a:rPr>
              <a:t>）：231,805</a:t>
            </a:r>
            <a:r>
              <a:rPr dirty="0" sz="1150" spc="35">
                <a:latin typeface="Meiryo UI"/>
                <a:cs typeface="Meiryo UI"/>
              </a:rPr>
              <a:t>百万円</a:t>
            </a:r>
            <a:endParaRPr sz="1150">
              <a:latin typeface="Meiryo UI"/>
              <a:cs typeface="Meiryo UI"/>
            </a:endParaRPr>
          </a:p>
        </p:txBody>
      </p:sp>
      <p:sp>
        <p:nvSpPr>
          <p:cNvPr id="13" name="object 13"/>
          <p:cNvSpPr/>
          <p:nvPr/>
        </p:nvSpPr>
        <p:spPr>
          <a:xfrm>
            <a:off x="312420" y="841247"/>
            <a:ext cx="939165" cy="1010919"/>
          </a:xfrm>
          <a:custGeom>
            <a:avLst/>
            <a:gdLst/>
            <a:ahLst/>
            <a:cxnLst/>
            <a:rect l="l" t="t" r="r" b="b"/>
            <a:pathLst>
              <a:path w="939165" h="1010919">
                <a:moveTo>
                  <a:pt x="938784" y="0"/>
                </a:moveTo>
                <a:lnTo>
                  <a:pt x="0" y="0"/>
                </a:lnTo>
                <a:lnTo>
                  <a:pt x="0" y="1010412"/>
                </a:lnTo>
                <a:lnTo>
                  <a:pt x="938784" y="1010412"/>
                </a:lnTo>
                <a:lnTo>
                  <a:pt x="938784" y="0"/>
                </a:lnTo>
                <a:close/>
              </a:path>
            </a:pathLst>
          </a:custGeom>
          <a:solidFill>
            <a:srgbClr val="75B6FD"/>
          </a:solidFill>
        </p:spPr>
        <p:txBody>
          <a:bodyPr wrap="square" lIns="0" tIns="0" rIns="0" bIns="0" rtlCol="0"/>
          <a:lstStyle/>
          <a:p/>
        </p:txBody>
      </p:sp>
      <p:sp>
        <p:nvSpPr>
          <p:cNvPr id="14" name="object 14"/>
          <p:cNvSpPr txBox="1"/>
          <p:nvPr/>
        </p:nvSpPr>
        <p:spPr>
          <a:xfrm>
            <a:off x="537463" y="1229360"/>
            <a:ext cx="488950" cy="234315"/>
          </a:xfrm>
          <a:prstGeom prst="rect">
            <a:avLst/>
          </a:prstGeom>
        </p:spPr>
        <p:txBody>
          <a:bodyPr wrap="square" lIns="0" tIns="14604" rIns="0" bIns="0" rtlCol="0" vert="horz">
            <a:spAutoFit/>
          </a:bodyPr>
          <a:lstStyle/>
          <a:p>
            <a:pPr marL="12700">
              <a:lnSpc>
                <a:spcPct val="100000"/>
              </a:lnSpc>
              <a:spcBef>
                <a:spcPts val="114"/>
              </a:spcBef>
            </a:pPr>
            <a:r>
              <a:rPr dirty="0" sz="1350" spc="15" b="1">
                <a:solidFill>
                  <a:srgbClr val="FFFFFF"/>
                </a:solidFill>
                <a:latin typeface="Meiryo UI"/>
                <a:cs typeface="Meiryo UI"/>
              </a:rPr>
              <a:t>趣</a:t>
            </a:r>
            <a:r>
              <a:rPr dirty="0" sz="1350" spc="375" b="1">
                <a:solidFill>
                  <a:srgbClr val="FFFFFF"/>
                </a:solidFill>
                <a:latin typeface="Meiryo UI"/>
                <a:cs typeface="Meiryo UI"/>
              </a:rPr>
              <a:t> </a:t>
            </a:r>
            <a:r>
              <a:rPr dirty="0" sz="1350" spc="15" b="1">
                <a:solidFill>
                  <a:srgbClr val="FFFFFF"/>
                </a:solidFill>
                <a:latin typeface="Meiryo UI"/>
                <a:cs typeface="Meiryo UI"/>
              </a:rPr>
              <a:t>旨</a:t>
            </a:r>
            <a:endParaRPr sz="1350">
              <a:latin typeface="Meiryo UI"/>
              <a:cs typeface="Meiryo UI"/>
            </a:endParaRPr>
          </a:p>
        </p:txBody>
      </p:sp>
      <p:sp>
        <p:nvSpPr>
          <p:cNvPr id="15" name="object 15"/>
          <p:cNvSpPr txBox="1">
            <a:spLocks noGrp="1"/>
          </p:cNvSpPr>
          <p:nvPr>
            <p:ph type="title"/>
          </p:nvPr>
        </p:nvSpPr>
        <p:spPr>
          <a:xfrm>
            <a:off x="293624" y="235712"/>
            <a:ext cx="6664325" cy="387985"/>
          </a:xfrm>
          <a:prstGeom prst="rect"/>
        </p:spPr>
        <p:txBody>
          <a:bodyPr wrap="square" lIns="0" tIns="15875" rIns="0" bIns="0" rtlCol="0" vert="horz">
            <a:spAutoFit/>
          </a:bodyPr>
          <a:lstStyle/>
          <a:p>
            <a:pPr marL="12700">
              <a:lnSpc>
                <a:spcPct val="100000"/>
              </a:lnSpc>
              <a:spcBef>
                <a:spcPts val="125"/>
              </a:spcBef>
            </a:pPr>
            <a:r>
              <a:rPr dirty="0" sz="2350" spc="25"/>
              <a:t>新時代の学びにおける先端技術導入実証研究事業</a:t>
            </a:r>
            <a:endParaRPr sz="2350"/>
          </a:p>
        </p:txBody>
      </p:sp>
      <p:sp>
        <p:nvSpPr>
          <p:cNvPr id="16" name="object 16"/>
          <p:cNvSpPr txBox="1"/>
          <p:nvPr/>
        </p:nvSpPr>
        <p:spPr>
          <a:xfrm>
            <a:off x="647191" y="6926077"/>
            <a:ext cx="488950" cy="234315"/>
          </a:xfrm>
          <a:prstGeom prst="rect">
            <a:avLst/>
          </a:prstGeom>
        </p:spPr>
        <p:txBody>
          <a:bodyPr wrap="square" lIns="0" tIns="14604" rIns="0" bIns="0" rtlCol="0" vert="horz">
            <a:spAutoFit/>
          </a:bodyPr>
          <a:lstStyle/>
          <a:p>
            <a:pPr marL="12700">
              <a:lnSpc>
                <a:spcPct val="100000"/>
              </a:lnSpc>
              <a:spcBef>
                <a:spcPts val="114"/>
              </a:spcBef>
            </a:pPr>
            <a:r>
              <a:rPr dirty="0" sz="1350" spc="15" b="1">
                <a:latin typeface="Meiryo UI"/>
                <a:cs typeface="Meiryo UI"/>
              </a:rPr>
              <a:t>成</a:t>
            </a:r>
            <a:r>
              <a:rPr dirty="0" sz="1350" spc="375" b="1">
                <a:latin typeface="Meiryo UI"/>
                <a:cs typeface="Meiryo UI"/>
              </a:rPr>
              <a:t> </a:t>
            </a:r>
            <a:r>
              <a:rPr dirty="0" sz="1350" spc="15" b="1">
                <a:latin typeface="Meiryo UI"/>
                <a:cs typeface="Meiryo UI"/>
              </a:rPr>
              <a:t>果</a:t>
            </a:r>
            <a:endParaRPr sz="1350">
              <a:latin typeface="Meiryo UI"/>
              <a:cs typeface="Meiryo UI"/>
            </a:endParaRPr>
          </a:p>
        </p:txBody>
      </p:sp>
      <p:grpSp>
        <p:nvGrpSpPr>
          <p:cNvPr id="17" name="object 17"/>
          <p:cNvGrpSpPr/>
          <p:nvPr/>
        </p:nvGrpSpPr>
        <p:grpSpPr>
          <a:xfrm>
            <a:off x="1386839" y="6687317"/>
            <a:ext cx="243840" cy="711835"/>
            <a:chOff x="1386839" y="6687317"/>
            <a:chExt cx="243840" cy="711835"/>
          </a:xfrm>
        </p:grpSpPr>
        <p:sp>
          <p:nvSpPr>
            <p:cNvPr id="18" name="object 18"/>
            <p:cNvSpPr/>
            <p:nvPr/>
          </p:nvSpPr>
          <p:spPr>
            <a:xfrm>
              <a:off x="1386839" y="6687317"/>
              <a:ext cx="3175" cy="711835"/>
            </a:xfrm>
            <a:custGeom>
              <a:avLst/>
              <a:gdLst/>
              <a:ahLst/>
              <a:cxnLst/>
              <a:rect l="l" t="t" r="r" b="b"/>
              <a:pathLst>
                <a:path w="3175" h="711834">
                  <a:moveTo>
                    <a:pt x="3047" y="0"/>
                  </a:moveTo>
                  <a:lnTo>
                    <a:pt x="0" y="0"/>
                  </a:lnTo>
                  <a:lnTo>
                    <a:pt x="0" y="711707"/>
                  </a:lnTo>
                  <a:lnTo>
                    <a:pt x="3047" y="711707"/>
                  </a:lnTo>
                  <a:lnTo>
                    <a:pt x="3047" y="0"/>
                  </a:lnTo>
                  <a:close/>
                </a:path>
              </a:pathLst>
            </a:custGeom>
            <a:solidFill>
              <a:srgbClr val="000000"/>
            </a:solidFill>
          </p:spPr>
          <p:txBody>
            <a:bodyPr wrap="square" lIns="0" tIns="0" rIns="0" bIns="0" rtlCol="0"/>
            <a:lstStyle/>
            <a:p/>
          </p:txBody>
        </p:sp>
        <p:pic>
          <p:nvPicPr>
            <p:cNvPr id="19" name="object 19"/>
            <p:cNvPicPr/>
            <p:nvPr/>
          </p:nvPicPr>
          <p:blipFill>
            <a:blip r:embed="rId2" cstate="print"/>
            <a:stretch>
              <a:fillRect/>
            </a:stretch>
          </p:blipFill>
          <p:spPr>
            <a:xfrm>
              <a:off x="1537715" y="6797045"/>
              <a:ext cx="92964" cy="108204"/>
            </a:xfrm>
            <a:prstGeom prst="rect">
              <a:avLst/>
            </a:prstGeom>
          </p:spPr>
        </p:pic>
        <p:pic>
          <p:nvPicPr>
            <p:cNvPr id="20" name="object 20"/>
            <p:cNvPicPr/>
            <p:nvPr/>
          </p:nvPicPr>
          <p:blipFill>
            <a:blip r:embed="rId3" cstate="print"/>
            <a:stretch>
              <a:fillRect/>
            </a:stretch>
          </p:blipFill>
          <p:spPr>
            <a:xfrm>
              <a:off x="1537715" y="6976877"/>
              <a:ext cx="92964" cy="108203"/>
            </a:xfrm>
            <a:prstGeom prst="rect">
              <a:avLst/>
            </a:prstGeom>
          </p:spPr>
        </p:pic>
        <p:pic>
          <p:nvPicPr>
            <p:cNvPr id="21" name="object 21"/>
            <p:cNvPicPr/>
            <p:nvPr/>
          </p:nvPicPr>
          <p:blipFill>
            <a:blip r:embed="rId2" cstate="print"/>
            <a:stretch>
              <a:fillRect/>
            </a:stretch>
          </p:blipFill>
          <p:spPr>
            <a:xfrm>
              <a:off x="1537715" y="7155185"/>
              <a:ext cx="92964" cy="108204"/>
            </a:xfrm>
            <a:prstGeom prst="rect">
              <a:avLst/>
            </a:prstGeom>
          </p:spPr>
        </p:pic>
      </p:grpSp>
      <p:sp>
        <p:nvSpPr>
          <p:cNvPr id="22" name="object 22"/>
          <p:cNvSpPr txBox="1"/>
          <p:nvPr/>
        </p:nvSpPr>
        <p:spPr>
          <a:xfrm>
            <a:off x="1678939" y="6743196"/>
            <a:ext cx="8745855" cy="563245"/>
          </a:xfrm>
          <a:prstGeom prst="rect">
            <a:avLst/>
          </a:prstGeom>
        </p:spPr>
        <p:txBody>
          <a:bodyPr wrap="square" lIns="0" tIns="15875" rIns="0" bIns="0" rtlCol="0" vert="horz">
            <a:spAutoFit/>
          </a:bodyPr>
          <a:lstStyle/>
          <a:p>
            <a:pPr marL="12700">
              <a:lnSpc>
                <a:spcPct val="100000"/>
              </a:lnSpc>
              <a:spcBef>
                <a:spcPts val="125"/>
              </a:spcBef>
            </a:pPr>
            <a:r>
              <a:rPr dirty="0" sz="1150" spc="25">
                <a:latin typeface="Meiryo UI"/>
                <a:cs typeface="Meiryo UI"/>
              </a:rPr>
              <a:t>全国</a:t>
            </a:r>
            <a:r>
              <a:rPr dirty="0" sz="1150" spc="15">
                <a:latin typeface="Meiryo UI"/>
                <a:cs typeface="Meiryo UI"/>
              </a:rPr>
              <a:t>の</a:t>
            </a:r>
            <a:r>
              <a:rPr dirty="0" sz="1150" spc="25">
                <a:latin typeface="Meiryo UI"/>
                <a:cs typeface="Meiryo UI"/>
              </a:rPr>
              <a:t>自治体</a:t>
            </a:r>
            <a:r>
              <a:rPr dirty="0" sz="1150" spc="-25">
                <a:latin typeface="Meiryo UI"/>
                <a:cs typeface="Meiryo UI"/>
              </a:rPr>
              <a:t>・</a:t>
            </a:r>
            <a:r>
              <a:rPr dirty="0" sz="1150" spc="20">
                <a:latin typeface="Meiryo UI"/>
                <a:cs typeface="Meiryo UI"/>
              </a:rPr>
              <a:t>学校に</a:t>
            </a:r>
            <a:r>
              <a:rPr dirty="0" sz="1150" spc="15">
                <a:latin typeface="Meiryo UI"/>
                <a:cs typeface="Meiryo UI"/>
              </a:rPr>
              <a:t>おい</a:t>
            </a:r>
            <a:r>
              <a:rPr dirty="0" sz="1150" spc="20">
                <a:latin typeface="Meiryo UI"/>
                <a:cs typeface="Meiryo UI"/>
              </a:rPr>
              <a:t>て</a:t>
            </a:r>
            <a:r>
              <a:rPr dirty="0" sz="1150" spc="10">
                <a:latin typeface="Meiryo UI"/>
                <a:cs typeface="Meiryo UI"/>
              </a:rPr>
              <a:t>、G</a:t>
            </a:r>
            <a:r>
              <a:rPr dirty="0" sz="1150" spc="15">
                <a:latin typeface="Meiryo UI"/>
                <a:cs typeface="Meiryo UI"/>
              </a:rPr>
              <a:t>I</a:t>
            </a:r>
            <a:r>
              <a:rPr dirty="0" sz="1150" spc="10">
                <a:latin typeface="Meiryo UI"/>
                <a:cs typeface="Meiryo UI"/>
              </a:rPr>
              <a:t>GAス</a:t>
            </a:r>
            <a:r>
              <a:rPr dirty="0" sz="1150" spc="15">
                <a:latin typeface="Meiryo UI"/>
                <a:cs typeface="Meiryo UI"/>
              </a:rPr>
              <a:t>ク</a:t>
            </a:r>
            <a:r>
              <a:rPr dirty="0" sz="1150" spc="15">
                <a:latin typeface="Meiryo UI"/>
                <a:cs typeface="Meiryo UI"/>
              </a:rPr>
              <a:t>ール</a:t>
            </a:r>
            <a:r>
              <a:rPr dirty="0" sz="1150" spc="25">
                <a:latin typeface="Meiryo UI"/>
                <a:cs typeface="Meiryo UI"/>
              </a:rPr>
              <a:t>構想</a:t>
            </a:r>
            <a:r>
              <a:rPr dirty="0" sz="1150" spc="15">
                <a:latin typeface="Meiryo UI"/>
                <a:cs typeface="Meiryo UI"/>
              </a:rPr>
              <a:t>が</a:t>
            </a:r>
            <a:r>
              <a:rPr dirty="0" sz="1150" spc="20">
                <a:latin typeface="Meiryo UI"/>
                <a:cs typeface="Meiryo UI"/>
              </a:rPr>
              <a:t>円滑に</a:t>
            </a:r>
            <a:r>
              <a:rPr dirty="0" sz="1150" spc="10">
                <a:latin typeface="Meiryo UI"/>
                <a:cs typeface="Meiryo UI"/>
              </a:rPr>
              <a:t>実</a:t>
            </a:r>
            <a:r>
              <a:rPr dirty="0" sz="1150" spc="20">
                <a:latin typeface="Meiryo UI"/>
                <a:cs typeface="Meiryo UI"/>
              </a:rPr>
              <a:t>現さ</a:t>
            </a:r>
            <a:r>
              <a:rPr dirty="0" sz="1150" spc="5">
                <a:latin typeface="Meiryo UI"/>
                <a:cs typeface="Meiryo UI"/>
              </a:rPr>
              <a:t>れ</a:t>
            </a:r>
            <a:r>
              <a:rPr dirty="0" sz="1150" spc="15">
                <a:latin typeface="Meiryo UI"/>
                <a:cs typeface="Meiryo UI"/>
              </a:rPr>
              <a:t>る。</a:t>
            </a:r>
            <a:endParaRPr sz="1150">
              <a:latin typeface="Meiryo UI"/>
              <a:cs typeface="Meiryo UI"/>
            </a:endParaRPr>
          </a:p>
          <a:p>
            <a:pPr marL="12700" marR="5080">
              <a:lnSpc>
                <a:spcPct val="101699"/>
              </a:lnSpc>
              <a:spcBef>
                <a:spcPts val="10"/>
              </a:spcBef>
            </a:pPr>
            <a:r>
              <a:rPr dirty="0" sz="1150" spc="20">
                <a:latin typeface="Meiryo UI"/>
                <a:cs typeface="Meiryo UI"/>
              </a:rPr>
              <a:t>「</a:t>
            </a:r>
            <a:r>
              <a:rPr dirty="0" sz="1150" spc="35">
                <a:latin typeface="Meiryo UI"/>
                <a:cs typeface="Meiryo UI"/>
              </a:rPr>
              <a:t>誰一人取</a:t>
            </a:r>
            <a:r>
              <a:rPr dirty="0" sz="1150" spc="30">
                <a:latin typeface="Meiryo UI"/>
                <a:cs typeface="Meiryo UI"/>
              </a:rPr>
              <a:t>り</a:t>
            </a:r>
            <a:r>
              <a:rPr dirty="0" sz="1150" spc="35">
                <a:latin typeface="Meiryo UI"/>
                <a:cs typeface="Meiryo UI"/>
              </a:rPr>
              <a:t>残</a:t>
            </a:r>
            <a:r>
              <a:rPr dirty="0" sz="1150" spc="30">
                <a:latin typeface="Meiryo UI"/>
                <a:cs typeface="Meiryo UI"/>
              </a:rPr>
              <a:t>す</a:t>
            </a:r>
            <a:r>
              <a:rPr dirty="0" sz="1150" spc="25">
                <a:latin typeface="Meiryo UI"/>
                <a:cs typeface="Meiryo UI"/>
              </a:rPr>
              <a:t>こ</a:t>
            </a:r>
            <a:r>
              <a:rPr dirty="0" sz="1150" spc="30">
                <a:latin typeface="Meiryo UI"/>
                <a:cs typeface="Meiryo UI"/>
              </a:rPr>
              <a:t>と</a:t>
            </a:r>
            <a:r>
              <a:rPr dirty="0" sz="1150" spc="15">
                <a:latin typeface="Meiryo UI"/>
                <a:cs typeface="Meiryo UI"/>
              </a:rPr>
              <a:t>の</a:t>
            </a:r>
            <a:r>
              <a:rPr dirty="0" sz="1150" spc="20">
                <a:latin typeface="Meiryo UI"/>
                <a:cs typeface="Meiryo UI"/>
              </a:rPr>
              <a:t>な</a:t>
            </a:r>
            <a:r>
              <a:rPr dirty="0" sz="1150" spc="30">
                <a:latin typeface="Meiryo UI"/>
                <a:cs typeface="Meiryo UI"/>
              </a:rPr>
              <a:t>い</a:t>
            </a:r>
            <a:r>
              <a:rPr dirty="0" sz="1150" spc="25">
                <a:latin typeface="Meiryo UI"/>
                <a:cs typeface="Meiryo UI"/>
              </a:rPr>
              <a:t>、</a:t>
            </a:r>
            <a:r>
              <a:rPr dirty="0" sz="1150" spc="35">
                <a:latin typeface="Meiryo UI"/>
                <a:cs typeface="Meiryo UI"/>
              </a:rPr>
              <a:t>公正</a:t>
            </a:r>
            <a:r>
              <a:rPr dirty="0" sz="1150" spc="30">
                <a:latin typeface="Meiryo UI"/>
                <a:cs typeface="Meiryo UI"/>
              </a:rPr>
              <a:t>に</a:t>
            </a:r>
            <a:r>
              <a:rPr dirty="0" sz="1150" spc="35">
                <a:latin typeface="Meiryo UI"/>
                <a:cs typeface="Meiryo UI"/>
              </a:rPr>
              <a:t>個別</a:t>
            </a:r>
            <a:r>
              <a:rPr dirty="0" sz="1150" spc="25">
                <a:latin typeface="Meiryo UI"/>
                <a:cs typeface="Meiryo UI"/>
              </a:rPr>
              <a:t>最</a:t>
            </a:r>
            <a:r>
              <a:rPr dirty="0" sz="1150" spc="35">
                <a:latin typeface="Meiryo UI"/>
                <a:cs typeface="Meiryo UI"/>
              </a:rPr>
              <a:t>適化</a:t>
            </a:r>
            <a:r>
              <a:rPr dirty="0" sz="1150" spc="15">
                <a:latin typeface="Meiryo UI"/>
                <a:cs typeface="Meiryo UI"/>
              </a:rPr>
              <a:t>さ</a:t>
            </a:r>
            <a:r>
              <a:rPr dirty="0" sz="1150" spc="30">
                <a:latin typeface="Meiryo UI"/>
                <a:cs typeface="Meiryo UI"/>
              </a:rPr>
              <a:t>れた</a:t>
            </a:r>
            <a:r>
              <a:rPr dirty="0" sz="1150" spc="25">
                <a:latin typeface="Meiryo UI"/>
                <a:cs typeface="Meiryo UI"/>
              </a:rPr>
              <a:t>学</a:t>
            </a:r>
            <a:r>
              <a:rPr dirty="0" sz="1150" spc="35">
                <a:latin typeface="Meiryo UI"/>
                <a:cs typeface="Meiryo UI"/>
              </a:rPr>
              <a:t>び</a:t>
            </a:r>
            <a:r>
              <a:rPr dirty="0" sz="1150" spc="20">
                <a:latin typeface="Meiryo UI"/>
                <a:cs typeface="Meiryo UI"/>
              </a:rPr>
              <a:t>」</a:t>
            </a:r>
            <a:r>
              <a:rPr dirty="0" sz="1150" spc="30">
                <a:latin typeface="Meiryo UI"/>
                <a:cs typeface="Meiryo UI"/>
              </a:rPr>
              <a:t>の</a:t>
            </a:r>
            <a:r>
              <a:rPr dirty="0" sz="1150" spc="35">
                <a:latin typeface="Meiryo UI"/>
                <a:cs typeface="Meiryo UI"/>
              </a:rPr>
              <a:t>実</a:t>
            </a:r>
            <a:r>
              <a:rPr dirty="0" sz="1150" spc="25">
                <a:latin typeface="Meiryo UI"/>
                <a:cs typeface="Meiryo UI"/>
              </a:rPr>
              <a:t>現</a:t>
            </a:r>
            <a:r>
              <a:rPr dirty="0" sz="1150" spc="30">
                <a:latin typeface="Meiryo UI"/>
                <a:cs typeface="Meiryo UI"/>
              </a:rPr>
              <a:t>に</a:t>
            </a:r>
            <a:r>
              <a:rPr dirty="0" sz="1150" spc="35">
                <a:latin typeface="Meiryo UI"/>
                <a:cs typeface="Meiryo UI"/>
              </a:rPr>
              <a:t>向</a:t>
            </a:r>
            <a:r>
              <a:rPr dirty="0" sz="1150" spc="15">
                <a:latin typeface="Meiryo UI"/>
                <a:cs typeface="Meiryo UI"/>
              </a:rPr>
              <a:t>け</a:t>
            </a:r>
            <a:r>
              <a:rPr dirty="0" sz="1150" spc="20">
                <a:latin typeface="Meiryo UI"/>
                <a:cs typeface="Meiryo UI"/>
              </a:rPr>
              <a:t>た</a:t>
            </a:r>
            <a:r>
              <a:rPr dirty="0" sz="1150" spc="25">
                <a:latin typeface="Meiryo UI"/>
                <a:cs typeface="Meiryo UI"/>
              </a:rPr>
              <a:t>、</a:t>
            </a:r>
            <a:r>
              <a:rPr dirty="0" sz="1150" spc="35">
                <a:latin typeface="Meiryo UI"/>
                <a:cs typeface="Meiryo UI"/>
              </a:rPr>
              <a:t>先端技術</a:t>
            </a:r>
            <a:r>
              <a:rPr dirty="0" sz="1150" spc="30">
                <a:latin typeface="Meiryo UI"/>
                <a:cs typeface="Meiryo UI"/>
              </a:rPr>
              <a:t>や</a:t>
            </a:r>
            <a:r>
              <a:rPr dirty="0" sz="1150" spc="35">
                <a:latin typeface="Meiryo UI"/>
                <a:cs typeface="Meiryo UI"/>
              </a:rPr>
              <a:t>教育</a:t>
            </a:r>
            <a:r>
              <a:rPr dirty="0" sz="1150" spc="30">
                <a:latin typeface="Meiryo UI"/>
                <a:cs typeface="Meiryo UI"/>
              </a:rPr>
              <a:t>デ</a:t>
            </a:r>
            <a:r>
              <a:rPr dirty="0" sz="1150" spc="15">
                <a:latin typeface="Meiryo UI"/>
                <a:cs typeface="Meiryo UI"/>
              </a:rPr>
              <a:t>ータ</a:t>
            </a:r>
            <a:r>
              <a:rPr dirty="0" sz="1150" spc="25">
                <a:latin typeface="Meiryo UI"/>
                <a:cs typeface="Meiryo UI"/>
              </a:rPr>
              <a:t>を</a:t>
            </a:r>
            <a:r>
              <a:rPr dirty="0" sz="1150" spc="35">
                <a:latin typeface="Meiryo UI"/>
                <a:cs typeface="Meiryo UI"/>
              </a:rPr>
              <a:t>効果的</a:t>
            </a:r>
            <a:r>
              <a:rPr dirty="0" sz="1150" spc="30">
                <a:latin typeface="Meiryo UI"/>
                <a:cs typeface="Meiryo UI"/>
              </a:rPr>
              <a:t>に</a:t>
            </a:r>
            <a:r>
              <a:rPr dirty="0" sz="1150" spc="35">
                <a:latin typeface="Meiryo UI"/>
                <a:cs typeface="Meiryo UI"/>
              </a:rPr>
              <a:t>活用</a:t>
            </a:r>
            <a:r>
              <a:rPr dirty="0" sz="1150" spc="15">
                <a:latin typeface="Meiryo UI"/>
                <a:cs typeface="Meiryo UI"/>
              </a:rPr>
              <a:t>し</a:t>
            </a:r>
            <a:r>
              <a:rPr dirty="0" sz="1150" spc="30">
                <a:latin typeface="Meiryo UI"/>
                <a:cs typeface="Meiryo UI"/>
              </a:rPr>
              <a:t>た</a:t>
            </a:r>
            <a:r>
              <a:rPr dirty="0" sz="1150" spc="35">
                <a:latin typeface="Meiryo UI"/>
                <a:cs typeface="Meiryo UI"/>
              </a:rPr>
              <a:t>教</a:t>
            </a:r>
            <a:r>
              <a:rPr dirty="0" sz="1150" spc="25">
                <a:latin typeface="Meiryo UI"/>
                <a:cs typeface="Meiryo UI"/>
              </a:rPr>
              <a:t>育</a:t>
            </a:r>
            <a:r>
              <a:rPr dirty="0" sz="1150" spc="35">
                <a:latin typeface="Meiryo UI"/>
                <a:cs typeface="Meiryo UI"/>
              </a:rPr>
              <a:t>活動</a:t>
            </a:r>
            <a:r>
              <a:rPr dirty="0" sz="1150" spc="30">
                <a:latin typeface="Meiryo UI"/>
                <a:cs typeface="Meiryo UI"/>
              </a:rPr>
              <a:t>が</a:t>
            </a:r>
            <a:r>
              <a:rPr dirty="0" sz="1150" spc="35">
                <a:latin typeface="Meiryo UI"/>
                <a:cs typeface="Meiryo UI"/>
              </a:rPr>
              <a:t>展開</a:t>
            </a:r>
            <a:r>
              <a:rPr dirty="0" sz="1150" spc="15">
                <a:latin typeface="Meiryo UI"/>
                <a:cs typeface="Meiryo UI"/>
              </a:rPr>
              <a:t>さ</a:t>
            </a:r>
            <a:r>
              <a:rPr dirty="0" sz="1150" spc="20">
                <a:latin typeface="Meiryo UI"/>
                <a:cs typeface="Meiryo UI"/>
              </a:rPr>
              <a:t>れ</a:t>
            </a:r>
            <a:r>
              <a:rPr dirty="0" sz="1150" spc="30">
                <a:latin typeface="Meiryo UI"/>
                <a:cs typeface="Meiryo UI"/>
              </a:rPr>
              <a:t>る</a:t>
            </a:r>
            <a:r>
              <a:rPr dirty="0" sz="1150" spc="15">
                <a:latin typeface="Meiryo UI"/>
                <a:cs typeface="Meiryo UI"/>
              </a:rPr>
              <a:t>。 </a:t>
            </a:r>
            <a:r>
              <a:rPr dirty="0" sz="1150" spc="25">
                <a:latin typeface="Meiryo UI"/>
                <a:cs typeface="Meiryo UI"/>
              </a:rPr>
              <a:t>希望</a:t>
            </a:r>
            <a:r>
              <a:rPr dirty="0" sz="1150" spc="15">
                <a:latin typeface="Meiryo UI"/>
                <a:cs typeface="Meiryo UI"/>
              </a:rPr>
              <a:t>する</a:t>
            </a:r>
            <a:r>
              <a:rPr dirty="0" sz="1150" spc="25">
                <a:latin typeface="Meiryo UI"/>
                <a:cs typeface="Meiryo UI"/>
              </a:rPr>
              <a:t>全</a:t>
            </a:r>
            <a:r>
              <a:rPr dirty="0" sz="1150" spc="20">
                <a:latin typeface="Meiryo UI"/>
                <a:cs typeface="Meiryo UI"/>
              </a:rPr>
              <a:t>て</a:t>
            </a:r>
            <a:r>
              <a:rPr dirty="0" sz="1150" spc="15">
                <a:latin typeface="Meiryo UI"/>
                <a:cs typeface="Meiryo UI"/>
              </a:rPr>
              <a:t>の</a:t>
            </a:r>
            <a:r>
              <a:rPr dirty="0" sz="1150" spc="25">
                <a:latin typeface="Meiryo UI"/>
                <a:cs typeface="Meiryo UI"/>
              </a:rPr>
              <a:t>初等中等教育段階</a:t>
            </a:r>
            <a:r>
              <a:rPr dirty="0" sz="1150" spc="15">
                <a:latin typeface="Meiryo UI"/>
                <a:cs typeface="Meiryo UI"/>
              </a:rPr>
              <a:t>の</a:t>
            </a:r>
            <a:r>
              <a:rPr dirty="0" sz="1150" spc="25">
                <a:latin typeface="Meiryo UI"/>
                <a:cs typeface="Meiryo UI"/>
              </a:rPr>
              <a:t>学校</a:t>
            </a:r>
            <a:r>
              <a:rPr dirty="0" sz="1150" spc="15">
                <a:latin typeface="Meiryo UI"/>
                <a:cs typeface="Meiryo UI"/>
              </a:rPr>
              <a:t>が</a:t>
            </a:r>
            <a:r>
              <a:rPr dirty="0" sz="1150" spc="10">
                <a:latin typeface="Meiryo UI"/>
                <a:cs typeface="Meiryo UI"/>
              </a:rPr>
              <a:t>、</a:t>
            </a:r>
            <a:r>
              <a:rPr dirty="0" sz="1150" spc="25">
                <a:latin typeface="Meiryo UI"/>
                <a:cs typeface="Meiryo UI"/>
              </a:rPr>
              <a:t>学習</a:t>
            </a:r>
            <a:r>
              <a:rPr dirty="0" sz="1150" spc="15">
                <a:latin typeface="Meiryo UI"/>
                <a:cs typeface="Meiryo UI"/>
              </a:rPr>
              <a:t>の</a:t>
            </a:r>
            <a:r>
              <a:rPr dirty="0" sz="1150" spc="25">
                <a:latin typeface="Meiryo UI"/>
                <a:cs typeface="Meiryo UI"/>
              </a:rPr>
              <a:t>幅</a:t>
            </a:r>
            <a:r>
              <a:rPr dirty="0" sz="1150" spc="15">
                <a:latin typeface="Meiryo UI"/>
                <a:cs typeface="Meiryo UI"/>
              </a:rPr>
              <a:t>を</a:t>
            </a:r>
            <a:r>
              <a:rPr dirty="0" sz="1150" spc="25">
                <a:latin typeface="Meiryo UI"/>
                <a:cs typeface="Meiryo UI"/>
              </a:rPr>
              <a:t>広</a:t>
            </a:r>
            <a:r>
              <a:rPr dirty="0" sz="1150" spc="15">
                <a:latin typeface="Meiryo UI"/>
                <a:cs typeface="Meiryo UI"/>
              </a:rPr>
              <a:t>げ</a:t>
            </a:r>
            <a:r>
              <a:rPr dirty="0" sz="1150" spc="5">
                <a:latin typeface="Meiryo UI"/>
                <a:cs typeface="Meiryo UI"/>
              </a:rPr>
              <a:t>る</a:t>
            </a:r>
            <a:r>
              <a:rPr dirty="0" sz="1150" spc="25">
                <a:latin typeface="Meiryo UI"/>
                <a:cs typeface="Meiryo UI"/>
              </a:rPr>
              <a:t>観点</a:t>
            </a:r>
            <a:r>
              <a:rPr dirty="0" sz="1150" spc="15">
                <a:latin typeface="Meiryo UI"/>
                <a:cs typeface="Meiryo UI"/>
              </a:rPr>
              <a:t>か</a:t>
            </a:r>
            <a:r>
              <a:rPr dirty="0" sz="1150" spc="5">
                <a:latin typeface="Meiryo UI"/>
                <a:cs typeface="Meiryo UI"/>
              </a:rPr>
              <a:t>ら</a:t>
            </a:r>
            <a:r>
              <a:rPr dirty="0" sz="1150" spc="10">
                <a:latin typeface="Meiryo UI"/>
                <a:cs typeface="Meiryo UI"/>
              </a:rPr>
              <a:t>、</a:t>
            </a:r>
            <a:r>
              <a:rPr dirty="0" sz="1150" spc="25">
                <a:latin typeface="Meiryo UI"/>
                <a:cs typeface="Meiryo UI"/>
              </a:rPr>
              <a:t>適切</a:t>
            </a:r>
            <a:r>
              <a:rPr dirty="0" sz="1150" spc="10">
                <a:latin typeface="Meiryo UI"/>
                <a:cs typeface="Meiryo UI"/>
              </a:rPr>
              <a:t>な</a:t>
            </a:r>
            <a:r>
              <a:rPr dirty="0" sz="1150" spc="25">
                <a:latin typeface="Meiryo UI"/>
                <a:cs typeface="Meiryo UI"/>
              </a:rPr>
              <a:t>場面</a:t>
            </a:r>
            <a:r>
              <a:rPr dirty="0" sz="1150" spc="15">
                <a:latin typeface="Meiryo UI"/>
                <a:cs typeface="Meiryo UI"/>
              </a:rPr>
              <a:t>で</a:t>
            </a:r>
            <a:r>
              <a:rPr dirty="0" sz="1150" spc="25">
                <a:latin typeface="Meiryo UI"/>
                <a:cs typeface="Meiryo UI"/>
              </a:rPr>
              <a:t>遠隔教育</a:t>
            </a:r>
            <a:r>
              <a:rPr dirty="0" sz="1150" spc="15">
                <a:latin typeface="Meiryo UI"/>
                <a:cs typeface="Meiryo UI"/>
              </a:rPr>
              <a:t>を</a:t>
            </a:r>
            <a:r>
              <a:rPr dirty="0" sz="1150" spc="25">
                <a:latin typeface="Meiryo UI"/>
                <a:cs typeface="Meiryo UI"/>
              </a:rPr>
              <a:t>実施</a:t>
            </a:r>
            <a:r>
              <a:rPr dirty="0" sz="1150" spc="15">
                <a:latin typeface="Meiryo UI"/>
                <a:cs typeface="Meiryo UI"/>
              </a:rPr>
              <a:t>す</a:t>
            </a:r>
            <a:r>
              <a:rPr dirty="0" sz="1150" spc="5">
                <a:latin typeface="Meiryo UI"/>
                <a:cs typeface="Meiryo UI"/>
              </a:rPr>
              <a:t>る</a:t>
            </a:r>
            <a:r>
              <a:rPr dirty="0" sz="1150" spc="15">
                <a:latin typeface="Meiryo UI"/>
                <a:cs typeface="Meiryo UI"/>
              </a:rPr>
              <a:t>。</a:t>
            </a:r>
            <a:endParaRPr sz="1150">
              <a:latin typeface="Meiryo UI"/>
              <a:cs typeface="Meiryo UI"/>
            </a:endParaRPr>
          </a:p>
        </p:txBody>
      </p:sp>
      <p:sp>
        <p:nvSpPr>
          <p:cNvPr id="23" name="object 23"/>
          <p:cNvSpPr txBox="1"/>
          <p:nvPr/>
        </p:nvSpPr>
        <p:spPr>
          <a:xfrm>
            <a:off x="5561076" y="1914144"/>
            <a:ext cx="4811395" cy="253365"/>
          </a:xfrm>
          <a:prstGeom prst="rect">
            <a:avLst/>
          </a:prstGeom>
          <a:solidFill>
            <a:srgbClr val="024FA1"/>
          </a:solidFill>
        </p:spPr>
        <p:txBody>
          <a:bodyPr wrap="square" lIns="0" tIns="46990" rIns="0" bIns="0" rtlCol="0" vert="horz">
            <a:spAutoFit/>
          </a:bodyPr>
          <a:lstStyle/>
          <a:p>
            <a:pPr marL="318135" indent="-250825">
              <a:lnSpc>
                <a:spcPct val="100000"/>
              </a:lnSpc>
              <a:spcBef>
                <a:spcPts val="370"/>
              </a:spcBef>
              <a:buChar char="○"/>
              <a:tabLst>
                <a:tab pos="318770" algn="l"/>
              </a:tabLst>
            </a:pPr>
            <a:r>
              <a:rPr dirty="0" sz="1150" spc="35">
                <a:solidFill>
                  <a:srgbClr val="FFFFFF"/>
                </a:solidFill>
                <a:latin typeface="MS UI Gothic"/>
                <a:cs typeface="MS UI Gothic"/>
              </a:rPr>
              <a:t>遠隔教育</a:t>
            </a:r>
            <a:r>
              <a:rPr dirty="0" sz="1150" spc="125">
                <a:solidFill>
                  <a:srgbClr val="FFFFFF"/>
                </a:solidFill>
                <a:latin typeface="MS UI Gothic"/>
                <a:cs typeface="MS UI Gothic"/>
              </a:rPr>
              <a:t>シ</a:t>
            </a:r>
            <a:r>
              <a:rPr dirty="0" sz="1150" spc="185">
                <a:solidFill>
                  <a:srgbClr val="FFFFFF"/>
                </a:solidFill>
                <a:latin typeface="MS UI Gothic"/>
                <a:cs typeface="MS UI Gothic"/>
              </a:rPr>
              <a:t>ス</a:t>
            </a:r>
            <a:r>
              <a:rPr dirty="0" sz="1150" spc="170">
                <a:solidFill>
                  <a:srgbClr val="FFFFFF"/>
                </a:solidFill>
                <a:latin typeface="MS UI Gothic"/>
                <a:cs typeface="MS UI Gothic"/>
              </a:rPr>
              <a:t>テ</a:t>
            </a:r>
            <a:r>
              <a:rPr dirty="0" sz="1150" spc="220">
                <a:solidFill>
                  <a:srgbClr val="FFFFFF"/>
                </a:solidFill>
                <a:latin typeface="MS UI Gothic"/>
                <a:cs typeface="MS UI Gothic"/>
              </a:rPr>
              <a:t>ム</a:t>
            </a:r>
            <a:r>
              <a:rPr dirty="0" sz="1150" spc="245">
                <a:solidFill>
                  <a:srgbClr val="FFFFFF"/>
                </a:solidFill>
                <a:latin typeface="MS UI Gothic"/>
                <a:cs typeface="MS UI Gothic"/>
              </a:rPr>
              <a:t>の</a:t>
            </a:r>
            <a:r>
              <a:rPr dirty="0" sz="1150" spc="35">
                <a:solidFill>
                  <a:srgbClr val="FFFFFF"/>
                </a:solidFill>
                <a:latin typeface="MS UI Gothic"/>
                <a:cs typeface="MS UI Gothic"/>
              </a:rPr>
              <a:t>効果的</a:t>
            </a:r>
            <a:r>
              <a:rPr dirty="0" sz="1150" spc="80">
                <a:solidFill>
                  <a:srgbClr val="FFFFFF"/>
                </a:solidFill>
                <a:latin typeface="MS UI Gothic"/>
                <a:cs typeface="MS UI Gothic"/>
              </a:rPr>
              <a:t>な</a:t>
            </a:r>
            <a:r>
              <a:rPr dirty="0" sz="1150" spc="35">
                <a:solidFill>
                  <a:srgbClr val="FFFFFF"/>
                </a:solidFill>
                <a:latin typeface="MS UI Gothic"/>
                <a:cs typeface="MS UI Gothic"/>
              </a:rPr>
              <a:t>活用</a:t>
            </a:r>
            <a:r>
              <a:rPr dirty="0" sz="1150" spc="210">
                <a:solidFill>
                  <a:srgbClr val="FFFFFF"/>
                </a:solidFill>
                <a:latin typeface="MS UI Gothic"/>
                <a:cs typeface="MS UI Gothic"/>
              </a:rPr>
              <a:t>に</a:t>
            </a:r>
            <a:r>
              <a:rPr dirty="0" sz="1150" spc="35">
                <a:solidFill>
                  <a:srgbClr val="FFFFFF"/>
                </a:solidFill>
                <a:latin typeface="MS UI Gothic"/>
                <a:cs typeface="MS UI Gothic"/>
              </a:rPr>
              <a:t>関</a:t>
            </a:r>
            <a:r>
              <a:rPr dirty="0" sz="1150" spc="160">
                <a:solidFill>
                  <a:srgbClr val="FFFFFF"/>
                </a:solidFill>
                <a:latin typeface="MS UI Gothic"/>
                <a:cs typeface="MS UI Gothic"/>
              </a:rPr>
              <a:t>す</a:t>
            </a:r>
            <a:r>
              <a:rPr dirty="0" sz="1150" spc="135">
                <a:solidFill>
                  <a:srgbClr val="FFFFFF"/>
                </a:solidFill>
                <a:latin typeface="MS UI Gothic"/>
                <a:cs typeface="MS UI Gothic"/>
              </a:rPr>
              <a:t>る</a:t>
            </a:r>
            <a:r>
              <a:rPr dirty="0" sz="1150" spc="35">
                <a:solidFill>
                  <a:srgbClr val="FFFFFF"/>
                </a:solidFill>
                <a:latin typeface="MS UI Gothic"/>
                <a:cs typeface="MS UI Gothic"/>
              </a:rPr>
              <a:t>実証</a:t>
            </a:r>
            <a:endParaRPr sz="1150">
              <a:latin typeface="MS UI Gothic"/>
              <a:cs typeface="MS UI Gothic"/>
            </a:endParaRPr>
          </a:p>
        </p:txBody>
      </p:sp>
      <p:sp>
        <p:nvSpPr>
          <p:cNvPr id="24" name="object 24"/>
          <p:cNvSpPr txBox="1"/>
          <p:nvPr/>
        </p:nvSpPr>
        <p:spPr>
          <a:xfrm>
            <a:off x="5561076" y="2167127"/>
            <a:ext cx="4811395" cy="1203960"/>
          </a:xfrm>
          <a:prstGeom prst="rect">
            <a:avLst/>
          </a:prstGeom>
          <a:solidFill>
            <a:srgbClr val="FFFFFF"/>
          </a:solidFill>
        </p:spPr>
        <p:txBody>
          <a:bodyPr wrap="square" lIns="0" tIns="56515" rIns="0" bIns="0" rtlCol="0" vert="horz">
            <a:spAutoFit/>
          </a:bodyPr>
          <a:lstStyle/>
          <a:p>
            <a:pPr marL="225425" marR="52069" indent="-186055">
              <a:lnSpc>
                <a:spcPct val="114500"/>
              </a:lnSpc>
              <a:spcBef>
                <a:spcPts val="445"/>
              </a:spcBef>
              <a:buFont typeface="Arial"/>
              <a:buChar char="•"/>
              <a:tabLst>
                <a:tab pos="225425" algn="l"/>
                <a:tab pos="226060" algn="l"/>
              </a:tabLst>
            </a:pPr>
            <a:r>
              <a:rPr dirty="0" sz="1100" spc="45">
                <a:latin typeface="Meiryo UI"/>
                <a:cs typeface="Meiryo UI"/>
              </a:rPr>
              <a:t>教</a:t>
            </a:r>
            <a:r>
              <a:rPr dirty="0" sz="1100" spc="60">
                <a:latin typeface="Meiryo UI"/>
                <a:cs typeface="Meiryo UI"/>
              </a:rPr>
              <a:t>師</a:t>
            </a:r>
            <a:r>
              <a:rPr dirty="0" sz="1100" spc="45">
                <a:latin typeface="Meiryo UI"/>
                <a:cs typeface="Meiryo UI"/>
              </a:rPr>
              <a:t>の</a:t>
            </a:r>
            <a:r>
              <a:rPr dirty="0" sz="1100" spc="60">
                <a:latin typeface="Meiryo UI"/>
                <a:cs typeface="Meiryo UI"/>
              </a:rPr>
              <a:t>指</a:t>
            </a:r>
            <a:r>
              <a:rPr dirty="0" sz="1100" spc="45">
                <a:latin typeface="Meiryo UI"/>
                <a:cs typeface="Meiryo UI"/>
              </a:rPr>
              <a:t>導や子</a:t>
            </a:r>
            <a:r>
              <a:rPr dirty="0" sz="1100" spc="60">
                <a:latin typeface="Meiryo UI"/>
                <a:cs typeface="Meiryo UI"/>
              </a:rPr>
              <a:t>供</a:t>
            </a:r>
            <a:r>
              <a:rPr dirty="0" sz="1100" spc="45">
                <a:latin typeface="Meiryo UI"/>
                <a:cs typeface="Meiryo UI"/>
              </a:rPr>
              <a:t>たち</a:t>
            </a:r>
            <a:r>
              <a:rPr dirty="0" sz="1100" spc="55">
                <a:latin typeface="Meiryo UI"/>
                <a:cs typeface="Meiryo UI"/>
              </a:rPr>
              <a:t>の</a:t>
            </a:r>
            <a:r>
              <a:rPr dirty="0" sz="1100" spc="45">
                <a:latin typeface="Meiryo UI"/>
                <a:cs typeface="Meiryo UI"/>
              </a:rPr>
              <a:t>学</a:t>
            </a:r>
            <a:r>
              <a:rPr dirty="0" sz="1100" spc="60">
                <a:latin typeface="Meiryo UI"/>
                <a:cs typeface="Meiryo UI"/>
              </a:rPr>
              <a:t>習</a:t>
            </a:r>
            <a:r>
              <a:rPr dirty="0" sz="1100" spc="45">
                <a:latin typeface="Meiryo UI"/>
                <a:cs typeface="Meiryo UI"/>
              </a:rPr>
              <a:t>の幅を</a:t>
            </a:r>
            <a:r>
              <a:rPr dirty="0" sz="1100" spc="60">
                <a:latin typeface="Meiryo UI"/>
                <a:cs typeface="Meiryo UI"/>
              </a:rPr>
              <a:t>広</a:t>
            </a:r>
            <a:r>
              <a:rPr dirty="0" sz="1100" spc="45">
                <a:latin typeface="Meiryo UI"/>
                <a:cs typeface="Meiryo UI"/>
              </a:rPr>
              <a:t>げ</a:t>
            </a:r>
            <a:r>
              <a:rPr dirty="0" sz="1100" spc="55">
                <a:latin typeface="Meiryo UI"/>
                <a:cs typeface="Meiryo UI"/>
              </a:rPr>
              <a:t>た</a:t>
            </a:r>
            <a:r>
              <a:rPr dirty="0" sz="1100" spc="35">
                <a:latin typeface="Meiryo UI"/>
                <a:cs typeface="Meiryo UI"/>
              </a:rPr>
              <a:t>り</a:t>
            </a:r>
            <a:r>
              <a:rPr dirty="0" sz="1100" spc="45">
                <a:latin typeface="Meiryo UI"/>
                <a:cs typeface="Meiryo UI"/>
              </a:rPr>
              <a:t>、学</a:t>
            </a:r>
            <a:r>
              <a:rPr dirty="0" sz="1100" spc="60">
                <a:latin typeface="Meiryo UI"/>
                <a:cs typeface="Meiryo UI"/>
              </a:rPr>
              <a:t>習</a:t>
            </a:r>
            <a:r>
              <a:rPr dirty="0" sz="1100" spc="45">
                <a:latin typeface="Meiryo UI"/>
                <a:cs typeface="Meiryo UI"/>
              </a:rPr>
              <a:t>機会</a:t>
            </a:r>
            <a:r>
              <a:rPr dirty="0" sz="1100" spc="55">
                <a:latin typeface="Meiryo UI"/>
                <a:cs typeface="Meiryo UI"/>
              </a:rPr>
              <a:t>の</a:t>
            </a:r>
            <a:r>
              <a:rPr dirty="0" sz="1100" spc="45">
                <a:latin typeface="Meiryo UI"/>
                <a:cs typeface="Meiryo UI"/>
              </a:rPr>
              <a:t>確保</a:t>
            </a:r>
            <a:r>
              <a:rPr dirty="0" sz="1100" spc="55">
                <a:latin typeface="Meiryo UI"/>
                <a:cs typeface="Meiryo UI"/>
              </a:rPr>
              <a:t>を</a:t>
            </a:r>
            <a:r>
              <a:rPr dirty="0" sz="1100" spc="45">
                <a:latin typeface="Meiryo UI"/>
                <a:cs typeface="Meiryo UI"/>
              </a:rPr>
              <a:t>図</a:t>
            </a:r>
            <a:r>
              <a:rPr dirty="0" sz="1100" spc="35">
                <a:latin typeface="Meiryo UI"/>
                <a:cs typeface="Meiryo UI"/>
              </a:rPr>
              <a:t>っ</a:t>
            </a:r>
            <a:r>
              <a:rPr dirty="0" sz="1100" spc="55">
                <a:latin typeface="Meiryo UI"/>
                <a:cs typeface="Meiryo UI"/>
              </a:rPr>
              <a:t>た</a:t>
            </a:r>
            <a:r>
              <a:rPr dirty="0" sz="1100" spc="35">
                <a:latin typeface="Meiryo UI"/>
                <a:cs typeface="Meiryo UI"/>
              </a:rPr>
              <a:t>り</a:t>
            </a:r>
            <a:r>
              <a:rPr dirty="0" sz="1100" spc="45">
                <a:latin typeface="Meiryo UI"/>
                <a:cs typeface="Meiryo UI"/>
              </a:rPr>
              <a:t>す</a:t>
            </a:r>
            <a:r>
              <a:rPr dirty="0" sz="1100" spc="20">
                <a:latin typeface="Meiryo UI"/>
                <a:cs typeface="Meiryo UI"/>
              </a:rPr>
              <a:t>る </a:t>
            </a:r>
            <a:r>
              <a:rPr dirty="0" sz="1100" spc="25">
                <a:latin typeface="Meiryo UI"/>
                <a:cs typeface="Meiryo UI"/>
              </a:rPr>
              <a:t>観点</a:t>
            </a:r>
            <a:r>
              <a:rPr dirty="0" sz="1100" spc="20">
                <a:latin typeface="Meiryo UI"/>
                <a:cs typeface="Meiryo UI"/>
              </a:rPr>
              <a:t>か</a:t>
            </a:r>
            <a:r>
              <a:rPr dirty="0" sz="1100" spc="15">
                <a:latin typeface="Meiryo UI"/>
                <a:cs typeface="Meiryo UI"/>
              </a:rPr>
              <a:t>ら</a:t>
            </a:r>
            <a:r>
              <a:rPr dirty="0" sz="1100" spc="5">
                <a:latin typeface="Meiryo UI"/>
                <a:cs typeface="Meiryo UI"/>
              </a:rPr>
              <a:t>、</a:t>
            </a:r>
            <a:r>
              <a:rPr dirty="0" sz="1100" spc="25">
                <a:latin typeface="Meiryo UI"/>
                <a:cs typeface="Meiryo UI"/>
              </a:rPr>
              <a:t>学校教育</a:t>
            </a:r>
            <a:r>
              <a:rPr dirty="0" sz="1100" spc="30">
                <a:latin typeface="Meiryo UI"/>
                <a:cs typeface="Meiryo UI"/>
              </a:rPr>
              <a:t>に</a:t>
            </a:r>
            <a:r>
              <a:rPr dirty="0" sz="1100" spc="20">
                <a:latin typeface="Meiryo UI"/>
                <a:cs typeface="Meiryo UI"/>
              </a:rPr>
              <a:t>おけ</a:t>
            </a:r>
            <a:r>
              <a:rPr dirty="0" sz="1100" spc="35">
                <a:latin typeface="Meiryo UI"/>
                <a:cs typeface="Meiryo UI"/>
              </a:rPr>
              <a:t>る</a:t>
            </a:r>
            <a:r>
              <a:rPr dirty="0" sz="1100" spc="25">
                <a:latin typeface="Meiryo UI"/>
                <a:cs typeface="Meiryo UI"/>
              </a:rPr>
              <a:t>遠</a:t>
            </a:r>
            <a:r>
              <a:rPr dirty="0" sz="1100" spc="35">
                <a:latin typeface="Meiryo UI"/>
                <a:cs typeface="Meiryo UI"/>
              </a:rPr>
              <a:t>隔</a:t>
            </a:r>
            <a:r>
              <a:rPr dirty="0" sz="1100" spc="25">
                <a:latin typeface="Meiryo UI"/>
                <a:cs typeface="Meiryo UI"/>
              </a:rPr>
              <a:t>教</a:t>
            </a:r>
            <a:r>
              <a:rPr dirty="0" sz="1100" spc="35">
                <a:latin typeface="Meiryo UI"/>
                <a:cs typeface="Meiryo UI"/>
              </a:rPr>
              <a:t>育の</a:t>
            </a:r>
            <a:r>
              <a:rPr dirty="0" sz="1100" spc="25">
                <a:latin typeface="Meiryo UI"/>
                <a:cs typeface="Meiryo UI"/>
              </a:rPr>
              <a:t>導入</a:t>
            </a:r>
            <a:r>
              <a:rPr dirty="0" sz="1100" spc="-10">
                <a:latin typeface="Meiryo UI"/>
                <a:cs typeface="Meiryo UI"/>
              </a:rPr>
              <a:t>・</a:t>
            </a:r>
            <a:r>
              <a:rPr dirty="0" sz="1100" spc="25">
                <a:latin typeface="Meiryo UI"/>
                <a:cs typeface="Meiryo UI"/>
              </a:rPr>
              <a:t>活</a:t>
            </a:r>
            <a:r>
              <a:rPr dirty="0" sz="1100" spc="35">
                <a:latin typeface="Meiryo UI"/>
                <a:cs typeface="Meiryo UI"/>
              </a:rPr>
              <a:t>用</a:t>
            </a:r>
            <a:r>
              <a:rPr dirty="0" sz="1100" spc="20">
                <a:latin typeface="Meiryo UI"/>
                <a:cs typeface="Meiryo UI"/>
              </a:rPr>
              <a:t>に</a:t>
            </a:r>
            <a:r>
              <a:rPr dirty="0" sz="1100" spc="25">
                <a:latin typeface="Meiryo UI"/>
                <a:cs typeface="Meiryo UI"/>
              </a:rPr>
              <a:t>関</a:t>
            </a:r>
            <a:r>
              <a:rPr dirty="0" sz="1100" spc="20">
                <a:latin typeface="Meiryo UI"/>
                <a:cs typeface="Meiryo UI"/>
              </a:rPr>
              <a:t>する</a:t>
            </a:r>
            <a:r>
              <a:rPr dirty="0" sz="1100" spc="35">
                <a:latin typeface="Meiryo UI"/>
                <a:cs typeface="Meiryo UI"/>
              </a:rPr>
              <a:t>実</a:t>
            </a:r>
            <a:r>
              <a:rPr dirty="0" sz="1100" spc="25">
                <a:latin typeface="Meiryo UI"/>
                <a:cs typeface="Meiryo UI"/>
              </a:rPr>
              <a:t>証</a:t>
            </a:r>
            <a:r>
              <a:rPr dirty="0" sz="1100" spc="20">
                <a:latin typeface="Meiryo UI"/>
                <a:cs typeface="Meiryo UI"/>
              </a:rPr>
              <a:t>を</a:t>
            </a:r>
            <a:r>
              <a:rPr dirty="0" sz="1100" spc="35">
                <a:latin typeface="Meiryo UI"/>
                <a:cs typeface="Meiryo UI"/>
              </a:rPr>
              <a:t>行</a:t>
            </a:r>
            <a:r>
              <a:rPr dirty="0" sz="1100" spc="25">
                <a:latin typeface="Meiryo UI"/>
                <a:cs typeface="Meiryo UI"/>
              </a:rPr>
              <a:t>う</a:t>
            </a:r>
            <a:r>
              <a:rPr dirty="0" sz="1100" spc="15">
                <a:latin typeface="Meiryo UI"/>
                <a:cs typeface="Meiryo UI"/>
              </a:rPr>
              <a:t>。</a:t>
            </a:r>
            <a:endParaRPr sz="1100">
              <a:latin typeface="Meiryo UI"/>
              <a:cs typeface="Meiryo UI"/>
            </a:endParaRPr>
          </a:p>
          <a:p>
            <a:pPr marL="225425" marR="50800" indent="-186055">
              <a:lnSpc>
                <a:spcPct val="114500"/>
              </a:lnSpc>
              <a:spcBef>
                <a:spcPts val="5"/>
              </a:spcBef>
              <a:buFont typeface="Arial"/>
              <a:buChar char="•"/>
              <a:tabLst>
                <a:tab pos="225425" algn="l"/>
                <a:tab pos="226060" algn="l"/>
              </a:tabLst>
            </a:pPr>
            <a:r>
              <a:rPr dirty="0" sz="1100" spc="45">
                <a:latin typeface="Meiryo UI"/>
                <a:cs typeface="Meiryo UI"/>
              </a:rPr>
              <a:t>遠隔教</a:t>
            </a:r>
            <a:r>
              <a:rPr dirty="0" sz="1100" spc="60">
                <a:latin typeface="Meiryo UI"/>
                <a:cs typeface="Meiryo UI"/>
              </a:rPr>
              <a:t>育</a:t>
            </a:r>
            <a:r>
              <a:rPr dirty="0" sz="1100" spc="45">
                <a:latin typeface="Meiryo UI"/>
                <a:cs typeface="Meiryo UI"/>
              </a:rPr>
              <a:t>が特に</a:t>
            </a:r>
            <a:r>
              <a:rPr dirty="0" sz="1100" spc="60">
                <a:latin typeface="Meiryo UI"/>
                <a:cs typeface="Meiryo UI"/>
              </a:rPr>
              <a:t>効</a:t>
            </a:r>
            <a:r>
              <a:rPr dirty="0" sz="1100" spc="45">
                <a:latin typeface="Meiryo UI"/>
                <a:cs typeface="Meiryo UI"/>
              </a:rPr>
              <a:t>果的</a:t>
            </a:r>
            <a:r>
              <a:rPr dirty="0" sz="1100" spc="55">
                <a:latin typeface="Meiryo UI"/>
                <a:cs typeface="Meiryo UI"/>
              </a:rPr>
              <a:t>に</a:t>
            </a:r>
            <a:r>
              <a:rPr dirty="0" sz="1100" spc="45">
                <a:latin typeface="Meiryo UI"/>
                <a:cs typeface="Meiryo UI"/>
              </a:rPr>
              <a:t>作用する</a:t>
            </a:r>
            <a:r>
              <a:rPr dirty="0" sz="1100" spc="35">
                <a:latin typeface="Meiryo UI"/>
                <a:cs typeface="Meiryo UI"/>
              </a:rPr>
              <a:t>と</a:t>
            </a:r>
            <a:r>
              <a:rPr dirty="0" sz="1100" spc="45">
                <a:latin typeface="Meiryo UI"/>
                <a:cs typeface="Meiryo UI"/>
              </a:rPr>
              <a:t>考え</a:t>
            </a:r>
            <a:r>
              <a:rPr dirty="0" sz="1100" spc="35">
                <a:latin typeface="Meiryo UI"/>
                <a:cs typeface="Meiryo UI"/>
              </a:rPr>
              <a:t>られ</a:t>
            </a:r>
            <a:r>
              <a:rPr dirty="0" sz="1100" spc="45">
                <a:latin typeface="Meiryo UI"/>
                <a:cs typeface="Meiryo UI"/>
              </a:rPr>
              <a:t>る活</a:t>
            </a:r>
            <a:r>
              <a:rPr dirty="0" sz="1100" spc="60">
                <a:latin typeface="Meiryo UI"/>
                <a:cs typeface="Meiryo UI"/>
              </a:rPr>
              <a:t>用</a:t>
            </a:r>
            <a:r>
              <a:rPr dirty="0" sz="1100" spc="45">
                <a:latin typeface="Meiryo UI"/>
                <a:cs typeface="Meiryo UI"/>
              </a:rPr>
              <a:t>場面及</a:t>
            </a:r>
            <a:r>
              <a:rPr dirty="0" sz="1100" spc="50">
                <a:latin typeface="Meiryo UI"/>
                <a:cs typeface="Meiryo UI"/>
              </a:rPr>
              <a:t>び</a:t>
            </a:r>
            <a:r>
              <a:rPr dirty="0" sz="1100" spc="40">
                <a:latin typeface="Meiryo UI"/>
                <a:cs typeface="Meiryo UI"/>
              </a:rPr>
              <a:t>そ</a:t>
            </a:r>
            <a:r>
              <a:rPr dirty="0" sz="1100" spc="55">
                <a:latin typeface="Meiryo UI"/>
                <a:cs typeface="Meiryo UI"/>
              </a:rPr>
              <a:t>の</a:t>
            </a:r>
            <a:r>
              <a:rPr dirty="0" sz="1100" spc="45">
                <a:latin typeface="Meiryo UI"/>
                <a:cs typeface="Meiryo UI"/>
              </a:rPr>
              <a:t>実施方</a:t>
            </a:r>
            <a:r>
              <a:rPr dirty="0" sz="1100" spc="60">
                <a:latin typeface="Meiryo UI"/>
                <a:cs typeface="Meiryo UI"/>
              </a:rPr>
              <a:t>法</a:t>
            </a:r>
            <a:r>
              <a:rPr dirty="0" sz="1100" spc="15">
                <a:latin typeface="Meiryo UI"/>
                <a:cs typeface="Meiryo UI"/>
              </a:rPr>
              <a:t>、 </a:t>
            </a:r>
            <a:r>
              <a:rPr dirty="0" sz="1100" spc="10">
                <a:latin typeface="Meiryo UI"/>
                <a:cs typeface="Meiryo UI"/>
              </a:rPr>
              <a:t>ICT</a:t>
            </a:r>
            <a:r>
              <a:rPr dirty="0" sz="1100" spc="25">
                <a:latin typeface="Meiryo UI"/>
                <a:cs typeface="Meiryo UI"/>
              </a:rPr>
              <a:t>機器</a:t>
            </a:r>
            <a:r>
              <a:rPr dirty="0" sz="1100" spc="20">
                <a:latin typeface="Meiryo UI"/>
                <a:cs typeface="Meiryo UI"/>
              </a:rPr>
              <a:t>の</a:t>
            </a:r>
            <a:r>
              <a:rPr dirty="0" sz="1100" spc="25">
                <a:latin typeface="Meiryo UI"/>
                <a:cs typeface="Meiryo UI"/>
              </a:rPr>
              <a:t>設置等</a:t>
            </a:r>
            <a:r>
              <a:rPr dirty="0" sz="1100" spc="20">
                <a:latin typeface="Meiryo UI"/>
                <a:cs typeface="Meiryo UI"/>
              </a:rPr>
              <a:t>に</a:t>
            </a:r>
            <a:r>
              <a:rPr dirty="0" sz="1100" spc="25">
                <a:latin typeface="Meiryo UI"/>
                <a:cs typeface="Meiryo UI"/>
              </a:rPr>
              <a:t>関</a:t>
            </a:r>
            <a:r>
              <a:rPr dirty="0" sz="1100" spc="20">
                <a:latin typeface="Meiryo UI"/>
                <a:cs typeface="Meiryo UI"/>
              </a:rPr>
              <a:t>する</a:t>
            </a:r>
            <a:r>
              <a:rPr dirty="0" sz="1100" spc="25">
                <a:latin typeface="Meiryo UI"/>
                <a:cs typeface="Meiryo UI"/>
              </a:rPr>
              <a:t>留意</a:t>
            </a:r>
            <a:r>
              <a:rPr dirty="0" sz="1100" spc="35">
                <a:latin typeface="Meiryo UI"/>
                <a:cs typeface="Meiryo UI"/>
              </a:rPr>
              <a:t>点</a:t>
            </a:r>
            <a:r>
              <a:rPr dirty="0" sz="1100" spc="25">
                <a:latin typeface="Meiryo UI"/>
                <a:cs typeface="Meiryo UI"/>
              </a:rPr>
              <a:t>等</a:t>
            </a:r>
            <a:r>
              <a:rPr dirty="0" sz="1100" spc="20">
                <a:latin typeface="Meiryo UI"/>
                <a:cs typeface="Meiryo UI"/>
              </a:rPr>
              <a:t>を</a:t>
            </a:r>
            <a:r>
              <a:rPr dirty="0" sz="1100" spc="35">
                <a:latin typeface="Meiryo UI"/>
                <a:cs typeface="Meiryo UI"/>
              </a:rPr>
              <a:t>整</a:t>
            </a:r>
            <a:r>
              <a:rPr dirty="0" sz="1100" spc="25">
                <a:latin typeface="Meiryo UI"/>
                <a:cs typeface="Meiryo UI"/>
              </a:rPr>
              <a:t>理</a:t>
            </a:r>
            <a:r>
              <a:rPr dirty="0" sz="1100" spc="20">
                <a:latin typeface="Meiryo UI"/>
                <a:cs typeface="Meiryo UI"/>
              </a:rPr>
              <a:t>する</a:t>
            </a:r>
            <a:r>
              <a:rPr dirty="0" sz="1100" spc="15">
                <a:latin typeface="Meiryo UI"/>
                <a:cs typeface="Meiryo UI"/>
              </a:rPr>
              <a:t>。</a:t>
            </a:r>
            <a:endParaRPr sz="1100">
              <a:latin typeface="Meiryo UI"/>
              <a:cs typeface="Meiryo UI"/>
            </a:endParaRPr>
          </a:p>
          <a:p>
            <a:pPr marL="229870">
              <a:lnSpc>
                <a:spcPct val="100000"/>
              </a:lnSpc>
              <a:spcBef>
                <a:spcPts val="190"/>
              </a:spcBef>
            </a:pPr>
            <a:r>
              <a:rPr dirty="0" sz="1100" spc="25">
                <a:latin typeface="Meiryo UI"/>
                <a:cs typeface="Meiryo UI"/>
              </a:rPr>
              <a:t>（多様</a:t>
            </a:r>
            <a:r>
              <a:rPr dirty="0" sz="1100" spc="15">
                <a:latin typeface="Meiryo UI"/>
                <a:cs typeface="Meiryo UI"/>
              </a:rPr>
              <a:t>な</a:t>
            </a:r>
            <a:r>
              <a:rPr dirty="0" sz="1100" spc="25">
                <a:latin typeface="Meiryo UI"/>
                <a:cs typeface="Meiryo UI"/>
              </a:rPr>
              <a:t>学習環境</a:t>
            </a:r>
            <a:r>
              <a:rPr dirty="0" sz="1100" spc="35">
                <a:latin typeface="Meiryo UI"/>
                <a:cs typeface="Meiryo UI"/>
              </a:rPr>
              <a:t>の</a:t>
            </a:r>
            <a:r>
              <a:rPr dirty="0" sz="1100" spc="25">
                <a:latin typeface="Meiryo UI"/>
                <a:cs typeface="Meiryo UI"/>
              </a:rPr>
              <a:t>実現</a:t>
            </a:r>
            <a:r>
              <a:rPr dirty="0" sz="1100" spc="-10">
                <a:latin typeface="Meiryo UI"/>
                <a:cs typeface="Meiryo UI"/>
              </a:rPr>
              <a:t>・</a:t>
            </a:r>
            <a:r>
              <a:rPr dirty="0" sz="1100" spc="25">
                <a:latin typeface="Meiryo UI"/>
                <a:cs typeface="Meiryo UI"/>
              </a:rPr>
              <a:t>専</a:t>
            </a:r>
            <a:r>
              <a:rPr dirty="0" sz="1100" spc="35">
                <a:latin typeface="Meiryo UI"/>
                <a:cs typeface="Meiryo UI"/>
              </a:rPr>
              <a:t>門性</a:t>
            </a:r>
            <a:r>
              <a:rPr dirty="0" sz="1100" spc="20">
                <a:latin typeface="Meiryo UI"/>
                <a:cs typeface="Meiryo UI"/>
              </a:rPr>
              <a:t>の</a:t>
            </a:r>
            <a:r>
              <a:rPr dirty="0" sz="1100" spc="35">
                <a:latin typeface="Meiryo UI"/>
                <a:cs typeface="Meiryo UI"/>
              </a:rPr>
              <a:t>高</a:t>
            </a:r>
            <a:r>
              <a:rPr dirty="0" sz="1100" spc="20">
                <a:latin typeface="Meiryo UI"/>
                <a:cs typeface="Meiryo UI"/>
              </a:rPr>
              <a:t>い</a:t>
            </a:r>
            <a:r>
              <a:rPr dirty="0" sz="1100" spc="35">
                <a:latin typeface="Meiryo UI"/>
                <a:cs typeface="Meiryo UI"/>
              </a:rPr>
              <a:t>授</a:t>
            </a:r>
            <a:r>
              <a:rPr dirty="0" sz="1100" spc="25">
                <a:latin typeface="Meiryo UI"/>
                <a:cs typeface="Meiryo UI"/>
              </a:rPr>
              <a:t>業</a:t>
            </a:r>
            <a:r>
              <a:rPr dirty="0" sz="1100" spc="35">
                <a:latin typeface="Meiryo UI"/>
                <a:cs typeface="Meiryo UI"/>
              </a:rPr>
              <a:t>の</a:t>
            </a:r>
            <a:r>
              <a:rPr dirty="0" sz="1100" spc="25">
                <a:latin typeface="Meiryo UI"/>
                <a:cs typeface="Meiryo UI"/>
              </a:rPr>
              <a:t>実</a:t>
            </a:r>
            <a:r>
              <a:rPr dirty="0" sz="1100" spc="35">
                <a:latin typeface="Meiryo UI"/>
                <a:cs typeface="Meiryo UI"/>
              </a:rPr>
              <a:t>現</a:t>
            </a:r>
            <a:r>
              <a:rPr dirty="0" sz="1100" spc="20">
                <a:latin typeface="Meiryo UI"/>
                <a:cs typeface="Meiryo UI"/>
              </a:rPr>
              <a:t>に</a:t>
            </a:r>
            <a:r>
              <a:rPr dirty="0" sz="1100" spc="25">
                <a:latin typeface="Meiryo UI"/>
                <a:cs typeface="Meiryo UI"/>
              </a:rPr>
              <a:t>関</a:t>
            </a:r>
            <a:r>
              <a:rPr dirty="0" sz="1100" spc="20">
                <a:latin typeface="Meiryo UI"/>
                <a:cs typeface="Meiryo UI"/>
              </a:rPr>
              <a:t>す</a:t>
            </a:r>
            <a:r>
              <a:rPr dirty="0" sz="1100" spc="35">
                <a:latin typeface="Meiryo UI"/>
                <a:cs typeface="Meiryo UI"/>
              </a:rPr>
              <a:t>る</a:t>
            </a:r>
            <a:r>
              <a:rPr dirty="0" sz="1100" spc="20">
                <a:latin typeface="Meiryo UI"/>
                <a:cs typeface="Meiryo UI"/>
              </a:rPr>
              <a:t>ポ</a:t>
            </a:r>
            <a:r>
              <a:rPr dirty="0" sz="1100" spc="30">
                <a:latin typeface="Meiryo UI"/>
                <a:cs typeface="Meiryo UI"/>
              </a:rPr>
              <a:t>イ</a:t>
            </a:r>
            <a:r>
              <a:rPr dirty="0" sz="1100" spc="15">
                <a:latin typeface="Meiryo UI"/>
                <a:cs typeface="Meiryo UI"/>
              </a:rPr>
              <a:t>ント</a:t>
            </a:r>
            <a:r>
              <a:rPr dirty="0" sz="1100" spc="45">
                <a:latin typeface="Meiryo UI"/>
                <a:cs typeface="Meiryo UI"/>
              </a:rPr>
              <a:t> </a:t>
            </a:r>
            <a:r>
              <a:rPr dirty="0" sz="1100" spc="25">
                <a:latin typeface="Meiryo UI"/>
                <a:cs typeface="Meiryo UI"/>
              </a:rPr>
              <a:t>等）</a:t>
            </a:r>
            <a:endParaRPr sz="1100">
              <a:latin typeface="Meiryo UI"/>
              <a:cs typeface="Meiryo UI"/>
            </a:endParaRPr>
          </a:p>
        </p:txBody>
      </p:sp>
      <p:sp>
        <p:nvSpPr>
          <p:cNvPr id="25" name="object 25"/>
          <p:cNvSpPr txBox="1"/>
          <p:nvPr/>
        </p:nvSpPr>
        <p:spPr>
          <a:xfrm>
            <a:off x="7450328" y="171703"/>
            <a:ext cx="2279015" cy="473709"/>
          </a:xfrm>
          <a:prstGeom prst="rect">
            <a:avLst/>
          </a:prstGeom>
        </p:spPr>
        <p:txBody>
          <a:bodyPr wrap="square" lIns="0" tIns="12065" rIns="0" bIns="0" rtlCol="0" vert="horz">
            <a:spAutoFit/>
          </a:bodyPr>
          <a:lstStyle/>
          <a:p>
            <a:pPr marL="12700" marR="5080">
              <a:lnSpc>
                <a:spcPct val="140000"/>
              </a:lnSpc>
              <a:spcBef>
                <a:spcPts val="95"/>
              </a:spcBef>
              <a:tabLst>
                <a:tab pos="1537970" algn="l"/>
              </a:tabLst>
            </a:pPr>
            <a:r>
              <a:rPr dirty="0" sz="1050" spc="30">
                <a:latin typeface="Meiryo UI"/>
                <a:cs typeface="Meiryo UI"/>
              </a:rPr>
              <a:t>令和</a:t>
            </a:r>
            <a:r>
              <a:rPr dirty="0" sz="1050" spc="15">
                <a:latin typeface="Meiryo UI"/>
                <a:cs typeface="Meiryo UI"/>
              </a:rPr>
              <a:t>2</a:t>
            </a:r>
            <a:r>
              <a:rPr dirty="0" sz="1050" spc="30">
                <a:latin typeface="Meiryo UI"/>
                <a:cs typeface="Meiryo UI"/>
              </a:rPr>
              <a:t>年度予算額（案）</a:t>
            </a:r>
            <a:r>
              <a:rPr dirty="0" sz="1050" spc="300">
                <a:latin typeface="Meiryo UI"/>
                <a:cs typeface="Meiryo UI"/>
              </a:rPr>
              <a:t> </a:t>
            </a:r>
            <a:r>
              <a:rPr dirty="0" sz="1050" spc="15">
                <a:latin typeface="Meiryo UI"/>
                <a:cs typeface="Meiryo UI"/>
              </a:rPr>
              <a:t>453</a:t>
            </a:r>
            <a:r>
              <a:rPr dirty="0" sz="1050" spc="30">
                <a:latin typeface="Meiryo UI"/>
                <a:cs typeface="Meiryo UI"/>
              </a:rPr>
              <a:t>百万円 </a:t>
            </a:r>
            <a:r>
              <a:rPr dirty="0" sz="1050" spc="15">
                <a:latin typeface="Meiryo UI"/>
                <a:cs typeface="Meiryo UI"/>
              </a:rPr>
              <a:t>(</a:t>
            </a:r>
            <a:r>
              <a:rPr dirty="0" sz="1050" spc="30">
                <a:latin typeface="Meiryo UI"/>
                <a:cs typeface="Meiryo UI"/>
              </a:rPr>
              <a:t>前年度予算額</a:t>
            </a:r>
            <a:r>
              <a:rPr dirty="0" sz="1050">
                <a:latin typeface="Meiryo UI"/>
                <a:cs typeface="Meiryo UI"/>
              </a:rPr>
              <a:t>	</a:t>
            </a:r>
            <a:r>
              <a:rPr dirty="0" sz="1050" spc="20">
                <a:latin typeface="Meiryo UI"/>
                <a:cs typeface="Meiryo UI"/>
              </a:rPr>
              <a:t>257百万円)</a:t>
            </a:r>
            <a:endParaRPr sz="1050">
              <a:latin typeface="Meiryo UI"/>
              <a:cs typeface="Meiryo UI"/>
            </a:endParaRPr>
          </a:p>
        </p:txBody>
      </p:sp>
      <p:pic>
        <p:nvPicPr>
          <p:cNvPr id="26" name="object 26"/>
          <p:cNvPicPr/>
          <p:nvPr/>
        </p:nvPicPr>
        <p:blipFill>
          <a:blip r:embed="rId4" cstate="print"/>
          <a:stretch>
            <a:fillRect/>
          </a:stretch>
        </p:blipFill>
        <p:spPr>
          <a:xfrm>
            <a:off x="10029443" y="155448"/>
            <a:ext cx="332231" cy="516635"/>
          </a:xfrm>
          <a:prstGeom prst="rect">
            <a:avLst/>
          </a:prstGeom>
        </p:spPr>
      </p:pic>
      <p:pic>
        <p:nvPicPr>
          <p:cNvPr id="27" name="object 27"/>
          <p:cNvPicPr/>
          <p:nvPr/>
        </p:nvPicPr>
        <p:blipFill>
          <a:blip r:embed="rId5" cstate="print"/>
          <a:stretch>
            <a:fillRect/>
          </a:stretch>
        </p:blipFill>
        <p:spPr>
          <a:xfrm>
            <a:off x="775716" y="3230879"/>
            <a:ext cx="4005072" cy="1325879"/>
          </a:xfrm>
          <a:prstGeom prst="rect">
            <a:avLst/>
          </a:prstGeom>
        </p:spPr>
      </p:pic>
      <p:sp>
        <p:nvSpPr>
          <p:cNvPr id="28" name="object 28"/>
          <p:cNvSpPr txBox="1"/>
          <p:nvPr/>
        </p:nvSpPr>
        <p:spPr>
          <a:xfrm>
            <a:off x="7866380" y="4265167"/>
            <a:ext cx="470534" cy="159385"/>
          </a:xfrm>
          <a:prstGeom prst="rect">
            <a:avLst/>
          </a:prstGeom>
        </p:spPr>
        <p:txBody>
          <a:bodyPr wrap="square" lIns="0" tIns="15875" rIns="0" bIns="0" rtlCol="0" vert="horz">
            <a:spAutoFit/>
          </a:bodyPr>
          <a:lstStyle/>
          <a:p>
            <a:pPr marL="12700">
              <a:lnSpc>
                <a:spcPct val="100000"/>
              </a:lnSpc>
              <a:spcBef>
                <a:spcPts val="125"/>
              </a:spcBef>
            </a:pPr>
            <a:r>
              <a:rPr dirty="0" sz="850" spc="25">
                <a:latin typeface="Meiryo UI"/>
                <a:cs typeface="Meiryo UI"/>
              </a:rPr>
              <a:t>遠隔教育</a:t>
            </a:r>
            <a:endParaRPr sz="850">
              <a:latin typeface="Meiryo UI"/>
              <a:cs typeface="Meiryo UI"/>
            </a:endParaRPr>
          </a:p>
        </p:txBody>
      </p:sp>
      <p:pic>
        <p:nvPicPr>
          <p:cNvPr id="29" name="object 29"/>
          <p:cNvPicPr/>
          <p:nvPr/>
        </p:nvPicPr>
        <p:blipFill>
          <a:blip r:embed="rId6" cstate="print"/>
          <a:stretch>
            <a:fillRect/>
          </a:stretch>
        </p:blipFill>
        <p:spPr>
          <a:xfrm>
            <a:off x="6192011" y="3491484"/>
            <a:ext cx="3642360" cy="829056"/>
          </a:xfrm>
          <a:prstGeom prst="rect">
            <a:avLst/>
          </a:prstGeom>
        </p:spPr>
      </p:pic>
      <p:sp>
        <p:nvSpPr>
          <p:cNvPr id="30" name="object 30"/>
          <p:cNvSpPr txBox="1"/>
          <p:nvPr/>
        </p:nvSpPr>
        <p:spPr>
          <a:xfrm>
            <a:off x="5561076" y="4608576"/>
            <a:ext cx="4822190" cy="253365"/>
          </a:xfrm>
          <a:prstGeom prst="rect">
            <a:avLst/>
          </a:prstGeom>
          <a:solidFill>
            <a:srgbClr val="024FA1"/>
          </a:solidFill>
        </p:spPr>
        <p:txBody>
          <a:bodyPr wrap="square" lIns="0" tIns="46990" rIns="0" bIns="0" rtlCol="0" vert="horz">
            <a:spAutoFit/>
          </a:bodyPr>
          <a:lstStyle/>
          <a:p>
            <a:pPr marL="318135" indent="-250825">
              <a:lnSpc>
                <a:spcPct val="100000"/>
              </a:lnSpc>
              <a:spcBef>
                <a:spcPts val="370"/>
              </a:spcBef>
              <a:buChar char="○"/>
              <a:tabLst>
                <a:tab pos="318770" algn="l"/>
              </a:tabLst>
            </a:pPr>
            <a:r>
              <a:rPr dirty="0" sz="1150" spc="20">
                <a:solidFill>
                  <a:srgbClr val="FFFFFF"/>
                </a:solidFill>
                <a:latin typeface="MS UI Gothic"/>
                <a:cs typeface="MS UI Gothic"/>
              </a:rPr>
              <a:t>「</a:t>
            </a:r>
            <a:r>
              <a:rPr dirty="0" sz="1150" spc="10">
                <a:solidFill>
                  <a:srgbClr val="FFFFFF"/>
                </a:solidFill>
                <a:latin typeface="Calibri"/>
                <a:cs typeface="Calibri"/>
              </a:rPr>
              <a:t>ICT</a:t>
            </a:r>
            <a:r>
              <a:rPr dirty="0" sz="1150" spc="35">
                <a:solidFill>
                  <a:srgbClr val="FFFFFF"/>
                </a:solidFill>
                <a:latin typeface="MS UI Gothic"/>
                <a:cs typeface="MS UI Gothic"/>
              </a:rPr>
              <a:t>活用教育</a:t>
            </a:r>
            <a:r>
              <a:rPr dirty="0" sz="1150" spc="200">
                <a:solidFill>
                  <a:srgbClr val="FFFFFF"/>
                </a:solidFill>
                <a:latin typeface="MS UI Gothic"/>
                <a:cs typeface="MS UI Gothic"/>
              </a:rPr>
              <a:t>ア</a:t>
            </a:r>
            <a:r>
              <a:rPr dirty="0" sz="1150" spc="5">
                <a:solidFill>
                  <a:srgbClr val="FFFFFF"/>
                </a:solidFill>
                <a:latin typeface="MS UI Gothic"/>
                <a:cs typeface="MS UI Gothic"/>
              </a:rPr>
              <a:t>ド</a:t>
            </a:r>
            <a:r>
              <a:rPr dirty="0" sz="1150" spc="210">
                <a:solidFill>
                  <a:srgbClr val="FFFFFF"/>
                </a:solidFill>
                <a:latin typeface="MS UI Gothic"/>
                <a:cs typeface="MS UI Gothic"/>
              </a:rPr>
              <a:t>バ</a:t>
            </a:r>
            <a:r>
              <a:rPr dirty="0" sz="1150" spc="145">
                <a:solidFill>
                  <a:srgbClr val="FFFFFF"/>
                </a:solidFill>
                <a:latin typeface="MS UI Gothic"/>
                <a:cs typeface="MS UI Gothic"/>
              </a:rPr>
              <a:t>イ</a:t>
            </a:r>
            <a:r>
              <a:rPr dirty="0" sz="1150" spc="229">
                <a:solidFill>
                  <a:srgbClr val="FFFFFF"/>
                </a:solidFill>
                <a:latin typeface="MS UI Gothic"/>
                <a:cs typeface="MS UI Gothic"/>
              </a:rPr>
              <a:t>ザ</a:t>
            </a:r>
            <a:r>
              <a:rPr dirty="0" sz="1150" spc="195">
                <a:solidFill>
                  <a:srgbClr val="FFFFFF"/>
                </a:solidFill>
                <a:latin typeface="MS UI Gothic"/>
                <a:cs typeface="MS UI Gothic"/>
              </a:rPr>
              <a:t>ー</a:t>
            </a:r>
            <a:r>
              <a:rPr dirty="0" sz="1150" spc="20">
                <a:solidFill>
                  <a:srgbClr val="FFFFFF"/>
                </a:solidFill>
                <a:latin typeface="MS UI Gothic"/>
                <a:cs typeface="MS UI Gothic"/>
              </a:rPr>
              <a:t>」</a:t>
            </a:r>
            <a:r>
              <a:rPr dirty="0" sz="1150" spc="245">
                <a:solidFill>
                  <a:srgbClr val="FFFFFF"/>
                </a:solidFill>
                <a:latin typeface="MS UI Gothic"/>
                <a:cs typeface="MS UI Gothic"/>
              </a:rPr>
              <a:t>の</a:t>
            </a:r>
            <a:r>
              <a:rPr dirty="0" sz="1150" spc="35">
                <a:solidFill>
                  <a:srgbClr val="FFFFFF"/>
                </a:solidFill>
                <a:latin typeface="MS UI Gothic"/>
                <a:cs typeface="MS UI Gothic"/>
              </a:rPr>
              <a:t>活用</a:t>
            </a:r>
            <a:endParaRPr sz="1150">
              <a:latin typeface="MS UI Gothic"/>
              <a:cs typeface="MS UI Gothic"/>
            </a:endParaRPr>
          </a:p>
        </p:txBody>
      </p:sp>
      <p:sp>
        <p:nvSpPr>
          <p:cNvPr id="31" name="object 31"/>
          <p:cNvSpPr/>
          <p:nvPr/>
        </p:nvSpPr>
        <p:spPr>
          <a:xfrm>
            <a:off x="5561076" y="4861559"/>
            <a:ext cx="4788535" cy="867410"/>
          </a:xfrm>
          <a:custGeom>
            <a:avLst/>
            <a:gdLst/>
            <a:ahLst/>
            <a:cxnLst/>
            <a:rect l="l" t="t" r="r" b="b"/>
            <a:pathLst>
              <a:path w="4788534" h="867410">
                <a:moveTo>
                  <a:pt x="4788408" y="0"/>
                </a:moveTo>
                <a:lnTo>
                  <a:pt x="0" y="0"/>
                </a:lnTo>
                <a:lnTo>
                  <a:pt x="0" y="867156"/>
                </a:lnTo>
                <a:lnTo>
                  <a:pt x="4788408" y="867156"/>
                </a:lnTo>
                <a:lnTo>
                  <a:pt x="4788408" y="0"/>
                </a:lnTo>
                <a:close/>
              </a:path>
            </a:pathLst>
          </a:custGeom>
          <a:solidFill>
            <a:srgbClr val="FFFFFF"/>
          </a:solidFill>
        </p:spPr>
        <p:txBody>
          <a:bodyPr wrap="square" lIns="0" tIns="0" rIns="0" bIns="0" rtlCol="0"/>
          <a:lstStyle/>
          <a:p/>
        </p:txBody>
      </p:sp>
      <p:sp>
        <p:nvSpPr>
          <p:cNvPr id="32" name="object 32"/>
          <p:cNvSpPr txBox="1"/>
          <p:nvPr/>
        </p:nvSpPr>
        <p:spPr>
          <a:xfrm>
            <a:off x="5561076" y="4861559"/>
            <a:ext cx="4822190" cy="904240"/>
          </a:xfrm>
          <a:prstGeom prst="rect">
            <a:avLst/>
          </a:prstGeom>
        </p:spPr>
        <p:txBody>
          <a:bodyPr wrap="square" lIns="0" tIns="58419" rIns="0" bIns="0" rtlCol="0" vert="horz">
            <a:spAutoFit/>
          </a:bodyPr>
          <a:lstStyle/>
          <a:p>
            <a:pPr algn="just" marL="225425" marR="61594" indent="-186055">
              <a:lnSpc>
                <a:spcPct val="114500"/>
              </a:lnSpc>
              <a:spcBef>
                <a:spcPts val="459"/>
              </a:spcBef>
              <a:buFont typeface="Arial"/>
              <a:buChar char="•"/>
              <a:tabLst>
                <a:tab pos="226060" algn="l"/>
              </a:tabLst>
            </a:pPr>
            <a:r>
              <a:rPr dirty="0" sz="1100" spc="35">
                <a:latin typeface="Meiryo UI"/>
                <a:cs typeface="Meiryo UI"/>
              </a:rPr>
              <a:t>教</a:t>
            </a:r>
            <a:r>
              <a:rPr dirty="0" sz="1100" spc="25">
                <a:latin typeface="Meiryo UI"/>
                <a:cs typeface="Meiryo UI"/>
              </a:rPr>
              <a:t>育</a:t>
            </a:r>
            <a:r>
              <a:rPr dirty="0" sz="1100" spc="35">
                <a:latin typeface="Meiryo UI"/>
                <a:cs typeface="Meiryo UI"/>
              </a:rPr>
              <a:t>の質の向</a:t>
            </a:r>
            <a:r>
              <a:rPr dirty="0" sz="1100" spc="25">
                <a:latin typeface="Meiryo UI"/>
                <a:cs typeface="Meiryo UI"/>
              </a:rPr>
              <a:t>上</a:t>
            </a:r>
            <a:r>
              <a:rPr dirty="0" sz="1100" spc="30">
                <a:latin typeface="Meiryo UI"/>
                <a:cs typeface="Meiryo UI"/>
              </a:rPr>
              <a:t>に</a:t>
            </a:r>
            <a:r>
              <a:rPr dirty="0" sz="1100" spc="35">
                <a:latin typeface="Meiryo UI"/>
                <a:cs typeface="Meiryo UI"/>
              </a:rPr>
              <a:t>向</a:t>
            </a:r>
            <a:r>
              <a:rPr dirty="0" sz="1100" spc="20">
                <a:latin typeface="Meiryo UI"/>
                <a:cs typeface="Meiryo UI"/>
              </a:rPr>
              <a:t>け</a:t>
            </a:r>
            <a:r>
              <a:rPr dirty="0" sz="1100" spc="30">
                <a:latin typeface="Meiryo UI"/>
                <a:cs typeface="Meiryo UI"/>
              </a:rPr>
              <a:t>て、</a:t>
            </a:r>
            <a:r>
              <a:rPr dirty="0" sz="1100" spc="25">
                <a:latin typeface="Meiryo UI"/>
                <a:cs typeface="Meiryo UI"/>
              </a:rPr>
              <a:t>全</a:t>
            </a:r>
            <a:r>
              <a:rPr dirty="0" sz="1100" spc="35">
                <a:latin typeface="Meiryo UI"/>
                <a:cs typeface="Meiryo UI"/>
              </a:rPr>
              <a:t>国の自</a:t>
            </a:r>
            <a:r>
              <a:rPr dirty="0" sz="1100" spc="25">
                <a:latin typeface="Meiryo UI"/>
                <a:cs typeface="Meiryo UI"/>
              </a:rPr>
              <a:t>治</a:t>
            </a:r>
            <a:r>
              <a:rPr dirty="0" sz="1100" spc="35">
                <a:latin typeface="Meiryo UI"/>
                <a:cs typeface="Meiryo UI"/>
              </a:rPr>
              <a:t>体</a:t>
            </a:r>
            <a:r>
              <a:rPr dirty="0" sz="1100" spc="30">
                <a:latin typeface="Meiryo UI"/>
                <a:cs typeface="Meiryo UI"/>
              </a:rPr>
              <a:t>に</a:t>
            </a:r>
            <a:r>
              <a:rPr dirty="0" sz="1100" spc="35">
                <a:latin typeface="Meiryo UI"/>
                <a:cs typeface="Meiryo UI"/>
              </a:rPr>
              <a:t>お</a:t>
            </a:r>
            <a:r>
              <a:rPr dirty="0" sz="1100" spc="20">
                <a:latin typeface="Meiryo UI"/>
                <a:cs typeface="Meiryo UI"/>
              </a:rPr>
              <a:t>け</a:t>
            </a:r>
            <a:r>
              <a:rPr dirty="0" sz="1100" spc="35">
                <a:latin typeface="Meiryo UI"/>
                <a:cs typeface="Meiryo UI"/>
              </a:rPr>
              <a:t>る学校</a:t>
            </a:r>
            <a:r>
              <a:rPr dirty="0" sz="1100" spc="20">
                <a:latin typeface="Meiryo UI"/>
                <a:cs typeface="Meiryo UI"/>
              </a:rPr>
              <a:t>の</a:t>
            </a:r>
            <a:r>
              <a:rPr dirty="0" sz="1100" spc="30">
                <a:latin typeface="Meiryo UI"/>
                <a:cs typeface="Meiryo UI"/>
              </a:rPr>
              <a:t>ＩＣＴ</a:t>
            </a:r>
            <a:r>
              <a:rPr dirty="0" sz="1100" spc="35">
                <a:latin typeface="Meiryo UI"/>
                <a:cs typeface="Meiryo UI"/>
              </a:rPr>
              <a:t>環境整備</a:t>
            </a:r>
            <a:r>
              <a:rPr dirty="0" sz="1100" spc="20">
                <a:latin typeface="Meiryo UI"/>
                <a:cs typeface="Meiryo UI"/>
              </a:rPr>
              <a:t>の</a:t>
            </a:r>
            <a:r>
              <a:rPr dirty="0" sz="1100" spc="25">
                <a:latin typeface="Meiryo UI"/>
                <a:cs typeface="Meiryo UI"/>
              </a:rPr>
              <a:t>加 </a:t>
            </a:r>
            <a:r>
              <a:rPr dirty="0" sz="1100" spc="45">
                <a:latin typeface="Meiryo UI"/>
                <a:cs typeface="Meiryo UI"/>
              </a:rPr>
              <a:t>速</a:t>
            </a:r>
            <a:r>
              <a:rPr dirty="0" sz="1100" spc="35">
                <a:latin typeface="Meiryo UI"/>
                <a:cs typeface="Meiryo UI"/>
              </a:rPr>
              <a:t>と</a:t>
            </a:r>
            <a:r>
              <a:rPr dirty="0" sz="1100" spc="40">
                <a:latin typeface="Meiryo UI"/>
                <a:cs typeface="Meiryo UI"/>
              </a:rPr>
              <a:t>そ</a:t>
            </a:r>
            <a:r>
              <a:rPr dirty="0" sz="1100" spc="55">
                <a:latin typeface="Meiryo UI"/>
                <a:cs typeface="Meiryo UI"/>
              </a:rPr>
              <a:t>の</a:t>
            </a:r>
            <a:r>
              <a:rPr dirty="0" sz="1100" spc="45">
                <a:latin typeface="Meiryo UI"/>
                <a:cs typeface="Meiryo UI"/>
              </a:rPr>
              <a:t>効果</a:t>
            </a:r>
            <a:r>
              <a:rPr dirty="0" sz="1100" spc="60">
                <a:latin typeface="Meiryo UI"/>
                <a:cs typeface="Meiryo UI"/>
              </a:rPr>
              <a:t>的</a:t>
            </a:r>
            <a:r>
              <a:rPr dirty="0" sz="1100" spc="35">
                <a:latin typeface="Meiryo UI"/>
                <a:cs typeface="Meiryo UI"/>
              </a:rPr>
              <a:t>な</a:t>
            </a:r>
            <a:r>
              <a:rPr dirty="0" sz="1100" spc="45">
                <a:latin typeface="Meiryo UI"/>
                <a:cs typeface="Meiryo UI"/>
              </a:rPr>
              <a:t>活用</a:t>
            </a:r>
            <a:r>
              <a:rPr dirty="0" sz="1100" spc="55">
                <a:latin typeface="Meiryo UI"/>
                <a:cs typeface="Meiryo UI"/>
              </a:rPr>
              <a:t>を</a:t>
            </a:r>
            <a:r>
              <a:rPr dirty="0" sz="1100" spc="45">
                <a:latin typeface="Meiryo UI"/>
                <a:cs typeface="Meiryo UI"/>
              </a:rPr>
              <a:t>一層促進するため</a:t>
            </a:r>
            <a:r>
              <a:rPr dirty="0" sz="1100" spc="30">
                <a:latin typeface="Meiryo UI"/>
                <a:cs typeface="Meiryo UI"/>
              </a:rPr>
              <a:t>、</a:t>
            </a:r>
            <a:r>
              <a:rPr dirty="0" sz="1100" spc="45">
                <a:latin typeface="Meiryo UI"/>
                <a:cs typeface="Meiryo UI"/>
              </a:rPr>
              <a:t>各</a:t>
            </a:r>
            <a:r>
              <a:rPr dirty="0" sz="1100" spc="60">
                <a:latin typeface="Meiryo UI"/>
                <a:cs typeface="Meiryo UI"/>
              </a:rPr>
              <a:t>都</a:t>
            </a:r>
            <a:r>
              <a:rPr dirty="0" sz="1100" spc="45">
                <a:latin typeface="Meiryo UI"/>
                <a:cs typeface="Meiryo UI"/>
              </a:rPr>
              <a:t>道府県</a:t>
            </a:r>
            <a:r>
              <a:rPr dirty="0" sz="1100" spc="50">
                <a:latin typeface="Meiryo UI"/>
                <a:cs typeface="Meiryo UI"/>
              </a:rPr>
              <a:t>ご</a:t>
            </a:r>
            <a:r>
              <a:rPr dirty="0" sz="1100" spc="35">
                <a:latin typeface="Meiryo UI"/>
                <a:cs typeface="Meiryo UI"/>
              </a:rPr>
              <a:t>と</a:t>
            </a:r>
            <a:r>
              <a:rPr dirty="0" sz="1100" spc="45">
                <a:latin typeface="Meiryo UI"/>
                <a:cs typeface="Meiryo UI"/>
              </a:rPr>
              <a:t>にエ</a:t>
            </a:r>
            <a:r>
              <a:rPr dirty="0" sz="1100" spc="35">
                <a:latin typeface="Meiryo UI"/>
                <a:cs typeface="Meiryo UI"/>
              </a:rPr>
              <a:t>リ</a:t>
            </a:r>
            <a:r>
              <a:rPr dirty="0" sz="1100" spc="45">
                <a:latin typeface="Meiryo UI"/>
                <a:cs typeface="Meiryo UI"/>
              </a:rPr>
              <a:t>アを</a:t>
            </a:r>
            <a:r>
              <a:rPr dirty="0" sz="1100" spc="40">
                <a:latin typeface="Meiryo UI"/>
                <a:cs typeface="Meiryo UI"/>
              </a:rPr>
              <a:t>カ</a:t>
            </a:r>
            <a:r>
              <a:rPr dirty="0" sz="1100" spc="45">
                <a:latin typeface="Meiryo UI"/>
                <a:cs typeface="Meiryo UI"/>
              </a:rPr>
              <a:t>バ</a:t>
            </a:r>
            <a:r>
              <a:rPr dirty="0" sz="1100" spc="35">
                <a:latin typeface="Meiryo UI"/>
                <a:cs typeface="Meiryo UI"/>
              </a:rPr>
              <a:t>ー</a:t>
            </a:r>
            <a:r>
              <a:rPr dirty="0" sz="1100" spc="20">
                <a:latin typeface="Meiryo UI"/>
                <a:cs typeface="Meiryo UI"/>
              </a:rPr>
              <a:t>し </a:t>
            </a:r>
            <a:r>
              <a:rPr dirty="0" sz="1100" spc="45">
                <a:latin typeface="Meiryo UI"/>
                <a:cs typeface="Meiryo UI"/>
              </a:rPr>
              <a:t>た</a:t>
            </a:r>
            <a:r>
              <a:rPr dirty="0" sz="1100" spc="60">
                <a:latin typeface="Meiryo UI"/>
                <a:cs typeface="Meiryo UI"/>
              </a:rPr>
              <a:t>支援</a:t>
            </a:r>
            <a:r>
              <a:rPr dirty="0" sz="1100" spc="40">
                <a:latin typeface="Meiryo UI"/>
                <a:cs typeface="Meiryo UI"/>
              </a:rPr>
              <a:t>ス</a:t>
            </a:r>
            <a:r>
              <a:rPr dirty="0" sz="1100" spc="50">
                <a:latin typeface="Meiryo UI"/>
                <a:cs typeface="Meiryo UI"/>
              </a:rPr>
              <a:t>タ</a:t>
            </a:r>
            <a:r>
              <a:rPr dirty="0" sz="1100" spc="45">
                <a:latin typeface="Meiryo UI"/>
                <a:cs typeface="Meiryo UI"/>
              </a:rPr>
              <a:t>ッ</a:t>
            </a:r>
            <a:r>
              <a:rPr dirty="0" sz="1100" spc="55">
                <a:latin typeface="Meiryo UI"/>
                <a:cs typeface="Meiryo UI"/>
              </a:rPr>
              <a:t>フの</a:t>
            </a:r>
            <a:r>
              <a:rPr dirty="0" sz="1100" spc="60">
                <a:latin typeface="Meiryo UI"/>
                <a:cs typeface="Meiryo UI"/>
              </a:rPr>
              <a:t>配置</a:t>
            </a:r>
            <a:r>
              <a:rPr dirty="0" sz="1100" spc="45">
                <a:latin typeface="Meiryo UI"/>
                <a:cs typeface="Meiryo UI"/>
              </a:rPr>
              <a:t>（</a:t>
            </a:r>
            <a:r>
              <a:rPr dirty="0" sz="1100" spc="60">
                <a:latin typeface="Meiryo UI"/>
                <a:cs typeface="Meiryo UI"/>
              </a:rPr>
              <a:t>教員研</a:t>
            </a:r>
            <a:r>
              <a:rPr dirty="0" sz="1100" spc="45">
                <a:latin typeface="Meiryo UI"/>
                <a:cs typeface="Meiryo UI"/>
              </a:rPr>
              <a:t>修</a:t>
            </a:r>
            <a:r>
              <a:rPr dirty="0" sz="1100" spc="60">
                <a:latin typeface="Meiryo UI"/>
                <a:cs typeface="Meiryo UI"/>
              </a:rPr>
              <a:t>講師</a:t>
            </a:r>
            <a:r>
              <a:rPr dirty="0" sz="1100" spc="45">
                <a:latin typeface="Meiryo UI"/>
                <a:cs typeface="Meiryo UI"/>
              </a:rPr>
              <a:t>、</a:t>
            </a:r>
            <a:r>
              <a:rPr dirty="0" sz="1100" spc="60">
                <a:latin typeface="Meiryo UI"/>
                <a:cs typeface="Meiryo UI"/>
              </a:rPr>
              <a:t>指導面技術</a:t>
            </a:r>
            <a:r>
              <a:rPr dirty="0" sz="1100" spc="45">
                <a:latin typeface="Meiryo UI"/>
                <a:cs typeface="Meiryo UI"/>
              </a:rPr>
              <a:t>面</a:t>
            </a:r>
            <a:r>
              <a:rPr dirty="0" sz="1100" spc="60">
                <a:latin typeface="Meiryo UI"/>
                <a:cs typeface="Meiryo UI"/>
              </a:rPr>
              <a:t>助言</a:t>
            </a:r>
            <a:r>
              <a:rPr dirty="0" sz="1100" spc="45">
                <a:latin typeface="Meiryo UI"/>
                <a:cs typeface="Meiryo UI"/>
              </a:rPr>
              <a:t>、</a:t>
            </a:r>
            <a:r>
              <a:rPr dirty="0" sz="1100" spc="60">
                <a:latin typeface="Meiryo UI"/>
                <a:cs typeface="Meiryo UI"/>
              </a:rPr>
              <a:t>遠隔教</a:t>
            </a:r>
            <a:r>
              <a:rPr dirty="0" sz="1100" spc="45">
                <a:latin typeface="Meiryo UI"/>
                <a:cs typeface="Meiryo UI"/>
              </a:rPr>
              <a:t>育</a:t>
            </a:r>
            <a:r>
              <a:rPr dirty="0" sz="1100" spc="60">
                <a:latin typeface="Meiryo UI"/>
                <a:cs typeface="Meiryo UI"/>
              </a:rPr>
              <a:t>実</a:t>
            </a:r>
            <a:r>
              <a:rPr dirty="0" sz="1100" spc="25">
                <a:latin typeface="Meiryo UI"/>
                <a:cs typeface="Meiryo UI"/>
              </a:rPr>
              <a:t>施 </a:t>
            </a:r>
            <a:r>
              <a:rPr dirty="0" sz="1100" spc="20">
                <a:latin typeface="Meiryo UI"/>
                <a:cs typeface="Meiryo UI"/>
              </a:rPr>
              <a:t>のサポー</a:t>
            </a:r>
            <a:r>
              <a:rPr dirty="0" sz="1100" spc="5">
                <a:latin typeface="Meiryo UI"/>
                <a:cs typeface="Meiryo UI"/>
              </a:rPr>
              <a:t>ト</a:t>
            </a:r>
            <a:r>
              <a:rPr dirty="0" sz="1100" spc="25">
                <a:latin typeface="Meiryo UI"/>
                <a:cs typeface="Meiryo UI"/>
              </a:rPr>
              <a:t>等）</a:t>
            </a:r>
            <a:endParaRPr sz="1100">
              <a:latin typeface="Meiryo UI"/>
              <a:cs typeface="Meiryo UI"/>
            </a:endParaRPr>
          </a:p>
        </p:txBody>
      </p:sp>
      <p:grpSp>
        <p:nvGrpSpPr>
          <p:cNvPr id="33" name="object 33"/>
          <p:cNvGrpSpPr/>
          <p:nvPr/>
        </p:nvGrpSpPr>
        <p:grpSpPr>
          <a:xfrm>
            <a:off x="316991" y="4863084"/>
            <a:ext cx="9900285" cy="1835150"/>
            <a:chOff x="316991" y="4863084"/>
            <a:chExt cx="9900285" cy="1835150"/>
          </a:xfrm>
        </p:grpSpPr>
        <p:pic>
          <p:nvPicPr>
            <p:cNvPr id="34" name="object 34"/>
            <p:cNvPicPr/>
            <p:nvPr/>
          </p:nvPicPr>
          <p:blipFill>
            <a:blip r:embed="rId7" cstate="print"/>
            <a:stretch>
              <a:fillRect/>
            </a:stretch>
          </p:blipFill>
          <p:spPr>
            <a:xfrm>
              <a:off x="9002268" y="5561081"/>
              <a:ext cx="1214627" cy="1136904"/>
            </a:xfrm>
            <a:prstGeom prst="rect">
              <a:avLst/>
            </a:prstGeom>
          </p:spPr>
        </p:pic>
        <p:sp>
          <p:nvSpPr>
            <p:cNvPr id="35" name="object 35"/>
            <p:cNvSpPr/>
            <p:nvPr/>
          </p:nvSpPr>
          <p:spPr>
            <a:xfrm>
              <a:off x="316991" y="4863084"/>
              <a:ext cx="4843780" cy="911860"/>
            </a:xfrm>
            <a:custGeom>
              <a:avLst/>
              <a:gdLst/>
              <a:ahLst/>
              <a:cxnLst/>
              <a:rect l="l" t="t" r="r" b="b"/>
              <a:pathLst>
                <a:path w="4843780" h="911860">
                  <a:moveTo>
                    <a:pt x="0" y="911351"/>
                  </a:moveTo>
                  <a:lnTo>
                    <a:pt x="4843272" y="911351"/>
                  </a:lnTo>
                  <a:lnTo>
                    <a:pt x="4843272" y="0"/>
                  </a:lnTo>
                  <a:lnTo>
                    <a:pt x="0" y="0"/>
                  </a:lnTo>
                  <a:lnTo>
                    <a:pt x="0" y="911351"/>
                  </a:lnTo>
                  <a:close/>
                </a:path>
              </a:pathLst>
            </a:custGeom>
            <a:solidFill>
              <a:srgbClr val="BADBFD"/>
            </a:solidFill>
          </p:spPr>
          <p:txBody>
            <a:bodyPr wrap="square" lIns="0" tIns="0" rIns="0" bIns="0" rtlCol="0"/>
            <a:lstStyle/>
            <a:p/>
          </p:txBody>
        </p:sp>
        <p:sp>
          <p:nvSpPr>
            <p:cNvPr id="36" name="object 36"/>
            <p:cNvSpPr/>
            <p:nvPr/>
          </p:nvSpPr>
          <p:spPr>
            <a:xfrm>
              <a:off x="364235" y="4863084"/>
              <a:ext cx="4762500" cy="876300"/>
            </a:xfrm>
            <a:custGeom>
              <a:avLst/>
              <a:gdLst/>
              <a:ahLst/>
              <a:cxnLst/>
              <a:rect l="l" t="t" r="r" b="b"/>
              <a:pathLst>
                <a:path w="4762500" h="876300">
                  <a:moveTo>
                    <a:pt x="0" y="876300"/>
                  </a:moveTo>
                  <a:lnTo>
                    <a:pt x="4762500" y="876300"/>
                  </a:lnTo>
                  <a:lnTo>
                    <a:pt x="4762500" y="0"/>
                  </a:lnTo>
                  <a:lnTo>
                    <a:pt x="0" y="0"/>
                  </a:lnTo>
                  <a:lnTo>
                    <a:pt x="0" y="876300"/>
                  </a:lnTo>
                  <a:close/>
                </a:path>
              </a:pathLst>
            </a:custGeom>
            <a:solidFill>
              <a:srgbClr val="FFFFFF"/>
            </a:solidFill>
          </p:spPr>
          <p:txBody>
            <a:bodyPr wrap="square" lIns="0" tIns="0" rIns="0" bIns="0" rtlCol="0"/>
            <a:lstStyle/>
            <a:p/>
          </p:txBody>
        </p:sp>
      </p:grpSp>
      <p:sp>
        <p:nvSpPr>
          <p:cNvPr id="37" name="object 37"/>
          <p:cNvSpPr txBox="1"/>
          <p:nvPr/>
        </p:nvSpPr>
        <p:spPr>
          <a:xfrm>
            <a:off x="364236" y="4863084"/>
            <a:ext cx="4796155" cy="911860"/>
          </a:xfrm>
          <a:prstGeom prst="rect">
            <a:avLst/>
          </a:prstGeom>
        </p:spPr>
        <p:txBody>
          <a:bodyPr wrap="square" lIns="0" tIns="21590" rIns="0" bIns="0" rtlCol="0" vert="horz">
            <a:spAutoFit/>
          </a:bodyPr>
          <a:lstStyle/>
          <a:p>
            <a:pPr marL="225425" marR="60960" indent="-186055">
              <a:lnSpc>
                <a:spcPct val="114500"/>
              </a:lnSpc>
              <a:spcBef>
                <a:spcPts val="170"/>
              </a:spcBef>
              <a:buFont typeface="Arial"/>
              <a:buChar char="•"/>
              <a:tabLst>
                <a:tab pos="225425" algn="l"/>
                <a:tab pos="226060" algn="l"/>
              </a:tabLst>
            </a:pPr>
            <a:r>
              <a:rPr dirty="0" sz="1100" spc="15">
                <a:latin typeface="Meiryo UI"/>
                <a:cs typeface="Meiryo UI"/>
              </a:rPr>
              <a:t>GIGA</a:t>
            </a:r>
            <a:r>
              <a:rPr dirty="0" sz="1100" spc="20">
                <a:latin typeface="Meiryo UI"/>
                <a:cs typeface="Meiryo UI"/>
              </a:rPr>
              <a:t>ス</a:t>
            </a:r>
            <a:r>
              <a:rPr dirty="0" sz="1100" spc="25">
                <a:latin typeface="Meiryo UI"/>
                <a:cs typeface="Meiryo UI"/>
              </a:rPr>
              <a:t>ク</a:t>
            </a:r>
            <a:r>
              <a:rPr dirty="0" sz="1100" spc="35">
                <a:latin typeface="Meiryo UI"/>
                <a:cs typeface="Meiryo UI"/>
              </a:rPr>
              <a:t>ール</a:t>
            </a:r>
            <a:r>
              <a:rPr dirty="0" sz="1100" spc="25">
                <a:latin typeface="Meiryo UI"/>
                <a:cs typeface="Meiryo UI"/>
              </a:rPr>
              <a:t>構</a:t>
            </a:r>
            <a:r>
              <a:rPr dirty="0" sz="1100" spc="35">
                <a:latin typeface="Meiryo UI"/>
                <a:cs typeface="Meiryo UI"/>
              </a:rPr>
              <a:t>想の実現</a:t>
            </a:r>
            <a:r>
              <a:rPr dirty="0" sz="1100" spc="20">
                <a:latin typeface="Meiryo UI"/>
                <a:cs typeface="Meiryo UI"/>
              </a:rPr>
              <a:t>に</a:t>
            </a:r>
            <a:r>
              <a:rPr dirty="0" sz="1100" spc="35">
                <a:latin typeface="Meiryo UI"/>
                <a:cs typeface="Meiryo UI"/>
              </a:rPr>
              <a:t>向</a:t>
            </a:r>
            <a:r>
              <a:rPr dirty="0" sz="1100" spc="20">
                <a:latin typeface="Meiryo UI"/>
                <a:cs typeface="Meiryo UI"/>
              </a:rPr>
              <a:t>け</a:t>
            </a:r>
            <a:r>
              <a:rPr dirty="0" sz="1100" spc="30">
                <a:latin typeface="Meiryo UI"/>
                <a:cs typeface="Meiryo UI"/>
              </a:rPr>
              <a:t>て</a:t>
            </a:r>
            <a:r>
              <a:rPr dirty="0" sz="1100" spc="20">
                <a:latin typeface="Meiryo UI"/>
                <a:cs typeface="Meiryo UI"/>
              </a:rPr>
              <a:t>、</a:t>
            </a:r>
            <a:r>
              <a:rPr dirty="0" sz="1100" spc="35">
                <a:latin typeface="Meiryo UI"/>
                <a:cs typeface="Meiryo UI"/>
              </a:rPr>
              <a:t>多様</a:t>
            </a:r>
            <a:r>
              <a:rPr dirty="0" sz="1100" spc="25">
                <a:latin typeface="Meiryo UI"/>
                <a:cs typeface="Meiryo UI"/>
              </a:rPr>
              <a:t>な学</a:t>
            </a:r>
            <a:r>
              <a:rPr dirty="0" sz="1100" spc="35">
                <a:latin typeface="Meiryo UI"/>
                <a:cs typeface="Meiryo UI"/>
              </a:rPr>
              <a:t>校の規</a:t>
            </a:r>
            <a:r>
              <a:rPr dirty="0" sz="1100" spc="25">
                <a:latin typeface="Meiryo UI"/>
                <a:cs typeface="Meiryo UI"/>
              </a:rPr>
              <a:t>模</a:t>
            </a:r>
            <a:r>
              <a:rPr dirty="0" sz="1100" spc="-10">
                <a:latin typeface="Meiryo UI"/>
                <a:cs typeface="Meiryo UI"/>
              </a:rPr>
              <a:t>・</a:t>
            </a:r>
            <a:r>
              <a:rPr dirty="0" sz="1100" spc="30">
                <a:latin typeface="Meiryo UI"/>
                <a:cs typeface="Meiryo UI"/>
              </a:rPr>
              <a:t>ニ</a:t>
            </a:r>
            <a:r>
              <a:rPr dirty="0" sz="1100" spc="35">
                <a:latin typeface="Meiryo UI"/>
                <a:cs typeface="Meiryo UI"/>
              </a:rPr>
              <a:t>ー</a:t>
            </a:r>
            <a:r>
              <a:rPr dirty="0" sz="1100" spc="20">
                <a:latin typeface="Meiryo UI"/>
                <a:cs typeface="Meiryo UI"/>
              </a:rPr>
              <a:t>ズ</a:t>
            </a:r>
            <a:r>
              <a:rPr dirty="0" sz="1100" spc="35">
                <a:latin typeface="Meiryo UI"/>
                <a:cs typeface="Meiryo UI"/>
              </a:rPr>
              <a:t>等</a:t>
            </a:r>
            <a:r>
              <a:rPr dirty="0" sz="1100" spc="20">
                <a:latin typeface="Meiryo UI"/>
                <a:cs typeface="Meiryo UI"/>
              </a:rPr>
              <a:t>に</a:t>
            </a:r>
            <a:r>
              <a:rPr dirty="0" sz="1100" spc="35">
                <a:latin typeface="Meiryo UI"/>
                <a:cs typeface="Meiryo UI"/>
              </a:rPr>
              <a:t>対応</a:t>
            </a:r>
            <a:r>
              <a:rPr dirty="0" sz="1100" spc="20">
                <a:latin typeface="Meiryo UI"/>
                <a:cs typeface="Meiryo UI"/>
              </a:rPr>
              <a:t>できる よ</a:t>
            </a:r>
            <a:r>
              <a:rPr dirty="0" sz="1100" spc="10">
                <a:latin typeface="Meiryo UI"/>
                <a:cs typeface="Meiryo UI"/>
              </a:rPr>
              <a:t>う</a:t>
            </a:r>
            <a:r>
              <a:rPr dirty="0" sz="1100" spc="5">
                <a:latin typeface="Meiryo UI"/>
                <a:cs typeface="Meiryo UI"/>
              </a:rPr>
              <a:t>、</a:t>
            </a:r>
            <a:r>
              <a:rPr dirty="0" sz="1100" spc="25">
                <a:latin typeface="Meiryo UI"/>
                <a:cs typeface="Meiryo UI"/>
              </a:rPr>
              <a:t>様々</a:t>
            </a:r>
            <a:r>
              <a:rPr dirty="0" sz="1100" spc="15">
                <a:latin typeface="Meiryo UI"/>
                <a:cs typeface="Meiryo UI"/>
              </a:rPr>
              <a:t>な</a:t>
            </a:r>
            <a:r>
              <a:rPr dirty="0" sz="1100" spc="25">
                <a:latin typeface="Meiryo UI"/>
                <a:cs typeface="Meiryo UI"/>
              </a:rPr>
              <a:t>通信</a:t>
            </a:r>
            <a:r>
              <a:rPr dirty="0" sz="1100" spc="35">
                <a:latin typeface="Meiryo UI"/>
                <a:cs typeface="Meiryo UI"/>
              </a:rPr>
              <a:t>回</a:t>
            </a:r>
            <a:r>
              <a:rPr dirty="0" sz="1100" spc="25">
                <a:latin typeface="Meiryo UI"/>
                <a:cs typeface="Meiryo UI"/>
              </a:rPr>
              <a:t>線</a:t>
            </a:r>
            <a:r>
              <a:rPr dirty="0" sz="1100" spc="-10">
                <a:latin typeface="Meiryo UI"/>
                <a:cs typeface="Meiryo UI"/>
              </a:rPr>
              <a:t>・</a:t>
            </a:r>
            <a:r>
              <a:rPr dirty="0" sz="1100" spc="35">
                <a:latin typeface="Meiryo UI"/>
                <a:cs typeface="Meiryo UI"/>
              </a:rPr>
              <a:t>ネ</a:t>
            </a:r>
            <a:r>
              <a:rPr dirty="0" sz="1100" spc="10">
                <a:latin typeface="Meiryo UI"/>
                <a:cs typeface="Meiryo UI"/>
              </a:rPr>
              <a:t>ッ</a:t>
            </a:r>
            <a:r>
              <a:rPr dirty="0" sz="1100" spc="5">
                <a:latin typeface="Meiryo UI"/>
                <a:cs typeface="Meiryo UI"/>
              </a:rPr>
              <a:t>ト</a:t>
            </a:r>
            <a:r>
              <a:rPr dirty="0" sz="1100" spc="30">
                <a:latin typeface="Meiryo UI"/>
                <a:cs typeface="Meiryo UI"/>
              </a:rPr>
              <a:t>ワ</a:t>
            </a:r>
            <a:r>
              <a:rPr dirty="0" sz="1100" spc="20">
                <a:latin typeface="Meiryo UI"/>
                <a:cs typeface="Meiryo UI"/>
              </a:rPr>
              <a:t>ー</a:t>
            </a:r>
            <a:r>
              <a:rPr dirty="0" sz="1100" spc="15">
                <a:latin typeface="Meiryo UI"/>
                <a:cs typeface="Meiryo UI"/>
              </a:rPr>
              <a:t>ク</a:t>
            </a:r>
            <a:r>
              <a:rPr dirty="0" sz="1100" spc="35">
                <a:latin typeface="Meiryo UI"/>
                <a:cs typeface="Meiryo UI"/>
              </a:rPr>
              <a:t>の</a:t>
            </a:r>
            <a:r>
              <a:rPr dirty="0" sz="1100" spc="25">
                <a:latin typeface="Meiryo UI"/>
                <a:cs typeface="Meiryo UI"/>
              </a:rPr>
              <a:t>構</a:t>
            </a:r>
            <a:r>
              <a:rPr dirty="0" sz="1100" spc="35">
                <a:latin typeface="Meiryo UI"/>
                <a:cs typeface="Meiryo UI"/>
              </a:rPr>
              <a:t>成</a:t>
            </a:r>
            <a:r>
              <a:rPr dirty="0" sz="1100" spc="20">
                <a:latin typeface="Meiryo UI"/>
                <a:cs typeface="Meiryo UI"/>
              </a:rPr>
              <a:t>に</a:t>
            </a:r>
            <a:r>
              <a:rPr dirty="0" sz="1100" spc="30">
                <a:latin typeface="Meiryo UI"/>
                <a:cs typeface="Meiryo UI"/>
              </a:rPr>
              <a:t>つ</a:t>
            </a:r>
            <a:r>
              <a:rPr dirty="0" sz="1100" spc="20">
                <a:latin typeface="Meiryo UI"/>
                <a:cs typeface="Meiryo UI"/>
              </a:rPr>
              <a:t>いて</a:t>
            </a:r>
            <a:r>
              <a:rPr dirty="0" sz="1100" spc="35">
                <a:latin typeface="Meiryo UI"/>
                <a:cs typeface="Meiryo UI"/>
              </a:rPr>
              <a:t>の</a:t>
            </a:r>
            <a:r>
              <a:rPr dirty="0" sz="1100" spc="25">
                <a:latin typeface="Meiryo UI"/>
                <a:cs typeface="Meiryo UI"/>
              </a:rPr>
              <a:t>実証</a:t>
            </a:r>
            <a:r>
              <a:rPr dirty="0" sz="1100" spc="30">
                <a:latin typeface="Meiryo UI"/>
                <a:cs typeface="Meiryo UI"/>
              </a:rPr>
              <a:t>を</a:t>
            </a:r>
            <a:r>
              <a:rPr dirty="0" sz="1100" spc="35">
                <a:latin typeface="Meiryo UI"/>
                <a:cs typeface="Meiryo UI"/>
              </a:rPr>
              <a:t>行</a:t>
            </a:r>
            <a:r>
              <a:rPr dirty="0" sz="1100" spc="25">
                <a:latin typeface="Meiryo UI"/>
                <a:cs typeface="Meiryo UI"/>
              </a:rPr>
              <a:t>う</a:t>
            </a:r>
            <a:r>
              <a:rPr dirty="0" sz="1100" spc="15">
                <a:latin typeface="Meiryo UI"/>
                <a:cs typeface="Meiryo UI"/>
              </a:rPr>
              <a:t>。</a:t>
            </a:r>
            <a:endParaRPr sz="1100">
              <a:latin typeface="Meiryo UI"/>
              <a:cs typeface="Meiryo UI"/>
            </a:endParaRPr>
          </a:p>
          <a:p>
            <a:pPr marL="225425" marR="62865" indent="-186055">
              <a:lnSpc>
                <a:spcPct val="114500"/>
              </a:lnSpc>
              <a:buFont typeface="Arial"/>
              <a:buChar char="•"/>
              <a:tabLst>
                <a:tab pos="225425" algn="l"/>
                <a:tab pos="226060" algn="l"/>
              </a:tabLst>
            </a:pPr>
            <a:r>
              <a:rPr dirty="0" sz="1100" spc="10">
                <a:latin typeface="Meiryo UI"/>
                <a:cs typeface="Meiryo UI"/>
              </a:rPr>
              <a:t>Wi-Fi</a:t>
            </a:r>
            <a:r>
              <a:rPr dirty="0" sz="1100" spc="35">
                <a:latin typeface="Meiryo UI"/>
                <a:cs typeface="Meiryo UI"/>
              </a:rPr>
              <a:t>や</a:t>
            </a:r>
            <a:r>
              <a:rPr dirty="0" sz="1100" spc="15">
                <a:latin typeface="Meiryo UI"/>
                <a:cs typeface="Meiryo UI"/>
              </a:rPr>
              <a:t>LTE</a:t>
            </a:r>
            <a:r>
              <a:rPr dirty="0" sz="1100" spc="20">
                <a:latin typeface="Meiryo UI"/>
                <a:cs typeface="Meiryo UI"/>
              </a:rPr>
              <a:t>、</a:t>
            </a:r>
            <a:r>
              <a:rPr dirty="0" sz="1100" spc="30">
                <a:latin typeface="Meiryo UI"/>
                <a:cs typeface="Meiryo UI"/>
              </a:rPr>
              <a:t>５G</a:t>
            </a:r>
            <a:r>
              <a:rPr dirty="0" sz="1100" spc="35">
                <a:latin typeface="Meiryo UI"/>
                <a:cs typeface="Meiryo UI"/>
              </a:rPr>
              <a:t>の利用</a:t>
            </a:r>
            <a:r>
              <a:rPr dirty="0" sz="1100" spc="20">
                <a:latin typeface="Meiryo UI"/>
                <a:cs typeface="Meiryo UI"/>
              </a:rPr>
              <a:t>モ</a:t>
            </a:r>
            <a:r>
              <a:rPr dirty="0" sz="1100" spc="35">
                <a:latin typeface="Meiryo UI"/>
                <a:cs typeface="Meiryo UI"/>
              </a:rPr>
              <a:t>デル</a:t>
            </a:r>
            <a:r>
              <a:rPr dirty="0" sz="1100" spc="20">
                <a:latin typeface="Meiryo UI"/>
                <a:cs typeface="Meiryo UI"/>
              </a:rPr>
              <a:t>、ま</a:t>
            </a:r>
            <a:r>
              <a:rPr dirty="0" sz="1100" spc="30">
                <a:latin typeface="Meiryo UI"/>
                <a:cs typeface="Meiryo UI"/>
              </a:rPr>
              <a:t>た</a:t>
            </a:r>
            <a:r>
              <a:rPr dirty="0" sz="1100" spc="20">
                <a:latin typeface="Meiryo UI"/>
                <a:cs typeface="Meiryo UI"/>
              </a:rPr>
              <a:t>、</a:t>
            </a:r>
            <a:r>
              <a:rPr dirty="0" sz="1100" spc="35">
                <a:latin typeface="Meiryo UI"/>
                <a:cs typeface="Meiryo UI"/>
              </a:rPr>
              <a:t>基幹網</a:t>
            </a:r>
            <a:r>
              <a:rPr dirty="0" sz="1100" spc="25">
                <a:latin typeface="Meiryo UI"/>
                <a:cs typeface="Meiryo UI"/>
              </a:rPr>
              <a:t>と</a:t>
            </a:r>
            <a:r>
              <a:rPr dirty="0" sz="1100" spc="20">
                <a:latin typeface="Meiryo UI"/>
                <a:cs typeface="Meiryo UI"/>
              </a:rPr>
              <a:t>し</a:t>
            </a:r>
            <a:r>
              <a:rPr dirty="0" sz="1100" spc="30">
                <a:latin typeface="Meiryo UI"/>
                <a:cs typeface="Meiryo UI"/>
              </a:rPr>
              <a:t>て</a:t>
            </a:r>
            <a:r>
              <a:rPr dirty="0" sz="1100" spc="15">
                <a:latin typeface="Meiryo UI"/>
                <a:cs typeface="Meiryo UI"/>
              </a:rPr>
              <a:t>SINET</a:t>
            </a:r>
            <a:r>
              <a:rPr dirty="0" sz="1100" spc="20">
                <a:latin typeface="Meiryo UI"/>
                <a:cs typeface="Meiryo UI"/>
              </a:rPr>
              <a:t>や</a:t>
            </a:r>
            <a:r>
              <a:rPr dirty="0" sz="1100" spc="35">
                <a:latin typeface="Meiryo UI"/>
                <a:cs typeface="Meiryo UI"/>
              </a:rPr>
              <a:t>商用のネ</a:t>
            </a:r>
            <a:r>
              <a:rPr dirty="0" sz="1100" spc="20">
                <a:latin typeface="Meiryo UI"/>
                <a:cs typeface="Meiryo UI"/>
              </a:rPr>
              <a:t>ッ</a:t>
            </a:r>
            <a:r>
              <a:rPr dirty="0" sz="1100" spc="5">
                <a:latin typeface="Meiryo UI"/>
                <a:cs typeface="Meiryo UI"/>
              </a:rPr>
              <a:t>ト</a:t>
            </a:r>
            <a:r>
              <a:rPr dirty="0" sz="1100" spc="30">
                <a:latin typeface="Meiryo UI"/>
                <a:cs typeface="Meiryo UI"/>
              </a:rPr>
              <a:t>ワ</a:t>
            </a:r>
            <a:r>
              <a:rPr dirty="0" sz="1100" spc="20">
                <a:latin typeface="Meiryo UI"/>
                <a:cs typeface="Meiryo UI"/>
              </a:rPr>
              <a:t>ー </a:t>
            </a:r>
            <a:r>
              <a:rPr dirty="0" sz="1100" spc="15">
                <a:latin typeface="Meiryo UI"/>
                <a:cs typeface="Meiryo UI"/>
              </a:rPr>
              <a:t>ク</a:t>
            </a:r>
            <a:r>
              <a:rPr dirty="0" sz="1100" spc="20">
                <a:latin typeface="Meiryo UI"/>
                <a:cs typeface="Meiryo UI"/>
              </a:rPr>
              <a:t>の</a:t>
            </a:r>
            <a:r>
              <a:rPr dirty="0" sz="1100" spc="25">
                <a:latin typeface="Meiryo UI"/>
                <a:cs typeface="Meiryo UI"/>
              </a:rPr>
              <a:t>活用</a:t>
            </a:r>
            <a:r>
              <a:rPr dirty="0" sz="1100" spc="20">
                <a:latin typeface="Meiryo UI"/>
                <a:cs typeface="Meiryo UI"/>
              </a:rPr>
              <a:t>モデル</a:t>
            </a:r>
            <a:r>
              <a:rPr dirty="0" sz="1100" spc="25">
                <a:latin typeface="Meiryo UI"/>
                <a:cs typeface="Meiryo UI"/>
              </a:rPr>
              <a:t>等</a:t>
            </a:r>
            <a:r>
              <a:rPr dirty="0" sz="1100" spc="20">
                <a:latin typeface="Meiryo UI"/>
                <a:cs typeface="Meiryo UI"/>
              </a:rPr>
              <a:t>を</a:t>
            </a:r>
            <a:r>
              <a:rPr dirty="0" sz="1100" spc="25">
                <a:latin typeface="Meiryo UI"/>
                <a:cs typeface="Meiryo UI"/>
              </a:rPr>
              <a:t>整</a:t>
            </a:r>
            <a:endParaRPr sz="1100">
              <a:latin typeface="Meiryo UI"/>
              <a:cs typeface="Meiryo UI"/>
            </a:endParaRPr>
          </a:p>
        </p:txBody>
      </p:sp>
      <p:sp>
        <p:nvSpPr>
          <p:cNvPr id="38" name="object 38"/>
          <p:cNvSpPr txBox="1"/>
          <p:nvPr/>
        </p:nvSpPr>
        <p:spPr>
          <a:xfrm>
            <a:off x="1830323" y="5473224"/>
            <a:ext cx="470534" cy="182245"/>
          </a:xfrm>
          <a:prstGeom prst="rect">
            <a:avLst/>
          </a:prstGeom>
        </p:spPr>
        <p:txBody>
          <a:bodyPr wrap="square" lIns="0" tIns="12065" rIns="0" bIns="0" rtlCol="0" vert="horz">
            <a:spAutoFit/>
          </a:bodyPr>
          <a:lstStyle/>
          <a:p>
            <a:pPr>
              <a:lnSpc>
                <a:spcPct val="100000"/>
              </a:lnSpc>
              <a:spcBef>
                <a:spcPts val="95"/>
              </a:spcBef>
            </a:pPr>
            <a:r>
              <a:rPr dirty="0" sz="1100" spc="20">
                <a:latin typeface="Meiryo UI"/>
                <a:cs typeface="Meiryo UI"/>
              </a:rPr>
              <a:t>理する。</a:t>
            </a:r>
            <a:endParaRPr sz="1100">
              <a:latin typeface="Meiryo UI"/>
              <a:cs typeface="Meiryo UI"/>
            </a:endParaRPr>
          </a:p>
        </p:txBody>
      </p:sp>
      <p:sp>
        <p:nvSpPr>
          <p:cNvPr id="39" name="object 39"/>
          <p:cNvSpPr txBox="1"/>
          <p:nvPr/>
        </p:nvSpPr>
        <p:spPr>
          <a:xfrm>
            <a:off x="316991" y="4613147"/>
            <a:ext cx="4843780" cy="250190"/>
          </a:xfrm>
          <a:prstGeom prst="rect">
            <a:avLst/>
          </a:prstGeom>
          <a:solidFill>
            <a:srgbClr val="024FA1"/>
          </a:solidFill>
        </p:spPr>
        <p:txBody>
          <a:bodyPr wrap="square" lIns="0" tIns="42545" rIns="0" bIns="0" rtlCol="0" vert="horz">
            <a:spAutoFit/>
          </a:bodyPr>
          <a:lstStyle/>
          <a:p>
            <a:pPr marL="344170" indent="-250825">
              <a:lnSpc>
                <a:spcPct val="100000"/>
              </a:lnSpc>
              <a:spcBef>
                <a:spcPts val="335"/>
              </a:spcBef>
              <a:buChar char="○"/>
              <a:tabLst>
                <a:tab pos="344805" algn="l"/>
              </a:tabLst>
            </a:pPr>
            <a:r>
              <a:rPr dirty="0" sz="1150" spc="35">
                <a:solidFill>
                  <a:srgbClr val="FFFFFF"/>
                </a:solidFill>
                <a:latin typeface="MS UI Gothic"/>
                <a:cs typeface="MS UI Gothic"/>
              </a:rPr>
              <a:t>多様</a:t>
            </a:r>
            <a:r>
              <a:rPr dirty="0" sz="1150" spc="80">
                <a:solidFill>
                  <a:srgbClr val="FFFFFF"/>
                </a:solidFill>
                <a:latin typeface="MS UI Gothic"/>
                <a:cs typeface="MS UI Gothic"/>
              </a:rPr>
              <a:t>な</a:t>
            </a:r>
            <a:r>
              <a:rPr dirty="0" sz="1150" spc="35">
                <a:solidFill>
                  <a:srgbClr val="FFFFFF"/>
                </a:solidFill>
                <a:latin typeface="MS UI Gothic"/>
                <a:cs typeface="MS UI Gothic"/>
              </a:rPr>
              <a:t>通信環境</a:t>
            </a:r>
            <a:r>
              <a:rPr dirty="0" sz="1150" spc="210">
                <a:solidFill>
                  <a:srgbClr val="FFFFFF"/>
                </a:solidFill>
                <a:latin typeface="MS UI Gothic"/>
                <a:cs typeface="MS UI Gothic"/>
              </a:rPr>
              <a:t>に</a:t>
            </a:r>
            <a:r>
              <a:rPr dirty="0" sz="1150" spc="35">
                <a:solidFill>
                  <a:srgbClr val="FFFFFF"/>
                </a:solidFill>
                <a:latin typeface="MS UI Gothic"/>
                <a:cs typeface="MS UI Gothic"/>
              </a:rPr>
              <a:t>関</a:t>
            </a:r>
            <a:r>
              <a:rPr dirty="0" sz="1150" spc="160">
                <a:solidFill>
                  <a:srgbClr val="FFFFFF"/>
                </a:solidFill>
                <a:latin typeface="MS UI Gothic"/>
                <a:cs typeface="MS UI Gothic"/>
              </a:rPr>
              <a:t>す</a:t>
            </a:r>
            <a:r>
              <a:rPr dirty="0" sz="1150" spc="135">
                <a:solidFill>
                  <a:srgbClr val="FFFFFF"/>
                </a:solidFill>
                <a:latin typeface="MS UI Gothic"/>
                <a:cs typeface="MS UI Gothic"/>
              </a:rPr>
              <a:t>る</a:t>
            </a:r>
            <a:r>
              <a:rPr dirty="0" sz="1150" spc="35">
                <a:solidFill>
                  <a:srgbClr val="FFFFFF"/>
                </a:solidFill>
                <a:latin typeface="MS UI Gothic"/>
                <a:cs typeface="MS UI Gothic"/>
              </a:rPr>
              <a:t>実証</a:t>
            </a:r>
            <a:endParaRPr sz="1150">
              <a:latin typeface="MS UI Gothic"/>
              <a:cs typeface="MS UI Gothic"/>
            </a:endParaRPr>
          </a:p>
        </p:txBody>
      </p:sp>
      <p:grpSp>
        <p:nvGrpSpPr>
          <p:cNvPr id="40" name="object 40"/>
          <p:cNvGrpSpPr/>
          <p:nvPr/>
        </p:nvGrpSpPr>
        <p:grpSpPr>
          <a:xfrm>
            <a:off x="1940051" y="5545840"/>
            <a:ext cx="3472179" cy="1077595"/>
            <a:chOff x="1940051" y="5545840"/>
            <a:chExt cx="3472179" cy="1077595"/>
          </a:xfrm>
        </p:grpSpPr>
        <p:pic>
          <p:nvPicPr>
            <p:cNvPr id="41" name="object 41"/>
            <p:cNvPicPr/>
            <p:nvPr/>
          </p:nvPicPr>
          <p:blipFill>
            <a:blip r:embed="rId8" cstate="print"/>
            <a:stretch>
              <a:fillRect/>
            </a:stretch>
          </p:blipFill>
          <p:spPr>
            <a:xfrm>
              <a:off x="1940051" y="5545840"/>
              <a:ext cx="1680972" cy="1077467"/>
            </a:xfrm>
            <a:prstGeom prst="rect">
              <a:avLst/>
            </a:prstGeom>
          </p:spPr>
        </p:pic>
        <p:pic>
          <p:nvPicPr>
            <p:cNvPr id="42" name="object 42"/>
            <p:cNvPicPr/>
            <p:nvPr/>
          </p:nvPicPr>
          <p:blipFill>
            <a:blip r:embed="rId9" cstate="print"/>
            <a:stretch>
              <a:fillRect/>
            </a:stretch>
          </p:blipFill>
          <p:spPr>
            <a:xfrm>
              <a:off x="3710939" y="5561080"/>
              <a:ext cx="1700784" cy="1053084"/>
            </a:xfrm>
            <a:prstGeom prst="rect">
              <a:avLst/>
            </a:prstGeom>
          </p:spPr>
        </p:pic>
      </p:grpSp>
      <p:sp>
        <p:nvSpPr>
          <p:cNvPr id="43" name="object 43"/>
          <p:cNvSpPr txBox="1"/>
          <p:nvPr/>
        </p:nvSpPr>
        <p:spPr>
          <a:xfrm>
            <a:off x="10405364" y="7191253"/>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21</a:t>
            </a:r>
            <a:endParaRPr sz="1050">
              <a:latin typeface="Yu Gothic"/>
              <a:cs typeface="Yu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63039" y="2634488"/>
            <a:ext cx="7611109" cy="3848735"/>
            <a:chOff x="1463039" y="2634488"/>
            <a:chExt cx="7611109" cy="3848735"/>
          </a:xfrm>
        </p:grpSpPr>
        <p:pic>
          <p:nvPicPr>
            <p:cNvPr id="3" name="object 3"/>
            <p:cNvPicPr/>
            <p:nvPr/>
          </p:nvPicPr>
          <p:blipFill>
            <a:blip r:embed="rId2" cstate="print"/>
            <a:stretch>
              <a:fillRect/>
            </a:stretch>
          </p:blipFill>
          <p:spPr>
            <a:xfrm>
              <a:off x="1463039" y="2634488"/>
              <a:ext cx="7610856" cy="3716025"/>
            </a:xfrm>
            <a:prstGeom prst="rect">
              <a:avLst/>
            </a:prstGeom>
          </p:spPr>
        </p:pic>
        <p:pic>
          <p:nvPicPr>
            <p:cNvPr id="4" name="object 4"/>
            <p:cNvPicPr/>
            <p:nvPr/>
          </p:nvPicPr>
          <p:blipFill>
            <a:blip r:embed="rId3" cstate="print"/>
            <a:stretch>
              <a:fillRect/>
            </a:stretch>
          </p:blipFill>
          <p:spPr>
            <a:xfrm>
              <a:off x="1508759" y="6351021"/>
              <a:ext cx="7520940" cy="132080"/>
            </a:xfrm>
            <a:prstGeom prst="rect">
              <a:avLst/>
            </a:prstGeom>
          </p:spPr>
        </p:pic>
      </p:grpSp>
      <p:sp>
        <p:nvSpPr>
          <p:cNvPr id="5" name="object 5"/>
          <p:cNvSpPr txBox="1"/>
          <p:nvPr/>
        </p:nvSpPr>
        <p:spPr>
          <a:xfrm>
            <a:off x="7522464" y="3039912"/>
            <a:ext cx="518159" cy="191770"/>
          </a:xfrm>
          <a:prstGeom prst="rect">
            <a:avLst/>
          </a:prstGeom>
        </p:spPr>
        <p:txBody>
          <a:bodyPr wrap="square" lIns="0" tIns="0" rIns="0" bIns="0" rtlCol="0" vert="horz">
            <a:spAutoFit/>
          </a:bodyPr>
          <a:lstStyle/>
          <a:p>
            <a:pPr>
              <a:lnSpc>
                <a:spcPts val="1475"/>
              </a:lnSpc>
            </a:pPr>
            <a:r>
              <a:rPr dirty="0" sz="1350" b="1">
                <a:latin typeface="Yu Gothic"/>
                <a:cs typeface="Yu Gothic"/>
              </a:rPr>
              <a:t>第５</a:t>
            </a:r>
            <a:r>
              <a:rPr dirty="0" sz="1350" spc="15" b="1">
                <a:latin typeface="Yu Gothic"/>
                <a:cs typeface="Yu Gothic"/>
              </a:rPr>
              <a:t>章</a:t>
            </a:r>
            <a:endParaRPr sz="1350">
              <a:latin typeface="Yu Gothic"/>
              <a:cs typeface="Yu Gothic"/>
            </a:endParaRPr>
          </a:p>
        </p:txBody>
      </p:sp>
      <p:sp>
        <p:nvSpPr>
          <p:cNvPr id="6" name="object 6"/>
          <p:cNvSpPr txBox="1"/>
          <p:nvPr/>
        </p:nvSpPr>
        <p:spPr>
          <a:xfrm>
            <a:off x="7694676" y="3248700"/>
            <a:ext cx="1550035" cy="191770"/>
          </a:xfrm>
          <a:prstGeom prst="rect">
            <a:avLst/>
          </a:prstGeom>
        </p:spPr>
        <p:txBody>
          <a:bodyPr wrap="square" lIns="0" tIns="0" rIns="0" bIns="0" rtlCol="0" vert="horz">
            <a:spAutoFit/>
          </a:bodyPr>
          <a:lstStyle/>
          <a:p>
            <a:pPr>
              <a:lnSpc>
                <a:spcPts val="1475"/>
              </a:lnSpc>
            </a:pPr>
            <a:r>
              <a:rPr dirty="0" sz="1350" b="1">
                <a:latin typeface="Yu Gothic"/>
                <a:cs typeface="Yu Gothic"/>
              </a:rPr>
              <a:t>校務の情報化</a:t>
            </a:r>
            <a:r>
              <a:rPr dirty="0" sz="1350" spc="-10" b="1">
                <a:latin typeface="Yu Gothic"/>
                <a:cs typeface="Yu Gothic"/>
              </a:rPr>
              <a:t>の</a:t>
            </a:r>
            <a:r>
              <a:rPr dirty="0" sz="1350" b="1">
                <a:latin typeface="Yu Gothic"/>
                <a:cs typeface="Yu Gothic"/>
              </a:rPr>
              <a:t>推</a:t>
            </a:r>
            <a:r>
              <a:rPr dirty="0" sz="1350" spc="15" b="1">
                <a:latin typeface="Yu Gothic"/>
                <a:cs typeface="Yu Gothic"/>
              </a:rPr>
              <a:t>進</a:t>
            </a:r>
            <a:endParaRPr sz="1350">
              <a:latin typeface="Yu Gothic"/>
              <a:cs typeface="Yu Gothic"/>
            </a:endParaRPr>
          </a:p>
        </p:txBody>
      </p:sp>
      <p:sp>
        <p:nvSpPr>
          <p:cNvPr id="7" name="object 7"/>
          <p:cNvSpPr txBox="1"/>
          <p:nvPr/>
        </p:nvSpPr>
        <p:spPr>
          <a:xfrm>
            <a:off x="7522464" y="3471319"/>
            <a:ext cx="1112520"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〇校務の情報化の目</a:t>
            </a:r>
            <a:r>
              <a:rPr dirty="0" sz="850" spc="-25" b="0">
                <a:latin typeface="Yu Gothic Medium"/>
                <a:cs typeface="Yu Gothic Medium"/>
              </a:rPr>
              <a:t>的</a:t>
            </a:r>
            <a:endParaRPr sz="850">
              <a:latin typeface="Yu Gothic Medium"/>
              <a:cs typeface="Yu Gothic Medium"/>
            </a:endParaRPr>
          </a:p>
        </p:txBody>
      </p:sp>
      <p:sp>
        <p:nvSpPr>
          <p:cNvPr id="8" name="object 8"/>
          <p:cNvSpPr txBox="1"/>
          <p:nvPr/>
        </p:nvSpPr>
        <p:spPr>
          <a:xfrm>
            <a:off x="7522464" y="3620671"/>
            <a:ext cx="1668780"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〇統合型校務支援システムの導</a:t>
            </a:r>
            <a:r>
              <a:rPr dirty="0" sz="850" spc="-25" b="0">
                <a:latin typeface="Yu Gothic Medium"/>
                <a:cs typeface="Yu Gothic Medium"/>
              </a:rPr>
              <a:t>入</a:t>
            </a:r>
            <a:endParaRPr sz="850">
              <a:latin typeface="Yu Gothic Medium"/>
              <a:cs typeface="Yu Gothic Medium"/>
            </a:endParaRPr>
          </a:p>
        </p:txBody>
      </p:sp>
      <p:pic>
        <p:nvPicPr>
          <p:cNvPr id="9" name="object 9"/>
          <p:cNvPicPr/>
          <p:nvPr/>
        </p:nvPicPr>
        <p:blipFill>
          <a:blip r:embed="rId4" cstate="print"/>
          <a:stretch>
            <a:fillRect/>
          </a:stretch>
        </p:blipFill>
        <p:spPr>
          <a:xfrm>
            <a:off x="7470647" y="2957067"/>
            <a:ext cx="2314955" cy="1870964"/>
          </a:xfrm>
          <a:prstGeom prst="rect">
            <a:avLst/>
          </a:prstGeom>
        </p:spPr>
      </p:pic>
      <p:sp>
        <p:nvSpPr>
          <p:cNvPr id="10" name="object 10"/>
          <p:cNvSpPr txBox="1"/>
          <p:nvPr/>
        </p:nvSpPr>
        <p:spPr>
          <a:xfrm>
            <a:off x="7522464" y="3771547"/>
            <a:ext cx="1224280"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〇校務の情報化の進め</a:t>
            </a:r>
            <a:r>
              <a:rPr dirty="0" sz="850" spc="-25" b="0">
                <a:latin typeface="Yu Gothic Medium"/>
                <a:cs typeface="Yu Gothic Medium"/>
              </a:rPr>
              <a:t>方</a:t>
            </a:r>
            <a:endParaRPr sz="850">
              <a:latin typeface="Yu Gothic Medium"/>
              <a:cs typeface="Yu Gothic Medium"/>
            </a:endParaRPr>
          </a:p>
        </p:txBody>
      </p:sp>
      <p:sp>
        <p:nvSpPr>
          <p:cNvPr id="11" name="object 11"/>
          <p:cNvSpPr txBox="1"/>
          <p:nvPr/>
        </p:nvSpPr>
        <p:spPr>
          <a:xfrm>
            <a:off x="7522464" y="3922423"/>
            <a:ext cx="1891664"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〇特別支援教育における校務の情報</a:t>
            </a:r>
            <a:r>
              <a:rPr dirty="0" sz="850" spc="-25" b="0">
                <a:latin typeface="Yu Gothic Medium"/>
                <a:cs typeface="Yu Gothic Medium"/>
              </a:rPr>
              <a:t>化</a:t>
            </a:r>
            <a:endParaRPr sz="850">
              <a:latin typeface="Yu Gothic Medium"/>
              <a:cs typeface="Yu Gothic Medium"/>
            </a:endParaRPr>
          </a:p>
        </p:txBody>
      </p:sp>
      <p:sp>
        <p:nvSpPr>
          <p:cNvPr id="12" name="object 12"/>
          <p:cNvSpPr txBox="1"/>
          <p:nvPr/>
        </p:nvSpPr>
        <p:spPr>
          <a:xfrm>
            <a:off x="7509764" y="3006344"/>
            <a:ext cx="1917064" cy="1049020"/>
          </a:xfrm>
          <a:prstGeom prst="rect">
            <a:avLst/>
          </a:prstGeom>
        </p:spPr>
        <p:txBody>
          <a:bodyPr wrap="square" lIns="0" tIns="14604" rIns="0" bIns="0" rtlCol="0" vert="horz">
            <a:spAutoFit/>
          </a:bodyPr>
          <a:lstStyle/>
          <a:p>
            <a:pPr marL="12700">
              <a:lnSpc>
                <a:spcPct val="100000"/>
              </a:lnSpc>
              <a:spcBef>
                <a:spcPts val="114"/>
              </a:spcBef>
            </a:pPr>
            <a:r>
              <a:rPr dirty="0" sz="1350" b="1">
                <a:latin typeface="Yu Gothic"/>
                <a:cs typeface="Yu Gothic"/>
              </a:rPr>
              <a:t>第５</a:t>
            </a:r>
            <a:r>
              <a:rPr dirty="0" sz="1350" spc="15" b="1">
                <a:latin typeface="Yu Gothic"/>
                <a:cs typeface="Yu Gothic"/>
              </a:rPr>
              <a:t>章</a:t>
            </a:r>
            <a:endParaRPr sz="1350">
              <a:latin typeface="Yu Gothic"/>
              <a:cs typeface="Yu Gothic"/>
            </a:endParaRPr>
          </a:p>
          <a:p>
            <a:pPr marL="184785">
              <a:lnSpc>
                <a:spcPct val="100000"/>
              </a:lnSpc>
              <a:spcBef>
                <a:spcPts val="25"/>
              </a:spcBef>
            </a:pPr>
            <a:r>
              <a:rPr dirty="0" sz="1350" b="1">
                <a:latin typeface="Yu Gothic"/>
                <a:cs typeface="Yu Gothic"/>
              </a:rPr>
              <a:t>校務の情報化</a:t>
            </a:r>
            <a:r>
              <a:rPr dirty="0" sz="1350" spc="-10" b="1">
                <a:latin typeface="Yu Gothic"/>
                <a:cs typeface="Yu Gothic"/>
              </a:rPr>
              <a:t>の</a:t>
            </a:r>
            <a:r>
              <a:rPr dirty="0" sz="1350" b="1">
                <a:latin typeface="Yu Gothic"/>
                <a:cs typeface="Yu Gothic"/>
              </a:rPr>
              <a:t>推</a:t>
            </a:r>
            <a:r>
              <a:rPr dirty="0" sz="1350" spc="15" b="1">
                <a:latin typeface="Yu Gothic"/>
                <a:cs typeface="Yu Gothic"/>
              </a:rPr>
              <a:t>進</a:t>
            </a:r>
            <a:endParaRPr sz="1350">
              <a:latin typeface="Yu Gothic"/>
              <a:cs typeface="Yu Gothic"/>
            </a:endParaRPr>
          </a:p>
          <a:p>
            <a:pPr marL="12700">
              <a:lnSpc>
                <a:spcPct val="100000"/>
              </a:lnSpc>
              <a:spcBef>
                <a:spcPts val="200"/>
              </a:spcBef>
            </a:pPr>
            <a:r>
              <a:rPr dirty="0" sz="850" spc="25" b="0">
                <a:latin typeface="Yu Gothic Medium"/>
                <a:cs typeface="Yu Gothic Medium"/>
              </a:rPr>
              <a:t>〇校務の情報化の目的</a:t>
            </a:r>
            <a:endParaRPr sz="850">
              <a:latin typeface="Yu Gothic Medium"/>
              <a:cs typeface="Yu Gothic Medium"/>
            </a:endParaRPr>
          </a:p>
          <a:p>
            <a:pPr marL="12700" marR="227329">
              <a:lnSpc>
                <a:spcPts val="1190"/>
              </a:lnSpc>
              <a:spcBef>
                <a:spcPts val="55"/>
              </a:spcBef>
            </a:pPr>
            <a:r>
              <a:rPr dirty="0" sz="850" spc="20" b="0">
                <a:latin typeface="Yu Gothic Medium"/>
                <a:cs typeface="Yu Gothic Medium"/>
              </a:rPr>
              <a:t>〇統合型校務支援システムの導入 </a:t>
            </a:r>
            <a:r>
              <a:rPr dirty="0" sz="850" spc="25" b="0">
                <a:latin typeface="Yu Gothic Medium"/>
                <a:cs typeface="Yu Gothic Medium"/>
              </a:rPr>
              <a:t>〇校務の情報化の進め方</a:t>
            </a:r>
            <a:endParaRPr sz="850">
              <a:latin typeface="Yu Gothic Medium"/>
              <a:cs typeface="Yu Gothic Medium"/>
            </a:endParaRPr>
          </a:p>
          <a:p>
            <a:pPr marL="12700">
              <a:lnSpc>
                <a:spcPct val="100000"/>
              </a:lnSpc>
              <a:spcBef>
                <a:spcPts val="100"/>
              </a:spcBef>
            </a:pPr>
            <a:r>
              <a:rPr dirty="0" sz="850" spc="25" b="0">
                <a:latin typeface="Yu Gothic Medium"/>
                <a:cs typeface="Yu Gothic Medium"/>
              </a:rPr>
              <a:t>〇特別支援教育における校務の情報化</a:t>
            </a:r>
            <a:endParaRPr sz="850">
              <a:latin typeface="Yu Gothic Medium"/>
              <a:cs typeface="Yu Gothic Medium"/>
            </a:endParaRPr>
          </a:p>
        </p:txBody>
      </p:sp>
      <p:sp>
        <p:nvSpPr>
          <p:cNvPr id="13" name="object 13"/>
          <p:cNvSpPr txBox="1"/>
          <p:nvPr/>
        </p:nvSpPr>
        <p:spPr>
          <a:xfrm>
            <a:off x="4328159" y="3026196"/>
            <a:ext cx="518159" cy="191770"/>
          </a:xfrm>
          <a:prstGeom prst="rect">
            <a:avLst/>
          </a:prstGeom>
        </p:spPr>
        <p:txBody>
          <a:bodyPr wrap="square" lIns="0" tIns="0" rIns="0" bIns="0" rtlCol="0" vert="horz">
            <a:spAutoFit/>
          </a:bodyPr>
          <a:lstStyle/>
          <a:p>
            <a:pPr>
              <a:lnSpc>
                <a:spcPts val="1475"/>
              </a:lnSpc>
            </a:pPr>
            <a:r>
              <a:rPr dirty="0" sz="1350" b="1">
                <a:latin typeface="Yu Gothic"/>
                <a:cs typeface="Yu Gothic"/>
              </a:rPr>
              <a:t>第４</a:t>
            </a:r>
            <a:r>
              <a:rPr dirty="0" sz="1350" spc="15" b="1">
                <a:latin typeface="Yu Gothic"/>
                <a:cs typeface="Yu Gothic"/>
              </a:rPr>
              <a:t>章</a:t>
            </a:r>
            <a:endParaRPr sz="1350">
              <a:latin typeface="Yu Gothic"/>
              <a:cs typeface="Yu Gothic"/>
            </a:endParaRPr>
          </a:p>
        </p:txBody>
      </p:sp>
      <p:sp>
        <p:nvSpPr>
          <p:cNvPr id="14" name="object 14"/>
          <p:cNvSpPr txBox="1"/>
          <p:nvPr/>
        </p:nvSpPr>
        <p:spPr>
          <a:xfrm>
            <a:off x="4500371" y="3234984"/>
            <a:ext cx="2749550" cy="191770"/>
          </a:xfrm>
          <a:prstGeom prst="rect">
            <a:avLst/>
          </a:prstGeom>
        </p:spPr>
        <p:txBody>
          <a:bodyPr wrap="square" lIns="0" tIns="0" rIns="0" bIns="0" rtlCol="0" vert="horz">
            <a:spAutoFit/>
          </a:bodyPr>
          <a:lstStyle/>
          <a:p>
            <a:pPr>
              <a:lnSpc>
                <a:spcPts val="1475"/>
              </a:lnSpc>
            </a:pPr>
            <a:r>
              <a:rPr dirty="0" sz="1350" b="1">
                <a:latin typeface="Yu Gothic"/>
                <a:cs typeface="Yu Gothic"/>
              </a:rPr>
              <a:t>教科等の指導</a:t>
            </a:r>
            <a:r>
              <a:rPr dirty="0" sz="1350" spc="-10" b="1">
                <a:latin typeface="Yu Gothic"/>
                <a:cs typeface="Yu Gothic"/>
              </a:rPr>
              <a:t>に</a:t>
            </a:r>
            <a:r>
              <a:rPr dirty="0" sz="1350" b="1">
                <a:latin typeface="Yu Gothic"/>
                <a:cs typeface="Yu Gothic"/>
              </a:rPr>
              <a:t>お</a:t>
            </a:r>
            <a:r>
              <a:rPr dirty="0" sz="1350" spc="-10" b="1">
                <a:latin typeface="Yu Gothic"/>
                <a:cs typeface="Yu Gothic"/>
              </a:rPr>
              <a:t>け</a:t>
            </a:r>
            <a:r>
              <a:rPr dirty="0" sz="1350" b="1">
                <a:latin typeface="Yu Gothic"/>
                <a:cs typeface="Yu Gothic"/>
              </a:rPr>
              <a:t>る</a:t>
            </a:r>
            <a:r>
              <a:rPr dirty="0" sz="1350" spc="-10" b="1">
                <a:latin typeface="Yu Gothic"/>
                <a:cs typeface="Yu Gothic"/>
              </a:rPr>
              <a:t>Ｉ</a:t>
            </a:r>
            <a:r>
              <a:rPr dirty="0" sz="1350" b="1">
                <a:latin typeface="Yu Gothic"/>
                <a:cs typeface="Yu Gothic"/>
              </a:rPr>
              <a:t>Ｃ</a:t>
            </a:r>
            <a:r>
              <a:rPr dirty="0" sz="1350" spc="-10" b="1">
                <a:latin typeface="Yu Gothic"/>
                <a:cs typeface="Yu Gothic"/>
              </a:rPr>
              <a:t>Ｔ</a:t>
            </a:r>
            <a:r>
              <a:rPr dirty="0" sz="1350" b="1">
                <a:latin typeface="Yu Gothic"/>
                <a:cs typeface="Yu Gothic"/>
              </a:rPr>
              <a:t>の</a:t>
            </a:r>
            <a:r>
              <a:rPr dirty="0" sz="1350" spc="-10" b="1">
                <a:latin typeface="Yu Gothic"/>
                <a:cs typeface="Yu Gothic"/>
              </a:rPr>
              <a:t>活</a:t>
            </a:r>
            <a:r>
              <a:rPr dirty="0" sz="1350" spc="15" b="1">
                <a:latin typeface="Yu Gothic"/>
                <a:cs typeface="Yu Gothic"/>
              </a:rPr>
              <a:t>用</a:t>
            </a:r>
            <a:endParaRPr sz="1350">
              <a:latin typeface="Yu Gothic"/>
              <a:cs typeface="Yu Gothic"/>
            </a:endParaRPr>
          </a:p>
        </p:txBody>
      </p:sp>
      <p:sp>
        <p:nvSpPr>
          <p:cNvPr id="15" name="object 15"/>
          <p:cNvSpPr txBox="1"/>
          <p:nvPr/>
        </p:nvSpPr>
        <p:spPr>
          <a:xfrm>
            <a:off x="4328159" y="3457603"/>
            <a:ext cx="2781300"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〇教科等の指導におけるＩＣＴ活用の意義とその必要</a:t>
            </a:r>
            <a:r>
              <a:rPr dirty="0" sz="850" spc="-25" b="0">
                <a:latin typeface="Yu Gothic Medium"/>
                <a:cs typeface="Yu Gothic Medium"/>
              </a:rPr>
              <a:t>性</a:t>
            </a:r>
            <a:endParaRPr sz="850">
              <a:latin typeface="Yu Gothic Medium"/>
              <a:cs typeface="Yu Gothic Medium"/>
            </a:endParaRPr>
          </a:p>
        </p:txBody>
      </p:sp>
      <p:sp>
        <p:nvSpPr>
          <p:cNvPr id="16" name="object 16"/>
          <p:cNvSpPr txBox="1"/>
          <p:nvPr/>
        </p:nvSpPr>
        <p:spPr>
          <a:xfrm>
            <a:off x="4328159" y="3606955"/>
            <a:ext cx="3004185"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〇ＩＣＴを効果的に活用した学習場面の分類例と留意事項</a:t>
            </a:r>
            <a:r>
              <a:rPr dirty="0" sz="850" spc="-25" b="0">
                <a:latin typeface="Yu Gothic Medium"/>
                <a:cs typeface="Yu Gothic Medium"/>
              </a:rPr>
              <a:t>等</a:t>
            </a:r>
            <a:endParaRPr sz="850">
              <a:latin typeface="Yu Gothic Medium"/>
              <a:cs typeface="Yu Gothic Medium"/>
            </a:endParaRPr>
          </a:p>
        </p:txBody>
      </p:sp>
      <p:pic>
        <p:nvPicPr>
          <p:cNvPr id="17" name="object 17"/>
          <p:cNvPicPr/>
          <p:nvPr/>
        </p:nvPicPr>
        <p:blipFill>
          <a:blip r:embed="rId5" cstate="print"/>
          <a:stretch>
            <a:fillRect/>
          </a:stretch>
        </p:blipFill>
        <p:spPr>
          <a:xfrm>
            <a:off x="4262628" y="2961132"/>
            <a:ext cx="3172968" cy="1866899"/>
          </a:xfrm>
          <a:prstGeom prst="rect">
            <a:avLst/>
          </a:prstGeom>
        </p:spPr>
      </p:pic>
      <p:sp>
        <p:nvSpPr>
          <p:cNvPr id="18" name="object 18"/>
          <p:cNvSpPr txBox="1"/>
          <p:nvPr/>
        </p:nvSpPr>
        <p:spPr>
          <a:xfrm>
            <a:off x="4328159" y="3757831"/>
            <a:ext cx="2447925"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〇各教科等におけるＩＣＴを活用した教育の充</a:t>
            </a:r>
            <a:r>
              <a:rPr dirty="0" sz="850" spc="-25" b="0">
                <a:latin typeface="Yu Gothic Medium"/>
                <a:cs typeface="Yu Gothic Medium"/>
              </a:rPr>
              <a:t>実</a:t>
            </a:r>
            <a:endParaRPr sz="850">
              <a:latin typeface="Yu Gothic Medium"/>
              <a:cs typeface="Yu Gothic Medium"/>
            </a:endParaRPr>
          </a:p>
        </p:txBody>
      </p:sp>
      <p:sp>
        <p:nvSpPr>
          <p:cNvPr id="19" name="object 19"/>
          <p:cNvSpPr txBox="1"/>
          <p:nvPr/>
        </p:nvSpPr>
        <p:spPr>
          <a:xfrm>
            <a:off x="4328159" y="3908707"/>
            <a:ext cx="1891664"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〇特別支援教育におけるＩＣＴの活</a:t>
            </a:r>
            <a:r>
              <a:rPr dirty="0" sz="850" spc="-25" b="0">
                <a:latin typeface="Yu Gothic Medium"/>
                <a:cs typeface="Yu Gothic Medium"/>
              </a:rPr>
              <a:t>用</a:t>
            </a:r>
            <a:endParaRPr sz="850">
              <a:latin typeface="Yu Gothic Medium"/>
              <a:cs typeface="Yu Gothic Medium"/>
            </a:endParaRPr>
          </a:p>
        </p:txBody>
      </p:sp>
      <p:sp>
        <p:nvSpPr>
          <p:cNvPr id="20" name="object 20"/>
          <p:cNvSpPr txBox="1"/>
          <p:nvPr/>
        </p:nvSpPr>
        <p:spPr>
          <a:xfrm>
            <a:off x="4315459" y="2992628"/>
            <a:ext cx="3029585" cy="1049020"/>
          </a:xfrm>
          <a:prstGeom prst="rect">
            <a:avLst/>
          </a:prstGeom>
        </p:spPr>
        <p:txBody>
          <a:bodyPr wrap="square" lIns="0" tIns="14604" rIns="0" bIns="0" rtlCol="0" vert="horz">
            <a:spAutoFit/>
          </a:bodyPr>
          <a:lstStyle/>
          <a:p>
            <a:pPr marL="12700">
              <a:lnSpc>
                <a:spcPct val="100000"/>
              </a:lnSpc>
              <a:spcBef>
                <a:spcPts val="114"/>
              </a:spcBef>
            </a:pPr>
            <a:r>
              <a:rPr dirty="0" sz="1350" b="1">
                <a:latin typeface="Yu Gothic"/>
                <a:cs typeface="Yu Gothic"/>
              </a:rPr>
              <a:t>第４</a:t>
            </a:r>
            <a:r>
              <a:rPr dirty="0" sz="1350" spc="15" b="1">
                <a:latin typeface="Yu Gothic"/>
                <a:cs typeface="Yu Gothic"/>
              </a:rPr>
              <a:t>章</a:t>
            </a:r>
            <a:endParaRPr sz="1350">
              <a:latin typeface="Yu Gothic"/>
              <a:cs typeface="Yu Gothic"/>
            </a:endParaRPr>
          </a:p>
          <a:p>
            <a:pPr marL="184785">
              <a:lnSpc>
                <a:spcPct val="100000"/>
              </a:lnSpc>
              <a:spcBef>
                <a:spcPts val="25"/>
              </a:spcBef>
            </a:pPr>
            <a:r>
              <a:rPr dirty="0" sz="1350" b="1">
                <a:latin typeface="Yu Gothic"/>
                <a:cs typeface="Yu Gothic"/>
              </a:rPr>
              <a:t>教科等の指導</a:t>
            </a:r>
            <a:r>
              <a:rPr dirty="0" sz="1350" spc="-10" b="1">
                <a:latin typeface="Yu Gothic"/>
                <a:cs typeface="Yu Gothic"/>
              </a:rPr>
              <a:t>に</a:t>
            </a:r>
            <a:r>
              <a:rPr dirty="0" sz="1350" b="1">
                <a:latin typeface="Yu Gothic"/>
                <a:cs typeface="Yu Gothic"/>
              </a:rPr>
              <a:t>お</a:t>
            </a:r>
            <a:r>
              <a:rPr dirty="0" sz="1350" spc="-10" b="1">
                <a:latin typeface="Yu Gothic"/>
                <a:cs typeface="Yu Gothic"/>
              </a:rPr>
              <a:t>け</a:t>
            </a:r>
            <a:r>
              <a:rPr dirty="0" sz="1350" b="1">
                <a:latin typeface="Yu Gothic"/>
                <a:cs typeface="Yu Gothic"/>
              </a:rPr>
              <a:t>る</a:t>
            </a:r>
            <a:r>
              <a:rPr dirty="0" sz="1350" spc="-10" b="1">
                <a:latin typeface="Yu Gothic"/>
                <a:cs typeface="Yu Gothic"/>
              </a:rPr>
              <a:t>Ｉ</a:t>
            </a:r>
            <a:r>
              <a:rPr dirty="0" sz="1350" b="1">
                <a:latin typeface="Yu Gothic"/>
                <a:cs typeface="Yu Gothic"/>
              </a:rPr>
              <a:t>Ｃ</a:t>
            </a:r>
            <a:r>
              <a:rPr dirty="0" sz="1350" spc="-10" b="1">
                <a:latin typeface="Yu Gothic"/>
                <a:cs typeface="Yu Gothic"/>
              </a:rPr>
              <a:t>Ｔ</a:t>
            </a:r>
            <a:r>
              <a:rPr dirty="0" sz="1350" b="1">
                <a:latin typeface="Yu Gothic"/>
                <a:cs typeface="Yu Gothic"/>
              </a:rPr>
              <a:t>の</a:t>
            </a:r>
            <a:r>
              <a:rPr dirty="0" sz="1350" spc="-10" b="1">
                <a:latin typeface="Yu Gothic"/>
                <a:cs typeface="Yu Gothic"/>
              </a:rPr>
              <a:t>活</a:t>
            </a:r>
            <a:r>
              <a:rPr dirty="0" sz="1350" spc="15" b="1">
                <a:latin typeface="Yu Gothic"/>
                <a:cs typeface="Yu Gothic"/>
              </a:rPr>
              <a:t>用</a:t>
            </a:r>
            <a:endParaRPr sz="1350">
              <a:latin typeface="Yu Gothic"/>
              <a:cs typeface="Yu Gothic"/>
            </a:endParaRPr>
          </a:p>
          <a:p>
            <a:pPr marL="12700">
              <a:lnSpc>
                <a:spcPct val="100000"/>
              </a:lnSpc>
              <a:spcBef>
                <a:spcPts val="200"/>
              </a:spcBef>
            </a:pPr>
            <a:r>
              <a:rPr dirty="0" sz="850" spc="25" b="0">
                <a:latin typeface="Yu Gothic Medium"/>
                <a:cs typeface="Yu Gothic Medium"/>
              </a:rPr>
              <a:t>〇教科等の指導におけるＩＣＴ活用の意義とその必要性</a:t>
            </a:r>
            <a:endParaRPr sz="850">
              <a:latin typeface="Yu Gothic Medium"/>
              <a:cs typeface="Yu Gothic Medium"/>
            </a:endParaRPr>
          </a:p>
          <a:p>
            <a:pPr marL="12700" marR="5080">
              <a:lnSpc>
                <a:spcPts val="1190"/>
              </a:lnSpc>
              <a:spcBef>
                <a:spcPts val="55"/>
              </a:spcBef>
            </a:pPr>
            <a:r>
              <a:rPr dirty="0" sz="850" spc="25" b="0">
                <a:latin typeface="Yu Gothic Medium"/>
                <a:cs typeface="Yu Gothic Medium"/>
              </a:rPr>
              <a:t>〇ＩＣＴを効果的に活用した学習場面の分類例と留意事項等 </a:t>
            </a:r>
            <a:r>
              <a:rPr dirty="0" sz="850" spc="25" b="0">
                <a:latin typeface="Yu Gothic Medium"/>
                <a:cs typeface="Yu Gothic Medium"/>
              </a:rPr>
              <a:t>〇各教科等におけるＩＣＴを活用した教育の充実</a:t>
            </a:r>
            <a:endParaRPr sz="850">
              <a:latin typeface="Yu Gothic Medium"/>
              <a:cs typeface="Yu Gothic Medium"/>
            </a:endParaRPr>
          </a:p>
          <a:p>
            <a:pPr marL="12700">
              <a:lnSpc>
                <a:spcPct val="100000"/>
              </a:lnSpc>
              <a:spcBef>
                <a:spcPts val="100"/>
              </a:spcBef>
            </a:pPr>
            <a:r>
              <a:rPr dirty="0" sz="850" spc="25" b="0">
                <a:latin typeface="Yu Gothic Medium"/>
                <a:cs typeface="Yu Gothic Medium"/>
              </a:rPr>
              <a:t>〇特別支援教育におけるＩＣＴの活用</a:t>
            </a:r>
            <a:endParaRPr sz="850">
              <a:latin typeface="Yu Gothic Medium"/>
              <a:cs typeface="Yu Gothic Medium"/>
            </a:endParaRPr>
          </a:p>
        </p:txBody>
      </p:sp>
      <p:sp>
        <p:nvSpPr>
          <p:cNvPr id="21" name="object 21"/>
          <p:cNvSpPr txBox="1"/>
          <p:nvPr/>
        </p:nvSpPr>
        <p:spPr>
          <a:xfrm>
            <a:off x="952500" y="3039912"/>
            <a:ext cx="518159" cy="191770"/>
          </a:xfrm>
          <a:prstGeom prst="rect">
            <a:avLst/>
          </a:prstGeom>
        </p:spPr>
        <p:txBody>
          <a:bodyPr wrap="square" lIns="0" tIns="0" rIns="0" bIns="0" rtlCol="0" vert="horz">
            <a:spAutoFit/>
          </a:bodyPr>
          <a:lstStyle/>
          <a:p>
            <a:pPr>
              <a:lnSpc>
                <a:spcPts val="1475"/>
              </a:lnSpc>
            </a:pPr>
            <a:r>
              <a:rPr dirty="0" sz="1350" b="1">
                <a:latin typeface="Yu Gothic"/>
                <a:cs typeface="Yu Gothic"/>
              </a:rPr>
              <a:t>第２</a:t>
            </a:r>
            <a:r>
              <a:rPr dirty="0" sz="1350" spc="15" b="1">
                <a:latin typeface="Yu Gothic"/>
                <a:cs typeface="Yu Gothic"/>
              </a:rPr>
              <a:t>章</a:t>
            </a:r>
            <a:endParaRPr sz="1350">
              <a:latin typeface="Yu Gothic"/>
              <a:cs typeface="Yu Gothic"/>
            </a:endParaRPr>
          </a:p>
        </p:txBody>
      </p:sp>
      <p:sp>
        <p:nvSpPr>
          <p:cNvPr id="22" name="object 22"/>
          <p:cNvSpPr txBox="1"/>
          <p:nvPr/>
        </p:nvSpPr>
        <p:spPr>
          <a:xfrm>
            <a:off x="1124711" y="3248700"/>
            <a:ext cx="1550035" cy="191770"/>
          </a:xfrm>
          <a:prstGeom prst="rect">
            <a:avLst/>
          </a:prstGeom>
        </p:spPr>
        <p:txBody>
          <a:bodyPr wrap="square" lIns="0" tIns="0" rIns="0" bIns="0" rtlCol="0" vert="horz">
            <a:spAutoFit/>
          </a:bodyPr>
          <a:lstStyle/>
          <a:p>
            <a:pPr>
              <a:lnSpc>
                <a:spcPts val="1475"/>
              </a:lnSpc>
            </a:pPr>
            <a:r>
              <a:rPr dirty="0" sz="1350" b="1">
                <a:latin typeface="Yu Gothic"/>
                <a:cs typeface="Yu Gothic"/>
              </a:rPr>
              <a:t>情報活用能力</a:t>
            </a:r>
            <a:r>
              <a:rPr dirty="0" sz="1350" spc="-10" b="1">
                <a:latin typeface="Yu Gothic"/>
                <a:cs typeface="Yu Gothic"/>
              </a:rPr>
              <a:t>の</a:t>
            </a:r>
            <a:r>
              <a:rPr dirty="0" sz="1350" b="1">
                <a:latin typeface="Yu Gothic"/>
                <a:cs typeface="Yu Gothic"/>
              </a:rPr>
              <a:t>育</a:t>
            </a:r>
            <a:r>
              <a:rPr dirty="0" sz="1350" spc="15" b="1">
                <a:latin typeface="Yu Gothic"/>
                <a:cs typeface="Yu Gothic"/>
              </a:rPr>
              <a:t>成</a:t>
            </a:r>
            <a:endParaRPr sz="1350">
              <a:latin typeface="Yu Gothic"/>
              <a:cs typeface="Yu Gothic"/>
            </a:endParaRPr>
          </a:p>
        </p:txBody>
      </p:sp>
      <p:sp>
        <p:nvSpPr>
          <p:cNvPr id="23" name="object 23"/>
          <p:cNvSpPr txBox="1"/>
          <p:nvPr/>
        </p:nvSpPr>
        <p:spPr>
          <a:xfrm>
            <a:off x="952500" y="3460651"/>
            <a:ext cx="1668780"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〇これまでの情報活用能力の育</a:t>
            </a:r>
            <a:r>
              <a:rPr dirty="0" sz="850" spc="-25" b="0">
                <a:latin typeface="Yu Gothic Medium"/>
                <a:cs typeface="Yu Gothic Medium"/>
              </a:rPr>
              <a:t>成</a:t>
            </a:r>
            <a:endParaRPr sz="850">
              <a:latin typeface="Yu Gothic Medium"/>
              <a:cs typeface="Yu Gothic Medium"/>
            </a:endParaRPr>
          </a:p>
        </p:txBody>
      </p:sp>
      <p:sp>
        <p:nvSpPr>
          <p:cNvPr id="24" name="object 24"/>
          <p:cNvSpPr txBox="1"/>
          <p:nvPr/>
        </p:nvSpPr>
        <p:spPr>
          <a:xfrm>
            <a:off x="952500" y="3597811"/>
            <a:ext cx="2670175"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〇学習の基盤となる資質・能力としての情報活用能</a:t>
            </a:r>
            <a:r>
              <a:rPr dirty="0" sz="850" spc="-25" b="0">
                <a:latin typeface="Yu Gothic Medium"/>
                <a:cs typeface="Yu Gothic Medium"/>
              </a:rPr>
              <a:t>力</a:t>
            </a:r>
            <a:endParaRPr sz="850">
              <a:latin typeface="Yu Gothic Medium"/>
              <a:cs typeface="Yu Gothic Medium"/>
            </a:endParaRPr>
          </a:p>
        </p:txBody>
      </p:sp>
      <p:pic>
        <p:nvPicPr>
          <p:cNvPr id="25" name="object 25"/>
          <p:cNvPicPr/>
          <p:nvPr/>
        </p:nvPicPr>
        <p:blipFill>
          <a:blip r:embed="rId6" cstate="print"/>
          <a:stretch>
            <a:fillRect/>
          </a:stretch>
        </p:blipFill>
        <p:spPr>
          <a:xfrm>
            <a:off x="871727" y="2961132"/>
            <a:ext cx="3345179" cy="1866899"/>
          </a:xfrm>
          <a:prstGeom prst="rect">
            <a:avLst/>
          </a:prstGeom>
        </p:spPr>
      </p:pic>
      <p:sp>
        <p:nvSpPr>
          <p:cNvPr id="26" name="object 26"/>
          <p:cNvSpPr txBox="1"/>
          <p:nvPr/>
        </p:nvSpPr>
        <p:spPr>
          <a:xfrm>
            <a:off x="952500" y="3733447"/>
            <a:ext cx="3004185"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〇情報活用能力の育成のためのカリキュラム・マネジメン</a:t>
            </a:r>
            <a:r>
              <a:rPr dirty="0" sz="850" spc="-25" b="0">
                <a:latin typeface="Yu Gothic Medium"/>
                <a:cs typeface="Yu Gothic Medium"/>
              </a:rPr>
              <a:t>ト</a:t>
            </a:r>
            <a:endParaRPr sz="850">
              <a:latin typeface="Yu Gothic Medium"/>
              <a:cs typeface="Yu Gothic Medium"/>
            </a:endParaRPr>
          </a:p>
        </p:txBody>
      </p:sp>
      <p:sp>
        <p:nvSpPr>
          <p:cNvPr id="27" name="object 27"/>
          <p:cNvSpPr txBox="1"/>
          <p:nvPr/>
        </p:nvSpPr>
        <p:spPr>
          <a:xfrm>
            <a:off x="952500" y="3870607"/>
            <a:ext cx="1557655" cy="123189"/>
          </a:xfrm>
          <a:prstGeom prst="rect">
            <a:avLst/>
          </a:prstGeom>
        </p:spPr>
        <p:txBody>
          <a:bodyPr wrap="square" lIns="0" tIns="0" rIns="0" bIns="0" rtlCol="0" vert="horz">
            <a:spAutoFit/>
          </a:bodyPr>
          <a:lstStyle/>
          <a:p>
            <a:pPr>
              <a:lnSpc>
                <a:spcPts val="940"/>
              </a:lnSpc>
            </a:pPr>
            <a:r>
              <a:rPr dirty="0" sz="850" spc="25" b="0">
                <a:latin typeface="Yu Gothic Medium"/>
                <a:cs typeface="Yu Gothic Medium"/>
              </a:rPr>
              <a:t>〇学校における情報モラル教</a:t>
            </a:r>
            <a:r>
              <a:rPr dirty="0" sz="850" spc="-25" b="0">
                <a:latin typeface="Yu Gothic Medium"/>
                <a:cs typeface="Yu Gothic Medium"/>
              </a:rPr>
              <a:t>育</a:t>
            </a:r>
            <a:endParaRPr sz="850">
              <a:latin typeface="Yu Gothic Medium"/>
              <a:cs typeface="Yu Gothic Medium"/>
            </a:endParaRPr>
          </a:p>
        </p:txBody>
      </p:sp>
      <p:grpSp>
        <p:nvGrpSpPr>
          <p:cNvPr id="28" name="object 28"/>
          <p:cNvGrpSpPr/>
          <p:nvPr/>
        </p:nvGrpSpPr>
        <p:grpSpPr>
          <a:xfrm>
            <a:off x="935736" y="4017264"/>
            <a:ext cx="3226435" cy="800100"/>
            <a:chOff x="935736" y="4017264"/>
            <a:chExt cx="3226435" cy="800100"/>
          </a:xfrm>
        </p:grpSpPr>
        <p:sp>
          <p:nvSpPr>
            <p:cNvPr id="29" name="object 29"/>
            <p:cNvSpPr/>
            <p:nvPr/>
          </p:nvSpPr>
          <p:spPr>
            <a:xfrm>
              <a:off x="950976" y="4032504"/>
              <a:ext cx="3195955" cy="769620"/>
            </a:xfrm>
            <a:custGeom>
              <a:avLst/>
              <a:gdLst/>
              <a:ahLst/>
              <a:cxnLst/>
              <a:rect l="l" t="t" r="r" b="b"/>
              <a:pathLst>
                <a:path w="3195954" h="769620">
                  <a:moveTo>
                    <a:pt x="3147060" y="0"/>
                  </a:moveTo>
                  <a:lnTo>
                    <a:pt x="48768" y="0"/>
                  </a:lnTo>
                  <a:lnTo>
                    <a:pt x="30218" y="3762"/>
                  </a:lnTo>
                  <a:lnTo>
                    <a:pt x="14668" y="14096"/>
                  </a:lnTo>
                  <a:lnTo>
                    <a:pt x="3976" y="29575"/>
                  </a:lnTo>
                  <a:lnTo>
                    <a:pt x="0" y="48767"/>
                  </a:lnTo>
                  <a:lnTo>
                    <a:pt x="0" y="720851"/>
                  </a:lnTo>
                  <a:lnTo>
                    <a:pt x="3976" y="740044"/>
                  </a:lnTo>
                  <a:lnTo>
                    <a:pt x="14668" y="755522"/>
                  </a:lnTo>
                  <a:lnTo>
                    <a:pt x="30218" y="765857"/>
                  </a:lnTo>
                  <a:lnTo>
                    <a:pt x="48768" y="769619"/>
                  </a:lnTo>
                  <a:lnTo>
                    <a:pt x="3147060" y="769619"/>
                  </a:lnTo>
                  <a:lnTo>
                    <a:pt x="3165609" y="765857"/>
                  </a:lnTo>
                  <a:lnTo>
                    <a:pt x="3181159" y="755522"/>
                  </a:lnTo>
                  <a:lnTo>
                    <a:pt x="3191851" y="740044"/>
                  </a:lnTo>
                  <a:lnTo>
                    <a:pt x="3195828" y="720851"/>
                  </a:lnTo>
                  <a:lnTo>
                    <a:pt x="3195828" y="48767"/>
                  </a:lnTo>
                  <a:lnTo>
                    <a:pt x="3191851" y="29575"/>
                  </a:lnTo>
                  <a:lnTo>
                    <a:pt x="3181159" y="14096"/>
                  </a:lnTo>
                  <a:lnTo>
                    <a:pt x="3165609" y="3762"/>
                  </a:lnTo>
                  <a:lnTo>
                    <a:pt x="3147060" y="0"/>
                  </a:lnTo>
                  <a:close/>
                </a:path>
              </a:pathLst>
            </a:custGeom>
            <a:solidFill>
              <a:srgbClr val="FFF6FF"/>
            </a:solidFill>
          </p:spPr>
          <p:txBody>
            <a:bodyPr wrap="square" lIns="0" tIns="0" rIns="0" bIns="0" rtlCol="0"/>
            <a:lstStyle/>
            <a:p/>
          </p:txBody>
        </p:sp>
        <p:sp>
          <p:nvSpPr>
            <p:cNvPr id="30" name="object 30"/>
            <p:cNvSpPr/>
            <p:nvPr/>
          </p:nvSpPr>
          <p:spPr>
            <a:xfrm>
              <a:off x="935736" y="4017264"/>
              <a:ext cx="3226435" cy="800100"/>
            </a:xfrm>
            <a:custGeom>
              <a:avLst/>
              <a:gdLst/>
              <a:ahLst/>
              <a:cxnLst/>
              <a:rect l="l" t="t" r="r" b="b"/>
              <a:pathLst>
                <a:path w="3226435" h="800100">
                  <a:moveTo>
                    <a:pt x="3172967" y="798576"/>
                  </a:moveTo>
                  <a:lnTo>
                    <a:pt x="53339" y="798576"/>
                  </a:lnTo>
                  <a:lnTo>
                    <a:pt x="64007" y="800100"/>
                  </a:lnTo>
                  <a:lnTo>
                    <a:pt x="3163824" y="800100"/>
                  </a:lnTo>
                  <a:lnTo>
                    <a:pt x="3172967" y="798576"/>
                  </a:lnTo>
                  <a:close/>
                </a:path>
                <a:path w="3226435" h="800100">
                  <a:moveTo>
                    <a:pt x="3185160" y="795528"/>
                  </a:moveTo>
                  <a:lnTo>
                    <a:pt x="41147" y="795528"/>
                  </a:lnTo>
                  <a:lnTo>
                    <a:pt x="50291" y="798576"/>
                  </a:lnTo>
                  <a:lnTo>
                    <a:pt x="3176016" y="798576"/>
                  </a:lnTo>
                  <a:lnTo>
                    <a:pt x="3185160" y="795528"/>
                  </a:lnTo>
                  <a:close/>
                </a:path>
                <a:path w="3226435" h="800100">
                  <a:moveTo>
                    <a:pt x="3186684" y="794004"/>
                  </a:moveTo>
                  <a:lnTo>
                    <a:pt x="39623" y="794004"/>
                  </a:lnTo>
                  <a:lnTo>
                    <a:pt x="39623" y="795528"/>
                  </a:lnTo>
                  <a:lnTo>
                    <a:pt x="3186684" y="795528"/>
                  </a:lnTo>
                  <a:lnTo>
                    <a:pt x="3186684" y="794004"/>
                  </a:lnTo>
                  <a:close/>
                </a:path>
                <a:path w="3226435" h="800100">
                  <a:moveTo>
                    <a:pt x="3195828" y="789432"/>
                  </a:moveTo>
                  <a:lnTo>
                    <a:pt x="30479" y="789432"/>
                  </a:lnTo>
                  <a:lnTo>
                    <a:pt x="38100" y="794004"/>
                  </a:lnTo>
                  <a:lnTo>
                    <a:pt x="3188208" y="794004"/>
                  </a:lnTo>
                  <a:lnTo>
                    <a:pt x="3195828" y="789432"/>
                  </a:lnTo>
                  <a:close/>
                </a:path>
                <a:path w="3226435" h="800100">
                  <a:moveTo>
                    <a:pt x="3208019" y="18287"/>
                  </a:moveTo>
                  <a:lnTo>
                    <a:pt x="18287" y="18287"/>
                  </a:lnTo>
                  <a:lnTo>
                    <a:pt x="18287" y="19812"/>
                  </a:lnTo>
                  <a:lnTo>
                    <a:pt x="12191" y="27432"/>
                  </a:lnTo>
                  <a:lnTo>
                    <a:pt x="10667" y="28956"/>
                  </a:lnTo>
                  <a:lnTo>
                    <a:pt x="6095" y="38100"/>
                  </a:lnTo>
                  <a:lnTo>
                    <a:pt x="4571" y="39624"/>
                  </a:lnTo>
                  <a:lnTo>
                    <a:pt x="1523" y="48768"/>
                  </a:lnTo>
                  <a:lnTo>
                    <a:pt x="1523" y="51816"/>
                  </a:lnTo>
                  <a:lnTo>
                    <a:pt x="0" y="64008"/>
                  </a:lnTo>
                  <a:lnTo>
                    <a:pt x="0" y="737616"/>
                  </a:lnTo>
                  <a:lnTo>
                    <a:pt x="1523" y="746760"/>
                  </a:lnTo>
                  <a:lnTo>
                    <a:pt x="1523" y="749808"/>
                  </a:lnTo>
                  <a:lnTo>
                    <a:pt x="4571" y="758952"/>
                  </a:lnTo>
                  <a:lnTo>
                    <a:pt x="4571" y="760476"/>
                  </a:lnTo>
                  <a:lnTo>
                    <a:pt x="6095" y="762000"/>
                  </a:lnTo>
                  <a:lnTo>
                    <a:pt x="10667" y="771144"/>
                  </a:lnTo>
                  <a:lnTo>
                    <a:pt x="12191" y="772668"/>
                  </a:lnTo>
                  <a:lnTo>
                    <a:pt x="18287" y="780288"/>
                  </a:lnTo>
                  <a:lnTo>
                    <a:pt x="19811" y="781812"/>
                  </a:lnTo>
                  <a:lnTo>
                    <a:pt x="27431" y="787908"/>
                  </a:lnTo>
                  <a:lnTo>
                    <a:pt x="27431" y="789432"/>
                  </a:lnTo>
                  <a:lnTo>
                    <a:pt x="3197352" y="789432"/>
                  </a:lnTo>
                  <a:lnTo>
                    <a:pt x="3198876" y="787908"/>
                  </a:lnTo>
                  <a:lnTo>
                    <a:pt x="3206496" y="781812"/>
                  </a:lnTo>
                  <a:lnTo>
                    <a:pt x="3208019" y="780288"/>
                  </a:lnTo>
                  <a:lnTo>
                    <a:pt x="3214116" y="772668"/>
                  </a:lnTo>
                  <a:lnTo>
                    <a:pt x="3215640" y="771144"/>
                  </a:lnTo>
                  <a:lnTo>
                    <a:pt x="3216402" y="769620"/>
                  </a:lnTo>
                  <a:lnTo>
                    <a:pt x="59435" y="769620"/>
                  </a:lnTo>
                  <a:lnTo>
                    <a:pt x="50291" y="766572"/>
                  </a:lnTo>
                  <a:lnTo>
                    <a:pt x="53339" y="766572"/>
                  </a:lnTo>
                  <a:lnTo>
                    <a:pt x="50291" y="765048"/>
                  </a:lnTo>
                  <a:lnTo>
                    <a:pt x="47243" y="765048"/>
                  </a:lnTo>
                  <a:lnTo>
                    <a:pt x="39623" y="758952"/>
                  </a:lnTo>
                  <a:lnTo>
                    <a:pt x="41452" y="758952"/>
                  </a:lnTo>
                  <a:lnTo>
                    <a:pt x="39014" y="755904"/>
                  </a:lnTo>
                  <a:lnTo>
                    <a:pt x="38100" y="755904"/>
                  </a:lnTo>
                  <a:lnTo>
                    <a:pt x="33527" y="748284"/>
                  </a:lnTo>
                  <a:lnTo>
                    <a:pt x="34543" y="748284"/>
                  </a:lnTo>
                  <a:lnTo>
                    <a:pt x="33019" y="743712"/>
                  </a:lnTo>
                  <a:lnTo>
                    <a:pt x="32003" y="743712"/>
                  </a:lnTo>
                  <a:lnTo>
                    <a:pt x="30479" y="734568"/>
                  </a:lnTo>
                  <a:lnTo>
                    <a:pt x="32003" y="64008"/>
                  </a:lnTo>
                  <a:lnTo>
                    <a:pt x="32003" y="54863"/>
                  </a:lnTo>
                  <a:lnTo>
                    <a:pt x="33223" y="54863"/>
                  </a:lnTo>
                  <a:lnTo>
                    <a:pt x="34442" y="51816"/>
                  </a:lnTo>
                  <a:lnTo>
                    <a:pt x="33527" y="51816"/>
                  </a:lnTo>
                  <a:lnTo>
                    <a:pt x="37185" y="45720"/>
                  </a:lnTo>
                  <a:lnTo>
                    <a:pt x="36575" y="45720"/>
                  </a:lnTo>
                  <a:lnTo>
                    <a:pt x="41147" y="41148"/>
                  </a:lnTo>
                  <a:lnTo>
                    <a:pt x="39623" y="41148"/>
                  </a:lnTo>
                  <a:lnTo>
                    <a:pt x="45338" y="36575"/>
                  </a:lnTo>
                  <a:lnTo>
                    <a:pt x="44195" y="36575"/>
                  </a:lnTo>
                  <a:lnTo>
                    <a:pt x="53339" y="32004"/>
                  </a:lnTo>
                  <a:lnTo>
                    <a:pt x="54863" y="32004"/>
                  </a:lnTo>
                  <a:lnTo>
                    <a:pt x="59435" y="30480"/>
                  </a:lnTo>
                  <a:lnTo>
                    <a:pt x="3216402" y="30480"/>
                  </a:lnTo>
                  <a:lnTo>
                    <a:pt x="3215640" y="28956"/>
                  </a:lnTo>
                  <a:lnTo>
                    <a:pt x="3214116" y="27432"/>
                  </a:lnTo>
                  <a:lnTo>
                    <a:pt x="3208019" y="19812"/>
                  </a:lnTo>
                  <a:lnTo>
                    <a:pt x="3208019" y="18287"/>
                  </a:lnTo>
                  <a:close/>
                </a:path>
                <a:path w="3226435" h="800100">
                  <a:moveTo>
                    <a:pt x="56387" y="768096"/>
                  </a:moveTo>
                  <a:lnTo>
                    <a:pt x="59435" y="769620"/>
                  </a:lnTo>
                  <a:lnTo>
                    <a:pt x="64007" y="769620"/>
                  </a:lnTo>
                  <a:lnTo>
                    <a:pt x="56387" y="768096"/>
                  </a:lnTo>
                  <a:close/>
                </a:path>
                <a:path w="3226435" h="800100">
                  <a:moveTo>
                    <a:pt x="3169919" y="768096"/>
                  </a:moveTo>
                  <a:lnTo>
                    <a:pt x="3160776" y="769620"/>
                  </a:lnTo>
                  <a:lnTo>
                    <a:pt x="3166872" y="769620"/>
                  </a:lnTo>
                  <a:lnTo>
                    <a:pt x="3169919" y="768096"/>
                  </a:lnTo>
                  <a:close/>
                </a:path>
                <a:path w="3226435" h="800100">
                  <a:moveTo>
                    <a:pt x="3182112" y="762000"/>
                  </a:moveTo>
                  <a:lnTo>
                    <a:pt x="3172967" y="766572"/>
                  </a:lnTo>
                  <a:lnTo>
                    <a:pt x="3176016" y="766572"/>
                  </a:lnTo>
                  <a:lnTo>
                    <a:pt x="3166872" y="769620"/>
                  </a:lnTo>
                  <a:lnTo>
                    <a:pt x="3216402" y="769620"/>
                  </a:lnTo>
                  <a:lnTo>
                    <a:pt x="3218688" y="765048"/>
                  </a:lnTo>
                  <a:lnTo>
                    <a:pt x="3179064" y="765048"/>
                  </a:lnTo>
                  <a:lnTo>
                    <a:pt x="3182112" y="762000"/>
                  </a:lnTo>
                  <a:close/>
                </a:path>
                <a:path w="3226435" h="800100">
                  <a:moveTo>
                    <a:pt x="44195" y="762000"/>
                  </a:moveTo>
                  <a:lnTo>
                    <a:pt x="47243" y="765048"/>
                  </a:lnTo>
                  <a:lnTo>
                    <a:pt x="50291" y="765048"/>
                  </a:lnTo>
                  <a:lnTo>
                    <a:pt x="44195" y="762000"/>
                  </a:lnTo>
                  <a:close/>
                </a:path>
                <a:path w="3226435" h="800100">
                  <a:moveTo>
                    <a:pt x="3221736" y="758952"/>
                  </a:moveTo>
                  <a:lnTo>
                    <a:pt x="3186684" y="758952"/>
                  </a:lnTo>
                  <a:lnTo>
                    <a:pt x="3179064" y="765048"/>
                  </a:lnTo>
                  <a:lnTo>
                    <a:pt x="3218688" y="765048"/>
                  </a:lnTo>
                  <a:lnTo>
                    <a:pt x="3220212" y="762000"/>
                  </a:lnTo>
                  <a:lnTo>
                    <a:pt x="3220212" y="760476"/>
                  </a:lnTo>
                  <a:lnTo>
                    <a:pt x="3221736" y="758952"/>
                  </a:lnTo>
                  <a:close/>
                </a:path>
                <a:path w="3226435" h="800100">
                  <a:moveTo>
                    <a:pt x="41452" y="758952"/>
                  </a:moveTo>
                  <a:lnTo>
                    <a:pt x="39623" y="758952"/>
                  </a:lnTo>
                  <a:lnTo>
                    <a:pt x="42671" y="760476"/>
                  </a:lnTo>
                  <a:lnTo>
                    <a:pt x="41452" y="758952"/>
                  </a:lnTo>
                  <a:close/>
                </a:path>
                <a:path w="3226435" h="800100">
                  <a:moveTo>
                    <a:pt x="3189731" y="752856"/>
                  </a:moveTo>
                  <a:lnTo>
                    <a:pt x="3183636" y="760476"/>
                  </a:lnTo>
                  <a:lnTo>
                    <a:pt x="3186684" y="758952"/>
                  </a:lnTo>
                  <a:lnTo>
                    <a:pt x="3221736" y="758952"/>
                  </a:lnTo>
                  <a:lnTo>
                    <a:pt x="3222752" y="755904"/>
                  </a:lnTo>
                  <a:lnTo>
                    <a:pt x="3188208" y="755904"/>
                  </a:lnTo>
                  <a:lnTo>
                    <a:pt x="3189731" y="752856"/>
                  </a:lnTo>
                  <a:close/>
                </a:path>
                <a:path w="3226435" h="800100">
                  <a:moveTo>
                    <a:pt x="36575" y="752856"/>
                  </a:moveTo>
                  <a:lnTo>
                    <a:pt x="38100" y="755904"/>
                  </a:lnTo>
                  <a:lnTo>
                    <a:pt x="39014" y="755904"/>
                  </a:lnTo>
                  <a:lnTo>
                    <a:pt x="36575" y="752856"/>
                  </a:lnTo>
                  <a:close/>
                </a:path>
                <a:path w="3226435" h="800100">
                  <a:moveTo>
                    <a:pt x="3224784" y="748284"/>
                  </a:moveTo>
                  <a:lnTo>
                    <a:pt x="3192779" y="748284"/>
                  </a:lnTo>
                  <a:lnTo>
                    <a:pt x="3188208" y="755904"/>
                  </a:lnTo>
                  <a:lnTo>
                    <a:pt x="3222752" y="755904"/>
                  </a:lnTo>
                  <a:lnTo>
                    <a:pt x="3224784" y="749808"/>
                  </a:lnTo>
                  <a:lnTo>
                    <a:pt x="3224784" y="748284"/>
                  </a:lnTo>
                  <a:close/>
                </a:path>
                <a:path w="3226435" h="800100">
                  <a:moveTo>
                    <a:pt x="34543" y="748284"/>
                  </a:moveTo>
                  <a:lnTo>
                    <a:pt x="33527" y="748284"/>
                  </a:lnTo>
                  <a:lnTo>
                    <a:pt x="35051" y="749808"/>
                  </a:lnTo>
                  <a:lnTo>
                    <a:pt x="34543" y="748284"/>
                  </a:lnTo>
                  <a:close/>
                </a:path>
                <a:path w="3226435" h="800100">
                  <a:moveTo>
                    <a:pt x="3194304" y="740664"/>
                  </a:moveTo>
                  <a:lnTo>
                    <a:pt x="3191255" y="749808"/>
                  </a:lnTo>
                  <a:lnTo>
                    <a:pt x="3192779" y="748284"/>
                  </a:lnTo>
                  <a:lnTo>
                    <a:pt x="3224784" y="748284"/>
                  </a:lnTo>
                  <a:lnTo>
                    <a:pt x="3224784" y="746760"/>
                  </a:lnTo>
                  <a:lnTo>
                    <a:pt x="3225219" y="743712"/>
                  </a:lnTo>
                  <a:lnTo>
                    <a:pt x="3194304" y="743712"/>
                  </a:lnTo>
                  <a:lnTo>
                    <a:pt x="3194304" y="740664"/>
                  </a:lnTo>
                  <a:close/>
                </a:path>
                <a:path w="3226435" h="800100">
                  <a:moveTo>
                    <a:pt x="32003" y="740664"/>
                  </a:moveTo>
                  <a:lnTo>
                    <a:pt x="32003" y="743712"/>
                  </a:lnTo>
                  <a:lnTo>
                    <a:pt x="33019" y="743712"/>
                  </a:lnTo>
                  <a:lnTo>
                    <a:pt x="32003" y="740664"/>
                  </a:lnTo>
                  <a:close/>
                </a:path>
                <a:path w="3226435" h="800100">
                  <a:moveTo>
                    <a:pt x="3225219" y="54863"/>
                  </a:moveTo>
                  <a:lnTo>
                    <a:pt x="3194304" y="54863"/>
                  </a:lnTo>
                  <a:lnTo>
                    <a:pt x="3194304" y="743712"/>
                  </a:lnTo>
                  <a:lnTo>
                    <a:pt x="3225219" y="743712"/>
                  </a:lnTo>
                  <a:lnTo>
                    <a:pt x="3226308" y="736092"/>
                  </a:lnTo>
                  <a:lnTo>
                    <a:pt x="3226308" y="62484"/>
                  </a:lnTo>
                  <a:lnTo>
                    <a:pt x="3225219" y="54863"/>
                  </a:lnTo>
                  <a:close/>
                </a:path>
                <a:path w="3226435" h="800100">
                  <a:moveTo>
                    <a:pt x="33223" y="54863"/>
                  </a:moveTo>
                  <a:lnTo>
                    <a:pt x="32003" y="54863"/>
                  </a:lnTo>
                  <a:lnTo>
                    <a:pt x="32003" y="57912"/>
                  </a:lnTo>
                  <a:lnTo>
                    <a:pt x="33223" y="54863"/>
                  </a:lnTo>
                  <a:close/>
                </a:path>
                <a:path w="3226435" h="800100">
                  <a:moveTo>
                    <a:pt x="3191255" y="50292"/>
                  </a:moveTo>
                  <a:lnTo>
                    <a:pt x="3194304" y="57912"/>
                  </a:lnTo>
                  <a:lnTo>
                    <a:pt x="3194304" y="54863"/>
                  </a:lnTo>
                  <a:lnTo>
                    <a:pt x="3225219" y="54863"/>
                  </a:lnTo>
                  <a:lnTo>
                    <a:pt x="3224784" y="51816"/>
                  </a:lnTo>
                  <a:lnTo>
                    <a:pt x="3192779" y="51816"/>
                  </a:lnTo>
                  <a:lnTo>
                    <a:pt x="3191255" y="50292"/>
                  </a:lnTo>
                  <a:close/>
                </a:path>
                <a:path w="3226435" h="800100">
                  <a:moveTo>
                    <a:pt x="35051" y="50292"/>
                  </a:moveTo>
                  <a:lnTo>
                    <a:pt x="33527" y="51816"/>
                  </a:lnTo>
                  <a:lnTo>
                    <a:pt x="34442" y="51816"/>
                  </a:lnTo>
                  <a:lnTo>
                    <a:pt x="35051" y="50292"/>
                  </a:lnTo>
                  <a:close/>
                </a:path>
                <a:path w="3226435" h="800100">
                  <a:moveTo>
                    <a:pt x="3188208" y="44196"/>
                  </a:moveTo>
                  <a:lnTo>
                    <a:pt x="3192779" y="51816"/>
                  </a:lnTo>
                  <a:lnTo>
                    <a:pt x="3224784" y="51816"/>
                  </a:lnTo>
                  <a:lnTo>
                    <a:pt x="3224784" y="48768"/>
                  </a:lnTo>
                  <a:lnTo>
                    <a:pt x="3223768" y="45720"/>
                  </a:lnTo>
                  <a:lnTo>
                    <a:pt x="3189731" y="45720"/>
                  </a:lnTo>
                  <a:lnTo>
                    <a:pt x="3188208" y="44196"/>
                  </a:lnTo>
                  <a:close/>
                </a:path>
                <a:path w="3226435" h="800100">
                  <a:moveTo>
                    <a:pt x="38099" y="44196"/>
                  </a:moveTo>
                  <a:lnTo>
                    <a:pt x="36575" y="45720"/>
                  </a:lnTo>
                  <a:lnTo>
                    <a:pt x="37185" y="45720"/>
                  </a:lnTo>
                  <a:lnTo>
                    <a:pt x="38099" y="44196"/>
                  </a:lnTo>
                  <a:close/>
                </a:path>
                <a:path w="3226435" h="800100">
                  <a:moveTo>
                    <a:pt x="3183636" y="39624"/>
                  </a:moveTo>
                  <a:lnTo>
                    <a:pt x="3189731" y="45720"/>
                  </a:lnTo>
                  <a:lnTo>
                    <a:pt x="3223768" y="45720"/>
                  </a:lnTo>
                  <a:lnTo>
                    <a:pt x="3222244" y="41148"/>
                  </a:lnTo>
                  <a:lnTo>
                    <a:pt x="3186684" y="41148"/>
                  </a:lnTo>
                  <a:lnTo>
                    <a:pt x="3183636" y="39624"/>
                  </a:lnTo>
                  <a:close/>
                </a:path>
                <a:path w="3226435" h="800100">
                  <a:moveTo>
                    <a:pt x="42671" y="39624"/>
                  </a:moveTo>
                  <a:lnTo>
                    <a:pt x="39623" y="41148"/>
                  </a:lnTo>
                  <a:lnTo>
                    <a:pt x="41147" y="41148"/>
                  </a:lnTo>
                  <a:lnTo>
                    <a:pt x="42671" y="39624"/>
                  </a:lnTo>
                  <a:close/>
                </a:path>
                <a:path w="3226435" h="800100">
                  <a:moveTo>
                    <a:pt x="3179064" y="35052"/>
                  </a:moveTo>
                  <a:lnTo>
                    <a:pt x="3186684" y="41148"/>
                  </a:lnTo>
                  <a:lnTo>
                    <a:pt x="3222244" y="41148"/>
                  </a:lnTo>
                  <a:lnTo>
                    <a:pt x="3221736" y="39624"/>
                  </a:lnTo>
                  <a:lnTo>
                    <a:pt x="3220212" y="39624"/>
                  </a:lnTo>
                  <a:lnTo>
                    <a:pt x="3220212" y="38100"/>
                  </a:lnTo>
                  <a:lnTo>
                    <a:pt x="3219450" y="36575"/>
                  </a:lnTo>
                  <a:lnTo>
                    <a:pt x="3182112" y="36575"/>
                  </a:lnTo>
                  <a:lnTo>
                    <a:pt x="3179064" y="35052"/>
                  </a:lnTo>
                  <a:close/>
                </a:path>
                <a:path w="3226435" h="800100">
                  <a:moveTo>
                    <a:pt x="47243" y="35052"/>
                  </a:moveTo>
                  <a:lnTo>
                    <a:pt x="44195" y="36575"/>
                  </a:lnTo>
                  <a:lnTo>
                    <a:pt x="45338" y="36575"/>
                  </a:lnTo>
                  <a:lnTo>
                    <a:pt x="47243" y="35052"/>
                  </a:lnTo>
                  <a:close/>
                </a:path>
                <a:path w="3226435" h="800100">
                  <a:moveTo>
                    <a:pt x="3217164" y="32004"/>
                  </a:moveTo>
                  <a:lnTo>
                    <a:pt x="3172967" y="32004"/>
                  </a:lnTo>
                  <a:lnTo>
                    <a:pt x="3182112" y="36575"/>
                  </a:lnTo>
                  <a:lnTo>
                    <a:pt x="3219450" y="36575"/>
                  </a:lnTo>
                  <a:lnTo>
                    <a:pt x="3217164" y="32004"/>
                  </a:lnTo>
                  <a:close/>
                </a:path>
                <a:path w="3226435" h="800100">
                  <a:moveTo>
                    <a:pt x="54863" y="32004"/>
                  </a:moveTo>
                  <a:lnTo>
                    <a:pt x="53339" y="32004"/>
                  </a:lnTo>
                  <a:lnTo>
                    <a:pt x="50291" y="33528"/>
                  </a:lnTo>
                  <a:lnTo>
                    <a:pt x="54863" y="32004"/>
                  </a:lnTo>
                  <a:close/>
                </a:path>
                <a:path w="3226435" h="800100">
                  <a:moveTo>
                    <a:pt x="3216402" y="30480"/>
                  </a:moveTo>
                  <a:lnTo>
                    <a:pt x="3166872" y="30480"/>
                  </a:lnTo>
                  <a:lnTo>
                    <a:pt x="3176016" y="33528"/>
                  </a:lnTo>
                  <a:lnTo>
                    <a:pt x="3172967" y="32004"/>
                  </a:lnTo>
                  <a:lnTo>
                    <a:pt x="3217164" y="32004"/>
                  </a:lnTo>
                  <a:lnTo>
                    <a:pt x="3216402" y="30480"/>
                  </a:lnTo>
                  <a:close/>
                </a:path>
                <a:path w="3226435" h="800100">
                  <a:moveTo>
                    <a:pt x="65531" y="30480"/>
                  </a:moveTo>
                  <a:lnTo>
                    <a:pt x="59435" y="30480"/>
                  </a:lnTo>
                  <a:lnTo>
                    <a:pt x="56387" y="32004"/>
                  </a:lnTo>
                  <a:lnTo>
                    <a:pt x="65531" y="30480"/>
                  </a:lnTo>
                  <a:close/>
                </a:path>
                <a:path w="3226435" h="800100">
                  <a:moveTo>
                    <a:pt x="3166872" y="30480"/>
                  </a:moveTo>
                  <a:lnTo>
                    <a:pt x="3162300" y="30480"/>
                  </a:lnTo>
                  <a:lnTo>
                    <a:pt x="3169919" y="32004"/>
                  </a:lnTo>
                  <a:lnTo>
                    <a:pt x="3166872" y="30480"/>
                  </a:lnTo>
                  <a:close/>
                </a:path>
                <a:path w="3226435" h="800100">
                  <a:moveTo>
                    <a:pt x="3197352" y="10668"/>
                  </a:moveTo>
                  <a:lnTo>
                    <a:pt x="27431" y="10668"/>
                  </a:lnTo>
                  <a:lnTo>
                    <a:pt x="27431" y="12192"/>
                  </a:lnTo>
                  <a:lnTo>
                    <a:pt x="19811" y="18287"/>
                  </a:lnTo>
                  <a:lnTo>
                    <a:pt x="3206496" y="18287"/>
                  </a:lnTo>
                  <a:lnTo>
                    <a:pt x="3198876" y="12192"/>
                  </a:lnTo>
                  <a:lnTo>
                    <a:pt x="3197352" y="10668"/>
                  </a:lnTo>
                  <a:close/>
                </a:path>
                <a:path w="3226435" h="800100">
                  <a:moveTo>
                    <a:pt x="3186684" y="4572"/>
                  </a:moveTo>
                  <a:lnTo>
                    <a:pt x="39623" y="4572"/>
                  </a:lnTo>
                  <a:lnTo>
                    <a:pt x="38100" y="6096"/>
                  </a:lnTo>
                  <a:lnTo>
                    <a:pt x="30479" y="10668"/>
                  </a:lnTo>
                  <a:lnTo>
                    <a:pt x="3195828" y="10668"/>
                  </a:lnTo>
                  <a:lnTo>
                    <a:pt x="3188208" y="6096"/>
                  </a:lnTo>
                  <a:lnTo>
                    <a:pt x="3186684" y="4572"/>
                  </a:lnTo>
                  <a:close/>
                </a:path>
                <a:path w="3226435" h="800100">
                  <a:moveTo>
                    <a:pt x="3176016" y="1524"/>
                  </a:moveTo>
                  <a:lnTo>
                    <a:pt x="50291" y="1524"/>
                  </a:lnTo>
                  <a:lnTo>
                    <a:pt x="41147" y="4572"/>
                  </a:lnTo>
                  <a:lnTo>
                    <a:pt x="3185160" y="4572"/>
                  </a:lnTo>
                  <a:lnTo>
                    <a:pt x="3176016" y="1524"/>
                  </a:lnTo>
                  <a:close/>
                </a:path>
                <a:path w="3226435" h="800100">
                  <a:moveTo>
                    <a:pt x="3162300" y="0"/>
                  </a:moveTo>
                  <a:lnTo>
                    <a:pt x="62483" y="0"/>
                  </a:lnTo>
                  <a:lnTo>
                    <a:pt x="53339" y="1524"/>
                  </a:lnTo>
                  <a:lnTo>
                    <a:pt x="3172967" y="1524"/>
                  </a:lnTo>
                  <a:lnTo>
                    <a:pt x="3162300" y="0"/>
                  </a:lnTo>
                  <a:close/>
                </a:path>
              </a:pathLst>
            </a:custGeom>
            <a:solidFill>
              <a:srgbClr val="FFCC99"/>
            </a:solidFill>
          </p:spPr>
          <p:txBody>
            <a:bodyPr wrap="square" lIns="0" tIns="0" rIns="0" bIns="0" rtlCol="0"/>
            <a:lstStyle/>
            <a:p/>
          </p:txBody>
        </p:sp>
      </p:grpSp>
      <p:sp>
        <p:nvSpPr>
          <p:cNvPr id="31" name="object 31"/>
          <p:cNvSpPr txBox="1"/>
          <p:nvPr/>
        </p:nvSpPr>
        <p:spPr>
          <a:xfrm>
            <a:off x="939800" y="3006344"/>
            <a:ext cx="3029585" cy="1772920"/>
          </a:xfrm>
          <a:prstGeom prst="rect">
            <a:avLst/>
          </a:prstGeom>
        </p:spPr>
        <p:txBody>
          <a:bodyPr wrap="square" lIns="0" tIns="14604" rIns="0" bIns="0" rtlCol="0" vert="horz">
            <a:spAutoFit/>
          </a:bodyPr>
          <a:lstStyle/>
          <a:p>
            <a:pPr marL="12700">
              <a:lnSpc>
                <a:spcPct val="100000"/>
              </a:lnSpc>
              <a:spcBef>
                <a:spcPts val="114"/>
              </a:spcBef>
            </a:pPr>
            <a:r>
              <a:rPr dirty="0" sz="1350" b="1">
                <a:latin typeface="Yu Gothic"/>
                <a:cs typeface="Yu Gothic"/>
              </a:rPr>
              <a:t>第２</a:t>
            </a:r>
            <a:r>
              <a:rPr dirty="0" sz="1350" spc="15" b="1">
                <a:latin typeface="Yu Gothic"/>
                <a:cs typeface="Yu Gothic"/>
              </a:rPr>
              <a:t>章</a:t>
            </a:r>
            <a:endParaRPr sz="1350">
              <a:latin typeface="Yu Gothic"/>
              <a:cs typeface="Yu Gothic"/>
            </a:endParaRPr>
          </a:p>
          <a:p>
            <a:pPr marL="184785">
              <a:lnSpc>
                <a:spcPct val="100000"/>
              </a:lnSpc>
              <a:spcBef>
                <a:spcPts val="25"/>
              </a:spcBef>
            </a:pPr>
            <a:r>
              <a:rPr dirty="0" sz="1350" b="1">
                <a:latin typeface="Yu Gothic"/>
                <a:cs typeface="Yu Gothic"/>
              </a:rPr>
              <a:t>情報活用能力</a:t>
            </a:r>
            <a:r>
              <a:rPr dirty="0" sz="1350" spc="-10" b="1">
                <a:latin typeface="Yu Gothic"/>
                <a:cs typeface="Yu Gothic"/>
              </a:rPr>
              <a:t>の</a:t>
            </a:r>
            <a:r>
              <a:rPr dirty="0" sz="1350" b="1">
                <a:latin typeface="Yu Gothic"/>
                <a:cs typeface="Yu Gothic"/>
              </a:rPr>
              <a:t>育</a:t>
            </a:r>
            <a:r>
              <a:rPr dirty="0" sz="1350" spc="15" b="1">
                <a:latin typeface="Yu Gothic"/>
                <a:cs typeface="Yu Gothic"/>
              </a:rPr>
              <a:t>成</a:t>
            </a:r>
            <a:endParaRPr sz="1350">
              <a:latin typeface="Yu Gothic"/>
              <a:cs typeface="Yu Gothic"/>
            </a:endParaRPr>
          </a:p>
          <a:p>
            <a:pPr marL="12700">
              <a:lnSpc>
                <a:spcPct val="100000"/>
              </a:lnSpc>
              <a:spcBef>
                <a:spcPts val="114"/>
              </a:spcBef>
            </a:pPr>
            <a:r>
              <a:rPr dirty="0" sz="850" spc="25" b="0">
                <a:latin typeface="Yu Gothic Medium"/>
                <a:cs typeface="Yu Gothic Medium"/>
              </a:rPr>
              <a:t>〇これまでの情報活用能力の育成</a:t>
            </a:r>
            <a:endParaRPr sz="850">
              <a:latin typeface="Yu Gothic Medium"/>
              <a:cs typeface="Yu Gothic Medium"/>
            </a:endParaRPr>
          </a:p>
          <a:p>
            <a:pPr marL="12700">
              <a:lnSpc>
                <a:spcPct val="100000"/>
              </a:lnSpc>
              <a:spcBef>
                <a:spcPts val="60"/>
              </a:spcBef>
            </a:pPr>
            <a:r>
              <a:rPr dirty="0" sz="850" spc="25" b="0">
                <a:latin typeface="Yu Gothic Medium"/>
                <a:cs typeface="Yu Gothic Medium"/>
              </a:rPr>
              <a:t>〇学習の基盤となる資質・能力としての情報活用能力</a:t>
            </a:r>
            <a:endParaRPr sz="850">
              <a:latin typeface="Yu Gothic Medium"/>
              <a:cs typeface="Yu Gothic Medium"/>
            </a:endParaRPr>
          </a:p>
          <a:p>
            <a:pPr marL="12700" marR="5080">
              <a:lnSpc>
                <a:spcPts val="1080"/>
              </a:lnSpc>
              <a:spcBef>
                <a:spcPts val="35"/>
              </a:spcBef>
            </a:pPr>
            <a:r>
              <a:rPr dirty="0" sz="850" spc="25" b="0">
                <a:latin typeface="Yu Gothic Medium"/>
                <a:cs typeface="Yu Gothic Medium"/>
              </a:rPr>
              <a:t>〇情報活用能力の育成のためのカリキュラム・マネジメント </a:t>
            </a:r>
            <a:r>
              <a:rPr dirty="0" sz="850" spc="25" b="0">
                <a:latin typeface="Yu Gothic Medium"/>
                <a:cs typeface="Yu Gothic Medium"/>
              </a:rPr>
              <a:t>〇学校における情報モラル教育</a:t>
            </a:r>
            <a:endParaRPr sz="850">
              <a:latin typeface="Yu Gothic Medium"/>
              <a:cs typeface="Yu Gothic Medium"/>
            </a:endParaRPr>
          </a:p>
          <a:p>
            <a:pPr marL="60960">
              <a:lnSpc>
                <a:spcPct val="100000"/>
              </a:lnSpc>
              <a:spcBef>
                <a:spcPts val="405"/>
              </a:spcBef>
            </a:pPr>
            <a:r>
              <a:rPr dirty="0" sz="1350" b="1">
                <a:latin typeface="Yu Gothic"/>
                <a:cs typeface="Yu Gothic"/>
              </a:rPr>
              <a:t>第３</a:t>
            </a:r>
            <a:r>
              <a:rPr dirty="0" sz="1350" spc="15" b="1">
                <a:latin typeface="Yu Gothic"/>
                <a:cs typeface="Yu Gothic"/>
              </a:rPr>
              <a:t>章</a:t>
            </a:r>
            <a:endParaRPr sz="1350">
              <a:latin typeface="Yu Gothic"/>
              <a:cs typeface="Yu Gothic"/>
            </a:endParaRPr>
          </a:p>
          <a:p>
            <a:pPr marL="233679">
              <a:lnSpc>
                <a:spcPct val="100000"/>
              </a:lnSpc>
              <a:spcBef>
                <a:spcPts val="20"/>
              </a:spcBef>
            </a:pPr>
            <a:r>
              <a:rPr dirty="0" sz="1350" b="1">
                <a:latin typeface="Yu Gothic"/>
                <a:cs typeface="Yu Gothic"/>
              </a:rPr>
              <a:t>プログラミン</a:t>
            </a:r>
            <a:r>
              <a:rPr dirty="0" sz="1350" spc="-10" b="1">
                <a:latin typeface="Yu Gothic"/>
                <a:cs typeface="Yu Gothic"/>
              </a:rPr>
              <a:t>グ</a:t>
            </a:r>
            <a:r>
              <a:rPr dirty="0" sz="1350" b="1">
                <a:latin typeface="Yu Gothic"/>
                <a:cs typeface="Yu Gothic"/>
              </a:rPr>
              <a:t>教</a:t>
            </a:r>
            <a:r>
              <a:rPr dirty="0" sz="1350" spc="-10" b="1">
                <a:latin typeface="Yu Gothic"/>
                <a:cs typeface="Yu Gothic"/>
              </a:rPr>
              <a:t>育</a:t>
            </a:r>
            <a:r>
              <a:rPr dirty="0" sz="1350" b="1">
                <a:latin typeface="Yu Gothic"/>
                <a:cs typeface="Yu Gothic"/>
              </a:rPr>
              <a:t>の</a:t>
            </a:r>
            <a:r>
              <a:rPr dirty="0" sz="1350" spc="-10" b="1">
                <a:latin typeface="Yu Gothic"/>
                <a:cs typeface="Yu Gothic"/>
              </a:rPr>
              <a:t>推</a:t>
            </a:r>
            <a:r>
              <a:rPr dirty="0" sz="1350" spc="15" b="1">
                <a:latin typeface="Yu Gothic"/>
                <a:cs typeface="Yu Gothic"/>
              </a:rPr>
              <a:t>進</a:t>
            </a:r>
            <a:endParaRPr sz="1350">
              <a:latin typeface="Yu Gothic"/>
              <a:cs typeface="Yu Gothic"/>
            </a:endParaRPr>
          </a:p>
          <a:p>
            <a:pPr marL="173355" indent="-112395">
              <a:lnSpc>
                <a:spcPct val="100000"/>
              </a:lnSpc>
              <a:spcBef>
                <a:spcPts val="200"/>
              </a:spcBef>
              <a:buSzPct val="88235"/>
              <a:buChar char="○"/>
              <a:tabLst>
                <a:tab pos="173355" algn="l"/>
              </a:tabLst>
            </a:pPr>
            <a:r>
              <a:rPr dirty="0" sz="850" spc="25" b="0">
                <a:latin typeface="Yu Gothic Medium"/>
                <a:cs typeface="Yu Gothic Medium"/>
              </a:rPr>
              <a:t>プログラミング教育の必要性及びその充実</a:t>
            </a:r>
            <a:endParaRPr sz="850">
              <a:latin typeface="Yu Gothic Medium"/>
              <a:cs typeface="Yu Gothic Medium"/>
            </a:endParaRPr>
          </a:p>
          <a:p>
            <a:pPr marL="173355" indent="-112395">
              <a:lnSpc>
                <a:spcPct val="100000"/>
              </a:lnSpc>
              <a:spcBef>
                <a:spcPts val="160"/>
              </a:spcBef>
              <a:buSzPct val="88235"/>
              <a:buChar char="○"/>
              <a:tabLst>
                <a:tab pos="173355" algn="l"/>
              </a:tabLst>
            </a:pPr>
            <a:r>
              <a:rPr dirty="0" sz="850" spc="25" b="0">
                <a:latin typeface="Yu Gothic Medium"/>
                <a:cs typeface="Yu Gothic Medium"/>
              </a:rPr>
              <a:t>小学校段階におけるプログラミング教育</a:t>
            </a:r>
            <a:endParaRPr sz="850">
              <a:latin typeface="Yu Gothic Medium"/>
              <a:cs typeface="Yu Gothic Medium"/>
            </a:endParaRPr>
          </a:p>
        </p:txBody>
      </p:sp>
      <p:sp>
        <p:nvSpPr>
          <p:cNvPr id="32" name="object 32"/>
          <p:cNvSpPr txBox="1"/>
          <p:nvPr/>
        </p:nvSpPr>
        <p:spPr>
          <a:xfrm>
            <a:off x="2360167" y="6235705"/>
            <a:ext cx="2776220" cy="234315"/>
          </a:xfrm>
          <a:prstGeom prst="rect">
            <a:avLst/>
          </a:prstGeom>
        </p:spPr>
        <p:txBody>
          <a:bodyPr wrap="square" lIns="0" tIns="14604" rIns="0" bIns="0" rtlCol="0" vert="horz">
            <a:spAutoFit/>
          </a:bodyPr>
          <a:lstStyle/>
          <a:p>
            <a:pPr marL="12700">
              <a:lnSpc>
                <a:spcPct val="100000"/>
              </a:lnSpc>
              <a:spcBef>
                <a:spcPts val="114"/>
              </a:spcBef>
            </a:pPr>
            <a:r>
              <a:rPr dirty="0" sz="1350" b="1">
                <a:latin typeface="Yu Gothic"/>
                <a:cs typeface="Yu Gothic"/>
              </a:rPr>
              <a:t>特別支援教育に</a:t>
            </a:r>
            <a:r>
              <a:rPr dirty="0" sz="1350" spc="-10" b="1">
                <a:latin typeface="Yu Gothic"/>
                <a:cs typeface="Yu Gothic"/>
              </a:rPr>
              <a:t>お</a:t>
            </a:r>
            <a:r>
              <a:rPr dirty="0" sz="1350" b="1">
                <a:latin typeface="Yu Gothic"/>
                <a:cs typeface="Yu Gothic"/>
              </a:rPr>
              <a:t>け</a:t>
            </a:r>
            <a:r>
              <a:rPr dirty="0" sz="1350" spc="-10" b="1">
                <a:latin typeface="Yu Gothic"/>
                <a:cs typeface="Yu Gothic"/>
              </a:rPr>
              <a:t>る</a:t>
            </a:r>
            <a:r>
              <a:rPr dirty="0" sz="1350" b="1">
                <a:latin typeface="Yu Gothic"/>
                <a:cs typeface="Yu Gothic"/>
              </a:rPr>
              <a:t>教</a:t>
            </a:r>
            <a:r>
              <a:rPr dirty="0" sz="1350" spc="-10" b="1">
                <a:latin typeface="Yu Gothic"/>
                <a:cs typeface="Yu Gothic"/>
              </a:rPr>
              <a:t>育</a:t>
            </a:r>
            <a:r>
              <a:rPr dirty="0" sz="1350" b="1">
                <a:latin typeface="Yu Gothic"/>
                <a:cs typeface="Yu Gothic"/>
              </a:rPr>
              <a:t>の</a:t>
            </a:r>
            <a:r>
              <a:rPr dirty="0" sz="1350" spc="-10" b="1">
                <a:latin typeface="Yu Gothic"/>
                <a:cs typeface="Yu Gothic"/>
              </a:rPr>
              <a:t>情</a:t>
            </a:r>
            <a:r>
              <a:rPr dirty="0" sz="1350" b="1">
                <a:latin typeface="Yu Gothic"/>
                <a:cs typeface="Yu Gothic"/>
              </a:rPr>
              <a:t>報</a:t>
            </a:r>
            <a:r>
              <a:rPr dirty="0" sz="1350" spc="15" b="1">
                <a:latin typeface="Yu Gothic"/>
                <a:cs typeface="Yu Gothic"/>
              </a:rPr>
              <a:t>化</a:t>
            </a:r>
            <a:endParaRPr sz="1350">
              <a:latin typeface="Yu Gothic"/>
              <a:cs typeface="Yu Gothic"/>
            </a:endParaRPr>
          </a:p>
        </p:txBody>
      </p:sp>
      <p:sp>
        <p:nvSpPr>
          <p:cNvPr id="33" name="object 33"/>
          <p:cNvSpPr txBox="1"/>
          <p:nvPr/>
        </p:nvSpPr>
        <p:spPr>
          <a:xfrm>
            <a:off x="5429503" y="6292093"/>
            <a:ext cx="3159125" cy="182880"/>
          </a:xfrm>
          <a:prstGeom prst="rect">
            <a:avLst/>
          </a:prstGeom>
        </p:spPr>
        <p:txBody>
          <a:bodyPr wrap="square" lIns="0" tIns="16510" rIns="0" bIns="0" rtlCol="0" vert="horz">
            <a:spAutoFit/>
          </a:bodyPr>
          <a:lstStyle/>
          <a:p>
            <a:pPr marL="12700">
              <a:lnSpc>
                <a:spcPct val="100000"/>
              </a:lnSpc>
              <a:spcBef>
                <a:spcPts val="130"/>
              </a:spcBef>
            </a:pPr>
            <a:r>
              <a:rPr dirty="0" sz="1000" spc="30" b="0">
                <a:latin typeface="Yu Gothic Medium"/>
                <a:cs typeface="Yu Gothic Medium"/>
              </a:rPr>
              <a:t>※各章において</a:t>
            </a:r>
            <a:r>
              <a:rPr dirty="0" sz="1000" spc="15" b="0">
                <a:latin typeface="Yu Gothic Medium"/>
                <a:cs typeface="Yu Gothic Medium"/>
              </a:rPr>
              <a:t>特</a:t>
            </a:r>
            <a:r>
              <a:rPr dirty="0" sz="1000" spc="30" b="0">
                <a:latin typeface="Yu Gothic Medium"/>
                <a:cs typeface="Yu Gothic Medium"/>
              </a:rPr>
              <a:t>別</a:t>
            </a:r>
            <a:r>
              <a:rPr dirty="0" sz="1000" spc="15" b="0">
                <a:latin typeface="Yu Gothic Medium"/>
                <a:cs typeface="Yu Gothic Medium"/>
              </a:rPr>
              <a:t>支</a:t>
            </a:r>
            <a:r>
              <a:rPr dirty="0" sz="1000" spc="30" b="0">
                <a:latin typeface="Yu Gothic Medium"/>
                <a:cs typeface="Yu Gothic Medium"/>
              </a:rPr>
              <a:t>援</a:t>
            </a:r>
            <a:r>
              <a:rPr dirty="0" sz="1000" spc="15" b="0">
                <a:latin typeface="Yu Gothic Medium"/>
                <a:cs typeface="Yu Gothic Medium"/>
              </a:rPr>
              <a:t>教</a:t>
            </a:r>
            <a:r>
              <a:rPr dirty="0" sz="1000" spc="30" b="0">
                <a:latin typeface="Yu Gothic Medium"/>
                <a:cs typeface="Yu Gothic Medium"/>
              </a:rPr>
              <a:t>育</a:t>
            </a:r>
            <a:r>
              <a:rPr dirty="0" sz="1000" spc="15" b="0">
                <a:latin typeface="Yu Gothic Medium"/>
                <a:cs typeface="Yu Gothic Medium"/>
              </a:rPr>
              <a:t>関</a:t>
            </a:r>
            <a:r>
              <a:rPr dirty="0" sz="1000" spc="30" b="0">
                <a:latin typeface="Yu Gothic Medium"/>
                <a:cs typeface="Yu Gothic Medium"/>
              </a:rPr>
              <a:t>係</a:t>
            </a:r>
            <a:r>
              <a:rPr dirty="0" sz="1000" spc="15" b="0">
                <a:latin typeface="Yu Gothic Medium"/>
                <a:cs typeface="Yu Gothic Medium"/>
              </a:rPr>
              <a:t>の</a:t>
            </a:r>
            <a:r>
              <a:rPr dirty="0" sz="1000" spc="30" b="0">
                <a:latin typeface="Yu Gothic Medium"/>
                <a:cs typeface="Yu Gothic Medium"/>
              </a:rPr>
              <a:t>記</a:t>
            </a:r>
            <a:r>
              <a:rPr dirty="0" sz="1000" spc="15" b="0">
                <a:latin typeface="Yu Gothic Medium"/>
                <a:cs typeface="Yu Gothic Medium"/>
              </a:rPr>
              <a:t>述</a:t>
            </a:r>
            <a:r>
              <a:rPr dirty="0" sz="1000" spc="30" b="0">
                <a:latin typeface="Yu Gothic Medium"/>
                <a:cs typeface="Yu Gothic Medium"/>
              </a:rPr>
              <a:t>を</a:t>
            </a:r>
            <a:r>
              <a:rPr dirty="0" sz="1000" spc="15" b="0">
                <a:latin typeface="Yu Gothic Medium"/>
                <a:cs typeface="Yu Gothic Medium"/>
              </a:rPr>
              <a:t>し</a:t>
            </a:r>
            <a:r>
              <a:rPr dirty="0" sz="1000" spc="30" b="0">
                <a:latin typeface="Yu Gothic Medium"/>
                <a:cs typeface="Yu Gothic Medium"/>
              </a:rPr>
              <a:t>て</a:t>
            </a:r>
            <a:r>
              <a:rPr dirty="0" sz="1000" spc="15" b="0">
                <a:latin typeface="Yu Gothic Medium"/>
                <a:cs typeface="Yu Gothic Medium"/>
              </a:rPr>
              <a:t>い</a:t>
            </a:r>
            <a:r>
              <a:rPr dirty="0" sz="1000" spc="30" b="0">
                <a:latin typeface="Yu Gothic Medium"/>
                <a:cs typeface="Yu Gothic Medium"/>
              </a:rPr>
              <a:t>る。</a:t>
            </a:r>
            <a:endParaRPr sz="1000">
              <a:latin typeface="Yu Gothic Medium"/>
              <a:cs typeface="Yu Gothic Medium"/>
            </a:endParaRPr>
          </a:p>
        </p:txBody>
      </p:sp>
      <p:grpSp>
        <p:nvGrpSpPr>
          <p:cNvPr id="34" name="object 34"/>
          <p:cNvGrpSpPr/>
          <p:nvPr/>
        </p:nvGrpSpPr>
        <p:grpSpPr>
          <a:xfrm>
            <a:off x="1072896" y="4868875"/>
            <a:ext cx="8347075" cy="626745"/>
            <a:chOff x="1072896" y="4868875"/>
            <a:chExt cx="8347075" cy="626745"/>
          </a:xfrm>
        </p:grpSpPr>
        <p:sp>
          <p:nvSpPr>
            <p:cNvPr id="35" name="object 35"/>
            <p:cNvSpPr/>
            <p:nvPr/>
          </p:nvSpPr>
          <p:spPr>
            <a:xfrm>
              <a:off x="1072896" y="4868875"/>
              <a:ext cx="8347075" cy="626745"/>
            </a:xfrm>
            <a:custGeom>
              <a:avLst/>
              <a:gdLst/>
              <a:ahLst/>
              <a:cxnLst/>
              <a:rect l="l" t="t" r="r" b="b"/>
              <a:pathLst>
                <a:path w="8347075" h="626745">
                  <a:moveTo>
                    <a:pt x="8346948" y="611441"/>
                  </a:moveTo>
                  <a:lnTo>
                    <a:pt x="0" y="611441"/>
                  </a:lnTo>
                  <a:lnTo>
                    <a:pt x="0" y="626668"/>
                  </a:lnTo>
                  <a:lnTo>
                    <a:pt x="8346948" y="626668"/>
                  </a:lnTo>
                  <a:lnTo>
                    <a:pt x="8346948" y="611441"/>
                  </a:lnTo>
                  <a:close/>
                </a:path>
                <a:path w="8347075" h="626745">
                  <a:moveTo>
                    <a:pt x="8346948" y="15557"/>
                  </a:moveTo>
                  <a:lnTo>
                    <a:pt x="8331708" y="15557"/>
                  </a:lnTo>
                  <a:lnTo>
                    <a:pt x="8331708" y="611428"/>
                  </a:lnTo>
                  <a:lnTo>
                    <a:pt x="8346948" y="611428"/>
                  </a:lnTo>
                  <a:lnTo>
                    <a:pt x="8346948" y="15557"/>
                  </a:lnTo>
                  <a:close/>
                </a:path>
                <a:path w="8347075" h="626745">
                  <a:moveTo>
                    <a:pt x="8346948" y="0"/>
                  </a:moveTo>
                  <a:lnTo>
                    <a:pt x="0" y="0"/>
                  </a:lnTo>
                  <a:lnTo>
                    <a:pt x="0" y="15240"/>
                  </a:lnTo>
                  <a:lnTo>
                    <a:pt x="0" y="610870"/>
                  </a:lnTo>
                  <a:lnTo>
                    <a:pt x="15240" y="610870"/>
                  </a:lnTo>
                  <a:lnTo>
                    <a:pt x="15240" y="15240"/>
                  </a:lnTo>
                  <a:lnTo>
                    <a:pt x="8346948" y="15240"/>
                  </a:lnTo>
                  <a:lnTo>
                    <a:pt x="8346948" y="0"/>
                  </a:lnTo>
                  <a:close/>
                </a:path>
              </a:pathLst>
            </a:custGeom>
            <a:solidFill>
              <a:srgbClr val="A3A3DF"/>
            </a:solidFill>
          </p:spPr>
          <p:txBody>
            <a:bodyPr wrap="square" lIns="0" tIns="0" rIns="0" bIns="0" rtlCol="0"/>
            <a:lstStyle/>
            <a:p/>
          </p:txBody>
        </p:sp>
        <p:sp>
          <p:nvSpPr>
            <p:cNvPr id="36" name="object 36"/>
            <p:cNvSpPr/>
            <p:nvPr/>
          </p:nvSpPr>
          <p:spPr>
            <a:xfrm>
              <a:off x="1088136" y="4884420"/>
              <a:ext cx="8316595" cy="596265"/>
            </a:xfrm>
            <a:custGeom>
              <a:avLst/>
              <a:gdLst/>
              <a:ahLst/>
              <a:cxnLst/>
              <a:rect l="l" t="t" r="r" b="b"/>
              <a:pathLst>
                <a:path w="8316595" h="596264">
                  <a:moveTo>
                    <a:pt x="8316467" y="0"/>
                  </a:moveTo>
                  <a:lnTo>
                    <a:pt x="0" y="0"/>
                  </a:lnTo>
                  <a:lnTo>
                    <a:pt x="0" y="595883"/>
                  </a:lnTo>
                  <a:lnTo>
                    <a:pt x="8316467" y="595883"/>
                  </a:lnTo>
                  <a:lnTo>
                    <a:pt x="8316467" y="0"/>
                  </a:lnTo>
                  <a:close/>
                </a:path>
              </a:pathLst>
            </a:custGeom>
            <a:solidFill>
              <a:srgbClr val="F2F2F2"/>
            </a:solidFill>
          </p:spPr>
          <p:txBody>
            <a:bodyPr wrap="square" lIns="0" tIns="0" rIns="0" bIns="0" rtlCol="0"/>
            <a:lstStyle/>
            <a:p/>
          </p:txBody>
        </p:sp>
        <p:sp>
          <p:nvSpPr>
            <p:cNvPr id="37" name="object 37"/>
            <p:cNvSpPr/>
            <p:nvPr/>
          </p:nvSpPr>
          <p:spPr>
            <a:xfrm>
              <a:off x="1072896" y="4869180"/>
              <a:ext cx="8347075" cy="626745"/>
            </a:xfrm>
            <a:custGeom>
              <a:avLst/>
              <a:gdLst/>
              <a:ahLst/>
              <a:cxnLst/>
              <a:rect l="l" t="t" r="r" b="b"/>
              <a:pathLst>
                <a:path w="8347075" h="626745">
                  <a:moveTo>
                    <a:pt x="8346948" y="0"/>
                  </a:moveTo>
                  <a:lnTo>
                    <a:pt x="0" y="0"/>
                  </a:lnTo>
                  <a:lnTo>
                    <a:pt x="0" y="626363"/>
                  </a:lnTo>
                  <a:lnTo>
                    <a:pt x="8346948" y="626363"/>
                  </a:lnTo>
                  <a:lnTo>
                    <a:pt x="8346948" y="611123"/>
                  </a:lnTo>
                  <a:lnTo>
                    <a:pt x="30479" y="611123"/>
                  </a:lnTo>
                  <a:lnTo>
                    <a:pt x="15240" y="595883"/>
                  </a:lnTo>
                  <a:lnTo>
                    <a:pt x="30479" y="595883"/>
                  </a:lnTo>
                  <a:lnTo>
                    <a:pt x="30479" y="30479"/>
                  </a:lnTo>
                  <a:lnTo>
                    <a:pt x="15240" y="30479"/>
                  </a:lnTo>
                  <a:lnTo>
                    <a:pt x="30479" y="15239"/>
                  </a:lnTo>
                  <a:lnTo>
                    <a:pt x="8346948" y="15239"/>
                  </a:lnTo>
                  <a:lnTo>
                    <a:pt x="8346948" y="0"/>
                  </a:lnTo>
                  <a:close/>
                </a:path>
                <a:path w="8347075" h="626745">
                  <a:moveTo>
                    <a:pt x="30479" y="595883"/>
                  </a:moveTo>
                  <a:lnTo>
                    <a:pt x="15240" y="595883"/>
                  </a:lnTo>
                  <a:lnTo>
                    <a:pt x="30479" y="611123"/>
                  </a:lnTo>
                  <a:lnTo>
                    <a:pt x="30479" y="595883"/>
                  </a:lnTo>
                  <a:close/>
                </a:path>
                <a:path w="8347075" h="626745">
                  <a:moveTo>
                    <a:pt x="8314944" y="595883"/>
                  </a:moveTo>
                  <a:lnTo>
                    <a:pt x="30479" y="595883"/>
                  </a:lnTo>
                  <a:lnTo>
                    <a:pt x="30479" y="611123"/>
                  </a:lnTo>
                  <a:lnTo>
                    <a:pt x="8314944" y="611123"/>
                  </a:lnTo>
                  <a:lnTo>
                    <a:pt x="8314944" y="595883"/>
                  </a:lnTo>
                  <a:close/>
                </a:path>
                <a:path w="8347075" h="626745">
                  <a:moveTo>
                    <a:pt x="8314944" y="15239"/>
                  </a:moveTo>
                  <a:lnTo>
                    <a:pt x="8314944" y="611123"/>
                  </a:lnTo>
                  <a:lnTo>
                    <a:pt x="8331708" y="595883"/>
                  </a:lnTo>
                  <a:lnTo>
                    <a:pt x="8346948" y="595883"/>
                  </a:lnTo>
                  <a:lnTo>
                    <a:pt x="8346948" y="30479"/>
                  </a:lnTo>
                  <a:lnTo>
                    <a:pt x="8331708" y="30479"/>
                  </a:lnTo>
                  <a:lnTo>
                    <a:pt x="8314944" y="15239"/>
                  </a:lnTo>
                  <a:close/>
                </a:path>
                <a:path w="8347075" h="626745">
                  <a:moveTo>
                    <a:pt x="8346948" y="595883"/>
                  </a:moveTo>
                  <a:lnTo>
                    <a:pt x="8331708" y="595883"/>
                  </a:lnTo>
                  <a:lnTo>
                    <a:pt x="8314944" y="611123"/>
                  </a:lnTo>
                  <a:lnTo>
                    <a:pt x="8346948" y="611123"/>
                  </a:lnTo>
                  <a:lnTo>
                    <a:pt x="8346948" y="595883"/>
                  </a:lnTo>
                  <a:close/>
                </a:path>
                <a:path w="8347075" h="626745">
                  <a:moveTo>
                    <a:pt x="30479" y="15239"/>
                  </a:moveTo>
                  <a:lnTo>
                    <a:pt x="15240" y="30479"/>
                  </a:lnTo>
                  <a:lnTo>
                    <a:pt x="30479" y="30479"/>
                  </a:lnTo>
                  <a:lnTo>
                    <a:pt x="30479" y="15239"/>
                  </a:lnTo>
                  <a:close/>
                </a:path>
                <a:path w="8347075" h="626745">
                  <a:moveTo>
                    <a:pt x="8314944" y="15239"/>
                  </a:moveTo>
                  <a:lnTo>
                    <a:pt x="30479" y="15239"/>
                  </a:lnTo>
                  <a:lnTo>
                    <a:pt x="30479" y="30479"/>
                  </a:lnTo>
                  <a:lnTo>
                    <a:pt x="8314944" y="30479"/>
                  </a:lnTo>
                  <a:lnTo>
                    <a:pt x="8314944" y="15239"/>
                  </a:lnTo>
                  <a:close/>
                </a:path>
                <a:path w="8347075" h="626745">
                  <a:moveTo>
                    <a:pt x="8346948" y="15239"/>
                  </a:moveTo>
                  <a:lnTo>
                    <a:pt x="8314944" y="15239"/>
                  </a:lnTo>
                  <a:lnTo>
                    <a:pt x="8331708" y="30479"/>
                  </a:lnTo>
                  <a:lnTo>
                    <a:pt x="8346948" y="30479"/>
                  </a:lnTo>
                  <a:lnTo>
                    <a:pt x="8346948" y="15239"/>
                  </a:lnTo>
                  <a:close/>
                </a:path>
              </a:pathLst>
            </a:custGeom>
            <a:solidFill>
              <a:srgbClr val="A3A3DF"/>
            </a:solidFill>
          </p:spPr>
          <p:txBody>
            <a:bodyPr wrap="square" lIns="0" tIns="0" rIns="0" bIns="0" rtlCol="0"/>
            <a:lstStyle/>
            <a:p/>
          </p:txBody>
        </p:sp>
      </p:grpSp>
      <p:sp>
        <p:nvSpPr>
          <p:cNvPr id="38" name="object 38"/>
          <p:cNvSpPr txBox="1"/>
          <p:nvPr/>
        </p:nvSpPr>
        <p:spPr>
          <a:xfrm>
            <a:off x="1187196" y="4894579"/>
            <a:ext cx="3620135" cy="572135"/>
          </a:xfrm>
          <a:prstGeom prst="rect">
            <a:avLst/>
          </a:prstGeom>
        </p:spPr>
        <p:txBody>
          <a:bodyPr wrap="square" lIns="0" tIns="14604" rIns="0" bIns="0" rtlCol="0" vert="horz">
            <a:spAutoFit/>
          </a:bodyPr>
          <a:lstStyle/>
          <a:p>
            <a:pPr>
              <a:lnSpc>
                <a:spcPct val="100000"/>
              </a:lnSpc>
              <a:spcBef>
                <a:spcPts val="114"/>
              </a:spcBef>
            </a:pPr>
            <a:r>
              <a:rPr dirty="0" sz="1350" b="1">
                <a:latin typeface="Yu Gothic"/>
                <a:cs typeface="Yu Gothic"/>
              </a:rPr>
              <a:t>第６</a:t>
            </a:r>
            <a:r>
              <a:rPr dirty="0" sz="1350" spc="15" b="1">
                <a:latin typeface="Yu Gothic"/>
                <a:cs typeface="Yu Gothic"/>
              </a:rPr>
              <a:t>章</a:t>
            </a:r>
            <a:endParaRPr sz="1350">
              <a:latin typeface="Yu Gothic"/>
              <a:cs typeface="Yu Gothic"/>
            </a:endParaRPr>
          </a:p>
          <a:p>
            <a:pPr marL="172085">
              <a:lnSpc>
                <a:spcPts val="1620"/>
              </a:lnSpc>
              <a:spcBef>
                <a:spcPts val="25"/>
              </a:spcBef>
            </a:pPr>
            <a:r>
              <a:rPr dirty="0" sz="1350" b="1">
                <a:latin typeface="Yu Gothic"/>
                <a:cs typeface="Yu Gothic"/>
              </a:rPr>
              <a:t>教師に求めら</a:t>
            </a:r>
            <a:r>
              <a:rPr dirty="0" sz="1350" spc="-10" b="1">
                <a:latin typeface="Yu Gothic"/>
                <a:cs typeface="Yu Gothic"/>
              </a:rPr>
              <a:t>れ</a:t>
            </a:r>
            <a:r>
              <a:rPr dirty="0" sz="1350" b="1">
                <a:latin typeface="Yu Gothic"/>
                <a:cs typeface="Yu Gothic"/>
              </a:rPr>
              <a:t>る</a:t>
            </a:r>
            <a:r>
              <a:rPr dirty="0" sz="1350" spc="-10" b="1">
                <a:latin typeface="Yu Gothic"/>
                <a:cs typeface="Yu Gothic"/>
              </a:rPr>
              <a:t>Ｉ</a:t>
            </a:r>
            <a:r>
              <a:rPr dirty="0" sz="1350" b="1">
                <a:latin typeface="Yu Gothic"/>
                <a:cs typeface="Yu Gothic"/>
              </a:rPr>
              <a:t>Ｃ</a:t>
            </a:r>
            <a:r>
              <a:rPr dirty="0" sz="1350" spc="-10" b="1">
                <a:latin typeface="Yu Gothic"/>
                <a:cs typeface="Yu Gothic"/>
              </a:rPr>
              <a:t>Ｔ</a:t>
            </a:r>
            <a:r>
              <a:rPr dirty="0" sz="1350" b="1">
                <a:latin typeface="Yu Gothic"/>
                <a:cs typeface="Yu Gothic"/>
              </a:rPr>
              <a:t>活</a:t>
            </a:r>
            <a:r>
              <a:rPr dirty="0" sz="1350" spc="-10" b="1">
                <a:latin typeface="Yu Gothic"/>
                <a:cs typeface="Yu Gothic"/>
              </a:rPr>
              <a:t>用</a:t>
            </a:r>
            <a:r>
              <a:rPr dirty="0" sz="1350" b="1">
                <a:latin typeface="Yu Gothic"/>
                <a:cs typeface="Yu Gothic"/>
              </a:rPr>
              <a:t>指</a:t>
            </a:r>
            <a:r>
              <a:rPr dirty="0" sz="1350" spc="-10" b="1">
                <a:latin typeface="Yu Gothic"/>
                <a:cs typeface="Yu Gothic"/>
              </a:rPr>
              <a:t>導</a:t>
            </a:r>
            <a:r>
              <a:rPr dirty="0" sz="1350" b="1">
                <a:latin typeface="Yu Gothic"/>
                <a:cs typeface="Yu Gothic"/>
              </a:rPr>
              <a:t>力</a:t>
            </a:r>
            <a:r>
              <a:rPr dirty="0" sz="1350" spc="-10" b="1">
                <a:latin typeface="Yu Gothic"/>
                <a:cs typeface="Yu Gothic"/>
              </a:rPr>
              <a:t>等</a:t>
            </a:r>
            <a:r>
              <a:rPr dirty="0" sz="1350" b="1">
                <a:latin typeface="Yu Gothic"/>
                <a:cs typeface="Yu Gothic"/>
              </a:rPr>
              <a:t>の</a:t>
            </a:r>
            <a:r>
              <a:rPr dirty="0" sz="1350" spc="-10" b="1">
                <a:latin typeface="Yu Gothic"/>
                <a:cs typeface="Yu Gothic"/>
              </a:rPr>
              <a:t>向</a:t>
            </a:r>
            <a:r>
              <a:rPr dirty="0" sz="1350" spc="15" b="1">
                <a:latin typeface="Yu Gothic"/>
                <a:cs typeface="Yu Gothic"/>
              </a:rPr>
              <a:t>上</a:t>
            </a:r>
            <a:endParaRPr sz="1350">
              <a:latin typeface="Yu Gothic"/>
              <a:cs typeface="Yu Gothic"/>
            </a:endParaRPr>
          </a:p>
          <a:p>
            <a:pPr marL="260350">
              <a:lnSpc>
                <a:spcPts val="1019"/>
              </a:lnSpc>
              <a:tabLst>
                <a:tab pos="2934970" algn="l"/>
              </a:tabLst>
            </a:pPr>
            <a:r>
              <a:rPr dirty="0" sz="850" spc="25" b="0">
                <a:latin typeface="Yu Gothic Medium"/>
                <a:cs typeface="Yu Gothic Medium"/>
              </a:rPr>
              <a:t>〇教師に求められるＩＣＴ活用指導力等</a:t>
            </a:r>
            <a:r>
              <a:rPr dirty="0" sz="850" spc="25" b="0">
                <a:latin typeface="Yu Gothic Medium"/>
                <a:cs typeface="Yu Gothic Medium"/>
              </a:rPr>
              <a:t>	</a:t>
            </a:r>
            <a:r>
              <a:rPr dirty="0" sz="850" spc="25" b="0">
                <a:latin typeface="Yu Gothic Medium"/>
                <a:cs typeface="Yu Gothic Medium"/>
              </a:rPr>
              <a:t>〇教師の研修</a:t>
            </a:r>
            <a:endParaRPr sz="850">
              <a:latin typeface="Yu Gothic Medium"/>
              <a:cs typeface="Yu Gothic Medium"/>
            </a:endParaRPr>
          </a:p>
        </p:txBody>
      </p:sp>
      <p:sp>
        <p:nvSpPr>
          <p:cNvPr id="39" name="object 39"/>
          <p:cNvSpPr txBox="1"/>
          <p:nvPr/>
        </p:nvSpPr>
        <p:spPr>
          <a:xfrm>
            <a:off x="5460491" y="5307584"/>
            <a:ext cx="1125220" cy="159385"/>
          </a:xfrm>
          <a:prstGeom prst="rect">
            <a:avLst/>
          </a:prstGeom>
        </p:spPr>
        <p:txBody>
          <a:bodyPr wrap="square" lIns="0" tIns="15875" rIns="0" bIns="0" rtlCol="0" vert="horz">
            <a:spAutoFit/>
          </a:bodyPr>
          <a:lstStyle/>
          <a:p>
            <a:pPr>
              <a:lnSpc>
                <a:spcPct val="100000"/>
              </a:lnSpc>
              <a:spcBef>
                <a:spcPts val="125"/>
              </a:spcBef>
            </a:pPr>
            <a:r>
              <a:rPr dirty="0" sz="850" spc="25" b="0">
                <a:latin typeface="Yu Gothic Medium"/>
                <a:cs typeface="Yu Gothic Medium"/>
              </a:rPr>
              <a:t>〇教師の養成・採用等</a:t>
            </a:r>
            <a:endParaRPr sz="850">
              <a:latin typeface="Yu Gothic Medium"/>
              <a:cs typeface="Yu Gothic Medium"/>
            </a:endParaRPr>
          </a:p>
        </p:txBody>
      </p:sp>
      <p:grpSp>
        <p:nvGrpSpPr>
          <p:cNvPr id="40" name="object 40"/>
          <p:cNvGrpSpPr/>
          <p:nvPr/>
        </p:nvGrpSpPr>
        <p:grpSpPr>
          <a:xfrm>
            <a:off x="1065275" y="5530545"/>
            <a:ext cx="8347075" cy="707390"/>
            <a:chOff x="1065275" y="5530545"/>
            <a:chExt cx="8347075" cy="707390"/>
          </a:xfrm>
        </p:grpSpPr>
        <p:sp>
          <p:nvSpPr>
            <p:cNvPr id="41" name="object 41"/>
            <p:cNvSpPr/>
            <p:nvPr/>
          </p:nvSpPr>
          <p:spPr>
            <a:xfrm>
              <a:off x="1065276" y="5530545"/>
              <a:ext cx="8347075" cy="707390"/>
            </a:xfrm>
            <a:custGeom>
              <a:avLst/>
              <a:gdLst/>
              <a:ahLst/>
              <a:cxnLst/>
              <a:rect l="l" t="t" r="r" b="b"/>
              <a:pathLst>
                <a:path w="8347075" h="707389">
                  <a:moveTo>
                    <a:pt x="8346948" y="15303"/>
                  </a:moveTo>
                  <a:lnTo>
                    <a:pt x="8330184" y="15303"/>
                  </a:lnTo>
                  <a:lnTo>
                    <a:pt x="8330184" y="691946"/>
                  </a:lnTo>
                  <a:lnTo>
                    <a:pt x="8346948" y="691946"/>
                  </a:lnTo>
                  <a:lnTo>
                    <a:pt x="8346948" y="15303"/>
                  </a:lnTo>
                  <a:close/>
                </a:path>
                <a:path w="8347075" h="707389">
                  <a:moveTo>
                    <a:pt x="8346948" y="0"/>
                  </a:moveTo>
                  <a:lnTo>
                    <a:pt x="0" y="0"/>
                  </a:lnTo>
                  <a:lnTo>
                    <a:pt x="0" y="15240"/>
                  </a:lnTo>
                  <a:lnTo>
                    <a:pt x="0" y="691959"/>
                  </a:lnTo>
                  <a:lnTo>
                    <a:pt x="0" y="692150"/>
                  </a:lnTo>
                  <a:lnTo>
                    <a:pt x="0" y="707186"/>
                  </a:lnTo>
                  <a:lnTo>
                    <a:pt x="8346948" y="707186"/>
                  </a:lnTo>
                  <a:lnTo>
                    <a:pt x="8346948" y="691959"/>
                  </a:lnTo>
                  <a:lnTo>
                    <a:pt x="15240" y="691959"/>
                  </a:lnTo>
                  <a:lnTo>
                    <a:pt x="15240" y="15240"/>
                  </a:lnTo>
                  <a:lnTo>
                    <a:pt x="8346948" y="15240"/>
                  </a:lnTo>
                  <a:lnTo>
                    <a:pt x="8346948" y="0"/>
                  </a:lnTo>
                  <a:close/>
                </a:path>
              </a:pathLst>
            </a:custGeom>
            <a:solidFill>
              <a:srgbClr val="A3A3DF"/>
            </a:solidFill>
          </p:spPr>
          <p:txBody>
            <a:bodyPr wrap="square" lIns="0" tIns="0" rIns="0" bIns="0" rtlCol="0"/>
            <a:lstStyle/>
            <a:p/>
          </p:txBody>
        </p:sp>
        <p:sp>
          <p:nvSpPr>
            <p:cNvPr id="42" name="object 42"/>
            <p:cNvSpPr/>
            <p:nvPr/>
          </p:nvSpPr>
          <p:spPr>
            <a:xfrm>
              <a:off x="1080515" y="5545836"/>
              <a:ext cx="8315325" cy="676910"/>
            </a:xfrm>
            <a:custGeom>
              <a:avLst/>
              <a:gdLst/>
              <a:ahLst/>
              <a:cxnLst/>
              <a:rect l="l" t="t" r="r" b="b"/>
              <a:pathLst>
                <a:path w="8315325" h="676910">
                  <a:moveTo>
                    <a:pt x="8314944" y="0"/>
                  </a:moveTo>
                  <a:lnTo>
                    <a:pt x="0" y="0"/>
                  </a:lnTo>
                  <a:lnTo>
                    <a:pt x="0" y="676656"/>
                  </a:lnTo>
                  <a:lnTo>
                    <a:pt x="8314944" y="676656"/>
                  </a:lnTo>
                  <a:lnTo>
                    <a:pt x="8314944" y="0"/>
                  </a:lnTo>
                  <a:close/>
                </a:path>
              </a:pathLst>
            </a:custGeom>
            <a:solidFill>
              <a:srgbClr val="F2F2F2"/>
            </a:solidFill>
          </p:spPr>
          <p:txBody>
            <a:bodyPr wrap="square" lIns="0" tIns="0" rIns="0" bIns="0" rtlCol="0"/>
            <a:lstStyle/>
            <a:p/>
          </p:txBody>
        </p:sp>
        <p:sp>
          <p:nvSpPr>
            <p:cNvPr id="43" name="object 43"/>
            <p:cNvSpPr/>
            <p:nvPr/>
          </p:nvSpPr>
          <p:spPr>
            <a:xfrm>
              <a:off x="1065275" y="5530596"/>
              <a:ext cx="8347075" cy="707390"/>
            </a:xfrm>
            <a:custGeom>
              <a:avLst/>
              <a:gdLst/>
              <a:ahLst/>
              <a:cxnLst/>
              <a:rect l="l" t="t" r="r" b="b"/>
              <a:pathLst>
                <a:path w="8347075" h="707389">
                  <a:moveTo>
                    <a:pt x="8346948" y="0"/>
                  </a:moveTo>
                  <a:lnTo>
                    <a:pt x="0" y="0"/>
                  </a:lnTo>
                  <a:lnTo>
                    <a:pt x="0" y="707135"/>
                  </a:lnTo>
                  <a:lnTo>
                    <a:pt x="8346948" y="707135"/>
                  </a:lnTo>
                  <a:lnTo>
                    <a:pt x="8346948" y="691895"/>
                  </a:lnTo>
                  <a:lnTo>
                    <a:pt x="30480" y="691895"/>
                  </a:lnTo>
                  <a:lnTo>
                    <a:pt x="15240" y="676655"/>
                  </a:lnTo>
                  <a:lnTo>
                    <a:pt x="30480" y="676655"/>
                  </a:lnTo>
                  <a:lnTo>
                    <a:pt x="30480" y="30480"/>
                  </a:lnTo>
                  <a:lnTo>
                    <a:pt x="15240" y="30480"/>
                  </a:lnTo>
                  <a:lnTo>
                    <a:pt x="30480" y="15239"/>
                  </a:lnTo>
                  <a:lnTo>
                    <a:pt x="8346948" y="15239"/>
                  </a:lnTo>
                  <a:lnTo>
                    <a:pt x="8346948" y="0"/>
                  </a:lnTo>
                  <a:close/>
                </a:path>
                <a:path w="8347075" h="707389">
                  <a:moveTo>
                    <a:pt x="30480" y="676655"/>
                  </a:moveTo>
                  <a:lnTo>
                    <a:pt x="15240" y="676655"/>
                  </a:lnTo>
                  <a:lnTo>
                    <a:pt x="30480" y="691895"/>
                  </a:lnTo>
                  <a:lnTo>
                    <a:pt x="30480" y="676655"/>
                  </a:lnTo>
                  <a:close/>
                </a:path>
                <a:path w="8347075" h="707389">
                  <a:moveTo>
                    <a:pt x="8314944" y="676655"/>
                  </a:moveTo>
                  <a:lnTo>
                    <a:pt x="30480" y="676655"/>
                  </a:lnTo>
                  <a:lnTo>
                    <a:pt x="30480" y="691895"/>
                  </a:lnTo>
                  <a:lnTo>
                    <a:pt x="8314944" y="691895"/>
                  </a:lnTo>
                  <a:lnTo>
                    <a:pt x="8314944" y="676655"/>
                  </a:lnTo>
                  <a:close/>
                </a:path>
                <a:path w="8347075" h="707389">
                  <a:moveTo>
                    <a:pt x="8314944" y="15239"/>
                  </a:moveTo>
                  <a:lnTo>
                    <a:pt x="8314944" y="691895"/>
                  </a:lnTo>
                  <a:lnTo>
                    <a:pt x="8330183" y="676655"/>
                  </a:lnTo>
                  <a:lnTo>
                    <a:pt x="8346948" y="676655"/>
                  </a:lnTo>
                  <a:lnTo>
                    <a:pt x="8346948" y="30480"/>
                  </a:lnTo>
                  <a:lnTo>
                    <a:pt x="8330183" y="30480"/>
                  </a:lnTo>
                  <a:lnTo>
                    <a:pt x="8314944" y="15239"/>
                  </a:lnTo>
                  <a:close/>
                </a:path>
                <a:path w="8347075" h="707389">
                  <a:moveTo>
                    <a:pt x="8346948" y="676655"/>
                  </a:moveTo>
                  <a:lnTo>
                    <a:pt x="8330183" y="676655"/>
                  </a:lnTo>
                  <a:lnTo>
                    <a:pt x="8314944" y="691895"/>
                  </a:lnTo>
                  <a:lnTo>
                    <a:pt x="8346948" y="691895"/>
                  </a:lnTo>
                  <a:lnTo>
                    <a:pt x="8346948" y="676655"/>
                  </a:lnTo>
                  <a:close/>
                </a:path>
                <a:path w="8347075" h="707389">
                  <a:moveTo>
                    <a:pt x="30480" y="15239"/>
                  </a:moveTo>
                  <a:lnTo>
                    <a:pt x="15240" y="30480"/>
                  </a:lnTo>
                  <a:lnTo>
                    <a:pt x="30480" y="30480"/>
                  </a:lnTo>
                  <a:lnTo>
                    <a:pt x="30480" y="15239"/>
                  </a:lnTo>
                  <a:close/>
                </a:path>
                <a:path w="8347075" h="707389">
                  <a:moveTo>
                    <a:pt x="8314944" y="15239"/>
                  </a:moveTo>
                  <a:lnTo>
                    <a:pt x="30480" y="15239"/>
                  </a:lnTo>
                  <a:lnTo>
                    <a:pt x="30480" y="30480"/>
                  </a:lnTo>
                  <a:lnTo>
                    <a:pt x="8314944" y="30480"/>
                  </a:lnTo>
                  <a:lnTo>
                    <a:pt x="8314944" y="15239"/>
                  </a:lnTo>
                  <a:close/>
                </a:path>
                <a:path w="8347075" h="707389">
                  <a:moveTo>
                    <a:pt x="8346948" y="15239"/>
                  </a:moveTo>
                  <a:lnTo>
                    <a:pt x="8314944" y="15239"/>
                  </a:lnTo>
                  <a:lnTo>
                    <a:pt x="8330183" y="30480"/>
                  </a:lnTo>
                  <a:lnTo>
                    <a:pt x="8346948" y="30480"/>
                  </a:lnTo>
                  <a:lnTo>
                    <a:pt x="8346948" y="15239"/>
                  </a:lnTo>
                  <a:close/>
                </a:path>
              </a:pathLst>
            </a:custGeom>
            <a:solidFill>
              <a:srgbClr val="A3A3DF"/>
            </a:solidFill>
          </p:spPr>
          <p:txBody>
            <a:bodyPr wrap="square" lIns="0" tIns="0" rIns="0" bIns="0" rtlCol="0"/>
            <a:lstStyle/>
            <a:p/>
          </p:txBody>
        </p:sp>
      </p:grpSp>
      <p:sp>
        <p:nvSpPr>
          <p:cNvPr id="44" name="object 44"/>
          <p:cNvSpPr txBox="1"/>
          <p:nvPr/>
        </p:nvSpPr>
        <p:spPr>
          <a:xfrm>
            <a:off x="1179575" y="5569711"/>
            <a:ext cx="2420620" cy="443230"/>
          </a:xfrm>
          <a:prstGeom prst="rect">
            <a:avLst/>
          </a:prstGeom>
        </p:spPr>
        <p:txBody>
          <a:bodyPr wrap="square" lIns="0" tIns="14604" rIns="0" bIns="0" rtlCol="0" vert="horz">
            <a:spAutoFit/>
          </a:bodyPr>
          <a:lstStyle/>
          <a:p>
            <a:pPr>
              <a:lnSpc>
                <a:spcPct val="100000"/>
              </a:lnSpc>
              <a:spcBef>
                <a:spcPts val="114"/>
              </a:spcBef>
            </a:pPr>
            <a:r>
              <a:rPr dirty="0" sz="1350" b="1">
                <a:latin typeface="Yu Gothic"/>
                <a:cs typeface="Yu Gothic"/>
              </a:rPr>
              <a:t>第７</a:t>
            </a:r>
            <a:r>
              <a:rPr dirty="0" sz="1350" spc="15" b="1">
                <a:latin typeface="Yu Gothic"/>
                <a:cs typeface="Yu Gothic"/>
              </a:rPr>
              <a:t>章</a:t>
            </a:r>
            <a:endParaRPr sz="1350">
              <a:latin typeface="Yu Gothic"/>
              <a:cs typeface="Yu Gothic"/>
            </a:endParaRPr>
          </a:p>
          <a:p>
            <a:pPr marL="172085">
              <a:lnSpc>
                <a:spcPct val="100000"/>
              </a:lnSpc>
              <a:spcBef>
                <a:spcPts val="25"/>
              </a:spcBef>
            </a:pPr>
            <a:r>
              <a:rPr dirty="0" sz="1350" b="1">
                <a:latin typeface="Yu Gothic"/>
                <a:cs typeface="Yu Gothic"/>
              </a:rPr>
              <a:t>学校における</a:t>
            </a:r>
            <a:r>
              <a:rPr dirty="0" sz="1350" spc="-10" b="1">
                <a:latin typeface="Yu Gothic"/>
                <a:cs typeface="Yu Gothic"/>
              </a:rPr>
              <a:t>Ｉ</a:t>
            </a:r>
            <a:r>
              <a:rPr dirty="0" sz="1350" b="1">
                <a:latin typeface="Yu Gothic"/>
                <a:cs typeface="Yu Gothic"/>
              </a:rPr>
              <a:t>Ｃ</a:t>
            </a:r>
            <a:r>
              <a:rPr dirty="0" sz="1350" spc="-10" b="1">
                <a:latin typeface="Yu Gothic"/>
                <a:cs typeface="Yu Gothic"/>
              </a:rPr>
              <a:t>Ｔ</a:t>
            </a:r>
            <a:r>
              <a:rPr dirty="0" sz="1350" b="1">
                <a:latin typeface="Yu Gothic"/>
                <a:cs typeface="Yu Gothic"/>
              </a:rPr>
              <a:t>環</a:t>
            </a:r>
            <a:r>
              <a:rPr dirty="0" sz="1350" spc="-10" b="1">
                <a:latin typeface="Yu Gothic"/>
                <a:cs typeface="Yu Gothic"/>
              </a:rPr>
              <a:t>境</a:t>
            </a:r>
            <a:r>
              <a:rPr dirty="0" sz="1350" b="1">
                <a:latin typeface="Yu Gothic"/>
                <a:cs typeface="Yu Gothic"/>
              </a:rPr>
              <a:t>整</a:t>
            </a:r>
            <a:r>
              <a:rPr dirty="0" sz="1350" spc="15" b="1">
                <a:latin typeface="Yu Gothic"/>
                <a:cs typeface="Yu Gothic"/>
              </a:rPr>
              <a:t>備</a:t>
            </a:r>
            <a:endParaRPr sz="1350">
              <a:latin typeface="Yu Gothic"/>
              <a:cs typeface="Yu Gothic"/>
            </a:endParaRPr>
          </a:p>
        </p:txBody>
      </p:sp>
      <p:sp>
        <p:nvSpPr>
          <p:cNvPr id="45" name="object 45"/>
          <p:cNvSpPr txBox="1"/>
          <p:nvPr/>
        </p:nvSpPr>
        <p:spPr>
          <a:xfrm>
            <a:off x="5926835" y="5585866"/>
            <a:ext cx="902969" cy="333375"/>
          </a:xfrm>
          <a:prstGeom prst="rect">
            <a:avLst/>
          </a:prstGeom>
        </p:spPr>
        <p:txBody>
          <a:bodyPr wrap="square" lIns="0" tIns="12065" rIns="0" bIns="0" rtlCol="0" vert="horz">
            <a:spAutoFit/>
          </a:bodyPr>
          <a:lstStyle/>
          <a:p>
            <a:pPr marR="5080">
              <a:lnSpc>
                <a:spcPct val="118800"/>
              </a:lnSpc>
              <a:spcBef>
                <a:spcPts val="95"/>
              </a:spcBef>
            </a:pPr>
            <a:r>
              <a:rPr dirty="0" sz="850" spc="20" b="0">
                <a:latin typeface="Yu Gothic Medium"/>
                <a:cs typeface="Yu Gothic Medium"/>
              </a:rPr>
              <a:t>〇遠隔教育の推進 〇先端技術の導入</a:t>
            </a:r>
            <a:endParaRPr sz="850">
              <a:latin typeface="Yu Gothic Medium"/>
              <a:cs typeface="Yu Gothic Medium"/>
            </a:endParaRPr>
          </a:p>
        </p:txBody>
      </p:sp>
      <p:grpSp>
        <p:nvGrpSpPr>
          <p:cNvPr id="46" name="object 46"/>
          <p:cNvGrpSpPr/>
          <p:nvPr/>
        </p:nvGrpSpPr>
        <p:grpSpPr>
          <a:xfrm>
            <a:off x="1086611" y="6495293"/>
            <a:ext cx="8347075" cy="626745"/>
            <a:chOff x="1086611" y="6495293"/>
            <a:chExt cx="8347075" cy="626745"/>
          </a:xfrm>
        </p:grpSpPr>
        <p:sp>
          <p:nvSpPr>
            <p:cNvPr id="47" name="object 47"/>
            <p:cNvSpPr/>
            <p:nvPr/>
          </p:nvSpPr>
          <p:spPr>
            <a:xfrm>
              <a:off x="1101851" y="6510533"/>
              <a:ext cx="8316595" cy="596265"/>
            </a:xfrm>
            <a:custGeom>
              <a:avLst/>
              <a:gdLst/>
              <a:ahLst/>
              <a:cxnLst/>
              <a:rect l="l" t="t" r="r" b="b"/>
              <a:pathLst>
                <a:path w="8316595" h="596265">
                  <a:moveTo>
                    <a:pt x="8316468" y="0"/>
                  </a:moveTo>
                  <a:lnTo>
                    <a:pt x="0" y="0"/>
                  </a:lnTo>
                  <a:lnTo>
                    <a:pt x="0" y="595884"/>
                  </a:lnTo>
                  <a:lnTo>
                    <a:pt x="8316468" y="595884"/>
                  </a:lnTo>
                  <a:lnTo>
                    <a:pt x="8316468" y="0"/>
                  </a:lnTo>
                  <a:close/>
                </a:path>
              </a:pathLst>
            </a:custGeom>
            <a:solidFill>
              <a:srgbClr val="CDCDEF"/>
            </a:solidFill>
          </p:spPr>
          <p:txBody>
            <a:bodyPr wrap="square" lIns="0" tIns="0" rIns="0" bIns="0" rtlCol="0"/>
            <a:lstStyle/>
            <a:p/>
          </p:txBody>
        </p:sp>
        <p:sp>
          <p:nvSpPr>
            <p:cNvPr id="48" name="object 48"/>
            <p:cNvSpPr/>
            <p:nvPr/>
          </p:nvSpPr>
          <p:spPr>
            <a:xfrm>
              <a:off x="1086611" y="6495293"/>
              <a:ext cx="8347075" cy="626745"/>
            </a:xfrm>
            <a:custGeom>
              <a:avLst/>
              <a:gdLst/>
              <a:ahLst/>
              <a:cxnLst/>
              <a:rect l="l" t="t" r="r" b="b"/>
              <a:pathLst>
                <a:path w="8347075" h="626745">
                  <a:moveTo>
                    <a:pt x="8346948" y="0"/>
                  </a:moveTo>
                  <a:lnTo>
                    <a:pt x="0" y="0"/>
                  </a:lnTo>
                  <a:lnTo>
                    <a:pt x="0" y="626364"/>
                  </a:lnTo>
                  <a:lnTo>
                    <a:pt x="8346948" y="626364"/>
                  </a:lnTo>
                  <a:lnTo>
                    <a:pt x="8346948" y="611124"/>
                  </a:lnTo>
                  <a:lnTo>
                    <a:pt x="30479" y="611124"/>
                  </a:lnTo>
                  <a:lnTo>
                    <a:pt x="15240" y="595884"/>
                  </a:lnTo>
                  <a:lnTo>
                    <a:pt x="30479" y="595884"/>
                  </a:lnTo>
                  <a:lnTo>
                    <a:pt x="30479" y="30480"/>
                  </a:lnTo>
                  <a:lnTo>
                    <a:pt x="15240" y="30480"/>
                  </a:lnTo>
                  <a:lnTo>
                    <a:pt x="30479" y="15240"/>
                  </a:lnTo>
                  <a:lnTo>
                    <a:pt x="8346948" y="15240"/>
                  </a:lnTo>
                  <a:lnTo>
                    <a:pt x="8346948" y="0"/>
                  </a:lnTo>
                  <a:close/>
                </a:path>
                <a:path w="8347075" h="626745">
                  <a:moveTo>
                    <a:pt x="30479" y="595884"/>
                  </a:moveTo>
                  <a:lnTo>
                    <a:pt x="15240" y="595884"/>
                  </a:lnTo>
                  <a:lnTo>
                    <a:pt x="30479" y="611124"/>
                  </a:lnTo>
                  <a:lnTo>
                    <a:pt x="30479" y="595884"/>
                  </a:lnTo>
                  <a:close/>
                </a:path>
                <a:path w="8347075" h="626745">
                  <a:moveTo>
                    <a:pt x="8316467" y="595884"/>
                  </a:moveTo>
                  <a:lnTo>
                    <a:pt x="30479" y="595884"/>
                  </a:lnTo>
                  <a:lnTo>
                    <a:pt x="30479" y="611124"/>
                  </a:lnTo>
                  <a:lnTo>
                    <a:pt x="8316467" y="611124"/>
                  </a:lnTo>
                  <a:lnTo>
                    <a:pt x="8316467" y="595884"/>
                  </a:lnTo>
                  <a:close/>
                </a:path>
                <a:path w="8347075" h="626745">
                  <a:moveTo>
                    <a:pt x="8316467" y="15240"/>
                  </a:moveTo>
                  <a:lnTo>
                    <a:pt x="8316467" y="611124"/>
                  </a:lnTo>
                  <a:lnTo>
                    <a:pt x="8331708" y="595884"/>
                  </a:lnTo>
                  <a:lnTo>
                    <a:pt x="8346948" y="595883"/>
                  </a:lnTo>
                  <a:lnTo>
                    <a:pt x="8346948" y="30480"/>
                  </a:lnTo>
                  <a:lnTo>
                    <a:pt x="8331708" y="30480"/>
                  </a:lnTo>
                  <a:lnTo>
                    <a:pt x="8316467" y="15240"/>
                  </a:lnTo>
                  <a:close/>
                </a:path>
                <a:path w="8347075" h="626745">
                  <a:moveTo>
                    <a:pt x="8346948" y="595883"/>
                  </a:moveTo>
                  <a:lnTo>
                    <a:pt x="8331708" y="595884"/>
                  </a:lnTo>
                  <a:lnTo>
                    <a:pt x="8316467" y="611124"/>
                  </a:lnTo>
                  <a:lnTo>
                    <a:pt x="8346948" y="611124"/>
                  </a:lnTo>
                  <a:lnTo>
                    <a:pt x="8346948" y="595883"/>
                  </a:lnTo>
                  <a:close/>
                </a:path>
                <a:path w="8347075" h="626745">
                  <a:moveTo>
                    <a:pt x="30479" y="15240"/>
                  </a:moveTo>
                  <a:lnTo>
                    <a:pt x="15240" y="30480"/>
                  </a:lnTo>
                  <a:lnTo>
                    <a:pt x="30479" y="30480"/>
                  </a:lnTo>
                  <a:lnTo>
                    <a:pt x="30479" y="15240"/>
                  </a:lnTo>
                  <a:close/>
                </a:path>
                <a:path w="8347075" h="626745">
                  <a:moveTo>
                    <a:pt x="8316467" y="15240"/>
                  </a:moveTo>
                  <a:lnTo>
                    <a:pt x="30479" y="15240"/>
                  </a:lnTo>
                  <a:lnTo>
                    <a:pt x="30479" y="30480"/>
                  </a:lnTo>
                  <a:lnTo>
                    <a:pt x="8316467" y="30480"/>
                  </a:lnTo>
                  <a:lnTo>
                    <a:pt x="8316467" y="15240"/>
                  </a:lnTo>
                  <a:close/>
                </a:path>
                <a:path w="8347075" h="626745">
                  <a:moveTo>
                    <a:pt x="8346948" y="15240"/>
                  </a:moveTo>
                  <a:lnTo>
                    <a:pt x="8316467" y="15240"/>
                  </a:lnTo>
                  <a:lnTo>
                    <a:pt x="8331708" y="30480"/>
                  </a:lnTo>
                  <a:lnTo>
                    <a:pt x="8346948" y="30480"/>
                  </a:lnTo>
                  <a:lnTo>
                    <a:pt x="8346948" y="15240"/>
                  </a:lnTo>
                  <a:close/>
                </a:path>
              </a:pathLst>
            </a:custGeom>
            <a:solidFill>
              <a:srgbClr val="A3A3DF"/>
            </a:solidFill>
          </p:spPr>
          <p:txBody>
            <a:bodyPr wrap="square" lIns="0" tIns="0" rIns="0" bIns="0" rtlCol="0"/>
            <a:lstStyle/>
            <a:p/>
          </p:txBody>
        </p:sp>
      </p:grpSp>
      <p:sp>
        <p:nvSpPr>
          <p:cNvPr id="49" name="object 49"/>
          <p:cNvSpPr txBox="1"/>
          <p:nvPr/>
        </p:nvSpPr>
        <p:spPr>
          <a:xfrm>
            <a:off x="1094232" y="6503139"/>
            <a:ext cx="8331834" cy="611505"/>
          </a:xfrm>
          <a:prstGeom prst="rect">
            <a:avLst/>
          </a:prstGeom>
          <a:ln w="15239">
            <a:solidFill>
              <a:srgbClr val="A3A3DF"/>
            </a:solidFill>
          </a:ln>
        </p:spPr>
        <p:txBody>
          <a:bodyPr wrap="square" lIns="0" tIns="56515" rIns="0" bIns="0" rtlCol="0" vert="horz">
            <a:spAutoFit/>
          </a:bodyPr>
          <a:lstStyle/>
          <a:p>
            <a:pPr marL="107950">
              <a:lnSpc>
                <a:spcPct val="100000"/>
              </a:lnSpc>
              <a:spcBef>
                <a:spcPts val="445"/>
              </a:spcBef>
              <a:tabLst>
                <a:tab pos="793750" algn="l"/>
              </a:tabLst>
            </a:pPr>
            <a:r>
              <a:rPr dirty="0" sz="1350" b="1">
                <a:latin typeface="Yu Gothic"/>
                <a:cs typeface="Yu Gothic"/>
              </a:rPr>
              <a:t>第８</a:t>
            </a:r>
            <a:r>
              <a:rPr dirty="0" sz="1350" spc="15" b="1">
                <a:latin typeface="Yu Gothic"/>
                <a:cs typeface="Yu Gothic"/>
              </a:rPr>
              <a:t>章</a:t>
            </a:r>
            <a:r>
              <a:rPr dirty="0" sz="1350" b="1">
                <a:latin typeface="Yu Gothic"/>
                <a:cs typeface="Yu Gothic"/>
              </a:rPr>
              <a:t>	</a:t>
            </a:r>
            <a:r>
              <a:rPr dirty="0" sz="1350" b="1">
                <a:latin typeface="Yu Gothic"/>
                <a:cs typeface="Yu Gothic"/>
              </a:rPr>
              <a:t>学校及びその設</a:t>
            </a:r>
            <a:r>
              <a:rPr dirty="0" sz="1350" spc="-10" b="1">
                <a:latin typeface="Yu Gothic"/>
                <a:cs typeface="Yu Gothic"/>
              </a:rPr>
              <a:t>置</a:t>
            </a:r>
            <a:r>
              <a:rPr dirty="0" sz="1350" b="1">
                <a:latin typeface="Yu Gothic"/>
                <a:cs typeface="Yu Gothic"/>
              </a:rPr>
              <a:t>者</a:t>
            </a:r>
            <a:r>
              <a:rPr dirty="0" sz="1350" spc="-10" b="1">
                <a:latin typeface="Yu Gothic"/>
                <a:cs typeface="Yu Gothic"/>
              </a:rPr>
              <a:t>等</a:t>
            </a:r>
            <a:r>
              <a:rPr dirty="0" sz="1350" b="1">
                <a:latin typeface="Yu Gothic"/>
                <a:cs typeface="Yu Gothic"/>
              </a:rPr>
              <a:t>に</a:t>
            </a:r>
            <a:r>
              <a:rPr dirty="0" sz="1350" spc="-10" b="1">
                <a:latin typeface="Yu Gothic"/>
                <a:cs typeface="Yu Gothic"/>
              </a:rPr>
              <a:t>お</a:t>
            </a:r>
            <a:r>
              <a:rPr dirty="0" sz="1350" b="1">
                <a:latin typeface="Yu Gothic"/>
                <a:cs typeface="Yu Gothic"/>
              </a:rPr>
              <a:t>け</a:t>
            </a:r>
            <a:r>
              <a:rPr dirty="0" sz="1350" spc="-10" b="1">
                <a:latin typeface="Yu Gothic"/>
                <a:cs typeface="Yu Gothic"/>
              </a:rPr>
              <a:t>る</a:t>
            </a:r>
            <a:r>
              <a:rPr dirty="0" sz="1350" b="1">
                <a:latin typeface="Yu Gothic"/>
                <a:cs typeface="Yu Gothic"/>
              </a:rPr>
              <a:t>教</a:t>
            </a:r>
            <a:r>
              <a:rPr dirty="0" sz="1350" spc="-10" b="1">
                <a:latin typeface="Yu Gothic"/>
                <a:cs typeface="Yu Gothic"/>
              </a:rPr>
              <a:t>育</a:t>
            </a:r>
            <a:r>
              <a:rPr dirty="0" sz="1350" b="1">
                <a:latin typeface="Yu Gothic"/>
                <a:cs typeface="Yu Gothic"/>
              </a:rPr>
              <a:t>の</a:t>
            </a:r>
            <a:r>
              <a:rPr dirty="0" sz="1350" spc="-10" b="1">
                <a:latin typeface="Yu Gothic"/>
                <a:cs typeface="Yu Gothic"/>
              </a:rPr>
              <a:t>情</a:t>
            </a:r>
            <a:r>
              <a:rPr dirty="0" sz="1350" b="1">
                <a:latin typeface="Yu Gothic"/>
                <a:cs typeface="Yu Gothic"/>
              </a:rPr>
              <a:t>報</a:t>
            </a:r>
            <a:r>
              <a:rPr dirty="0" sz="1350" spc="-10" b="1">
                <a:latin typeface="Yu Gothic"/>
                <a:cs typeface="Yu Gothic"/>
              </a:rPr>
              <a:t>化</a:t>
            </a:r>
            <a:r>
              <a:rPr dirty="0" sz="1350" b="1">
                <a:latin typeface="Yu Gothic"/>
                <a:cs typeface="Yu Gothic"/>
              </a:rPr>
              <a:t>に</a:t>
            </a:r>
            <a:r>
              <a:rPr dirty="0" sz="1350" spc="-10" b="1">
                <a:latin typeface="Yu Gothic"/>
                <a:cs typeface="Yu Gothic"/>
              </a:rPr>
              <a:t>関</a:t>
            </a:r>
            <a:r>
              <a:rPr dirty="0" sz="1350" b="1">
                <a:latin typeface="Yu Gothic"/>
                <a:cs typeface="Yu Gothic"/>
              </a:rPr>
              <a:t>す</a:t>
            </a:r>
            <a:r>
              <a:rPr dirty="0" sz="1350" spc="-10" b="1">
                <a:latin typeface="Yu Gothic"/>
                <a:cs typeface="Yu Gothic"/>
              </a:rPr>
              <a:t>る</a:t>
            </a:r>
            <a:r>
              <a:rPr dirty="0" sz="1350" b="1">
                <a:latin typeface="Yu Gothic"/>
                <a:cs typeface="Yu Gothic"/>
              </a:rPr>
              <a:t>推</a:t>
            </a:r>
            <a:r>
              <a:rPr dirty="0" sz="1350" spc="-10" b="1">
                <a:latin typeface="Yu Gothic"/>
                <a:cs typeface="Yu Gothic"/>
              </a:rPr>
              <a:t>進</a:t>
            </a:r>
            <a:r>
              <a:rPr dirty="0" sz="1350" b="1">
                <a:latin typeface="Yu Gothic"/>
                <a:cs typeface="Yu Gothic"/>
              </a:rPr>
              <a:t>体</a:t>
            </a:r>
            <a:r>
              <a:rPr dirty="0" sz="1350" spc="15" b="1">
                <a:latin typeface="Yu Gothic"/>
                <a:cs typeface="Yu Gothic"/>
              </a:rPr>
              <a:t>制</a:t>
            </a:r>
            <a:endParaRPr sz="1350">
              <a:latin typeface="Yu Gothic"/>
              <a:cs typeface="Yu Gothic"/>
            </a:endParaRPr>
          </a:p>
          <a:p>
            <a:pPr marL="219710" indent="-112395">
              <a:lnSpc>
                <a:spcPct val="100000"/>
              </a:lnSpc>
              <a:spcBef>
                <a:spcPts val="70"/>
              </a:spcBef>
              <a:buSzPct val="88235"/>
              <a:buChar char="○"/>
              <a:tabLst>
                <a:tab pos="220345" algn="l"/>
              </a:tabLst>
            </a:pPr>
            <a:r>
              <a:rPr dirty="0" sz="850" spc="25" b="0">
                <a:latin typeface="Yu Gothic Medium"/>
                <a:cs typeface="Yu Gothic Medium"/>
              </a:rPr>
              <a:t>教育委員会及び学校の管理職の役割</a:t>
            </a:r>
            <a:endParaRPr sz="850">
              <a:latin typeface="Yu Gothic Medium"/>
              <a:cs typeface="Yu Gothic Medium"/>
            </a:endParaRPr>
          </a:p>
          <a:p>
            <a:pPr marL="219710" indent="-112395">
              <a:lnSpc>
                <a:spcPct val="100000"/>
              </a:lnSpc>
              <a:spcBef>
                <a:spcPts val="35"/>
              </a:spcBef>
              <a:buSzPct val="88235"/>
              <a:buChar char="○"/>
              <a:tabLst>
                <a:tab pos="220345" algn="l"/>
              </a:tabLst>
            </a:pPr>
            <a:r>
              <a:rPr dirty="0" sz="850" spc="25" b="0">
                <a:latin typeface="Yu Gothic Medium"/>
                <a:cs typeface="Yu Gothic Medium"/>
              </a:rPr>
              <a:t>ＩＣＴ支援員をはじめとした外部人材など、外部資源の活用</a:t>
            </a:r>
            <a:endParaRPr sz="850">
              <a:latin typeface="Yu Gothic Medium"/>
              <a:cs typeface="Yu Gothic Medium"/>
            </a:endParaRPr>
          </a:p>
        </p:txBody>
      </p:sp>
      <p:sp>
        <p:nvSpPr>
          <p:cNvPr id="50" name="object 50"/>
          <p:cNvSpPr txBox="1"/>
          <p:nvPr/>
        </p:nvSpPr>
        <p:spPr>
          <a:xfrm>
            <a:off x="3381755" y="2672628"/>
            <a:ext cx="3264535" cy="191770"/>
          </a:xfrm>
          <a:prstGeom prst="rect">
            <a:avLst/>
          </a:prstGeom>
        </p:spPr>
        <p:txBody>
          <a:bodyPr wrap="square" lIns="0" tIns="0" rIns="0" bIns="0" rtlCol="0" vert="horz">
            <a:spAutoFit/>
          </a:bodyPr>
          <a:lstStyle/>
          <a:p>
            <a:pPr>
              <a:lnSpc>
                <a:spcPts val="1475"/>
              </a:lnSpc>
              <a:tabLst>
                <a:tab pos="685165" algn="l"/>
              </a:tabLst>
            </a:pPr>
            <a:r>
              <a:rPr dirty="0" sz="1350" b="1">
                <a:latin typeface="Yu Gothic"/>
                <a:cs typeface="Yu Gothic"/>
              </a:rPr>
              <a:t>第１</a:t>
            </a:r>
            <a:r>
              <a:rPr dirty="0" sz="1350" spc="15" b="1">
                <a:latin typeface="Yu Gothic"/>
                <a:cs typeface="Yu Gothic"/>
              </a:rPr>
              <a:t>章</a:t>
            </a:r>
            <a:r>
              <a:rPr dirty="0" sz="1350" b="1">
                <a:latin typeface="Yu Gothic"/>
                <a:cs typeface="Yu Gothic"/>
              </a:rPr>
              <a:t>	</a:t>
            </a:r>
            <a:r>
              <a:rPr dirty="0" sz="1350" b="1">
                <a:latin typeface="Yu Gothic"/>
                <a:cs typeface="Yu Gothic"/>
              </a:rPr>
              <a:t>社会的背景の変</a:t>
            </a:r>
            <a:r>
              <a:rPr dirty="0" sz="1350" spc="-10" b="1">
                <a:latin typeface="Yu Gothic"/>
                <a:cs typeface="Yu Gothic"/>
              </a:rPr>
              <a:t>化</a:t>
            </a:r>
            <a:r>
              <a:rPr dirty="0" sz="1350" b="1">
                <a:latin typeface="Yu Gothic"/>
                <a:cs typeface="Yu Gothic"/>
              </a:rPr>
              <a:t>と</a:t>
            </a:r>
            <a:r>
              <a:rPr dirty="0" sz="1350" spc="-10" b="1">
                <a:latin typeface="Yu Gothic"/>
                <a:cs typeface="Yu Gothic"/>
              </a:rPr>
              <a:t>教</a:t>
            </a:r>
            <a:r>
              <a:rPr dirty="0" sz="1350" b="1">
                <a:latin typeface="Yu Gothic"/>
                <a:cs typeface="Yu Gothic"/>
              </a:rPr>
              <a:t>育</a:t>
            </a:r>
            <a:r>
              <a:rPr dirty="0" sz="1350" spc="-10" b="1">
                <a:latin typeface="Yu Gothic"/>
                <a:cs typeface="Yu Gothic"/>
              </a:rPr>
              <a:t>の</a:t>
            </a:r>
            <a:r>
              <a:rPr dirty="0" sz="1350" b="1">
                <a:latin typeface="Yu Gothic"/>
                <a:cs typeface="Yu Gothic"/>
              </a:rPr>
              <a:t>情</a:t>
            </a:r>
            <a:r>
              <a:rPr dirty="0" sz="1350" spc="-10" b="1">
                <a:latin typeface="Yu Gothic"/>
                <a:cs typeface="Yu Gothic"/>
              </a:rPr>
              <a:t>報</a:t>
            </a:r>
            <a:r>
              <a:rPr dirty="0" sz="1350" spc="15" b="1">
                <a:latin typeface="Yu Gothic"/>
                <a:cs typeface="Yu Gothic"/>
              </a:rPr>
              <a:t>化</a:t>
            </a:r>
            <a:endParaRPr sz="1350">
              <a:latin typeface="Yu Gothic"/>
              <a:cs typeface="Yu Gothic"/>
            </a:endParaRPr>
          </a:p>
        </p:txBody>
      </p:sp>
      <p:sp>
        <p:nvSpPr>
          <p:cNvPr id="51" name="object 51"/>
          <p:cNvSpPr txBox="1"/>
          <p:nvPr/>
        </p:nvSpPr>
        <p:spPr>
          <a:xfrm>
            <a:off x="961644" y="2633472"/>
            <a:ext cx="8773795" cy="253365"/>
          </a:xfrm>
          <a:prstGeom prst="rect">
            <a:avLst/>
          </a:prstGeom>
          <a:solidFill>
            <a:srgbClr val="FFFF00"/>
          </a:solidFill>
        </p:spPr>
        <p:txBody>
          <a:bodyPr wrap="square" lIns="0" tIns="20320" rIns="0" bIns="0" rtlCol="0" vert="horz">
            <a:spAutoFit/>
          </a:bodyPr>
          <a:lstStyle/>
          <a:p>
            <a:pPr marL="2419985">
              <a:lnSpc>
                <a:spcPct val="100000"/>
              </a:lnSpc>
              <a:spcBef>
                <a:spcPts val="160"/>
              </a:spcBef>
              <a:tabLst>
                <a:tab pos="3105785" algn="l"/>
              </a:tabLst>
            </a:pPr>
            <a:r>
              <a:rPr dirty="0" sz="1350" b="1">
                <a:latin typeface="Yu Gothic"/>
                <a:cs typeface="Yu Gothic"/>
              </a:rPr>
              <a:t>第１</a:t>
            </a:r>
            <a:r>
              <a:rPr dirty="0" sz="1350" spc="15" b="1">
                <a:latin typeface="Yu Gothic"/>
                <a:cs typeface="Yu Gothic"/>
              </a:rPr>
              <a:t>章</a:t>
            </a:r>
            <a:r>
              <a:rPr dirty="0" sz="1350" b="1">
                <a:latin typeface="Yu Gothic"/>
                <a:cs typeface="Yu Gothic"/>
              </a:rPr>
              <a:t>	</a:t>
            </a:r>
            <a:r>
              <a:rPr dirty="0" sz="1350" b="1">
                <a:latin typeface="Yu Gothic"/>
                <a:cs typeface="Yu Gothic"/>
              </a:rPr>
              <a:t>社会的背景の変</a:t>
            </a:r>
            <a:r>
              <a:rPr dirty="0" sz="1350" spc="-10" b="1">
                <a:latin typeface="Yu Gothic"/>
                <a:cs typeface="Yu Gothic"/>
              </a:rPr>
              <a:t>化</a:t>
            </a:r>
            <a:r>
              <a:rPr dirty="0" sz="1350" b="1">
                <a:latin typeface="Yu Gothic"/>
                <a:cs typeface="Yu Gothic"/>
              </a:rPr>
              <a:t>と</a:t>
            </a:r>
            <a:r>
              <a:rPr dirty="0" sz="1350" spc="-10" b="1">
                <a:latin typeface="Yu Gothic"/>
                <a:cs typeface="Yu Gothic"/>
              </a:rPr>
              <a:t>教</a:t>
            </a:r>
            <a:r>
              <a:rPr dirty="0" sz="1350" b="1">
                <a:latin typeface="Yu Gothic"/>
                <a:cs typeface="Yu Gothic"/>
              </a:rPr>
              <a:t>育</a:t>
            </a:r>
            <a:r>
              <a:rPr dirty="0" sz="1350" spc="-10" b="1">
                <a:latin typeface="Yu Gothic"/>
                <a:cs typeface="Yu Gothic"/>
              </a:rPr>
              <a:t>の</a:t>
            </a:r>
            <a:r>
              <a:rPr dirty="0" sz="1350" b="1">
                <a:latin typeface="Yu Gothic"/>
                <a:cs typeface="Yu Gothic"/>
              </a:rPr>
              <a:t>情</a:t>
            </a:r>
            <a:r>
              <a:rPr dirty="0" sz="1350" spc="-10" b="1">
                <a:latin typeface="Yu Gothic"/>
                <a:cs typeface="Yu Gothic"/>
              </a:rPr>
              <a:t>報</a:t>
            </a:r>
            <a:r>
              <a:rPr dirty="0" sz="1350" spc="15" b="1">
                <a:latin typeface="Yu Gothic"/>
                <a:cs typeface="Yu Gothic"/>
              </a:rPr>
              <a:t>化</a:t>
            </a:r>
            <a:endParaRPr sz="1350">
              <a:latin typeface="Yu Gothic"/>
              <a:cs typeface="Yu Gothic"/>
            </a:endParaRPr>
          </a:p>
        </p:txBody>
      </p:sp>
      <p:sp>
        <p:nvSpPr>
          <p:cNvPr id="52" name="object 52"/>
          <p:cNvSpPr txBox="1"/>
          <p:nvPr/>
        </p:nvSpPr>
        <p:spPr>
          <a:xfrm>
            <a:off x="3692652" y="5593486"/>
            <a:ext cx="1793239" cy="333375"/>
          </a:xfrm>
          <a:prstGeom prst="rect">
            <a:avLst/>
          </a:prstGeom>
        </p:spPr>
        <p:txBody>
          <a:bodyPr wrap="square" lIns="0" tIns="36195" rIns="0" bIns="0" rtlCol="0" vert="horz">
            <a:spAutoFit/>
          </a:bodyPr>
          <a:lstStyle/>
          <a:p>
            <a:pPr marL="111760" indent="-112395">
              <a:lnSpc>
                <a:spcPct val="100000"/>
              </a:lnSpc>
              <a:spcBef>
                <a:spcPts val="285"/>
              </a:spcBef>
              <a:buSzPct val="88235"/>
              <a:buChar char="○"/>
              <a:tabLst>
                <a:tab pos="112395" algn="l"/>
              </a:tabLst>
            </a:pPr>
            <a:r>
              <a:rPr dirty="0" sz="850" spc="25" b="0">
                <a:latin typeface="Yu Gothic Medium"/>
                <a:cs typeface="Yu Gothic Medium"/>
              </a:rPr>
              <a:t>ＩＣＴ環境整備の在り方</a:t>
            </a:r>
            <a:endParaRPr sz="850">
              <a:latin typeface="Yu Gothic Medium"/>
              <a:cs typeface="Yu Gothic Medium"/>
            </a:endParaRPr>
          </a:p>
          <a:p>
            <a:pPr marL="111760" indent="-112395">
              <a:lnSpc>
                <a:spcPct val="100000"/>
              </a:lnSpc>
              <a:spcBef>
                <a:spcPts val="190"/>
              </a:spcBef>
              <a:buSzPct val="88235"/>
              <a:buChar char="○"/>
              <a:tabLst>
                <a:tab pos="112395" algn="l"/>
              </a:tabLst>
            </a:pPr>
            <a:r>
              <a:rPr dirty="0" sz="850" spc="25" b="0">
                <a:latin typeface="Yu Gothic Medium"/>
                <a:cs typeface="Yu Gothic Medium"/>
              </a:rPr>
              <a:t>デジタル教科書やデジタル教材等</a:t>
            </a:r>
            <a:endParaRPr sz="850">
              <a:latin typeface="Yu Gothic Medium"/>
              <a:cs typeface="Yu Gothic Medium"/>
            </a:endParaRPr>
          </a:p>
        </p:txBody>
      </p:sp>
      <p:grpSp>
        <p:nvGrpSpPr>
          <p:cNvPr id="53" name="object 53"/>
          <p:cNvGrpSpPr/>
          <p:nvPr/>
        </p:nvGrpSpPr>
        <p:grpSpPr>
          <a:xfrm>
            <a:off x="1248155" y="5972555"/>
            <a:ext cx="8042275" cy="218440"/>
            <a:chOff x="1248155" y="5972555"/>
            <a:chExt cx="8042275" cy="218440"/>
          </a:xfrm>
        </p:grpSpPr>
        <p:sp>
          <p:nvSpPr>
            <p:cNvPr id="54" name="object 54"/>
            <p:cNvSpPr/>
            <p:nvPr/>
          </p:nvSpPr>
          <p:spPr>
            <a:xfrm>
              <a:off x="1257299" y="5983223"/>
              <a:ext cx="8022590" cy="196850"/>
            </a:xfrm>
            <a:custGeom>
              <a:avLst/>
              <a:gdLst/>
              <a:ahLst/>
              <a:cxnLst/>
              <a:rect l="l" t="t" r="r" b="b"/>
              <a:pathLst>
                <a:path w="8022590" h="196850">
                  <a:moveTo>
                    <a:pt x="8016240" y="0"/>
                  </a:moveTo>
                  <a:lnTo>
                    <a:pt x="6096" y="0"/>
                  </a:lnTo>
                  <a:lnTo>
                    <a:pt x="0" y="4571"/>
                  </a:lnTo>
                  <a:lnTo>
                    <a:pt x="0" y="12192"/>
                  </a:lnTo>
                  <a:lnTo>
                    <a:pt x="0" y="192024"/>
                  </a:lnTo>
                  <a:lnTo>
                    <a:pt x="6096" y="196596"/>
                  </a:lnTo>
                  <a:lnTo>
                    <a:pt x="8016240" y="196596"/>
                  </a:lnTo>
                  <a:lnTo>
                    <a:pt x="8022335" y="192024"/>
                  </a:lnTo>
                  <a:lnTo>
                    <a:pt x="8022335" y="4571"/>
                  </a:lnTo>
                  <a:lnTo>
                    <a:pt x="8016240" y="0"/>
                  </a:lnTo>
                  <a:close/>
                </a:path>
              </a:pathLst>
            </a:custGeom>
            <a:solidFill>
              <a:srgbClr val="BADDE1"/>
            </a:solidFill>
          </p:spPr>
          <p:txBody>
            <a:bodyPr wrap="square" lIns="0" tIns="0" rIns="0" bIns="0" rtlCol="0"/>
            <a:lstStyle/>
            <a:p/>
          </p:txBody>
        </p:sp>
        <p:sp>
          <p:nvSpPr>
            <p:cNvPr id="55" name="object 55"/>
            <p:cNvSpPr/>
            <p:nvPr/>
          </p:nvSpPr>
          <p:spPr>
            <a:xfrm>
              <a:off x="1248155" y="5972555"/>
              <a:ext cx="8042275" cy="218440"/>
            </a:xfrm>
            <a:custGeom>
              <a:avLst/>
              <a:gdLst/>
              <a:ahLst/>
              <a:cxnLst/>
              <a:rect l="l" t="t" r="r" b="b"/>
              <a:pathLst>
                <a:path w="8042275" h="218439">
                  <a:moveTo>
                    <a:pt x="8025384" y="216407"/>
                  </a:moveTo>
                  <a:lnTo>
                    <a:pt x="15240" y="216407"/>
                  </a:lnTo>
                  <a:lnTo>
                    <a:pt x="19812" y="217931"/>
                  </a:lnTo>
                  <a:lnTo>
                    <a:pt x="8020812" y="217931"/>
                  </a:lnTo>
                  <a:lnTo>
                    <a:pt x="8025384" y="216407"/>
                  </a:lnTo>
                  <a:close/>
                </a:path>
                <a:path w="8042275" h="218439">
                  <a:moveTo>
                    <a:pt x="8028432" y="1523"/>
                  </a:moveTo>
                  <a:lnTo>
                    <a:pt x="12191" y="1523"/>
                  </a:lnTo>
                  <a:lnTo>
                    <a:pt x="7619" y="6095"/>
                  </a:lnTo>
                  <a:lnTo>
                    <a:pt x="6096" y="6095"/>
                  </a:lnTo>
                  <a:lnTo>
                    <a:pt x="6096" y="7619"/>
                  </a:lnTo>
                  <a:lnTo>
                    <a:pt x="4571" y="7619"/>
                  </a:lnTo>
                  <a:lnTo>
                    <a:pt x="1524" y="12191"/>
                  </a:lnTo>
                  <a:lnTo>
                    <a:pt x="1524" y="13715"/>
                  </a:lnTo>
                  <a:lnTo>
                    <a:pt x="0" y="15239"/>
                  </a:lnTo>
                  <a:lnTo>
                    <a:pt x="0" y="204215"/>
                  </a:lnTo>
                  <a:lnTo>
                    <a:pt x="1524" y="204215"/>
                  </a:lnTo>
                  <a:lnTo>
                    <a:pt x="1524" y="205739"/>
                  </a:lnTo>
                  <a:lnTo>
                    <a:pt x="4571" y="210311"/>
                  </a:lnTo>
                  <a:lnTo>
                    <a:pt x="6096" y="210311"/>
                  </a:lnTo>
                  <a:lnTo>
                    <a:pt x="6096" y="211835"/>
                  </a:lnTo>
                  <a:lnTo>
                    <a:pt x="7619" y="211835"/>
                  </a:lnTo>
                  <a:lnTo>
                    <a:pt x="12191" y="216407"/>
                  </a:lnTo>
                  <a:lnTo>
                    <a:pt x="8028432" y="216407"/>
                  </a:lnTo>
                  <a:lnTo>
                    <a:pt x="8029956" y="214883"/>
                  </a:lnTo>
                  <a:lnTo>
                    <a:pt x="8033004" y="213359"/>
                  </a:lnTo>
                  <a:lnTo>
                    <a:pt x="8036052" y="210311"/>
                  </a:lnTo>
                  <a:lnTo>
                    <a:pt x="8039100" y="205739"/>
                  </a:lnTo>
                  <a:lnTo>
                    <a:pt x="8040624" y="204215"/>
                  </a:lnTo>
                  <a:lnTo>
                    <a:pt x="8040624" y="202691"/>
                  </a:lnTo>
                  <a:lnTo>
                    <a:pt x="8041767" y="198119"/>
                  </a:lnTo>
                  <a:lnTo>
                    <a:pt x="19812" y="198119"/>
                  </a:lnTo>
                  <a:lnTo>
                    <a:pt x="19050" y="195833"/>
                  </a:lnTo>
                  <a:lnTo>
                    <a:pt x="18287" y="195071"/>
                  </a:lnTo>
                  <a:lnTo>
                    <a:pt x="18796" y="195071"/>
                  </a:lnTo>
                  <a:lnTo>
                    <a:pt x="18287" y="193547"/>
                  </a:lnTo>
                  <a:lnTo>
                    <a:pt x="19812" y="193547"/>
                  </a:lnTo>
                  <a:lnTo>
                    <a:pt x="19812" y="24383"/>
                  </a:lnTo>
                  <a:lnTo>
                    <a:pt x="18287" y="24383"/>
                  </a:lnTo>
                  <a:lnTo>
                    <a:pt x="19812" y="19811"/>
                  </a:lnTo>
                  <a:lnTo>
                    <a:pt x="8041640" y="19811"/>
                  </a:lnTo>
                  <a:lnTo>
                    <a:pt x="8040624" y="16763"/>
                  </a:lnTo>
                  <a:lnTo>
                    <a:pt x="8040624" y="13715"/>
                  </a:lnTo>
                  <a:lnTo>
                    <a:pt x="8039100" y="12191"/>
                  </a:lnTo>
                  <a:lnTo>
                    <a:pt x="8036052" y="7619"/>
                  </a:lnTo>
                  <a:lnTo>
                    <a:pt x="8034528" y="6095"/>
                  </a:lnTo>
                  <a:lnTo>
                    <a:pt x="8029956" y="3047"/>
                  </a:lnTo>
                  <a:lnTo>
                    <a:pt x="8028432" y="1523"/>
                  </a:lnTo>
                  <a:close/>
                </a:path>
                <a:path w="8042275" h="218439">
                  <a:moveTo>
                    <a:pt x="19050" y="195833"/>
                  </a:moveTo>
                  <a:lnTo>
                    <a:pt x="19812" y="198119"/>
                  </a:lnTo>
                  <a:lnTo>
                    <a:pt x="19812" y="196595"/>
                  </a:lnTo>
                  <a:lnTo>
                    <a:pt x="19050" y="195833"/>
                  </a:lnTo>
                  <a:close/>
                </a:path>
                <a:path w="8042275" h="218439">
                  <a:moveTo>
                    <a:pt x="19812" y="196595"/>
                  </a:moveTo>
                  <a:lnTo>
                    <a:pt x="19812" y="198119"/>
                  </a:lnTo>
                  <a:lnTo>
                    <a:pt x="21335" y="198119"/>
                  </a:lnTo>
                  <a:lnTo>
                    <a:pt x="19812" y="196595"/>
                  </a:lnTo>
                  <a:close/>
                </a:path>
                <a:path w="8042275" h="218439">
                  <a:moveTo>
                    <a:pt x="19812" y="196595"/>
                  </a:moveTo>
                  <a:lnTo>
                    <a:pt x="21335" y="198119"/>
                  </a:lnTo>
                  <a:lnTo>
                    <a:pt x="20573" y="196976"/>
                  </a:lnTo>
                  <a:lnTo>
                    <a:pt x="19812" y="196595"/>
                  </a:lnTo>
                  <a:close/>
                </a:path>
                <a:path w="8042275" h="218439">
                  <a:moveTo>
                    <a:pt x="20573" y="196976"/>
                  </a:moveTo>
                  <a:lnTo>
                    <a:pt x="21335" y="198119"/>
                  </a:lnTo>
                  <a:lnTo>
                    <a:pt x="22859" y="198119"/>
                  </a:lnTo>
                  <a:lnTo>
                    <a:pt x="20573" y="196976"/>
                  </a:lnTo>
                  <a:close/>
                </a:path>
                <a:path w="8042275" h="218439">
                  <a:moveTo>
                    <a:pt x="20465" y="196813"/>
                  </a:moveTo>
                  <a:lnTo>
                    <a:pt x="20573" y="196976"/>
                  </a:lnTo>
                  <a:lnTo>
                    <a:pt x="22859" y="198119"/>
                  </a:lnTo>
                  <a:lnTo>
                    <a:pt x="21336" y="197103"/>
                  </a:lnTo>
                  <a:lnTo>
                    <a:pt x="20465" y="196813"/>
                  </a:lnTo>
                  <a:close/>
                </a:path>
                <a:path w="8042275" h="218439">
                  <a:moveTo>
                    <a:pt x="21336" y="197103"/>
                  </a:moveTo>
                  <a:lnTo>
                    <a:pt x="22859" y="198119"/>
                  </a:lnTo>
                  <a:lnTo>
                    <a:pt x="24384" y="198119"/>
                  </a:lnTo>
                  <a:lnTo>
                    <a:pt x="21336" y="197103"/>
                  </a:lnTo>
                  <a:close/>
                </a:path>
                <a:path w="8042275" h="218439">
                  <a:moveTo>
                    <a:pt x="8020812" y="196087"/>
                  </a:moveTo>
                  <a:lnTo>
                    <a:pt x="8017764" y="198119"/>
                  </a:lnTo>
                  <a:lnTo>
                    <a:pt x="8020050" y="197357"/>
                  </a:lnTo>
                  <a:lnTo>
                    <a:pt x="8020812" y="196595"/>
                  </a:lnTo>
                  <a:lnTo>
                    <a:pt x="8020812" y="196087"/>
                  </a:lnTo>
                  <a:close/>
                </a:path>
                <a:path w="8042275" h="218439">
                  <a:moveTo>
                    <a:pt x="8020050" y="197357"/>
                  </a:moveTo>
                  <a:lnTo>
                    <a:pt x="8017764" y="198119"/>
                  </a:lnTo>
                  <a:lnTo>
                    <a:pt x="8019288" y="198119"/>
                  </a:lnTo>
                  <a:lnTo>
                    <a:pt x="8020050" y="197357"/>
                  </a:lnTo>
                  <a:close/>
                </a:path>
                <a:path w="8042275" h="218439">
                  <a:moveTo>
                    <a:pt x="8020812" y="197103"/>
                  </a:moveTo>
                  <a:lnTo>
                    <a:pt x="8020050" y="197357"/>
                  </a:lnTo>
                  <a:lnTo>
                    <a:pt x="8019288" y="198119"/>
                  </a:lnTo>
                  <a:lnTo>
                    <a:pt x="8020812" y="198119"/>
                  </a:lnTo>
                  <a:lnTo>
                    <a:pt x="8020812" y="197103"/>
                  </a:lnTo>
                  <a:close/>
                </a:path>
                <a:path w="8042275" h="218439">
                  <a:moveTo>
                    <a:pt x="8021421" y="196900"/>
                  </a:moveTo>
                  <a:lnTo>
                    <a:pt x="8020812" y="197103"/>
                  </a:lnTo>
                  <a:lnTo>
                    <a:pt x="8020812" y="198119"/>
                  </a:lnTo>
                  <a:lnTo>
                    <a:pt x="8021421" y="196900"/>
                  </a:lnTo>
                  <a:close/>
                </a:path>
                <a:path w="8042275" h="218439">
                  <a:moveTo>
                    <a:pt x="8042148" y="196595"/>
                  </a:moveTo>
                  <a:lnTo>
                    <a:pt x="8022336" y="196595"/>
                  </a:lnTo>
                  <a:lnTo>
                    <a:pt x="8021421" y="196900"/>
                  </a:lnTo>
                  <a:lnTo>
                    <a:pt x="8020812" y="198119"/>
                  </a:lnTo>
                  <a:lnTo>
                    <a:pt x="8041767" y="198119"/>
                  </a:lnTo>
                  <a:lnTo>
                    <a:pt x="8042148" y="196595"/>
                  </a:lnTo>
                  <a:close/>
                </a:path>
                <a:path w="8042275" h="218439">
                  <a:moveTo>
                    <a:pt x="8020812" y="196595"/>
                  </a:moveTo>
                  <a:lnTo>
                    <a:pt x="8020050" y="197357"/>
                  </a:lnTo>
                  <a:lnTo>
                    <a:pt x="8020812" y="197103"/>
                  </a:lnTo>
                  <a:lnTo>
                    <a:pt x="8020812" y="196595"/>
                  </a:lnTo>
                  <a:close/>
                </a:path>
                <a:path w="8042275" h="218439">
                  <a:moveTo>
                    <a:pt x="20116" y="196291"/>
                  </a:moveTo>
                  <a:lnTo>
                    <a:pt x="20465" y="196813"/>
                  </a:lnTo>
                  <a:lnTo>
                    <a:pt x="21336" y="197103"/>
                  </a:lnTo>
                  <a:lnTo>
                    <a:pt x="20116" y="196291"/>
                  </a:lnTo>
                  <a:close/>
                </a:path>
                <a:path w="8042275" h="218439">
                  <a:moveTo>
                    <a:pt x="8022336" y="195071"/>
                  </a:moveTo>
                  <a:lnTo>
                    <a:pt x="8020812" y="196595"/>
                  </a:lnTo>
                  <a:lnTo>
                    <a:pt x="8020812" y="197103"/>
                  </a:lnTo>
                  <a:lnTo>
                    <a:pt x="8021421" y="196900"/>
                  </a:lnTo>
                  <a:lnTo>
                    <a:pt x="8022336" y="195071"/>
                  </a:lnTo>
                  <a:close/>
                </a:path>
                <a:path w="8042275" h="218439">
                  <a:moveTo>
                    <a:pt x="19812" y="196595"/>
                  </a:moveTo>
                  <a:lnTo>
                    <a:pt x="20573" y="196976"/>
                  </a:lnTo>
                  <a:lnTo>
                    <a:pt x="20465" y="196813"/>
                  </a:lnTo>
                  <a:lnTo>
                    <a:pt x="19812" y="196595"/>
                  </a:lnTo>
                  <a:close/>
                </a:path>
                <a:path w="8042275" h="218439">
                  <a:moveTo>
                    <a:pt x="8042148" y="195071"/>
                  </a:moveTo>
                  <a:lnTo>
                    <a:pt x="8022336" y="195071"/>
                  </a:lnTo>
                  <a:lnTo>
                    <a:pt x="8021421" y="196900"/>
                  </a:lnTo>
                  <a:lnTo>
                    <a:pt x="8022336" y="196595"/>
                  </a:lnTo>
                  <a:lnTo>
                    <a:pt x="8042148" y="196595"/>
                  </a:lnTo>
                  <a:lnTo>
                    <a:pt x="8042148" y="195071"/>
                  </a:lnTo>
                  <a:close/>
                </a:path>
                <a:path w="8042275" h="218439">
                  <a:moveTo>
                    <a:pt x="19812" y="196087"/>
                  </a:moveTo>
                  <a:lnTo>
                    <a:pt x="19812" y="196595"/>
                  </a:lnTo>
                  <a:lnTo>
                    <a:pt x="20465" y="196813"/>
                  </a:lnTo>
                  <a:lnTo>
                    <a:pt x="20116" y="196291"/>
                  </a:lnTo>
                  <a:lnTo>
                    <a:pt x="19812" y="196087"/>
                  </a:lnTo>
                  <a:close/>
                </a:path>
                <a:path w="8042275" h="218439">
                  <a:moveTo>
                    <a:pt x="18941" y="195507"/>
                  </a:moveTo>
                  <a:lnTo>
                    <a:pt x="19050" y="195833"/>
                  </a:lnTo>
                  <a:lnTo>
                    <a:pt x="19812" y="196595"/>
                  </a:lnTo>
                  <a:lnTo>
                    <a:pt x="19812" y="196087"/>
                  </a:lnTo>
                  <a:lnTo>
                    <a:pt x="18941" y="195507"/>
                  </a:lnTo>
                  <a:close/>
                </a:path>
                <a:path w="8042275" h="218439">
                  <a:moveTo>
                    <a:pt x="8022336" y="195071"/>
                  </a:moveTo>
                  <a:lnTo>
                    <a:pt x="8020812" y="196087"/>
                  </a:lnTo>
                  <a:lnTo>
                    <a:pt x="8020812" y="196595"/>
                  </a:lnTo>
                  <a:lnTo>
                    <a:pt x="8022336" y="195071"/>
                  </a:lnTo>
                  <a:close/>
                </a:path>
                <a:path w="8042275" h="218439">
                  <a:moveTo>
                    <a:pt x="19812" y="195833"/>
                  </a:moveTo>
                  <a:lnTo>
                    <a:pt x="19812" y="196087"/>
                  </a:lnTo>
                  <a:lnTo>
                    <a:pt x="20116" y="196291"/>
                  </a:lnTo>
                  <a:lnTo>
                    <a:pt x="19812" y="195833"/>
                  </a:lnTo>
                  <a:close/>
                </a:path>
                <a:path w="8042275" h="218439">
                  <a:moveTo>
                    <a:pt x="18287" y="193547"/>
                  </a:moveTo>
                  <a:lnTo>
                    <a:pt x="18941" y="195507"/>
                  </a:lnTo>
                  <a:lnTo>
                    <a:pt x="19812" y="196087"/>
                  </a:lnTo>
                  <a:lnTo>
                    <a:pt x="19812" y="195833"/>
                  </a:lnTo>
                  <a:lnTo>
                    <a:pt x="18287" y="193547"/>
                  </a:lnTo>
                  <a:close/>
                </a:path>
                <a:path w="8042275" h="218439">
                  <a:moveTo>
                    <a:pt x="8020812" y="22097"/>
                  </a:moveTo>
                  <a:lnTo>
                    <a:pt x="8020812" y="196087"/>
                  </a:lnTo>
                  <a:lnTo>
                    <a:pt x="8022336" y="195071"/>
                  </a:lnTo>
                  <a:lnTo>
                    <a:pt x="8042148" y="195071"/>
                  </a:lnTo>
                  <a:lnTo>
                    <a:pt x="8042148" y="24383"/>
                  </a:lnTo>
                  <a:lnTo>
                    <a:pt x="8022336" y="24383"/>
                  </a:lnTo>
                  <a:lnTo>
                    <a:pt x="8020812" y="22097"/>
                  </a:lnTo>
                  <a:close/>
                </a:path>
                <a:path w="8042275" h="218439">
                  <a:moveTo>
                    <a:pt x="18287" y="195071"/>
                  </a:moveTo>
                  <a:lnTo>
                    <a:pt x="19050" y="195833"/>
                  </a:lnTo>
                  <a:lnTo>
                    <a:pt x="18941" y="195507"/>
                  </a:lnTo>
                  <a:lnTo>
                    <a:pt x="18287" y="195071"/>
                  </a:lnTo>
                  <a:close/>
                </a:path>
                <a:path w="8042275" h="218439">
                  <a:moveTo>
                    <a:pt x="19812" y="193547"/>
                  </a:moveTo>
                  <a:lnTo>
                    <a:pt x="18287" y="193547"/>
                  </a:lnTo>
                  <a:lnTo>
                    <a:pt x="19812" y="195833"/>
                  </a:lnTo>
                  <a:lnTo>
                    <a:pt x="19812" y="193547"/>
                  </a:lnTo>
                  <a:close/>
                </a:path>
                <a:path w="8042275" h="218439">
                  <a:moveTo>
                    <a:pt x="18796" y="195071"/>
                  </a:moveTo>
                  <a:lnTo>
                    <a:pt x="18287" y="195071"/>
                  </a:lnTo>
                  <a:lnTo>
                    <a:pt x="18941" y="195507"/>
                  </a:lnTo>
                  <a:lnTo>
                    <a:pt x="18796" y="195071"/>
                  </a:lnTo>
                  <a:close/>
                </a:path>
                <a:path w="8042275" h="218439">
                  <a:moveTo>
                    <a:pt x="19812" y="19811"/>
                  </a:moveTo>
                  <a:lnTo>
                    <a:pt x="18287" y="24383"/>
                  </a:lnTo>
                  <a:lnTo>
                    <a:pt x="19811" y="22097"/>
                  </a:lnTo>
                  <a:lnTo>
                    <a:pt x="19812" y="19811"/>
                  </a:lnTo>
                  <a:close/>
                </a:path>
                <a:path w="8042275" h="218439">
                  <a:moveTo>
                    <a:pt x="19812" y="22097"/>
                  </a:moveTo>
                  <a:lnTo>
                    <a:pt x="18287" y="24383"/>
                  </a:lnTo>
                  <a:lnTo>
                    <a:pt x="19812" y="24383"/>
                  </a:lnTo>
                  <a:lnTo>
                    <a:pt x="19812" y="22097"/>
                  </a:lnTo>
                  <a:close/>
                </a:path>
                <a:path w="8042275" h="218439">
                  <a:moveTo>
                    <a:pt x="8020812" y="21843"/>
                  </a:moveTo>
                  <a:lnTo>
                    <a:pt x="8020812" y="22097"/>
                  </a:lnTo>
                  <a:lnTo>
                    <a:pt x="8022336" y="24383"/>
                  </a:lnTo>
                  <a:lnTo>
                    <a:pt x="8021682" y="22424"/>
                  </a:lnTo>
                  <a:lnTo>
                    <a:pt x="8020812" y="21843"/>
                  </a:lnTo>
                  <a:close/>
                </a:path>
                <a:path w="8042275" h="218439">
                  <a:moveTo>
                    <a:pt x="8021682" y="22424"/>
                  </a:moveTo>
                  <a:lnTo>
                    <a:pt x="8022336" y="24383"/>
                  </a:lnTo>
                  <a:lnTo>
                    <a:pt x="8042148" y="24383"/>
                  </a:lnTo>
                  <a:lnTo>
                    <a:pt x="8042148" y="22859"/>
                  </a:lnTo>
                  <a:lnTo>
                    <a:pt x="8022336" y="22859"/>
                  </a:lnTo>
                  <a:lnTo>
                    <a:pt x="8021682" y="22424"/>
                  </a:lnTo>
                  <a:close/>
                </a:path>
                <a:path w="8042275" h="218439">
                  <a:moveTo>
                    <a:pt x="22097" y="20573"/>
                  </a:moveTo>
                  <a:lnTo>
                    <a:pt x="20726" y="21031"/>
                  </a:lnTo>
                  <a:lnTo>
                    <a:pt x="19812" y="22859"/>
                  </a:lnTo>
                  <a:lnTo>
                    <a:pt x="22097" y="20573"/>
                  </a:lnTo>
                  <a:close/>
                </a:path>
                <a:path w="8042275" h="218439">
                  <a:moveTo>
                    <a:pt x="8021574" y="22097"/>
                  </a:moveTo>
                  <a:lnTo>
                    <a:pt x="8021682" y="22424"/>
                  </a:lnTo>
                  <a:lnTo>
                    <a:pt x="8022336" y="22859"/>
                  </a:lnTo>
                  <a:lnTo>
                    <a:pt x="8021574" y="22097"/>
                  </a:lnTo>
                  <a:close/>
                </a:path>
                <a:path w="8042275" h="218439">
                  <a:moveTo>
                    <a:pt x="8021193" y="20954"/>
                  </a:moveTo>
                  <a:lnTo>
                    <a:pt x="8021574" y="22097"/>
                  </a:lnTo>
                  <a:lnTo>
                    <a:pt x="8022336" y="22859"/>
                  </a:lnTo>
                  <a:lnTo>
                    <a:pt x="8042148" y="22859"/>
                  </a:lnTo>
                  <a:lnTo>
                    <a:pt x="8042148" y="21335"/>
                  </a:lnTo>
                  <a:lnTo>
                    <a:pt x="8022336" y="21335"/>
                  </a:lnTo>
                  <a:lnTo>
                    <a:pt x="8021193" y="20954"/>
                  </a:lnTo>
                  <a:close/>
                </a:path>
                <a:path w="8042275" h="218439">
                  <a:moveTo>
                    <a:pt x="8020812" y="21335"/>
                  </a:moveTo>
                  <a:lnTo>
                    <a:pt x="8020812" y="21843"/>
                  </a:lnTo>
                  <a:lnTo>
                    <a:pt x="8021682" y="22424"/>
                  </a:lnTo>
                  <a:lnTo>
                    <a:pt x="8021574" y="22097"/>
                  </a:lnTo>
                  <a:lnTo>
                    <a:pt x="8020812" y="21335"/>
                  </a:lnTo>
                  <a:close/>
                </a:path>
                <a:path w="8042275" h="218439">
                  <a:moveTo>
                    <a:pt x="20465" y="21118"/>
                  </a:moveTo>
                  <a:lnTo>
                    <a:pt x="19812" y="21335"/>
                  </a:lnTo>
                  <a:lnTo>
                    <a:pt x="19812" y="22097"/>
                  </a:lnTo>
                  <a:lnTo>
                    <a:pt x="20465" y="21118"/>
                  </a:lnTo>
                  <a:close/>
                </a:path>
                <a:path w="8042275" h="218439">
                  <a:moveTo>
                    <a:pt x="8020507" y="21640"/>
                  </a:moveTo>
                  <a:lnTo>
                    <a:pt x="8020812" y="22097"/>
                  </a:lnTo>
                  <a:lnTo>
                    <a:pt x="8020812" y="21843"/>
                  </a:lnTo>
                  <a:lnTo>
                    <a:pt x="8020507" y="21640"/>
                  </a:lnTo>
                  <a:close/>
                </a:path>
                <a:path w="8042275" h="218439">
                  <a:moveTo>
                    <a:pt x="8020812" y="20827"/>
                  </a:moveTo>
                  <a:lnTo>
                    <a:pt x="8020812" y="21335"/>
                  </a:lnTo>
                  <a:lnTo>
                    <a:pt x="8021574" y="22097"/>
                  </a:lnTo>
                  <a:lnTo>
                    <a:pt x="8021193" y="20954"/>
                  </a:lnTo>
                  <a:lnTo>
                    <a:pt x="8020812" y="20827"/>
                  </a:lnTo>
                  <a:close/>
                </a:path>
                <a:path w="8042275" h="218439">
                  <a:moveTo>
                    <a:pt x="8019723" y="20465"/>
                  </a:moveTo>
                  <a:lnTo>
                    <a:pt x="8020507" y="21640"/>
                  </a:lnTo>
                  <a:lnTo>
                    <a:pt x="8020812" y="21843"/>
                  </a:lnTo>
                  <a:lnTo>
                    <a:pt x="8020812" y="21335"/>
                  </a:lnTo>
                  <a:lnTo>
                    <a:pt x="8020050" y="20573"/>
                  </a:lnTo>
                  <a:lnTo>
                    <a:pt x="8019723" y="20465"/>
                  </a:lnTo>
                  <a:close/>
                </a:path>
                <a:path w="8042275" h="218439">
                  <a:moveTo>
                    <a:pt x="8017764" y="19811"/>
                  </a:moveTo>
                  <a:lnTo>
                    <a:pt x="8020507" y="21640"/>
                  </a:lnTo>
                  <a:lnTo>
                    <a:pt x="8019723" y="20465"/>
                  </a:lnTo>
                  <a:lnTo>
                    <a:pt x="8017764" y="19811"/>
                  </a:lnTo>
                  <a:close/>
                </a:path>
                <a:path w="8042275" h="218439">
                  <a:moveTo>
                    <a:pt x="21335" y="19811"/>
                  </a:moveTo>
                  <a:lnTo>
                    <a:pt x="19812" y="19811"/>
                  </a:lnTo>
                  <a:lnTo>
                    <a:pt x="19812" y="21335"/>
                  </a:lnTo>
                  <a:lnTo>
                    <a:pt x="20573" y="20954"/>
                  </a:lnTo>
                  <a:lnTo>
                    <a:pt x="21335" y="19811"/>
                  </a:lnTo>
                  <a:close/>
                </a:path>
                <a:path w="8042275" h="218439">
                  <a:moveTo>
                    <a:pt x="20573" y="20954"/>
                  </a:moveTo>
                  <a:lnTo>
                    <a:pt x="19812" y="21335"/>
                  </a:lnTo>
                  <a:lnTo>
                    <a:pt x="20465" y="21118"/>
                  </a:lnTo>
                  <a:lnTo>
                    <a:pt x="20573" y="20954"/>
                  </a:lnTo>
                  <a:close/>
                </a:path>
                <a:path w="8042275" h="218439">
                  <a:moveTo>
                    <a:pt x="8017764" y="19811"/>
                  </a:moveTo>
                  <a:lnTo>
                    <a:pt x="24384" y="19811"/>
                  </a:lnTo>
                  <a:lnTo>
                    <a:pt x="21335" y="21335"/>
                  </a:lnTo>
                  <a:lnTo>
                    <a:pt x="8019288" y="21335"/>
                  </a:lnTo>
                  <a:lnTo>
                    <a:pt x="8017764" y="19811"/>
                  </a:lnTo>
                  <a:close/>
                </a:path>
                <a:path w="8042275" h="218439">
                  <a:moveTo>
                    <a:pt x="8020050" y="20573"/>
                  </a:moveTo>
                  <a:lnTo>
                    <a:pt x="8020812" y="21335"/>
                  </a:lnTo>
                  <a:lnTo>
                    <a:pt x="8020812" y="20827"/>
                  </a:lnTo>
                  <a:lnTo>
                    <a:pt x="8020050" y="20573"/>
                  </a:lnTo>
                  <a:close/>
                </a:path>
                <a:path w="8042275" h="218439">
                  <a:moveTo>
                    <a:pt x="8041640" y="19811"/>
                  </a:moveTo>
                  <a:lnTo>
                    <a:pt x="8020812" y="19811"/>
                  </a:lnTo>
                  <a:lnTo>
                    <a:pt x="8021193" y="20954"/>
                  </a:lnTo>
                  <a:lnTo>
                    <a:pt x="8022336" y="21335"/>
                  </a:lnTo>
                  <a:lnTo>
                    <a:pt x="8042148" y="21335"/>
                  </a:lnTo>
                  <a:lnTo>
                    <a:pt x="8041640" y="19811"/>
                  </a:lnTo>
                  <a:close/>
                </a:path>
                <a:path w="8042275" h="218439">
                  <a:moveTo>
                    <a:pt x="20828" y="20827"/>
                  </a:moveTo>
                  <a:lnTo>
                    <a:pt x="20573" y="20954"/>
                  </a:lnTo>
                  <a:lnTo>
                    <a:pt x="20465" y="21118"/>
                  </a:lnTo>
                  <a:lnTo>
                    <a:pt x="20726" y="21031"/>
                  </a:lnTo>
                  <a:lnTo>
                    <a:pt x="20828" y="20827"/>
                  </a:lnTo>
                  <a:close/>
                </a:path>
                <a:path w="8042275" h="218439">
                  <a:moveTo>
                    <a:pt x="22859" y="19811"/>
                  </a:moveTo>
                  <a:lnTo>
                    <a:pt x="20828" y="20827"/>
                  </a:lnTo>
                  <a:lnTo>
                    <a:pt x="20726" y="21031"/>
                  </a:lnTo>
                  <a:lnTo>
                    <a:pt x="22097" y="20573"/>
                  </a:lnTo>
                  <a:lnTo>
                    <a:pt x="22859" y="19811"/>
                  </a:lnTo>
                  <a:close/>
                </a:path>
                <a:path w="8042275" h="218439">
                  <a:moveTo>
                    <a:pt x="8020812" y="19811"/>
                  </a:moveTo>
                  <a:lnTo>
                    <a:pt x="8020812" y="20827"/>
                  </a:lnTo>
                  <a:lnTo>
                    <a:pt x="8021193" y="20954"/>
                  </a:lnTo>
                  <a:lnTo>
                    <a:pt x="8020812" y="19811"/>
                  </a:lnTo>
                  <a:close/>
                </a:path>
                <a:path w="8042275" h="218439">
                  <a:moveTo>
                    <a:pt x="22859" y="19811"/>
                  </a:moveTo>
                  <a:lnTo>
                    <a:pt x="21335" y="19811"/>
                  </a:lnTo>
                  <a:lnTo>
                    <a:pt x="20828" y="20827"/>
                  </a:lnTo>
                  <a:lnTo>
                    <a:pt x="22859" y="19811"/>
                  </a:lnTo>
                  <a:close/>
                </a:path>
                <a:path w="8042275" h="218439">
                  <a:moveTo>
                    <a:pt x="8020812" y="19811"/>
                  </a:moveTo>
                  <a:lnTo>
                    <a:pt x="8019288" y="19811"/>
                  </a:lnTo>
                  <a:lnTo>
                    <a:pt x="8020050" y="20573"/>
                  </a:lnTo>
                  <a:lnTo>
                    <a:pt x="8020812" y="20827"/>
                  </a:lnTo>
                  <a:lnTo>
                    <a:pt x="8020812" y="19811"/>
                  </a:lnTo>
                  <a:close/>
                </a:path>
                <a:path w="8042275" h="218439">
                  <a:moveTo>
                    <a:pt x="24384" y="19811"/>
                  </a:moveTo>
                  <a:lnTo>
                    <a:pt x="22859" y="19811"/>
                  </a:lnTo>
                  <a:lnTo>
                    <a:pt x="22097" y="20573"/>
                  </a:lnTo>
                  <a:lnTo>
                    <a:pt x="24384" y="19811"/>
                  </a:lnTo>
                  <a:close/>
                </a:path>
                <a:path w="8042275" h="218439">
                  <a:moveTo>
                    <a:pt x="8019288" y="19811"/>
                  </a:moveTo>
                  <a:lnTo>
                    <a:pt x="8019723" y="20465"/>
                  </a:lnTo>
                  <a:lnTo>
                    <a:pt x="8020050" y="20573"/>
                  </a:lnTo>
                  <a:lnTo>
                    <a:pt x="8019288" y="19811"/>
                  </a:lnTo>
                  <a:close/>
                </a:path>
                <a:path w="8042275" h="218439">
                  <a:moveTo>
                    <a:pt x="8019288" y="19811"/>
                  </a:moveTo>
                  <a:lnTo>
                    <a:pt x="8017764" y="19811"/>
                  </a:lnTo>
                  <a:lnTo>
                    <a:pt x="8019723" y="20465"/>
                  </a:lnTo>
                  <a:lnTo>
                    <a:pt x="8019288" y="19811"/>
                  </a:lnTo>
                  <a:close/>
                </a:path>
                <a:path w="8042275" h="218439">
                  <a:moveTo>
                    <a:pt x="8020812" y="0"/>
                  </a:moveTo>
                  <a:lnTo>
                    <a:pt x="19812" y="0"/>
                  </a:lnTo>
                  <a:lnTo>
                    <a:pt x="15240" y="1523"/>
                  </a:lnTo>
                  <a:lnTo>
                    <a:pt x="8025384" y="1523"/>
                  </a:lnTo>
                  <a:lnTo>
                    <a:pt x="8020812" y="0"/>
                  </a:lnTo>
                  <a:close/>
                </a:path>
              </a:pathLst>
            </a:custGeom>
            <a:solidFill>
              <a:srgbClr val="6B6BCF"/>
            </a:solidFill>
          </p:spPr>
          <p:txBody>
            <a:bodyPr wrap="square" lIns="0" tIns="0" rIns="0" bIns="0" rtlCol="0"/>
            <a:lstStyle/>
            <a:p/>
          </p:txBody>
        </p:sp>
      </p:grpSp>
      <p:sp>
        <p:nvSpPr>
          <p:cNvPr id="56" name="object 56"/>
          <p:cNvSpPr txBox="1"/>
          <p:nvPr/>
        </p:nvSpPr>
        <p:spPr>
          <a:xfrm>
            <a:off x="1257300" y="5983223"/>
            <a:ext cx="8022590" cy="196850"/>
          </a:xfrm>
          <a:prstGeom prst="rect">
            <a:avLst/>
          </a:prstGeom>
        </p:spPr>
        <p:txBody>
          <a:bodyPr wrap="square" lIns="0" tIns="26034" rIns="0" bIns="0" rtlCol="0" vert="horz">
            <a:spAutoFit/>
          </a:bodyPr>
          <a:lstStyle/>
          <a:p>
            <a:pPr algn="ctr" marL="4445">
              <a:lnSpc>
                <a:spcPct val="100000"/>
              </a:lnSpc>
              <a:spcBef>
                <a:spcPts val="204"/>
              </a:spcBef>
            </a:pPr>
            <a:r>
              <a:rPr dirty="0" sz="850" spc="25" b="0">
                <a:latin typeface="Yu Gothic Medium"/>
                <a:cs typeface="Yu Gothic Medium"/>
              </a:rPr>
              <a:t>〇教育情報セキュリティ</a:t>
            </a:r>
            <a:endParaRPr sz="850">
              <a:latin typeface="Yu Gothic Medium"/>
              <a:cs typeface="Yu Gothic Medium"/>
            </a:endParaRPr>
          </a:p>
        </p:txBody>
      </p:sp>
      <p:sp>
        <p:nvSpPr>
          <p:cNvPr id="57" name="object 57"/>
          <p:cNvSpPr txBox="1"/>
          <p:nvPr/>
        </p:nvSpPr>
        <p:spPr>
          <a:xfrm>
            <a:off x="7206995" y="5696203"/>
            <a:ext cx="1904364" cy="159385"/>
          </a:xfrm>
          <a:prstGeom prst="rect">
            <a:avLst/>
          </a:prstGeom>
        </p:spPr>
        <p:txBody>
          <a:bodyPr wrap="square" lIns="0" tIns="15875" rIns="0" bIns="0" rtlCol="0" vert="horz">
            <a:spAutoFit/>
          </a:bodyPr>
          <a:lstStyle/>
          <a:p>
            <a:pPr>
              <a:lnSpc>
                <a:spcPct val="100000"/>
              </a:lnSpc>
              <a:spcBef>
                <a:spcPts val="125"/>
              </a:spcBef>
            </a:pPr>
            <a:r>
              <a:rPr dirty="0" sz="850" spc="25" b="0">
                <a:latin typeface="Yu Gothic Medium"/>
                <a:cs typeface="Yu Gothic Medium"/>
              </a:rPr>
              <a:t>〇ＩＣＴ活用における健康面への配慮</a:t>
            </a:r>
            <a:endParaRPr sz="850">
              <a:latin typeface="Yu Gothic Medium"/>
              <a:cs typeface="Yu Gothic Medium"/>
            </a:endParaRPr>
          </a:p>
        </p:txBody>
      </p:sp>
      <p:grpSp>
        <p:nvGrpSpPr>
          <p:cNvPr id="58" name="object 58"/>
          <p:cNvGrpSpPr/>
          <p:nvPr/>
        </p:nvGrpSpPr>
        <p:grpSpPr>
          <a:xfrm>
            <a:off x="146304" y="281940"/>
            <a:ext cx="10401300" cy="2345690"/>
            <a:chOff x="146304" y="281940"/>
            <a:chExt cx="10401300" cy="2345690"/>
          </a:xfrm>
        </p:grpSpPr>
        <p:sp>
          <p:nvSpPr>
            <p:cNvPr id="59" name="object 59"/>
            <p:cNvSpPr/>
            <p:nvPr/>
          </p:nvSpPr>
          <p:spPr>
            <a:xfrm>
              <a:off x="4443983" y="1316736"/>
              <a:ext cx="1805939" cy="259079"/>
            </a:xfrm>
            <a:custGeom>
              <a:avLst/>
              <a:gdLst/>
              <a:ahLst/>
              <a:cxnLst/>
              <a:rect l="l" t="t" r="r" b="b"/>
              <a:pathLst>
                <a:path w="1805939" h="259080">
                  <a:moveTo>
                    <a:pt x="1284731" y="0"/>
                  </a:moveTo>
                  <a:lnTo>
                    <a:pt x="521207" y="0"/>
                  </a:lnTo>
                  <a:lnTo>
                    <a:pt x="521207" y="88391"/>
                  </a:lnTo>
                  <a:lnTo>
                    <a:pt x="0" y="88391"/>
                  </a:lnTo>
                  <a:lnTo>
                    <a:pt x="902207" y="259079"/>
                  </a:lnTo>
                  <a:lnTo>
                    <a:pt x="1805939" y="88391"/>
                  </a:lnTo>
                  <a:lnTo>
                    <a:pt x="1284731" y="88391"/>
                  </a:lnTo>
                  <a:lnTo>
                    <a:pt x="1284731" y="0"/>
                  </a:lnTo>
                  <a:close/>
                </a:path>
              </a:pathLst>
            </a:custGeom>
            <a:solidFill>
              <a:srgbClr val="00AFEF"/>
            </a:solidFill>
          </p:spPr>
          <p:txBody>
            <a:bodyPr wrap="square" lIns="0" tIns="0" rIns="0" bIns="0" rtlCol="0"/>
            <a:lstStyle/>
            <a:p/>
          </p:txBody>
        </p:sp>
        <p:sp>
          <p:nvSpPr>
            <p:cNvPr id="60" name="object 60"/>
            <p:cNvSpPr/>
            <p:nvPr/>
          </p:nvSpPr>
          <p:spPr>
            <a:xfrm>
              <a:off x="146304" y="281939"/>
              <a:ext cx="10401300" cy="2345690"/>
            </a:xfrm>
            <a:custGeom>
              <a:avLst/>
              <a:gdLst/>
              <a:ahLst/>
              <a:cxnLst/>
              <a:rect l="l" t="t" r="r" b="b"/>
              <a:pathLst>
                <a:path w="10401300" h="2345690">
                  <a:moveTo>
                    <a:pt x="10401300" y="163068"/>
                  </a:moveTo>
                  <a:lnTo>
                    <a:pt x="10399458" y="154597"/>
                  </a:lnTo>
                  <a:lnTo>
                    <a:pt x="10394632" y="147828"/>
                  </a:lnTo>
                  <a:lnTo>
                    <a:pt x="10387787" y="143357"/>
                  </a:lnTo>
                  <a:lnTo>
                    <a:pt x="10379964" y="141732"/>
                  </a:lnTo>
                  <a:lnTo>
                    <a:pt x="10360152" y="141732"/>
                  </a:lnTo>
                  <a:lnTo>
                    <a:pt x="10360152" y="182880"/>
                  </a:lnTo>
                  <a:lnTo>
                    <a:pt x="10360152" y="2304288"/>
                  </a:lnTo>
                  <a:lnTo>
                    <a:pt x="41148" y="2304288"/>
                  </a:lnTo>
                  <a:lnTo>
                    <a:pt x="41148" y="339852"/>
                  </a:lnTo>
                  <a:lnTo>
                    <a:pt x="1219200" y="339852"/>
                  </a:lnTo>
                  <a:lnTo>
                    <a:pt x="1219200" y="182880"/>
                  </a:lnTo>
                  <a:lnTo>
                    <a:pt x="10360152" y="182880"/>
                  </a:lnTo>
                  <a:lnTo>
                    <a:pt x="10360152" y="141732"/>
                  </a:lnTo>
                  <a:lnTo>
                    <a:pt x="1219200" y="141732"/>
                  </a:lnTo>
                  <a:lnTo>
                    <a:pt x="1219200" y="0"/>
                  </a:lnTo>
                  <a:lnTo>
                    <a:pt x="0" y="0"/>
                  </a:lnTo>
                  <a:lnTo>
                    <a:pt x="0" y="163068"/>
                  </a:lnTo>
                  <a:lnTo>
                    <a:pt x="0" y="339852"/>
                  </a:lnTo>
                  <a:lnTo>
                    <a:pt x="0" y="2324100"/>
                  </a:lnTo>
                  <a:lnTo>
                    <a:pt x="1612" y="2332583"/>
                  </a:lnTo>
                  <a:lnTo>
                    <a:pt x="6096" y="2339340"/>
                  </a:lnTo>
                  <a:lnTo>
                    <a:pt x="12852" y="2343823"/>
                  </a:lnTo>
                  <a:lnTo>
                    <a:pt x="21336" y="2345436"/>
                  </a:lnTo>
                  <a:lnTo>
                    <a:pt x="10379964" y="2345436"/>
                  </a:lnTo>
                  <a:lnTo>
                    <a:pt x="10387787" y="2343823"/>
                  </a:lnTo>
                  <a:lnTo>
                    <a:pt x="10394632" y="2339340"/>
                  </a:lnTo>
                  <a:lnTo>
                    <a:pt x="10399458" y="2332583"/>
                  </a:lnTo>
                  <a:lnTo>
                    <a:pt x="10401300" y="2324100"/>
                  </a:lnTo>
                  <a:lnTo>
                    <a:pt x="10401300" y="2304288"/>
                  </a:lnTo>
                  <a:lnTo>
                    <a:pt x="10401300" y="182880"/>
                  </a:lnTo>
                  <a:lnTo>
                    <a:pt x="10401300" y="163068"/>
                  </a:lnTo>
                  <a:close/>
                </a:path>
              </a:pathLst>
            </a:custGeom>
            <a:solidFill>
              <a:srgbClr val="0070BF"/>
            </a:solidFill>
          </p:spPr>
          <p:txBody>
            <a:bodyPr wrap="square" lIns="0" tIns="0" rIns="0" bIns="0" rtlCol="0"/>
            <a:lstStyle/>
            <a:p/>
          </p:txBody>
        </p:sp>
      </p:grpSp>
      <p:sp>
        <p:nvSpPr>
          <p:cNvPr id="61" name="object 61"/>
          <p:cNvSpPr txBox="1"/>
          <p:nvPr/>
        </p:nvSpPr>
        <p:spPr>
          <a:xfrm>
            <a:off x="340868" y="325627"/>
            <a:ext cx="828675" cy="265430"/>
          </a:xfrm>
          <a:prstGeom prst="rect">
            <a:avLst/>
          </a:prstGeom>
        </p:spPr>
        <p:txBody>
          <a:bodyPr wrap="square" lIns="0" tIns="15240" rIns="0" bIns="0" rtlCol="0" vert="horz">
            <a:spAutoFit/>
          </a:bodyPr>
          <a:lstStyle/>
          <a:p>
            <a:pPr marL="12700">
              <a:lnSpc>
                <a:spcPct val="100000"/>
              </a:lnSpc>
              <a:spcBef>
                <a:spcPts val="120"/>
              </a:spcBef>
            </a:pPr>
            <a:r>
              <a:rPr dirty="0" sz="1550" spc="30" b="1">
                <a:solidFill>
                  <a:srgbClr val="FFFFFF"/>
                </a:solidFill>
                <a:latin typeface="Yu Mincho Demibold"/>
                <a:cs typeface="Yu Mincho Demibold"/>
              </a:rPr>
              <a:t>作成趣</a:t>
            </a:r>
            <a:r>
              <a:rPr dirty="0" sz="1550" spc="20" b="1">
                <a:solidFill>
                  <a:srgbClr val="FFFFFF"/>
                </a:solidFill>
                <a:latin typeface="Yu Mincho Demibold"/>
                <a:cs typeface="Yu Mincho Demibold"/>
              </a:rPr>
              <a:t>旨</a:t>
            </a:r>
            <a:endParaRPr sz="1550">
              <a:latin typeface="Yu Mincho Demibold"/>
              <a:cs typeface="Yu Mincho Demibold"/>
            </a:endParaRPr>
          </a:p>
        </p:txBody>
      </p:sp>
      <p:pic>
        <p:nvPicPr>
          <p:cNvPr id="62" name="object 62"/>
          <p:cNvPicPr/>
          <p:nvPr/>
        </p:nvPicPr>
        <p:blipFill>
          <a:blip r:embed="rId7" cstate="print"/>
          <a:stretch>
            <a:fillRect/>
          </a:stretch>
        </p:blipFill>
        <p:spPr>
          <a:xfrm>
            <a:off x="219456" y="7129277"/>
            <a:ext cx="10172700" cy="348996"/>
          </a:xfrm>
          <a:prstGeom prst="rect">
            <a:avLst/>
          </a:prstGeom>
        </p:spPr>
      </p:pic>
      <p:sp>
        <p:nvSpPr>
          <p:cNvPr id="63" name="object 63"/>
          <p:cNvSpPr txBox="1"/>
          <p:nvPr/>
        </p:nvSpPr>
        <p:spPr>
          <a:xfrm>
            <a:off x="1295400" y="7146302"/>
            <a:ext cx="8027034" cy="285115"/>
          </a:xfrm>
          <a:prstGeom prst="rect">
            <a:avLst/>
          </a:prstGeom>
        </p:spPr>
        <p:txBody>
          <a:bodyPr wrap="square" lIns="0" tIns="15240" rIns="0" bIns="0" rtlCol="0" vert="horz">
            <a:spAutoFit/>
          </a:bodyPr>
          <a:lstStyle/>
          <a:p>
            <a:pPr>
              <a:lnSpc>
                <a:spcPct val="100000"/>
              </a:lnSpc>
              <a:spcBef>
                <a:spcPts val="120"/>
              </a:spcBef>
              <a:tabLst>
                <a:tab pos="372745" algn="l"/>
              </a:tabLst>
            </a:pPr>
            <a:r>
              <a:rPr dirty="0" sz="1750" spc="10" b="1">
                <a:solidFill>
                  <a:srgbClr val="FFFFFF"/>
                </a:solidFill>
                <a:latin typeface="Meiryo UI"/>
                <a:cs typeface="Meiryo UI"/>
              </a:rPr>
              <a:t>☞	</a:t>
            </a:r>
            <a:r>
              <a:rPr dirty="0" sz="1750" b="1">
                <a:solidFill>
                  <a:srgbClr val="FBE6AA"/>
                </a:solidFill>
                <a:latin typeface="Arial"/>
                <a:cs typeface="Arial"/>
              </a:rPr>
              <a:t>https://</a:t>
            </a:r>
            <a:r>
              <a:rPr dirty="0" sz="1750" b="1">
                <a:solidFill>
                  <a:srgbClr val="FBE6AA"/>
                </a:solidFill>
                <a:latin typeface="Arial"/>
                <a:cs typeface="Arial"/>
                <a:hlinkClick r:id="rId8"/>
              </a:rPr>
              <a:t>www.mext.go.jp/a_menu/shotou/zyouhou/detail/mext_00117.html</a:t>
            </a:r>
            <a:endParaRPr sz="1750">
              <a:latin typeface="Arial"/>
              <a:cs typeface="Arial"/>
            </a:endParaRPr>
          </a:p>
        </p:txBody>
      </p:sp>
      <p:pic>
        <p:nvPicPr>
          <p:cNvPr id="64" name="object 64"/>
          <p:cNvPicPr/>
          <p:nvPr/>
        </p:nvPicPr>
        <p:blipFill>
          <a:blip r:embed="rId9" cstate="print"/>
          <a:stretch>
            <a:fillRect/>
          </a:stretch>
        </p:blipFill>
        <p:spPr>
          <a:xfrm>
            <a:off x="219456" y="7129277"/>
            <a:ext cx="10172700" cy="348996"/>
          </a:xfrm>
          <a:prstGeom prst="rect">
            <a:avLst/>
          </a:prstGeom>
        </p:spPr>
      </p:pic>
      <p:sp>
        <p:nvSpPr>
          <p:cNvPr id="65" name="object 65"/>
          <p:cNvSpPr txBox="1"/>
          <p:nvPr/>
        </p:nvSpPr>
        <p:spPr>
          <a:xfrm>
            <a:off x="1282700" y="7147056"/>
            <a:ext cx="8052434" cy="294640"/>
          </a:xfrm>
          <a:prstGeom prst="rect">
            <a:avLst/>
          </a:prstGeom>
        </p:spPr>
        <p:txBody>
          <a:bodyPr wrap="square" lIns="0" tIns="14605" rIns="0" bIns="0" rtlCol="0" vert="horz">
            <a:spAutoFit/>
          </a:bodyPr>
          <a:lstStyle/>
          <a:p>
            <a:pPr marL="12700">
              <a:lnSpc>
                <a:spcPct val="100000"/>
              </a:lnSpc>
              <a:spcBef>
                <a:spcPts val="115"/>
              </a:spcBef>
              <a:tabLst>
                <a:tab pos="385445" algn="l"/>
              </a:tabLst>
            </a:pPr>
            <a:r>
              <a:rPr dirty="0" sz="1750" spc="10" b="1">
                <a:solidFill>
                  <a:srgbClr val="FFFFFF"/>
                </a:solidFill>
                <a:latin typeface="Meiryo UI"/>
                <a:cs typeface="Meiryo UI"/>
              </a:rPr>
              <a:t>☞	</a:t>
            </a:r>
            <a:r>
              <a:rPr dirty="0" u="sng" sz="1750" b="1">
                <a:solidFill>
                  <a:srgbClr val="FBE6AA"/>
                </a:solidFill>
                <a:uFill>
                  <a:solidFill>
                    <a:srgbClr val="FBE6AA"/>
                  </a:solidFill>
                </a:uFill>
                <a:latin typeface="Arial"/>
                <a:cs typeface="Arial"/>
              </a:rPr>
              <a:t>https://</a:t>
            </a:r>
            <a:r>
              <a:rPr dirty="0" u="sng" sz="1750" b="1">
                <a:solidFill>
                  <a:srgbClr val="FBE6AA"/>
                </a:solidFill>
                <a:uFill>
                  <a:solidFill>
                    <a:srgbClr val="FBE6AA"/>
                  </a:solidFill>
                </a:uFill>
                <a:latin typeface="Arial"/>
                <a:cs typeface="Arial"/>
                <a:hlinkClick r:id="rId8"/>
              </a:rPr>
              <a:t>www.mext.go.jp/a_menu/shotou/zyouhou/detail/mext_00117.html</a:t>
            </a:r>
            <a:endParaRPr sz="1750">
              <a:latin typeface="Arial"/>
              <a:cs typeface="Arial"/>
            </a:endParaRPr>
          </a:p>
        </p:txBody>
      </p:sp>
      <p:sp>
        <p:nvSpPr>
          <p:cNvPr id="66" name="object 66"/>
          <p:cNvSpPr txBox="1"/>
          <p:nvPr/>
        </p:nvSpPr>
        <p:spPr>
          <a:xfrm>
            <a:off x="272288" y="645668"/>
            <a:ext cx="9977120" cy="1579880"/>
          </a:xfrm>
          <a:prstGeom prst="rect">
            <a:avLst/>
          </a:prstGeom>
        </p:spPr>
        <p:txBody>
          <a:bodyPr wrap="square" lIns="0" tIns="14604" rIns="0" bIns="0" rtlCol="0" vert="horz">
            <a:spAutoFit/>
          </a:bodyPr>
          <a:lstStyle/>
          <a:p>
            <a:pPr algn="just" marL="83820" marR="79375" indent="175260">
              <a:lnSpc>
                <a:spcPct val="100000"/>
              </a:lnSpc>
              <a:spcBef>
                <a:spcPts val="114"/>
              </a:spcBef>
            </a:pPr>
            <a:r>
              <a:rPr dirty="0" u="heavy" sz="1350" b="1">
                <a:uFill>
                  <a:solidFill>
                    <a:srgbClr val="000000"/>
                  </a:solidFill>
                </a:uFill>
                <a:latin typeface="Yu Gothic"/>
                <a:cs typeface="Yu Gothic"/>
              </a:rPr>
              <a:t>新学習指導要</a:t>
            </a:r>
            <a:r>
              <a:rPr dirty="0" u="heavy" sz="1350" spc="-10" b="1">
                <a:uFill>
                  <a:solidFill>
                    <a:srgbClr val="000000"/>
                  </a:solidFill>
                </a:uFill>
                <a:latin typeface="Yu Gothic"/>
                <a:cs typeface="Yu Gothic"/>
              </a:rPr>
              <a:t>領</a:t>
            </a:r>
            <a:r>
              <a:rPr dirty="0" u="heavy" sz="1350" b="1">
                <a:uFill>
                  <a:solidFill>
                    <a:srgbClr val="000000"/>
                  </a:solidFill>
                </a:uFill>
                <a:latin typeface="Yu Gothic"/>
                <a:cs typeface="Yu Gothic"/>
              </a:rPr>
              <a:t>に</a:t>
            </a:r>
            <a:r>
              <a:rPr dirty="0" u="heavy" sz="1350" spc="-10" b="1">
                <a:uFill>
                  <a:solidFill>
                    <a:srgbClr val="000000"/>
                  </a:solidFill>
                </a:uFill>
                <a:latin typeface="Yu Gothic"/>
                <a:cs typeface="Yu Gothic"/>
              </a:rPr>
              <a:t>お</a:t>
            </a:r>
            <a:r>
              <a:rPr dirty="0" u="heavy" sz="1350" b="1">
                <a:uFill>
                  <a:solidFill>
                    <a:srgbClr val="000000"/>
                  </a:solidFill>
                </a:uFill>
                <a:latin typeface="Yu Gothic"/>
                <a:cs typeface="Yu Gothic"/>
              </a:rPr>
              <a:t>い</a:t>
            </a:r>
            <a:r>
              <a:rPr dirty="0" u="heavy" sz="1350" spc="-10" b="1">
                <a:uFill>
                  <a:solidFill>
                    <a:srgbClr val="000000"/>
                  </a:solidFill>
                </a:uFill>
                <a:latin typeface="Yu Gothic"/>
                <a:cs typeface="Yu Gothic"/>
              </a:rPr>
              <a:t>て</a:t>
            </a:r>
            <a:r>
              <a:rPr dirty="0" u="heavy" sz="1350" b="1">
                <a:uFill>
                  <a:solidFill>
                    <a:srgbClr val="000000"/>
                  </a:solidFill>
                </a:uFill>
                <a:latin typeface="Yu Gothic"/>
                <a:cs typeface="Yu Gothic"/>
              </a:rPr>
              <a:t>は</a:t>
            </a:r>
            <a:r>
              <a:rPr dirty="0" sz="1350" spc="15" b="0">
                <a:latin typeface="Yu Gothic Medium"/>
                <a:cs typeface="Yu Gothic Medium"/>
              </a:rPr>
              <a:t>、</a:t>
            </a:r>
            <a:r>
              <a:rPr dirty="0" u="heavy" sz="1350" b="1">
                <a:uFill>
                  <a:solidFill>
                    <a:srgbClr val="000000"/>
                  </a:solidFill>
                </a:uFill>
                <a:latin typeface="Yu Gothic"/>
                <a:cs typeface="Yu Gothic"/>
              </a:rPr>
              <a:t>初め</a:t>
            </a:r>
            <a:r>
              <a:rPr dirty="0" u="heavy" sz="1350" spc="-10" b="1">
                <a:uFill>
                  <a:solidFill>
                    <a:srgbClr val="000000"/>
                  </a:solidFill>
                </a:uFill>
                <a:latin typeface="Yu Gothic"/>
                <a:cs typeface="Yu Gothic"/>
              </a:rPr>
              <a:t>て</a:t>
            </a:r>
            <a:r>
              <a:rPr dirty="0" u="heavy" sz="1350" b="1">
                <a:uFill>
                  <a:solidFill>
                    <a:srgbClr val="000000"/>
                  </a:solidFill>
                </a:uFill>
                <a:latin typeface="Yu Gothic"/>
                <a:cs typeface="Yu Gothic"/>
              </a:rPr>
              <a:t>「</a:t>
            </a:r>
            <a:r>
              <a:rPr dirty="0" u="heavy" sz="1350" spc="-10" b="1">
                <a:uFill>
                  <a:solidFill>
                    <a:srgbClr val="000000"/>
                  </a:solidFill>
                </a:uFill>
                <a:latin typeface="Yu Gothic"/>
                <a:cs typeface="Yu Gothic"/>
              </a:rPr>
              <a:t>情</a:t>
            </a:r>
            <a:r>
              <a:rPr dirty="0" u="heavy" sz="1350" b="1">
                <a:uFill>
                  <a:solidFill>
                    <a:srgbClr val="000000"/>
                  </a:solidFill>
                </a:uFill>
                <a:latin typeface="Yu Gothic"/>
                <a:cs typeface="Yu Gothic"/>
              </a:rPr>
              <a:t>報</a:t>
            </a:r>
            <a:r>
              <a:rPr dirty="0" u="heavy" sz="1350" spc="-10" b="1">
                <a:uFill>
                  <a:solidFill>
                    <a:srgbClr val="000000"/>
                  </a:solidFill>
                </a:uFill>
                <a:latin typeface="Yu Gothic"/>
                <a:cs typeface="Yu Gothic"/>
              </a:rPr>
              <a:t>活</a:t>
            </a:r>
            <a:r>
              <a:rPr dirty="0" u="heavy" sz="1350" b="1">
                <a:uFill>
                  <a:solidFill>
                    <a:srgbClr val="000000"/>
                  </a:solidFill>
                </a:uFill>
                <a:latin typeface="Yu Gothic"/>
                <a:cs typeface="Yu Gothic"/>
              </a:rPr>
              <a:t>用</a:t>
            </a:r>
            <a:r>
              <a:rPr dirty="0" u="heavy" sz="1350" spc="-10" b="1">
                <a:uFill>
                  <a:solidFill>
                    <a:srgbClr val="000000"/>
                  </a:solidFill>
                </a:uFill>
                <a:latin typeface="Yu Gothic"/>
                <a:cs typeface="Yu Gothic"/>
              </a:rPr>
              <a:t>能</a:t>
            </a:r>
            <a:r>
              <a:rPr dirty="0" u="heavy" sz="1350" b="1">
                <a:uFill>
                  <a:solidFill>
                    <a:srgbClr val="000000"/>
                  </a:solidFill>
                </a:uFill>
                <a:latin typeface="Yu Gothic"/>
                <a:cs typeface="Yu Gothic"/>
              </a:rPr>
              <a:t>力</a:t>
            </a:r>
            <a:r>
              <a:rPr dirty="0" u="heavy" sz="1350" spc="-10" b="1">
                <a:uFill>
                  <a:solidFill>
                    <a:srgbClr val="000000"/>
                  </a:solidFill>
                </a:uFill>
                <a:latin typeface="Yu Gothic"/>
                <a:cs typeface="Yu Gothic"/>
              </a:rPr>
              <a:t>」</a:t>
            </a:r>
            <a:r>
              <a:rPr dirty="0" u="heavy" sz="1350" b="1">
                <a:uFill>
                  <a:solidFill>
                    <a:srgbClr val="000000"/>
                  </a:solidFill>
                </a:uFill>
                <a:latin typeface="Yu Gothic"/>
                <a:cs typeface="Yu Gothic"/>
              </a:rPr>
              <a:t>を</a:t>
            </a:r>
            <a:r>
              <a:rPr dirty="0" u="heavy" sz="1350" spc="-10" b="1">
                <a:uFill>
                  <a:solidFill>
                    <a:srgbClr val="000000"/>
                  </a:solidFill>
                </a:uFill>
                <a:latin typeface="Yu Gothic"/>
                <a:cs typeface="Yu Gothic"/>
              </a:rPr>
              <a:t>学</a:t>
            </a:r>
            <a:r>
              <a:rPr dirty="0" u="heavy" sz="1350" b="1">
                <a:uFill>
                  <a:solidFill>
                    <a:srgbClr val="000000"/>
                  </a:solidFill>
                </a:uFill>
                <a:latin typeface="Yu Gothic"/>
                <a:cs typeface="Yu Gothic"/>
              </a:rPr>
              <a:t>習</a:t>
            </a:r>
            <a:r>
              <a:rPr dirty="0" u="heavy" sz="1350" spc="-10" b="1">
                <a:uFill>
                  <a:solidFill>
                    <a:srgbClr val="000000"/>
                  </a:solidFill>
                </a:uFill>
                <a:latin typeface="Yu Gothic"/>
                <a:cs typeface="Yu Gothic"/>
              </a:rPr>
              <a:t>の</a:t>
            </a:r>
            <a:r>
              <a:rPr dirty="0" u="heavy" sz="1350" b="1">
                <a:uFill>
                  <a:solidFill>
                    <a:srgbClr val="000000"/>
                  </a:solidFill>
                </a:uFill>
                <a:latin typeface="Yu Gothic"/>
                <a:cs typeface="Yu Gothic"/>
              </a:rPr>
              <a:t>基</a:t>
            </a:r>
            <a:r>
              <a:rPr dirty="0" u="heavy" sz="1350" spc="-10" b="1">
                <a:uFill>
                  <a:solidFill>
                    <a:srgbClr val="000000"/>
                  </a:solidFill>
                </a:uFill>
                <a:latin typeface="Yu Gothic"/>
                <a:cs typeface="Yu Gothic"/>
              </a:rPr>
              <a:t>盤</a:t>
            </a:r>
            <a:r>
              <a:rPr dirty="0" u="heavy" sz="1350" b="1">
                <a:uFill>
                  <a:solidFill>
                    <a:srgbClr val="000000"/>
                  </a:solidFill>
                </a:uFill>
                <a:latin typeface="Yu Gothic"/>
                <a:cs typeface="Yu Gothic"/>
              </a:rPr>
              <a:t>と</a:t>
            </a:r>
            <a:r>
              <a:rPr dirty="0" u="heavy" sz="1350" spc="-10" b="1">
                <a:uFill>
                  <a:solidFill>
                    <a:srgbClr val="000000"/>
                  </a:solidFill>
                </a:uFill>
                <a:latin typeface="Yu Gothic"/>
                <a:cs typeface="Yu Gothic"/>
              </a:rPr>
              <a:t>な</a:t>
            </a:r>
            <a:r>
              <a:rPr dirty="0" u="heavy" sz="1350" b="1">
                <a:uFill>
                  <a:solidFill>
                    <a:srgbClr val="000000"/>
                  </a:solidFill>
                </a:uFill>
                <a:latin typeface="Yu Gothic"/>
                <a:cs typeface="Yu Gothic"/>
              </a:rPr>
              <a:t>る</a:t>
            </a:r>
            <a:r>
              <a:rPr dirty="0" u="heavy" sz="1350" spc="-10" b="1">
                <a:uFill>
                  <a:solidFill>
                    <a:srgbClr val="000000"/>
                  </a:solidFill>
                </a:uFill>
                <a:latin typeface="Yu Gothic"/>
                <a:cs typeface="Yu Gothic"/>
              </a:rPr>
              <a:t>資</a:t>
            </a:r>
            <a:r>
              <a:rPr dirty="0" u="heavy" sz="1350" b="1">
                <a:uFill>
                  <a:solidFill>
                    <a:srgbClr val="000000"/>
                  </a:solidFill>
                </a:uFill>
                <a:latin typeface="Yu Gothic"/>
                <a:cs typeface="Yu Gothic"/>
              </a:rPr>
              <a:t>質</a:t>
            </a:r>
            <a:r>
              <a:rPr dirty="0" u="heavy" sz="1350" spc="-10" b="1">
                <a:uFill>
                  <a:solidFill>
                    <a:srgbClr val="000000"/>
                  </a:solidFill>
                </a:uFill>
                <a:latin typeface="Yu Gothic"/>
                <a:cs typeface="Yu Gothic"/>
              </a:rPr>
              <a:t>・</a:t>
            </a:r>
            <a:r>
              <a:rPr dirty="0" u="heavy" sz="1350" b="1">
                <a:uFill>
                  <a:solidFill>
                    <a:srgbClr val="000000"/>
                  </a:solidFill>
                </a:uFill>
                <a:latin typeface="Yu Gothic"/>
                <a:cs typeface="Yu Gothic"/>
              </a:rPr>
              <a:t>能</a:t>
            </a:r>
            <a:r>
              <a:rPr dirty="0" u="heavy" sz="1350" spc="-10" b="1">
                <a:uFill>
                  <a:solidFill>
                    <a:srgbClr val="000000"/>
                  </a:solidFill>
                </a:uFill>
                <a:latin typeface="Yu Gothic"/>
                <a:cs typeface="Yu Gothic"/>
              </a:rPr>
              <a:t>力</a:t>
            </a:r>
            <a:r>
              <a:rPr dirty="0" u="heavy" sz="1350" b="1">
                <a:uFill>
                  <a:solidFill>
                    <a:srgbClr val="000000"/>
                  </a:solidFill>
                </a:uFill>
                <a:latin typeface="Yu Gothic"/>
                <a:cs typeface="Yu Gothic"/>
              </a:rPr>
              <a:t>と</a:t>
            </a:r>
            <a:r>
              <a:rPr dirty="0" u="heavy" sz="1350" spc="-10" b="1">
                <a:uFill>
                  <a:solidFill>
                    <a:srgbClr val="000000"/>
                  </a:solidFill>
                </a:uFill>
                <a:latin typeface="Yu Gothic"/>
                <a:cs typeface="Yu Gothic"/>
              </a:rPr>
              <a:t>位</a:t>
            </a:r>
            <a:r>
              <a:rPr dirty="0" u="heavy" sz="1350" b="1">
                <a:uFill>
                  <a:solidFill>
                    <a:srgbClr val="000000"/>
                  </a:solidFill>
                </a:uFill>
                <a:latin typeface="Yu Gothic"/>
                <a:cs typeface="Yu Gothic"/>
              </a:rPr>
              <a:t>置</a:t>
            </a:r>
            <a:r>
              <a:rPr dirty="0" u="heavy" sz="1350" spc="-10" b="1">
                <a:uFill>
                  <a:solidFill>
                    <a:srgbClr val="000000"/>
                  </a:solidFill>
                </a:uFill>
                <a:latin typeface="Yu Gothic"/>
                <a:cs typeface="Yu Gothic"/>
              </a:rPr>
              <a:t>付</a:t>
            </a:r>
            <a:r>
              <a:rPr dirty="0" u="heavy" sz="1350" b="1">
                <a:uFill>
                  <a:solidFill>
                    <a:srgbClr val="000000"/>
                  </a:solidFill>
                </a:uFill>
                <a:latin typeface="Yu Gothic"/>
                <a:cs typeface="Yu Gothic"/>
              </a:rPr>
              <a:t>け</a:t>
            </a:r>
            <a:r>
              <a:rPr dirty="0" u="heavy" sz="1350" spc="-10" b="1">
                <a:uFill>
                  <a:solidFill>
                    <a:srgbClr val="000000"/>
                  </a:solidFill>
                </a:uFill>
                <a:latin typeface="Yu Gothic"/>
                <a:cs typeface="Yu Gothic"/>
              </a:rPr>
              <a:t>、</a:t>
            </a:r>
            <a:r>
              <a:rPr dirty="0" sz="1350" spc="15" b="0">
                <a:latin typeface="Yu Gothic Medium"/>
                <a:cs typeface="Yu Gothic Medium"/>
              </a:rPr>
              <a:t>教科等横断的に</a:t>
            </a:r>
            <a:r>
              <a:rPr dirty="0" u="heavy" sz="1350" b="1">
                <a:uFill>
                  <a:solidFill>
                    <a:srgbClr val="000000"/>
                  </a:solidFill>
                </a:uFill>
                <a:latin typeface="Yu Gothic"/>
                <a:cs typeface="Yu Gothic"/>
              </a:rPr>
              <a:t>その育成</a:t>
            </a:r>
            <a:r>
              <a:rPr dirty="0" u="heavy" sz="1350" spc="15" b="1">
                <a:uFill>
                  <a:solidFill>
                    <a:srgbClr val="000000"/>
                  </a:solidFill>
                </a:uFill>
                <a:latin typeface="Yu Gothic"/>
                <a:cs typeface="Yu Gothic"/>
              </a:rPr>
              <a:t>を</a:t>
            </a:r>
            <a:r>
              <a:rPr dirty="0" u="heavy" sz="1350" spc="-1285" b="1">
                <a:uFill>
                  <a:solidFill>
                    <a:srgbClr val="000000"/>
                  </a:solidFill>
                </a:uFill>
                <a:latin typeface="Yu Gothic"/>
                <a:cs typeface="Yu Gothic"/>
              </a:rPr>
              <a:t>図 </a:t>
            </a:r>
            <a:r>
              <a:rPr dirty="0" u="heavy" sz="1350" b="1">
                <a:uFill>
                  <a:solidFill>
                    <a:srgbClr val="000000"/>
                  </a:solidFill>
                </a:uFill>
                <a:latin typeface="Yu Gothic"/>
                <a:cs typeface="Yu Gothic"/>
              </a:rPr>
              <a:t>る</a:t>
            </a:r>
            <a:r>
              <a:rPr dirty="0" sz="1350" spc="15" b="0">
                <a:latin typeface="Yu Gothic Medium"/>
                <a:cs typeface="Yu Gothic Medium"/>
              </a:rPr>
              <a:t>とともに、その</a:t>
            </a:r>
            <a:r>
              <a:rPr dirty="0" sz="1350" spc="25" b="0">
                <a:latin typeface="Yu Gothic Medium"/>
                <a:cs typeface="Yu Gothic Medium"/>
              </a:rPr>
              <a:t>育成</a:t>
            </a:r>
            <a:r>
              <a:rPr dirty="0" sz="1350" spc="15" b="0">
                <a:latin typeface="Yu Gothic Medium"/>
                <a:cs typeface="Yu Gothic Medium"/>
              </a:rPr>
              <a:t>の</a:t>
            </a:r>
            <a:r>
              <a:rPr dirty="0" sz="1350" spc="25" b="0">
                <a:latin typeface="Yu Gothic Medium"/>
                <a:cs typeface="Yu Gothic Medium"/>
              </a:rPr>
              <a:t>ため</a:t>
            </a:r>
            <a:r>
              <a:rPr dirty="0" sz="1350" spc="15" b="0">
                <a:latin typeface="Yu Gothic Medium"/>
                <a:cs typeface="Yu Gothic Medium"/>
              </a:rPr>
              <a:t>に</a:t>
            </a:r>
            <a:r>
              <a:rPr dirty="0" u="heavy" sz="1350" b="1">
                <a:uFill>
                  <a:solidFill>
                    <a:srgbClr val="000000"/>
                  </a:solidFill>
                </a:uFill>
                <a:latin typeface="Yu Gothic"/>
                <a:cs typeface="Yu Gothic"/>
              </a:rPr>
              <a:t>必要な</a:t>
            </a:r>
            <a:r>
              <a:rPr dirty="0" u="heavy" sz="1350" spc="-35" b="1">
                <a:uFill>
                  <a:solidFill>
                    <a:srgbClr val="000000"/>
                  </a:solidFill>
                </a:uFill>
                <a:latin typeface="Yu Gothic"/>
                <a:cs typeface="Yu Gothic"/>
              </a:rPr>
              <a:t>ICT</a:t>
            </a:r>
            <a:r>
              <a:rPr dirty="0" u="heavy" sz="1350" b="1">
                <a:uFill>
                  <a:solidFill>
                    <a:srgbClr val="000000"/>
                  </a:solidFill>
                </a:uFill>
                <a:latin typeface="Yu Gothic"/>
                <a:cs typeface="Yu Gothic"/>
              </a:rPr>
              <a:t>環境を整え、そ</a:t>
            </a:r>
            <a:r>
              <a:rPr dirty="0" u="heavy" sz="1350" spc="-10" b="1">
                <a:uFill>
                  <a:solidFill>
                    <a:srgbClr val="000000"/>
                  </a:solidFill>
                </a:uFill>
                <a:latin typeface="Yu Gothic"/>
                <a:cs typeface="Yu Gothic"/>
              </a:rPr>
              <a:t>れ</a:t>
            </a:r>
            <a:r>
              <a:rPr dirty="0" u="heavy" sz="1350" b="1">
                <a:uFill>
                  <a:solidFill>
                    <a:srgbClr val="000000"/>
                  </a:solidFill>
                </a:uFill>
                <a:latin typeface="Yu Gothic"/>
                <a:cs typeface="Yu Gothic"/>
              </a:rPr>
              <a:t>ら</a:t>
            </a:r>
            <a:r>
              <a:rPr dirty="0" u="heavy" sz="1350" spc="-10" b="1">
                <a:uFill>
                  <a:solidFill>
                    <a:srgbClr val="000000"/>
                  </a:solidFill>
                </a:uFill>
                <a:latin typeface="Yu Gothic"/>
                <a:cs typeface="Yu Gothic"/>
              </a:rPr>
              <a:t>を</a:t>
            </a:r>
            <a:r>
              <a:rPr dirty="0" u="heavy" sz="1350" b="1">
                <a:uFill>
                  <a:solidFill>
                    <a:srgbClr val="000000"/>
                  </a:solidFill>
                </a:uFill>
                <a:latin typeface="Yu Gothic"/>
                <a:cs typeface="Yu Gothic"/>
              </a:rPr>
              <a:t>適</a:t>
            </a:r>
            <a:r>
              <a:rPr dirty="0" u="heavy" sz="1350" spc="-10" b="1">
                <a:uFill>
                  <a:solidFill>
                    <a:srgbClr val="000000"/>
                  </a:solidFill>
                </a:uFill>
                <a:latin typeface="Yu Gothic"/>
                <a:cs typeface="Yu Gothic"/>
              </a:rPr>
              <a:t>切</a:t>
            </a:r>
            <a:r>
              <a:rPr dirty="0" u="heavy" sz="1350" b="1">
                <a:uFill>
                  <a:solidFill>
                    <a:srgbClr val="000000"/>
                  </a:solidFill>
                </a:uFill>
                <a:latin typeface="Yu Gothic"/>
                <a:cs typeface="Yu Gothic"/>
              </a:rPr>
              <a:t>に</a:t>
            </a:r>
            <a:r>
              <a:rPr dirty="0" u="heavy" sz="1350" spc="-10" b="1">
                <a:uFill>
                  <a:solidFill>
                    <a:srgbClr val="000000"/>
                  </a:solidFill>
                </a:uFill>
                <a:latin typeface="Yu Gothic"/>
                <a:cs typeface="Yu Gothic"/>
              </a:rPr>
              <a:t>活</a:t>
            </a:r>
            <a:r>
              <a:rPr dirty="0" u="heavy" sz="1350" b="1">
                <a:uFill>
                  <a:solidFill>
                    <a:srgbClr val="000000"/>
                  </a:solidFill>
                </a:uFill>
                <a:latin typeface="Yu Gothic"/>
                <a:cs typeface="Yu Gothic"/>
              </a:rPr>
              <a:t>用</a:t>
            </a:r>
            <a:r>
              <a:rPr dirty="0" u="heavy" sz="1350" spc="-10" b="1">
                <a:uFill>
                  <a:solidFill>
                    <a:srgbClr val="000000"/>
                  </a:solidFill>
                </a:uFill>
                <a:latin typeface="Yu Gothic"/>
                <a:cs typeface="Yu Gothic"/>
              </a:rPr>
              <a:t>し</a:t>
            </a:r>
            <a:r>
              <a:rPr dirty="0" u="heavy" sz="1350" b="1">
                <a:uFill>
                  <a:solidFill>
                    <a:srgbClr val="000000"/>
                  </a:solidFill>
                </a:uFill>
                <a:latin typeface="Yu Gothic"/>
                <a:cs typeface="Yu Gothic"/>
              </a:rPr>
              <a:t>た</a:t>
            </a:r>
            <a:r>
              <a:rPr dirty="0" u="heavy" sz="1350" spc="-10" b="1">
                <a:uFill>
                  <a:solidFill>
                    <a:srgbClr val="000000"/>
                  </a:solidFill>
                </a:uFill>
                <a:latin typeface="Yu Gothic"/>
                <a:cs typeface="Yu Gothic"/>
              </a:rPr>
              <a:t>学</a:t>
            </a:r>
            <a:r>
              <a:rPr dirty="0" u="heavy" sz="1350" b="1">
                <a:uFill>
                  <a:solidFill>
                    <a:srgbClr val="000000"/>
                  </a:solidFill>
                </a:uFill>
                <a:latin typeface="Yu Gothic"/>
                <a:cs typeface="Yu Gothic"/>
              </a:rPr>
              <a:t>習</a:t>
            </a:r>
            <a:r>
              <a:rPr dirty="0" u="heavy" sz="1350" spc="-10" b="1">
                <a:uFill>
                  <a:solidFill>
                    <a:srgbClr val="000000"/>
                  </a:solidFill>
                </a:uFill>
                <a:latin typeface="Yu Gothic"/>
                <a:cs typeface="Yu Gothic"/>
              </a:rPr>
              <a:t>活</a:t>
            </a:r>
            <a:r>
              <a:rPr dirty="0" u="heavy" sz="1350" b="1">
                <a:uFill>
                  <a:solidFill>
                    <a:srgbClr val="000000"/>
                  </a:solidFill>
                </a:uFill>
                <a:latin typeface="Yu Gothic"/>
                <a:cs typeface="Yu Gothic"/>
              </a:rPr>
              <a:t>動</a:t>
            </a:r>
            <a:r>
              <a:rPr dirty="0" u="heavy" sz="1350" spc="-10" b="1">
                <a:uFill>
                  <a:solidFill>
                    <a:srgbClr val="000000"/>
                  </a:solidFill>
                </a:uFill>
                <a:latin typeface="Yu Gothic"/>
                <a:cs typeface="Yu Gothic"/>
              </a:rPr>
              <a:t>の</a:t>
            </a:r>
            <a:r>
              <a:rPr dirty="0" u="heavy" sz="1350" b="1">
                <a:uFill>
                  <a:solidFill>
                    <a:srgbClr val="000000"/>
                  </a:solidFill>
                </a:uFill>
                <a:latin typeface="Yu Gothic"/>
                <a:cs typeface="Yu Gothic"/>
              </a:rPr>
              <a:t>充</a:t>
            </a:r>
            <a:r>
              <a:rPr dirty="0" u="heavy" sz="1350" spc="-10" b="1">
                <a:uFill>
                  <a:solidFill>
                    <a:srgbClr val="000000"/>
                  </a:solidFill>
                </a:uFill>
                <a:latin typeface="Yu Gothic"/>
                <a:cs typeface="Yu Gothic"/>
              </a:rPr>
              <a:t>実</a:t>
            </a:r>
            <a:r>
              <a:rPr dirty="0" u="heavy" sz="1350" b="1">
                <a:uFill>
                  <a:solidFill>
                    <a:srgbClr val="000000"/>
                  </a:solidFill>
                </a:uFill>
                <a:latin typeface="Yu Gothic"/>
                <a:cs typeface="Yu Gothic"/>
              </a:rPr>
              <a:t>を</a:t>
            </a:r>
            <a:r>
              <a:rPr dirty="0" u="heavy" sz="1350" spc="-10" b="1">
                <a:uFill>
                  <a:solidFill>
                    <a:srgbClr val="000000"/>
                  </a:solidFill>
                </a:uFill>
                <a:latin typeface="Yu Gothic"/>
                <a:cs typeface="Yu Gothic"/>
              </a:rPr>
              <a:t>図</a:t>
            </a:r>
            <a:r>
              <a:rPr dirty="0" u="heavy" sz="1350" b="1">
                <a:uFill>
                  <a:solidFill>
                    <a:srgbClr val="000000"/>
                  </a:solidFill>
                </a:uFill>
                <a:latin typeface="Yu Gothic"/>
                <a:cs typeface="Yu Gothic"/>
              </a:rPr>
              <a:t>る</a:t>
            </a:r>
            <a:r>
              <a:rPr dirty="0" sz="1350" spc="15" b="0">
                <a:latin typeface="Yu Gothic Medium"/>
                <a:cs typeface="Yu Gothic Medium"/>
              </a:rPr>
              <a:t>こととしており、</a:t>
            </a:r>
            <a:r>
              <a:rPr dirty="0" u="heavy" sz="1350" b="1">
                <a:uFill>
                  <a:solidFill>
                    <a:srgbClr val="000000"/>
                  </a:solidFill>
                </a:uFill>
                <a:latin typeface="Yu Gothic"/>
                <a:cs typeface="Yu Gothic"/>
              </a:rPr>
              <a:t>情</a:t>
            </a:r>
            <a:r>
              <a:rPr dirty="0" u="heavy" sz="1350" spc="15" b="1">
                <a:uFill>
                  <a:solidFill>
                    <a:srgbClr val="000000"/>
                  </a:solidFill>
                </a:uFill>
                <a:latin typeface="Yu Gothic"/>
                <a:cs typeface="Yu Gothic"/>
              </a:rPr>
              <a:t>報</a:t>
            </a:r>
            <a:r>
              <a:rPr dirty="0" u="heavy" sz="1350" b="1">
                <a:uFill>
                  <a:solidFill>
                    <a:srgbClr val="000000"/>
                  </a:solidFill>
                </a:uFill>
                <a:latin typeface="Yu Gothic"/>
                <a:cs typeface="Yu Gothic"/>
              </a:rPr>
              <a:t>教 育や教科等の</a:t>
            </a:r>
            <a:r>
              <a:rPr dirty="0" u="heavy" sz="1350" spc="-10" b="1">
                <a:uFill>
                  <a:solidFill>
                    <a:srgbClr val="000000"/>
                  </a:solidFill>
                </a:uFill>
                <a:latin typeface="Yu Gothic"/>
                <a:cs typeface="Yu Gothic"/>
              </a:rPr>
              <a:t>指</a:t>
            </a:r>
            <a:r>
              <a:rPr dirty="0" u="heavy" sz="1350" b="1">
                <a:uFill>
                  <a:solidFill>
                    <a:srgbClr val="000000"/>
                  </a:solidFill>
                </a:uFill>
                <a:latin typeface="Yu Gothic"/>
                <a:cs typeface="Yu Gothic"/>
              </a:rPr>
              <a:t>導</a:t>
            </a:r>
            <a:r>
              <a:rPr dirty="0" u="heavy" sz="1350" spc="-10" b="1">
                <a:uFill>
                  <a:solidFill>
                    <a:srgbClr val="000000"/>
                  </a:solidFill>
                </a:uFill>
                <a:latin typeface="Yu Gothic"/>
                <a:cs typeface="Yu Gothic"/>
              </a:rPr>
              <a:t>に</a:t>
            </a:r>
            <a:r>
              <a:rPr dirty="0" u="heavy" sz="1350" b="1">
                <a:uFill>
                  <a:solidFill>
                    <a:srgbClr val="000000"/>
                  </a:solidFill>
                </a:uFill>
                <a:latin typeface="Yu Gothic"/>
                <a:cs typeface="Yu Gothic"/>
              </a:rPr>
              <a:t>お</a:t>
            </a:r>
            <a:r>
              <a:rPr dirty="0" u="heavy" sz="1350" spc="-10" b="1">
                <a:uFill>
                  <a:solidFill>
                    <a:srgbClr val="000000"/>
                  </a:solidFill>
                </a:uFill>
                <a:latin typeface="Yu Gothic"/>
                <a:cs typeface="Yu Gothic"/>
              </a:rPr>
              <a:t>け</a:t>
            </a:r>
            <a:r>
              <a:rPr dirty="0" u="heavy" sz="1350" b="1">
                <a:uFill>
                  <a:solidFill>
                    <a:srgbClr val="000000"/>
                  </a:solidFill>
                </a:uFill>
                <a:latin typeface="Yu Gothic"/>
                <a:cs typeface="Yu Gothic"/>
              </a:rPr>
              <a:t>る</a:t>
            </a:r>
            <a:r>
              <a:rPr dirty="0" u="heavy" sz="1350" spc="-50" b="1">
                <a:uFill>
                  <a:solidFill>
                    <a:srgbClr val="000000"/>
                  </a:solidFill>
                </a:uFill>
                <a:latin typeface="Yu Gothic"/>
                <a:cs typeface="Yu Gothic"/>
              </a:rPr>
              <a:t>ICT</a:t>
            </a:r>
            <a:r>
              <a:rPr dirty="0" u="heavy" sz="1350" spc="-10" b="1">
                <a:uFill>
                  <a:solidFill>
                    <a:srgbClr val="000000"/>
                  </a:solidFill>
                </a:uFill>
                <a:latin typeface="Yu Gothic"/>
                <a:cs typeface="Yu Gothic"/>
              </a:rPr>
              <a:t>活</a:t>
            </a:r>
            <a:r>
              <a:rPr dirty="0" u="heavy" sz="1350" b="1">
                <a:uFill>
                  <a:solidFill>
                    <a:srgbClr val="000000"/>
                  </a:solidFill>
                </a:uFill>
                <a:latin typeface="Yu Gothic"/>
                <a:cs typeface="Yu Gothic"/>
              </a:rPr>
              <a:t>用</a:t>
            </a:r>
            <a:r>
              <a:rPr dirty="0" u="heavy" sz="1350" spc="-10" b="1">
                <a:uFill>
                  <a:solidFill>
                    <a:srgbClr val="000000"/>
                  </a:solidFill>
                </a:uFill>
                <a:latin typeface="Yu Gothic"/>
                <a:cs typeface="Yu Gothic"/>
              </a:rPr>
              <a:t>な</a:t>
            </a:r>
            <a:r>
              <a:rPr dirty="0" u="heavy" sz="1350" b="1">
                <a:uFill>
                  <a:solidFill>
                    <a:srgbClr val="000000"/>
                  </a:solidFill>
                </a:uFill>
                <a:latin typeface="Yu Gothic"/>
                <a:cs typeface="Yu Gothic"/>
              </a:rPr>
              <a:t>ど</a:t>
            </a:r>
            <a:r>
              <a:rPr dirty="0" u="heavy" sz="1350" spc="-10" b="1">
                <a:uFill>
                  <a:solidFill>
                    <a:srgbClr val="000000"/>
                  </a:solidFill>
                </a:uFill>
                <a:latin typeface="Yu Gothic"/>
                <a:cs typeface="Yu Gothic"/>
              </a:rPr>
              <a:t>、</a:t>
            </a:r>
            <a:r>
              <a:rPr dirty="0" u="heavy" sz="1350" b="1">
                <a:uFill>
                  <a:solidFill>
                    <a:srgbClr val="000000"/>
                  </a:solidFill>
                </a:uFill>
                <a:latin typeface="Yu Gothic"/>
                <a:cs typeface="Yu Gothic"/>
              </a:rPr>
              <a:t>教</a:t>
            </a:r>
            <a:r>
              <a:rPr dirty="0" u="heavy" sz="1350" spc="-10" b="1">
                <a:uFill>
                  <a:solidFill>
                    <a:srgbClr val="000000"/>
                  </a:solidFill>
                </a:uFill>
                <a:latin typeface="Yu Gothic"/>
                <a:cs typeface="Yu Gothic"/>
              </a:rPr>
              <a:t>育</a:t>
            </a:r>
            <a:r>
              <a:rPr dirty="0" u="heavy" sz="1350" b="1">
                <a:uFill>
                  <a:solidFill>
                    <a:srgbClr val="000000"/>
                  </a:solidFill>
                </a:uFill>
                <a:latin typeface="Yu Gothic"/>
                <a:cs typeface="Yu Gothic"/>
              </a:rPr>
              <a:t>の</a:t>
            </a:r>
            <a:r>
              <a:rPr dirty="0" u="heavy" sz="1350" spc="-10" b="1">
                <a:uFill>
                  <a:solidFill>
                    <a:srgbClr val="000000"/>
                  </a:solidFill>
                </a:uFill>
                <a:latin typeface="Yu Gothic"/>
                <a:cs typeface="Yu Gothic"/>
              </a:rPr>
              <a:t>情</a:t>
            </a:r>
            <a:r>
              <a:rPr dirty="0" u="heavy" sz="1350" b="1">
                <a:uFill>
                  <a:solidFill>
                    <a:srgbClr val="000000"/>
                  </a:solidFill>
                </a:uFill>
                <a:latin typeface="Yu Gothic"/>
                <a:cs typeface="Yu Gothic"/>
              </a:rPr>
              <a:t>報</a:t>
            </a:r>
            <a:r>
              <a:rPr dirty="0" u="heavy" sz="1350" spc="-10" b="1">
                <a:uFill>
                  <a:solidFill>
                    <a:srgbClr val="000000"/>
                  </a:solidFill>
                </a:uFill>
                <a:latin typeface="Yu Gothic"/>
                <a:cs typeface="Yu Gothic"/>
              </a:rPr>
              <a:t>化</a:t>
            </a:r>
            <a:r>
              <a:rPr dirty="0" u="heavy" sz="1350" b="1">
                <a:uFill>
                  <a:solidFill>
                    <a:srgbClr val="000000"/>
                  </a:solidFill>
                </a:uFill>
                <a:latin typeface="Yu Gothic"/>
                <a:cs typeface="Yu Gothic"/>
              </a:rPr>
              <a:t>に</a:t>
            </a:r>
            <a:r>
              <a:rPr dirty="0" u="heavy" sz="1350" spc="-10" b="1">
                <a:uFill>
                  <a:solidFill>
                    <a:srgbClr val="000000"/>
                  </a:solidFill>
                </a:uFill>
                <a:latin typeface="Yu Gothic"/>
                <a:cs typeface="Yu Gothic"/>
              </a:rPr>
              <a:t>関</a:t>
            </a:r>
            <a:r>
              <a:rPr dirty="0" u="heavy" sz="1350" b="1">
                <a:uFill>
                  <a:solidFill>
                    <a:srgbClr val="000000"/>
                  </a:solidFill>
                </a:uFill>
                <a:latin typeface="Yu Gothic"/>
                <a:cs typeface="Yu Gothic"/>
              </a:rPr>
              <a:t>わ</a:t>
            </a:r>
            <a:r>
              <a:rPr dirty="0" u="heavy" sz="1350" spc="-10" b="1">
                <a:uFill>
                  <a:solidFill>
                    <a:srgbClr val="000000"/>
                  </a:solidFill>
                </a:uFill>
                <a:latin typeface="Yu Gothic"/>
                <a:cs typeface="Yu Gothic"/>
              </a:rPr>
              <a:t>る</a:t>
            </a:r>
            <a:r>
              <a:rPr dirty="0" u="heavy" sz="1350" b="1">
                <a:uFill>
                  <a:solidFill>
                    <a:srgbClr val="000000"/>
                  </a:solidFill>
                </a:uFill>
                <a:latin typeface="Yu Gothic"/>
                <a:cs typeface="Yu Gothic"/>
              </a:rPr>
              <a:t>内</a:t>
            </a:r>
            <a:r>
              <a:rPr dirty="0" u="heavy" sz="1350" spc="-10" b="1">
                <a:uFill>
                  <a:solidFill>
                    <a:srgbClr val="000000"/>
                  </a:solidFill>
                </a:uFill>
                <a:latin typeface="Yu Gothic"/>
                <a:cs typeface="Yu Gothic"/>
              </a:rPr>
              <a:t>容</a:t>
            </a:r>
            <a:r>
              <a:rPr dirty="0" u="heavy" sz="1350" b="1">
                <a:uFill>
                  <a:solidFill>
                    <a:srgbClr val="000000"/>
                  </a:solidFill>
                </a:uFill>
                <a:latin typeface="Yu Gothic"/>
                <a:cs typeface="Yu Gothic"/>
              </a:rPr>
              <a:t>の</a:t>
            </a:r>
            <a:r>
              <a:rPr dirty="0" u="heavy" sz="1350" spc="-10" b="1">
                <a:uFill>
                  <a:solidFill>
                    <a:srgbClr val="000000"/>
                  </a:solidFill>
                </a:uFill>
                <a:latin typeface="Yu Gothic"/>
                <a:cs typeface="Yu Gothic"/>
              </a:rPr>
              <a:t>一</a:t>
            </a:r>
            <a:r>
              <a:rPr dirty="0" u="heavy" sz="1350" b="1">
                <a:uFill>
                  <a:solidFill>
                    <a:srgbClr val="000000"/>
                  </a:solidFill>
                </a:uFill>
                <a:latin typeface="Yu Gothic"/>
                <a:cs typeface="Yu Gothic"/>
              </a:rPr>
              <a:t>層</a:t>
            </a:r>
            <a:r>
              <a:rPr dirty="0" u="heavy" sz="1350" spc="-10" b="1">
                <a:uFill>
                  <a:solidFill>
                    <a:srgbClr val="000000"/>
                  </a:solidFill>
                </a:uFill>
                <a:latin typeface="Yu Gothic"/>
                <a:cs typeface="Yu Gothic"/>
              </a:rPr>
              <a:t>の</a:t>
            </a:r>
            <a:r>
              <a:rPr dirty="0" u="heavy" sz="1350" b="1">
                <a:uFill>
                  <a:solidFill>
                    <a:srgbClr val="000000"/>
                  </a:solidFill>
                </a:uFill>
                <a:latin typeface="Yu Gothic"/>
                <a:cs typeface="Yu Gothic"/>
              </a:rPr>
              <a:t>充</a:t>
            </a:r>
            <a:r>
              <a:rPr dirty="0" u="heavy" sz="1350" spc="-10" b="1">
                <a:uFill>
                  <a:solidFill>
                    <a:srgbClr val="000000"/>
                  </a:solidFill>
                </a:uFill>
                <a:latin typeface="Yu Gothic"/>
                <a:cs typeface="Yu Gothic"/>
              </a:rPr>
              <a:t>実</a:t>
            </a:r>
            <a:r>
              <a:rPr dirty="0" sz="1350" spc="15" b="0">
                <a:latin typeface="Yu Gothic Medium"/>
                <a:cs typeface="Yu Gothic Medium"/>
              </a:rPr>
              <a:t>が図られた。</a:t>
            </a:r>
            <a:endParaRPr sz="1350">
              <a:latin typeface="Yu Gothic Medium"/>
              <a:cs typeface="Yu Gothic Medium"/>
            </a:endParaRPr>
          </a:p>
          <a:p>
            <a:pPr>
              <a:lnSpc>
                <a:spcPct val="100000"/>
              </a:lnSpc>
              <a:spcBef>
                <a:spcPts val="70"/>
              </a:spcBef>
            </a:pPr>
            <a:endParaRPr sz="1450">
              <a:latin typeface="Yu Gothic Medium"/>
              <a:cs typeface="Yu Gothic Medium"/>
            </a:endParaRPr>
          </a:p>
          <a:p>
            <a:pPr marL="12700">
              <a:lnSpc>
                <a:spcPct val="100000"/>
              </a:lnSpc>
            </a:pPr>
            <a:r>
              <a:rPr dirty="0" sz="1350" b="1">
                <a:latin typeface="Yu Gothic"/>
                <a:cs typeface="Yu Gothic"/>
              </a:rPr>
              <a:t>新学習指導要領</a:t>
            </a:r>
            <a:r>
              <a:rPr dirty="0" sz="1350" spc="-10" b="1">
                <a:latin typeface="Yu Gothic"/>
                <a:cs typeface="Yu Gothic"/>
              </a:rPr>
              <a:t>の</a:t>
            </a:r>
            <a:r>
              <a:rPr dirty="0" sz="1350" b="1">
                <a:latin typeface="Yu Gothic"/>
                <a:cs typeface="Yu Gothic"/>
              </a:rPr>
              <a:t>下</a:t>
            </a:r>
            <a:r>
              <a:rPr dirty="0" sz="1350" spc="-10" b="1">
                <a:latin typeface="Yu Gothic"/>
                <a:cs typeface="Yu Gothic"/>
              </a:rPr>
              <a:t>で</a:t>
            </a:r>
            <a:r>
              <a:rPr dirty="0" u="heavy" sz="1350" b="1">
                <a:solidFill>
                  <a:srgbClr val="FF0000"/>
                </a:solidFill>
                <a:uFill>
                  <a:solidFill>
                    <a:srgbClr val="FF0000"/>
                  </a:solidFill>
                </a:uFill>
                <a:latin typeface="Yu Gothic"/>
                <a:cs typeface="Yu Gothic"/>
              </a:rPr>
              <a:t>教</a:t>
            </a:r>
            <a:r>
              <a:rPr dirty="0" u="heavy" sz="1350" spc="-10" b="1">
                <a:solidFill>
                  <a:srgbClr val="FF0000"/>
                </a:solidFill>
                <a:uFill>
                  <a:solidFill>
                    <a:srgbClr val="FF0000"/>
                  </a:solidFill>
                </a:uFill>
                <a:latin typeface="Yu Gothic"/>
                <a:cs typeface="Yu Gothic"/>
              </a:rPr>
              <a:t>育</a:t>
            </a:r>
            <a:r>
              <a:rPr dirty="0" u="heavy" sz="1350" b="1">
                <a:solidFill>
                  <a:srgbClr val="FF0000"/>
                </a:solidFill>
                <a:uFill>
                  <a:solidFill>
                    <a:srgbClr val="FF0000"/>
                  </a:solidFill>
                </a:uFill>
                <a:latin typeface="Yu Gothic"/>
                <a:cs typeface="Yu Gothic"/>
              </a:rPr>
              <a:t>の</a:t>
            </a:r>
            <a:r>
              <a:rPr dirty="0" u="heavy" sz="1350" spc="-10" b="1">
                <a:solidFill>
                  <a:srgbClr val="FF0000"/>
                </a:solidFill>
                <a:uFill>
                  <a:solidFill>
                    <a:srgbClr val="FF0000"/>
                  </a:solidFill>
                </a:uFill>
                <a:latin typeface="Yu Gothic"/>
                <a:cs typeface="Yu Gothic"/>
              </a:rPr>
              <a:t>情</a:t>
            </a:r>
            <a:r>
              <a:rPr dirty="0" u="heavy" sz="1350" b="1">
                <a:solidFill>
                  <a:srgbClr val="FF0000"/>
                </a:solidFill>
                <a:uFill>
                  <a:solidFill>
                    <a:srgbClr val="FF0000"/>
                  </a:solidFill>
                </a:uFill>
                <a:latin typeface="Yu Gothic"/>
                <a:cs typeface="Yu Gothic"/>
              </a:rPr>
              <a:t>報</a:t>
            </a:r>
            <a:r>
              <a:rPr dirty="0" u="heavy" sz="1350" spc="-10" b="1">
                <a:solidFill>
                  <a:srgbClr val="FF0000"/>
                </a:solidFill>
                <a:uFill>
                  <a:solidFill>
                    <a:srgbClr val="FF0000"/>
                  </a:solidFill>
                </a:uFill>
                <a:latin typeface="Yu Gothic"/>
                <a:cs typeface="Yu Gothic"/>
              </a:rPr>
              <a:t>化</a:t>
            </a:r>
            <a:r>
              <a:rPr dirty="0" u="heavy" sz="1350" b="1">
                <a:solidFill>
                  <a:srgbClr val="FF0000"/>
                </a:solidFill>
                <a:uFill>
                  <a:solidFill>
                    <a:srgbClr val="FF0000"/>
                  </a:solidFill>
                </a:uFill>
                <a:latin typeface="Yu Gothic"/>
                <a:cs typeface="Yu Gothic"/>
              </a:rPr>
              <a:t>が</a:t>
            </a:r>
            <a:r>
              <a:rPr dirty="0" u="heavy" sz="1350" spc="-10" b="1">
                <a:solidFill>
                  <a:srgbClr val="FF0000"/>
                </a:solidFill>
                <a:uFill>
                  <a:solidFill>
                    <a:srgbClr val="FF0000"/>
                  </a:solidFill>
                </a:uFill>
                <a:latin typeface="Yu Gothic"/>
                <a:cs typeface="Yu Gothic"/>
              </a:rPr>
              <a:t>一</a:t>
            </a:r>
            <a:r>
              <a:rPr dirty="0" u="heavy" sz="1350" b="1">
                <a:solidFill>
                  <a:srgbClr val="FF0000"/>
                </a:solidFill>
                <a:uFill>
                  <a:solidFill>
                    <a:srgbClr val="FF0000"/>
                  </a:solidFill>
                </a:uFill>
                <a:latin typeface="Yu Gothic"/>
                <a:cs typeface="Yu Gothic"/>
              </a:rPr>
              <a:t>層</a:t>
            </a:r>
            <a:r>
              <a:rPr dirty="0" u="heavy" sz="1350" spc="-10" b="1">
                <a:solidFill>
                  <a:srgbClr val="FF0000"/>
                </a:solidFill>
                <a:uFill>
                  <a:solidFill>
                    <a:srgbClr val="FF0000"/>
                  </a:solidFill>
                </a:uFill>
                <a:latin typeface="Yu Gothic"/>
                <a:cs typeface="Yu Gothic"/>
              </a:rPr>
              <a:t>進</a:t>
            </a:r>
            <a:r>
              <a:rPr dirty="0" u="heavy" sz="1350" b="1">
                <a:solidFill>
                  <a:srgbClr val="FF0000"/>
                </a:solidFill>
                <a:uFill>
                  <a:solidFill>
                    <a:srgbClr val="FF0000"/>
                  </a:solidFill>
                </a:uFill>
                <a:latin typeface="Yu Gothic"/>
                <a:cs typeface="Yu Gothic"/>
              </a:rPr>
              <a:t>展</a:t>
            </a:r>
            <a:r>
              <a:rPr dirty="0" u="heavy" sz="1350" spc="-10" b="1">
                <a:solidFill>
                  <a:srgbClr val="FF0000"/>
                </a:solidFill>
                <a:uFill>
                  <a:solidFill>
                    <a:srgbClr val="FF0000"/>
                  </a:solidFill>
                </a:uFill>
                <a:latin typeface="Yu Gothic"/>
                <a:cs typeface="Yu Gothic"/>
              </a:rPr>
              <a:t>す</a:t>
            </a:r>
            <a:r>
              <a:rPr dirty="0" u="heavy" sz="1350" b="1">
                <a:solidFill>
                  <a:srgbClr val="FF0000"/>
                </a:solidFill>
                <a:uFill>
                  <a:solidFill>
                    <a:srgbClr val="FF0000"/>
                  </a:solidFill>
                </a:uFill>
                <a:latin typeface="Yu Gothic"/>
                <a:cs typeface="Yu Gothic"/>
              </a:rPr>
              <a:t>る</a:t>
            </a:r>
            <a:r>
              <a:rPr dirty="0" u="heavy" sz="1350" spc="-10" b="1">
                <a:solidFill>
                  <a:srgbClr val="FF0000"/>
                </a:solidFill>
                <a:uFill>
                  <a:solidFill>
                    <a:srgbClr val="FF0000"/>
                  </a:solidFill>
                </a:uFill>
                <a:latin typeface="Yu Gothic"/>
                <a:cs typeface="Yu Gothic"/>
              </a:rPr>
              <a:t>よ</a:t>
            </a:r>
            <a:r>
              <a:rPr dirty="0" u="heavy" sz="1350" b="1">
                <a:solidFill>
                  <a:srgbClr val="FF0000"/>
                </a:solidFill>
                <a:uFill>
                  <a:solidFill>
                    <a:srgbClr val="FF0000"/>
                  </a:solidFill>
                </a:uFill>
                <a:latin typeface="Yu Gothic"/>
                <a:cs typeface="Yu Gothic"/>
              </a:rPr>
              <a:t>う</a:t>
            </a:r>
            <a:r>
              <a:rPr dirty="0" u="heavy" sz="1350" spc="-10" b="1">
                <a:solidFill>
                  <a:srgbClr val="FF0000"/>
                </a:solidFill>
                <a:uFill>
                  <a:solidFill>
                    <a:srgbClr val="FF0000"/>
                  </a:solidFill>
                </a:uFill>
                <a:latin typeface="Yu Gothic"/>
                <a:cs typeface="Yu Gothic"/>
              </a:rPr>
              <a:t>、</a:t>
            </a:r>
            <a:r>
              <a:rPr dirty="0" u="heavy" sz="1350" b="1">
                <a:solidFill>
                  <a:srgbClr val="FF0000"/>
                </a:solidFill>
                <a:uFill>
                  <a:solidFill>
                    <a:srgbClr val="FF0000"/>
                  </a:solidFill>
                </a:uFill>
                <a:latin typeface="Yu Gothic"/>
                <a:cs typeface="Yu Gothic"/>
              </a:rPr>
              <a:t>学</a:t>
            </a:r>
            <a:r>
              <a:rPr dirty="0" u="heavy" sz="1350" spc="-10" b="1">
                <a:solidFill>
                  <a:srgbClr val="FF0000"/>
                </a:solidFill>
                <a:uFill>
                  <a:solidFill>
                    <a:srgbClr val="FF0000"/>
                  </a:solidFill>
                </a:uFill>
                <a:latin typeface="Yu Gothic"/>
                <a:cs typeface="Yu Gothic"/>
              </a:rPr>
              <a:t>校</a:t>
            </a:r>
            <a:r>
              <a:rPr dirty="0" u="heavy" sz="1350" b="1">
                <a:solidFill>
                  <a:srgbClr val="FF0000"/>
                </a:solidFill>
                <a:uFill>
                  <a:solidFill>
                    <a:srgbClr val="FF0000"/>
                  </a:solidFill>
                </a:uFill>
                <a:latin typeface="Yu Gothic"/>
                <a:cs typeface="Yu Gothic"/>
              </a:rPr>
              <a:t>・</a:t>
            </a:r>
            <a:r>
              <a:rPr dirty="0" u="heavy" sz="1350" spc="-10" b="1">
                <a:solidFill>
                  <a:srgbClr val="FF0000"/>
                </a:solidFill>
                <a:uFill>
                  <a:solidFill>
                    <a:srgbClr val="FF0000"/>
                  </a:solidFill>
                </a:uFill>
                <a:latin typeface="Yu Gothic"/>
                <a:cs typeface="Yu Gothic"/>
              </a:rPr>
              <a:t>教</a:t>
            </a:r>
            <a:r>
              <a:rPr dirty="0" u="heavy" sz="1350" b="1">
                <a:solidFill>
                  <a:srgbClr val="FF0000"/>
                </a:solidFill>
                <a:uFill>
                  <a:solidFill>
                    <a:srgbClr val="FF0000"/>
                  </a:solidFill>
                </a:uFill>
                <a:latin typeface="Yu Gothic"/>
                <a:cs typeface="Yu Gothic"/>
              </a:rPr>
              <a:t>育</a:t>
            </a:r>
            <a:r>
              <a:rPr dirty="0" u="heavy" sz="1350" spc="-10" b="1">
                <a:solidFill>
                  <a:srgbClr val="FF0000"/>
                </a:solidFill>
                <a:uFill>
                  <a:solidFill>
                    <a:srgbClr val="FF0000"/>
                  </a:solidFill>
                </a:uFill>
                <a:latin typeface="Yu Gothic"/>
                <a:cs typeface="Yu Gothic"/>
              </a:rPr>
              <a:t>委</a:t>
            </a:r>
            <a:r>
              <a:rPr dirty="0" u="heavy" sz="1350" b="1">
                <a:solidFill>
                  <a:srgbClr val="FF0000"/>
                </a:solidFill>
                <a:uFill>
                  <a:solidFill>
                    <a:srgbClr val="FF0000"/>
                  </a:solidFill>
                </a:uFill>
                <a:latin typeface="Yu Gothic"/>
                <a:cs typeface="Yu Gothic"/>
              </a:rPr>
              <a:t>員</a:t>
            </a:r>
            <a:r>
              <a:rPr dirty="0" u="heavy" sz="1350" spc="-10" b="1">
                <a:solidFill>
                  <a:srgbClr val="FF0000"/>
                </a:solidFill>
                <a:uFill>
                  <a:solidFill>
                    <a:srgbClr val="FF0000"/>
                  </a:solidFill>
                </a:uFill>
                <a:latin typeface="Yu Gothic"/>
                <a:cs typeface="Yu Gothic"/>
              </a:rPr>
              <a:t>会</a:t>
            </a:r>
            <a:r>
              <a:rPr dirty="0" u="heavy" sz="1350" b="1">
                <a:solidFill>
                  <a:srgbClr val="FF0000"/>
                </a:solidFill>
                <a:uFill>
                  <a:solidFill>
                    <a:srgbClr val="FF0000"/>
                  </a:solidFill>
                </a:uFill>
                <a:latin typeface="Yu Gothic"/>
                <a:cs typeface="Yu Gothic"/>
              </a:rPr>
              <a:t>が</a:t>
            </a:r>
            <a:r>
              <a:rPr dirty="0" u="heavy" sz="1350" spc="-10" b="1">
                <a:solidFill>
                  <a:srgbClr val="FF0000"/>
                </a:solidFill>
                <a:uFill>
                  <a:solidFill>
                    <a:srgbClr val="FF0000"/>
                  </a:solidFill>
                </a:uFill>
                <a:latin typeface="Yu Gothic"/>
                <a:cs typeface="Yu Gothic"/>
              </a:rPr>
              <a:t>実</a:t>
            </a:r>
            <a:r>
              <a:rPr dirty="0" u="heavy" sz="1350" b="1">
                <a:solidFill>
                  <a:srgbClr val="FF0000"/>
                </a:solidFill>
                <a:uFill>
                  <a:solidFill>
                    <a:srgbClr val="FF0000"/>
                  </a:solidFill>
                </a:uFill>
                <a:latin typeface="Yu Gothic"/>
                <a:cs typeface="Yu Gothic"/>
              </a:rPr>
              <a:t>際</a:t>
            </a:r>
            <a:r>
              <a:rPr dirty="0" u="heavy" sz="1350" spc="-10" b="1">
                <a:solidFill>
                  <a:srgbClr val="FF0000"/>
                </a:solidFill>
                <a:uFill>
                  <a:solidFill>
                    <a:srgbClr val="FF0000"/>
                  </a:solidFill>
                </a:uFill>
                <a:latin typeface="Yu Gothic"/>
                <a:cs typeface="Yu Gothic"/>
              </a:rPr>
              <a:t>に</a:t>
            </a:r>
            <a:r>
              <a:rPr dirty="0" u="heavy" sz="1350" b="1">
                <a:solidFill>
                  <a:srgbClr val="FF0000"/>
                </a:solidFill>
                <a:uFill>
                  <a:solidFill>
                    <a:srgbClr val="FF0000"/>
                  </a:solidFill>
                </a:uFill>
                <a:latin typeface="Yu Gothic"/>
                <a:cs typeface="Yu Gothic"/>
              </a:rPr>
              <a:t>取</a:t>
            </a:r>
            <a:r>
              <a:rPr dirty="0" u="heavy" sz="1350" spc="-10" b="1">
                <a:solidFill>
                  <a:srgbClr val="FF0000"/>
                </a:solidFill>
                <a:uFill>
                  <a:solidFill>
                    <a:srgbClr val="FF0000"/>
                  </a:solidFill>
                </a:uFill>
                <a:latin typeface="Yu Gothic"/>
                <a:cs typeface="Yu Gothic"/>
              </a:rPr>
              <a:t>組</a:t>
            </a:r>
            <a:r>
              <a:rPr dirty="0" u="heavy" sz="1350" b="1">
                <a:solidFill>
                  <a:srgbClr val="FF0000"/>
                </a:solidFill>
                <a:uFill>
                  <a:solidFill>
                    <a:srgbClr val="FF0000"/>
                  </a:solidFill>
                </a:uFill>
                <a:latin typeface="Yu Gothic"/>
                <a:cs typeface="Yu Gothic"/>
              </a:rPr>
              <a:t>を</a:t>
            </a:r>
            <a:r>
              <a:rPr dirty="0" u="heavy" sz="1350" spc="-10" b="1">
                <a:solidFill>
                  <a:srgbClr val="FF0000"/>
                </a:solidFill>
                <a:uFill>
                  <a:solidFill>
                    <a:srgbClr val="FF0000"/>
                  </a:solidFill>
                </a:uFill>
                <a:latin typeface="Yu Gothic"/>
                <a:cs typeface="Yu Gothic"/>
              </a:rPr>
              <a:t>行</a:t>
            </a:r>
            <a:r>
              <a:rPr dirty="0" u="heavy" sz="1350" b="1">
                <a:solidFill>
                  <a:srgbClr val="FF0000"/>
                </a:solidFill>
                <a:uFill>
                  <a:solidFill>
                    <a:srgbClr val="FF0000"/>
                  </a:solidFill>
                </a:uFill>
                <a:latin typeface="Yu Gothic"/>
                <a:cs typeface="Yu Gothic"/>
              </a:rPr>
              <a:t>う</a:t>
            </a:r>
            <a:r>
              <a:rPr dirty="0" u="heavy" sz="1350" spc="-10" b="1">
                <a:solidFill>
                  <a:srgbClr val="FF0000"/>
                </a:solidFill>
                <a:uFill>
                  <a:solidFill>
                    <a:srgbClr val="FF0000"/>
                  </a:solidFill>
                </a:uFill>
                <a:latin typeface="Yu Gothic"/>
                <a:cs typeface="Yu Gothic"/>
              </a:rPr>
              <a:t>際</a:t>
            </a:r>
            <a:r>
              <a:rPr dirty="0" u="heavy" sz="1350" b="1">
                <a:solidFill>
                  <a:srgbClr val="FF0000"/>
                </a:solidFill>
                <a:uFill>
                  <a:solidFill>
                    <a:srgbClr val="FF0000"/>
                  </a:solidFill>
                </a:uFill>
                <a:latin typeface="Yu Gothic"/>
                <a:cs typeface="Yu Gothic"/>
              </a:rPr>
              <a:t>に</a:t>
            </a:r>
            <a:r>
              <a:rPr dirty="0" u="heavy" sz="1350" spc="-10" b="1">
                <a:solidFill>
                  <a:srgbClr val="FF0000"/>
                </a:solidFill>
                <a:uFill>
                  <a:solidFill>
                    <a:srgbClr val="FF0000"/>
                  </a:solidFill>
                </a:uFill>
                <a:latin typeface="Yu Gothic"/>
                <a:cs typeface="Yu Gothic"/>
              </a:rPr>
              <a:t>参</a:t>
            </a:r>
            <a:r>
              <a:rPr dirty="0" u="heavy" sz="1350" b="1">
                <a:solidFill>
                  <a:srgbClr val="FF0000"/>
                </a:solidFill>
                <a:uFill>
                  <a:solidFill>
                    <a:srgbClr val="FF0000"/>
                  </a:solidFill>
                </a:uFill>
                <a:latin typeface="Yu Gothic"/>
                <a:cs typeface="Yu Gothic"/>
              </a:rPr>
              <a:t>考</a:t>
            </a:r>
            <a:r>
              <a:rPr dirty="0" u="heavy" sz="1350" spc="-10" b="1">
                <a:solidFill>
                  <a:srgbClr val="FF0000"/>
                </a:solidFill>
                <a:uFill>
                  <a:solidFill>
                    <a:srgbClr val="FF0000"/>
                  </a:solidFill>
                </a:uFill>
                <a:latin typeface="Yu Gothic"/>
                <a:cs typeface="Yu Gothic"/>
              </a:rPr>
              <a:t>と</a:t>
            </a:r>
            <a:r>
              <a:rPr dirty="0" u="heavy" sz="1350" b="1">
                <a:solidFill>
                  <a:srgbClr val="FF0000"/>
                </a:solidFill>
                <a:uFill>
                  <a:solidFill>
                    <a:srgbClr val="FF0000"/>
                  </a:solidFill>
                </a:uFill>
                <a:latin typeface="Yu Gothic"/>
                <a:cs typeface="Yu Gothic"/>
              </a:rPr>
              <a:t>な</a:t>
            </a:r>
            <a:r>
              <a:rPr dirty="0" u="heavy" sz="1350" spc="-10" b="1">
                <a:solidFill>
                  <a:srgbClr val="FF0000"/>
                </a:solidFill>
                <a:uFill>
                  <a:solidFill>
                    <a:srgbClr val="FF0000"/>
                  </a:solidFill>
                </a:uFill>
                <a:latin typeface="Yu Gothic"/>
                <a:cs typeface="Yu Gothic"/>
              </a:rPr>
              <a:t>る</a:t>
            </a:r>
            <a:r>
              <a:rPr dirty="0" u="heavy" sz="1350" b="1">
                <a:solidFill>
                  <a:srgbClr val="FF0000"/>
                </a:solidFill>
                <a:uFill>
                  <a:solidFill>
                    <a:srgbClr val="FF0000"/>
                  </a:solidFill>
                </a:uFill>
                <a:latin typeface="Yu Gothic"/>
                <a:cs typeface="Yu Gothic"/>
              </a:rPr>
              <a:t>「</a:t>
            </a:r>
            <a:r>
              <a:rPr dirty="0" u="heavy" sz="1350" spc="-10" b="1">
                <a:solidFill>
                  <a:srgbClr val="FF0000"/>
                </a:solidFill>
                <a:uFill>
                  <a:solidFill>
                    <a:srgbClr val="FF0000"/>
                  </a:solidFill>
                </a:uFill>
                <a:latin typeface="Yu Gothic"/>
                <a:cs typeface="Yu Gothic"/>
              </a:rPr>
              <a:t>手</a:t>
            </a:r>
            <a:r>
              <a:rPr dirty="0" u="heavy" sz="1350" b="1">
                <a:solidFill>
                  <a:srgbClr val="FF0000"/>
                </a:solidFill>
                <a:uFill>
                  <a:solidFill>
                    <a:srgbClr val="FF0000"/>
                  </a:solidFill>
                </a:uFill>
                <a:latin typeface="Yu Gothic"/>
                <a:cs typeface="Yu Gothic"/>
              </a:rPr>
              <a:t>引</a:t>
            </a:r>
            <a:r>
              <a:rPr dirty="0" u="heavy" sz="1350" spc="-10" b="1">
                <a:solidFill>
                  <a:srgbClr val="FF0000"/>
                </a:solidFill>
                <a:uFill>
                  <a:solidFill>
                    <a:srgbClr val="FF0000"/>
                  </a:solidFill>
                </a:uFill>
                <a:latin typeface="Yu Gothic"/>
                <a:cs typeface="Yu Gothic"/>
              </a:rPr>
              <a:t>」</a:t>
            </a:r>
            <a:r>
              <a:rPr dirty="0" u="heavy" sz="1350" b="1">
                <a:solidFill>
                  <a:srgbClr val="FF0000"/>
                </a:solidFill>
                <a:uFill>
                  <a:solidFill>
                    <a:srgbClr val="FF0000"/>
                  </a:solidFill>
                </a:uFill>
                <a:latin typeface="Yu Gothic"/>
                <a:cs typeface="Yu Gothic"/>
              </a:rPr>
              <a:t>を</a:t>
            </a:r>
            <a:r>
              <a:rPr dirty="0" u="heavy" sz="1350" spc="-10" b="1">
                <a:solidFill>
                  <a:srgbClr val="FF0000"/>
                </a:solidFill>
                <a:uFill>
                  <a:solidFill>
                    <a:srgbClr val="FF0000"/>
                  </a:solidFill>
                </a:uFill>
                <a:latin typeface="Yu Gothic"/>
                <a:cs typeface="Yu Gothic"/>
              </a:rPr>
              <a:t>作</a:t>
            </a:r>
            <a:r>
              <a:rPr dirty="0" u="heavy" sz="1350" b="1">
                <a:solidFill>
                  <a:srgbClr val="FF0000"/>
                </a:solidFill>
                <a:uFill>
                  <a:solidFill>
                    <a:srgbClr val="FF0000"/>
                  </a:solidFill>
                </a:uFill>
                <a:latin typeface="Yu Gothic"/>
                <a:cs typeface="Yu Gothic"/>
              </a:rPr>
              <a:t>成</a:t>
            </a:r>
            <a:r>
              <a:rPr dirty="0" sz="1350" spc="15" b="1">
                <a:latin typeface="Yu Gothic"/>
                <a:cs typeface="Yu Gothic"/>
              </a:rPr>
              <a:t>。</a:t>
            </a:r>
            <a:endParaRPr sz="1350">
              <a:latin typeface="Yu Gothic"/>
              <a:cs typeface="Yu Gothic"/>
            </a:endParaRPr>
          </a:p>
          <a:p>
            <a:pPr marL="291465">
              <a:lnSpc>
                <a:spcPct val="100000"/>
              </a:lnSpc>
              <a:spcBef>
                <a:spcPts val="150"/>
              </a:spcBef>
              <a:tabLst>
                <a:tab pos="589915" algn="l"/>
              </a:tabLst>
            </a:pPr>
            <a:r>
              <a:rPr dirty="0" sz="1150" spc="25">
                <a:latin typeface="MS Gothic"/>
                <a:cs typeface="MS Gothic"/>
              </a:rPr>
              <a:t>✔	</a:t>
            </a:r>
            <a:r>
              <a:rPr dirty="0" sz="1150" spc="25">
                <a:latin typeface="HGMaruGothicMPRO"/>
                <a:cs typeface="HGMaruGothicMPRO"/>
              </a:rPr>
              <a:t>新学習指導要領のほか、現時点の国の政策方針・提言、通</a:t>
            </a:r>
            <a:r>
              <a:rPr dirty="0" sz="1150" spc="10">
                <a:latin typeface="HGMaruGothicMPRO"/>
                <a:cs typeface="HGMaruGothicMPRO"/>
              </a:rPr>
              <a:t>知</a:t>
            </a:r>
            <a:r>
              <a:rPr dirty="0" sz="1150" spc="25">
                <a:latin typeface="HGMaruGothicMPRO"/>
                <a:cs typeface="HGMaruGothicMPRO"/>
              </a:rPr>
              <a:t>、各調査研究の</a:t>
            </a:r>
            <a:r>
              <a:rPr dirty="0" sz="1150" spc="10">
                <a:latin typeface="HGMaruGothicMPRO"/>
                <a:cs typeface="HGMaruGothicMPRO"/>
              </a:rPr>
              <a:t>成</a:t>
            </a:r>
            <a:r>
              <a:rPr dirty="0" sz="1150" spc="25">
                <a:latin typeface="HGMaruGothicMPRO"/>
                <a:cs typeface="HGMaruGothicMPRO"/>
              </a:rPr>
              <a:t>果、各種手引、</a:t>
            </a:r>
            <a:r>
              <a:rPr dirty="0" sz="1150" spc="10">
                <a:latin typeface="HGMaruGothicMPRO"/>
                <a:cs typeface="HGMaruGothicMPRO"/>
              </a:rPr>
              <a:t>指</a:t>
            </a:r>
            <a:r>
              <a:rPr dirty="0" sz="1150" spc="25">
                <a:latin typeface="HGMaruGothicMPRO"/>
                <a:cs typeface="HGMaruGothicMPRO"/>
              </a:rPr>
              <a:t>導資料等に基づ</a:t>
            </a:r>
            <a:r>
              <a:rPr dirty="0" sz="1150" spc="10">
                <a:latin typeface="HGMaruGothicMPRO"/>
                <a:cs typeface="HGMaruGothicMPRO"/>
              </a:rPr>
              <a:t>き</a:t>
            </a:r>
            <a:r>
              <a:rPr dirty="0" sz="1150" spc="25">
                <a:latin typeface="HGMaruGothicMPRO"/>
                <a:cs typeface="HGMaruGothicMPRO"/>
              </a:rPr>
              <a:t>作成</a:t>
            </a:r>
            <a:endParaRPr sz="1150">
              <a:latin typeface="HGMaruGothicMPRO"/>
              <a:cs typeface="HGMaruGothicMPRO"/>
            </a:endParaRPr>
          </a:p>
          <a:p>
            <a:pPr marL="291465">
              <a:lnSpc>
                <a:spcPct val="100000"/>
              </a:lnSpc>
              <a:spcBef>
                <a:spcPts val="25"/>
              </a:spcBef>
              <a:tabLst>
                <a:tab pos="589915" algn="l"/>
              </a:tabLst>
            </a:pPr>
            <a:r>
              <a:rPr dirty="0" sz="1150" spc="25">
                <a:latin typeface="MS Gothic"/>
                <a:cs typeface="MS Gothic"/>
              </a:rPr>
              <a:t>✔	</a:t>
            </a:r>
            <a:r>
              <a:rPr dirty="0" sz="1150" spc="25">
                <a:latin typeface="HGMaruGothicMPRO"/>
                <a:cs typeface="HGMaruGothicMPRO"/>
              </a:rPr>
              <a:t>現行の手引の内容を全面的に改訂・充実するとともに、「</a:t>
            </a:r>
            <a:r>
              <a:rPr dirty="0" sz="1150" spc="10">
                <a:latin typeface="HGMaruGothicMPRO"/>
                <a:cs typeface="HGMaruGothicMPRO"/>
              </a:rPr>
              <a:t>プ</a:t>
            </a:r>
            <a:r>
              <a:rPr dirty="0" sz="1150" spc="25">
                <a:latin typeface="HGMaruGothicMPRO"/>
                <a:cs typeface="HGMaruGothicMPRO"/>
              </a:rPr>
              <a:t>ログラミング教</a:t>
            </a:r>
            <a:r>
              <a:rPr dirty="0" sz="1150" spc="10">
                <a:latin typeface="HGMaruGothicMPRO"/>
                <a:cs typeface="HGMaruGothicMPRO"/>
              </a:rPr>
              <a:t>育</a:t>
            </a:r>
            <a:r>
              <a:rPr dirty="0" sz="1150" spc="25">
                <a:latin typeface="HGMaruGothicMPRO"/>
                <a:cs typeface="HGMaruGothicMPRO"/>
              </a:rPr>
              <a:t>」「デジタル教</a:t>
            </a:r>
            <a:r>
              <a:rPr dirty="0" sz="1150" spc="10">
                <a:latin typeface="HGMaruGothicMPRO"/>
                <a:cs typeface="HGMaruGothicMPRO"/>
              </a:rPr>
              <a:t>科</a:t>
            </a:r>
            <a:r>
              <a:rPr dirty="0" sz="1150" spc="25">
                <a:latin typeface="HGMaruGothicMPRO"/>
                <a:cs typeface="HGMaruGothicMPRO"/>
              </a:rPr>
              <a:t>書」「遠隔教育</a:t>
            </a:r>
            <a:r>
              <a:rPr dirty="0" sz="1150" spc="10">
                <a:latin typeface="HGMaruGothicMPRO"/>
                <a:cs typeface="HGMaruGothicMPRO"/>
              </a:rPr>
              <a:t>」</a:t>
            </a:r>
            <a:r>
              <a:rPr dirty="0" sz="1150" spc="25">
                <a:latin typeface="HGMaruGothicMPRO"/>
                <a:cs typeface="HGMaruGothicMPRO"/>
              </a:rPr>
              <a:t>「先端技術」</a:t>
            </a:r>
            <a:endParaRPr sz="1150">
              <a:latin typeface="HGMaruGothicMPRO"/>
              <a:cs typeface="HGMaruGothicMPRO"/>
            </a:endParaRPr>
          </a:p>
        </p:txBody>
      </p:sp>
      <p:sp>
        <p:nvSpPr>
          <p:cNvPr id="67" name="object 67"/>
          <p:cNvSpPr txBox="1"/>
          <p:nvPr/>
        </p:nvSpPr>
        <p:spPr>
          <a:xfrm>
            <a:off x="551180" y="2200148"/>
            <a:ext cx="4611370" cy="383540"/>
          </a:xfrm>
          <a:prstGeom prst="rect">
            <a:avLst/>
          </a:prstGeom>
        </p:spPr>
        <p:txBody>
          <a:bodyPr wrap="square" lIns="0" tIns="15875" rIns="0" bIns="0" rtlCol="0" vert="horz">
            <a:spAutoFit/>
          </a:bodyPr>
          <a:lstStyle/>
          <a:p>
            <a:pPr marL="189230">
              <a:lnSpc>
                <a:spcPct val="100000"/>
              </a:lnSpc>
              <a:spcBef>
                <a:spcPts val="125"/>
              </a:spcBef>
            </a:pPr>
            <a:r>
              <a:rPr dirty="0" sz="1150" spc="25">
                <a:latin typeface="HGMaruGothicMPRO"/>
                <a:cs typeface="HGMaruGothicMPRO"/>
              </a:rPr>
              <a:t>「健康面への配慮」などの新規事項も追加</a:t>
            </a:r>
            <a:endParaRPr sz="1150">
              <a:latin typeface="HGMaruGothicMPRO"/>
              <a:cs typeface="HGMaruGothicMPRO"/>
            </a:endParaRPr>
          </a:p>
          <a:p>
            <a:pPr marL="12700">
              <a:lnSpc>
                <a:spcPct val="100000"/>
              </a:lnSpc>
              <a:spcBef>
                <a:spcPts val="25"/>
              </a:spcBef>
              <a:tabLst>
                <a:tab pos="311150" algn="l"/>
              </a:tabLst>
            </a:pPr>
            <a:r>
              <a:rPr dirty="0" sz="1150" spc="25">
                <a:latin typeface="MS Gothic"/>
                <a:cs typeface="MS Gothic"/>
              </a:rPr>
              <a:t>✔	</a:t>
            </a:r>
            <a:r>
              <a:rPr dirty="0" sz="1150" spc="25">
                <a:latin typeface="HGMaruGothicMPRO"/>
                <a:cs typeface="HGMaruGothicMPRO"/>
              </a:rPr>
              <a:t>各学校段階・教科等における</a:t>
            </a:r>
            <a:r>
              <a:rPr dirty="0" sz="1150" spc="10">
                <a:latin typeface="HGMaruGothicMPRO"/>
                <a:cs typeface="HGMaruGothicMPRO"/>
              </a:rPr>
              <a:t>ICT</a:t>
            </a:r>
            <a:r>
              <a:rPr dirty="0" sz="1150" spc="25">
                <a:latin typeface="HGMaruGothicMPRO"/>
                <a:cs typeface="HGMaruGothicMPRO"/>
              </a:rPr>
              <a:t>を活用した指導の具体</a:t>
            </a:r>
            <a:r>
              <a:rPr dirty="0" sz="1150" spc="10">
                <a:latin typeface="HGMaruGothicMPRO"/>
                <a:cs typeface="HGMaruGothicMPRO"/>
              </a:rPr>
              <a:t>例</a:t>
            </a:r>
            <a:r>
              <a:rPr dirty="0" sz="1150" spc="25">
                <a:latin typeface="HGMaruGothicMPRO"/>
                <a:cs typeface="HGMaruGothicMPRO"/>
              </a:rPr>
              <a:t>を掲載</a:t>
            </a:r>
            <a:endParaRPr sz="1150">
              <a:latin typeface="HGMaruGothicMPRO"/>
              <a:cs typeface="HGMaruGothicMPRO"/>
            </a:endParaRPr>
          </a:p>
        </p:txBody>
      </p:sp>
      <p:sp>
        <p:nvSpPr>
          <p:cNvPr id="68" name="object 68"/>
          <p:cNvSpPr txBox="1"/>
          <p:nvPr/>
        </p:nvSpPr>
        <p:spPr>
          <a:xfrm>
            <a:off x="6735571" y="2279396"/>
            <a:ext cx="3750310" cy="292100"/>
          </a:xfrm>
          <a:prstGeom prst="rect">
            <a:avLst/>
          </a:prstGeom>
        </p:spPr>
        <p:txBody>
          <a:bodyPr wrap="square" lIns="0" tIns="12700" rIns="0" bIns="0" rtlCol="0" vert="horz">
            <a:spAutoFit/>
          </a:bodyPr>
          <a:lstStyle/>
          <a:p>
            <a:pPr marL="102235" marR="5080" indent="-90170">
              <a:lnSpc>
                <a:spcPct val="105500"/>
              </a:lnSpc>
              <a:spcBef>
                <a:spcPts val="100"/>
              </a:spcBef>
            </a:pPr>
            <a:r>
              <a:rPr dirty="0" sz="550" spc="45">
                <a:latin typeface="MS Gothic"/>
                <a:cs typeface="MS Gothic"/>
              </a:rPr>
              <a:t>※</a:t>
            </a:r>
            <a:r>
              <a:rPr dirty="0" sz="550" spc="35">
                <a:latin typeface="MS UI Gothic"/>
                <a:cs typeface="MS UI Gothic"/>
              </a:rPr>
              <a:t>本手引</a:t>
            </a:r>
            <a:r>
              <a:rPr dirty="0" sz="550" spc="114">
                <a:latin typeface="MS UI Gothic"/>
                <a:cs typeface="MS UI Gothic"/>
              </a:rPr>
              <a:t>は</a:t>
            </a:r>
            <a:r>
              <a:rPr dirty="0" sz="550" spc="35">
                <a:latin typeface="MS UI Gothic"/>
                <a:cs typeface="MS UI Gothic"/>
              </a:rPr>
              <a:t>新学習指導要</a:t>
            </a:r>
            <a:r>
              <a:rPr dirty="0" sz="550" spc="45">
                <a:latin typeface="MS UI Gothic"/>
                <a:cs typeface="MS UI Gothic"/>
              </a:rPr>
              <a:t>領</a:t>
            </a:r>
            <a:r>
              <a:rPr dirty="0" sz="550" spc="135">
                <a:latin typeface="MS UI Gothic"/>
                <a:cs typeface="MS UI Gothic"/>
              </a:rPr>
              <a:t>の</a:t>
            </a:r>
            <a:r>
              <a:rPr dirty="0" sz="550" spc="45">
                <a:latin typeface="MS UI Gothic"/>
                <a:cs typeface="MS UI Gothic"/>
              </a:rPr>
              <a:t>実</a:t>
            </a:r>
            <a:r>
              <a:rPr dirty="0" sz="550" spc="35">
                <a:latin typeface="MS UI Gothic"/>
                <a:cs typeface="MS UI Gothic"/>
              </a:rPr>
              <a:t>施</a:t>
            </a:r>
            <a:r>
              <a:rPr dirty="0" sz="550" spc="45">
                <a:latin typeface="MS UI Gothic"/>
                <a:cs typeface="MS UI Gothic"/>
              </a:rPr>
              <a:t>時</a:t>
            </a:r>
            <a:r>
              <a:rPr dirty="0" sz="550" spc="35">
                <a:latin typeface="MS UI Gothic"/>
                <a:cs typeface="MS UI Gothic"/>
              </a:rPr>
              <a:t>期</a:t>
            </a:r>
            <a:r>
              <a:rPr dirty="0" sz="550" spc="85">
                <a:latin typeface="MS UI Gothic"/>
                <a:cs typeface="MS UI Gothic"/>
              </a:rPr>
              <a:t>を</a:t>
            </a:r>
            <a:r>
              <a:rPr dirty="0" sz="550" spc="35">
                <a:latin typeface="MS UI Gothic"/>
                <a:cs typeface="MS UI Gothic"/>
              </a:rPr>
              <a:t>見据</a:t>
            </a:r>
            <a:r>
              <a:rPr dirty="0" sz="550" spc="90">
                <a:latin typeface="MS UI Gothic"/>
                <a:cs typeface="MS UI Gothic"/>
              </a:rPr>
              <a:t>え</a:t>
            </a:r>
            <a:r>
              <a:rPr dirty="0" sz="550" spc="30">
                <a:latin typeface="MS UI Gothic"/>
                <a:cs typeface="MS UI Gothic"/>
              </a:rPr>
              <a:t>、</a:t>
            </a:r>
            <a:r>
              <a:rPr dirty="0" sz="550" spc="45">
                <a:latin typeface="MS UI Gothic"/>
                <a:cs typeface="MS UI Gothic"/>
              </a:rPr>
              <a:t>令</a:t>
            </a:r>
            <a:r>
              <a:rPr dirty="0" sz="550" spc="35">
                <a:latin typeface="MS UI Gothic"/>
                <a:cs typeface="MS UI Gothic"/>
              </a:rPr>
              <a:t>和</a:t>
            </a:r>
            <a:r>
              <a:rPr dirty="0" sz="550" spc="45">
                <a:latin typeface="MS UI Gothic"/>
                <a:cs typeface="MS UI Gothic"/>
              </a:rPr>
              <a:t>元</a:t>
            </a:r>
            <a:r>
              <a:rPr dirty="0" sz="550" spc="35">
                <a:latin typeface="MS UI Gothic"/>
                <a:cs typeface="MS UI Gothic"/>
              </a:rPr>
              <a:t>年</a:t>
            </a:r>
            <a:r>
              <a:rPr dirty="0" sz="550" spc="30">
                <a:latin typeface="MS UI Gothic"/>
                <a:cs typeface="MS UI Gothic"/>
              </a:rPr>
              <a:t>１２</a:t>
            </a:r>
            <a:r>
              <a:rPr dirty="0" sz="550" spc="35">
                <a:latin typeface="MS UI Gothic"/>
                <a:cs typeface="MS UI Gothic"/>
              </a:rPr>
              <a:t>月</a:t>
            </a:r>
            <a:r>
              <a:rPr dirty="0" sz="550" spc="45">
                <a:latin typeface="MS UI Gothic"/>
                <a:cs typeface="MS UI Gothic"/>
              </a:rPr>
              <a:t>時</a:t>
            </a:r>
            <a:r>
              <a:rPr dirty="0" sz="550" spc="35">
                <a:latin typeface="MS UI Gothic"/>
                <a:cs typeface="MS UI Gothic"/>
              </a:rPr>
              <a:t>点</a:t>
            </a:r>
            <a:r>
              <a:rPr dirty="0" sz="550" spc="75">
                <a:latin typeface="MS UI Gothic"/>
                <a:cs typeface="MS UI Gothic"/>
              </a:rPr>
              <a:t>で</a:t>
            </a:r>
            <a:r>
              <a:rPr dirty="0" sz="550" spc="45">
                <a:latin typeface="MS UI Gothic"/>
                <a:cs typeface="MS UI Gothic"/>
              </a:rPr>
              <a:t>公</a:t>
            </a:r>
            <a:r>
              <a:rPr dirty="0" sz="550" spc="35">
                <a:latin typeface="MS UI Gothic"/>
                <a:cs typeface="MS UI Gothic"/>
              </a:rPr>
              <a:t>表</a:t>
            </a:r>
            <a:r>
              <a:rPr dirty="0" sz="550" spc="105">
                <a:latin typeface="MS UI Gothic"/>
                <a:cs typeface="MS UI Gothic"/>
              </a:rPr>
              <a:t>す</a:t>
            </a:r>
            <a:r>
              <a:rPr dirty="0" sz="550" spc="80">
                <a:latin typeface="MS UI Gothic"/>
                <a:cs typeface="MS UI Gothic"/>
              </a:rPr>
              <a:t>る</a:t>
            </a:r>
            <a:r>
              <a:rPr dirty="0" sz="550" spc="40">
                <a:latin typeface="MS UI Gothic"/>
                <a:cs typeface="MS UI Gothic"/>
              </a:rPr>
              <a:t>も</a:t>
            </a:r>
            <a:r>
              <a:rPr dirty="0" sz="550" spc="135">
                <a:latin typeface="MS UI Gothic"/>
                <a:cs typeface="MS UI Gothic"/>
              </a:rPr>
              <a:t>の</a:t>
            </a:r>
            <a:r>
              <a:rPr dirty="0" sz="550" spc="114">
                <a:latin typeface="MS UI Gothic"/>
                <a:cs typeface="MS UI Gothic"/>
              </a:rPr>
              <a:t>だ</a:t>
            </a:r>
            <a:r>
              <a:rPr dirty="0" sz="550" spc="130">
                <a:latin typeface="MS UI Gothic"/>
                <a:cs typeface="MS UI Gothic"/>
              </a:rPr>
              <a:t>が</a:t>
            </a:r>
            <a:r>
              <a:rPr dirty="0" sz="550" spc="30">
                <a:latin typeface="MS UI Gothic"/>
                <a:cs typeface="MS UI Gothic"/>
              </a:rPr>
              <a:t>、</a:t>
            </a:r>
            <a:r>
              <a:rPr dirty="0" sz="550" spc="45">
                <a:latin typeface="MS UI Gothic"/>
                <a:cs typeface="MS UI Gothic"/>
              </a:rPr>
              <a:t>今</a:t>
            </a:r>
            <a:r>
              <a:rPr dirty="0" sz="550" spc="35">
                <a:latin typeface="MS UI Gothic"/>
                <a:cs typeface="MS UI Gothic"/>
              </a:rPr>
              <a:t>後</a:t>
            </a:r>
            <a:r>
              <a:rPr dirty="0" sz="550" spc="30">
                <a:latin typeface="MS UI Gothic"/>
                <a:cs typeface="MS UI Gothic"/>
              </a:rPr>
              <a:t>、</a:t>
            </a:r>
            <a:r>
              <a:rPr dirty="0" sz="550" spc="35">
                <a:latin typeface="MS UI Gothic"/>
                <a:cs typeface="MS UI Gothic"/>
              </a:rPr>
              <a:t>環</a:t>
            </a:r>
            <a:r>
              <a:rPr dirty="0" sz="550" spc="45">
                <a:latin typeface="MS UI Gothic"/>
                <a:cs typeface="MS UI Gothic"/>
              </a:rPr>
              <a:t>境</a:t>
            </a:r>
            <a:r>
              <a:rPr dirty="0" sz="550" spc="35">
                <a:latin typeface="MS UI Gothic"/>
                <a:cs typeface="MS UI Gothic"/>
              </a:rPr>
              <a:t>整</a:t>
            </a:r>
            <a:r>
              <a:rPr dirty="0" sz="550" spc="45">
                <a:latin typeface="MS UI Gothic"/>
                <a:cs typeface="MS UI Gothic"/>
              </a:rPr>
              <a:t>備</a:t>
            </a:r>
            <a:r>
              <a:rPr dirty="0" sz="550" spc="35">
                <a:latin typeface="MS UI Gothic"/>
                <a:cs typeface="MS UI Gothic"/>
              </a:rPr>
              <a:t>関</a:t>
            </a:r>
            <a:r>
              <a:rPr dirty="0" sz="550" spc="45">
                <a:latin typeface="MS UI Gothic"/>
                <a:cs typeface="MS UI Gothic"/>
              </a:rPr>
              <a:t>連</a:t>
            </a:r>
            <a:r>
              <a:rPr dirty="0" sz="550" spc="35">
                <a:latin typeface="MS UI Gothic"/>
                <a:cs typeface="MS UI Gothic"/>
              </a:rPr>
              <a:t>予算 </a:t>
            </a:r>
            <a:r>
              <a:rPr dirty="0" sz="550" spc="135">
                <a:latin typeface="MS UI Gothic"/>
                <a:cs typeface="MS UI Gothic"/>
              </a:rPr>
              <a:t>の</a:t>
            </a:r>
            <a:r>
              <a:rPr dirty="0" sz="550" spc="35">
                <a:latin typeface="MS UI Gothic"/>
                <a:cs typeface="MS UI Gothic"/>
              </a:rPr>
              <a:t>具体的</a:t>
            </a:r>
            <a:r>
              <a:rPr dirty="0" sz="550" spc="55">
                <a:latin typeface="MS UI Gothic"/>
                <a:cs typeface="MS UI Gothic"/>
              </a:rPr>
              <a:t>な</a:t>
            </a:r>
            <a:r>
              <a:rPr dirty="0" sz="550" spc="35">
                <a:latin typeface="MS UI Gothic"/>
                <a:cs typeface="MS UI Gothic"/>
              </a:rPr>
              <a:t>方向性</a:t>
            </a:r>
            <a:r>
              <a:rPr dirty="0" sz="550" spc="130">
                <a:latin typeface="MS UI Gothic"/>
                <a:cs typeface="MS UI Gothic"/>
              </a:rPr>
              <a:t>が</a:t>
            </a:r>
            <a:r>
              <a:rPr dirty="0" sz="550" spc="35">
                <a:latin typeface="MS UI Gothic"/>
                <a:cs typeface="MS UI Gothic"/>
              </a:rPr>
              <a:t>示</a:t>
            </a:r>
            <a:r>
              <a:rPr dirty="0" sz="550" spc="70">
                <a:latin typeface="MS UI Gothic"/>
                <a:cs typeface="MS UI Gothic"/>
              </a:rPr>
              <a:t>さ</a:t>
            </a:r>
            <a:r>
              <a:rPr dirty="0" sz="550" spc="100">
                <a:latin typeface="MS UI Gothic"/>
                <a:cs typeface="MS UI Gothic"/>
              </a:rPr>
              <a:t>れ</a:t>
            </a:r>
            <a:r>
              <a:rPr dirty="0" sz="550" spc="80">
                <a:latin typeface="MS UI Gothic"/>
                <a:cs typeface="MS UI Gothic"/>
              </a:rPr>
              <a:t>るこ</a:t>
            </a:r>
            <a:r>
              <a:rPr dirty="0" sz="550" spc="105">
                <a:latin typeface="MS UI Gothic"/>
                <a:cs typeface="MS UI Gothic"/>
              </a:rPr>
              <a:t>と</a:t>
            </a:r>
            <a:r>
              <a:rPr dirty="0" sz="550" spc="120">
                <a:latin typeface="MS UI Gothic"/>
                <a:cs typeface="MS UI Gothic"/>
              </a:rPr>
              <a:t>や</a:t>
            </a:r>
            <a:r>
              <a:rPr dirty="0" sz="550" spc="30">
                <a:latin typeface="MS UI Gothic"/>
                <a:cs typeface="MS UI Gothic"/>
              </a:rPr>
              <a:t>、</a:t>
            </a:r>
            <a:r>
              <a:rPr dirty="0" sz="550" spc="125">
                <a:latin typeface="MS UI Gothic"/>
                <a:cs typeface="MS UI Gothic"/>
              </a:rPr>
              <a:t>そ</a:t>
            </a:r>
            <a:r>
              <a:rPr dirty="0" sz="550" spc="100">
                <a:latin typeface="MS UI Gothic"/>
                <a:cs typeface="MS UI Gothic"/>
              </a:rPr>
              <a:t>れ</a:t>
            </a:r>
            <a:r>
              <a:rPr dirty="0" sz="550" spc="85">
                <a:latin typeface="MS UI Gothic"/>
                <a:cs typeface="MS UI Gothic"/>
              </a:rPr>
              <a:t>を</a:t>
            </a:r>
            <a:r>
              <a:rPr dirty="0" sz="550" spc="35">
                <a:latin typeface="MS UI Gothic"/>
                <a:cs typeface="MS UI Gothic"/>
              </a:rPr>
              <a:t>受</a:t>
            </a:r>
            <a:r>
              <a:rPr dirty="0" sz="550" spc="100">
                <a:latin typeface="MS UI Gothic"/>
                <a:cs typeface="MS UI Gothic"/>
              </a:rPr>
              <a:t>け</a:t>
            </a:r>
            <a:r>
              <a:rPr dirty="0" sz="550" spc="105">
                <a:latin typeface="MS UI Gothic"/>
                <a:cs typeface="MS UI Gothic"/>
              </a:rPr>
              <a:t>た</a:t>
            </a:r>
            <a:r>
              <a:rPr dirty="0" sz="550" spc="15">
                <a:latin typeface="Arial"/>
                <a:cs typeface="Arial"/>
              </a:rPr>
              <a:t>ICT</a:t>
            </a:r>
            <a:r>
              <a:rPr dirty="0" sz="550" spc="45">
                <a:latin typeface="MS UI Gothic"/>
                <a:cs typeface="MS UI Gothic"/>
              </a:rPr>
              <a:t>環</a:t>
            </a:r>
            <a:r>
              <a:rPr dirty="0" sz="550" spc="35">
                <a:latin typeface="MS UI Gothic"/>
                <a:cs typeface="MS UI Gothic"/>
              </a:rPr>
              <a:t>境</a:t>
            </a:r>
            <a:r>
              <a:rPr dirty="0" sz="550" spc="45">
                <a:latin typeface="MS UI Gothic"/>
                <a:cs typeface="MS UI Gothic"/>
              </a:rPr>
              <a:t>整</a:t>
            </a:r>
            <a:r>
              <a:rPr dirty="0" sz="550" spc="35">
                <a:latin typeface="MS UI Gothic"/>
                <a:cs typeface="MS UI Gothic"/>
              </a:rPr>
              <a:t>備</a:t>
            </a:r>
            <a:r>
              <a:rPr dirty="0" sz="550" spc="145">
                <a:latin typeface="MS UI Gothic"/>
                <a:cs typeface="MS UI Gothic"/>
              </a:rPr>
              <a:t>の</a:t>
            </a:r>
            <a:r>
              <a:rPr dirty="0" sz="550" spc="105">
                <a:latin typeface="MS UI Gothic"/>
                <a:cs typeface="MS UI Gothic"/>
              </a:rPr>
              <a:t>ロ</a:t>
            </a:r>
            <a:r>
              <a:rPr dirty="0" sz="550" spc="110">
                <a:latin typeface="MS UI Gothic"/>
                <a:cs typeface="MS UI Gothic"/>
              </a:rPr>
              <a:t>ー</a:t>
            </a:r>
            <a:r>
              <a:rPr dirty="0" sz="550" spc="15">
                <a:latin typeface="MS UI Gothic"/>
                <a:cs typeface="MS UI Gothic"/>
              </a:rPr>
              <a:t>ド</a:t>
            </a:r>
            <a:r>
              <a:rPr dirty="0" sz="550" spc="110">
                <a:latin typeface="MS UI Gothic"/>
                <a:cs typeface="MS UI Gothic"/>
              </a:rPr>
              <a:t>マッ</a:t>
            </a:r>
            <a:r>
              <a:rPr dirty="0" sz="550" spc="95">
                <a:latin typeface="MS UI Gothic"/>
                <a:cs typeface="MS UI Gothic"/>
              </a:rPr>
              <a:t>プ</a:t>
            </a:r>
            <a:r>
              <a:rPr dirty="0" sz="550" spc="145">
                <a:latin typeface="MS UI Gothic"/>
                <a:cs typeface="MS UI Gothic"/>
              </a:rPr>
              <a:t>の</a:t>
            </a:r>
            <a:r>
              <a:rPr dirty="0" sz="550" spc="35">
                <a:latin typeface="MS UI Gothic"/>
                <a:cs typeface="MS UI Gothic"/>
              </a:rPr>
              <a:t>策定</a:t>
            </a:r>
            <a:r>
              <a:rPr dirty="0" sz="550" spc="55">
                <a:latin typeface="MS UI Gothic"/>
                <a:cs typeface="MS UI Gothic"/>
              </a:rPr>
              <a:t>な</a:t>
            </a:r>
            <a:r>
              <a:rPr dirty="0" sz="550" spc="114">
                <a:latin typeface="MS UI Gothic"/>
                <a:cs typeface="MS UI Gothic"/>
              </a:rPr>
              <a:t>ど</a:t>
            </a:r>
            <a:r>
              <a:rPr dirty="0" sz="550" spc="130">
                <a:latin typeface="MS UI Gothic"/>
                <a:cs typeface="MS UI Gothic"/>
              </a:rPr>
              <a:t>が</a:t>
            </a:r>
            <a:r>
              <a:rPr dirty="0" sz="550" spc="45">
                <a:latin typeface="MS UI Gothic"/>
                <a:cs typeface="MS UI Gothic"/>
              </a:rPr>
              <a:t>行</a:t>
            </a:r>
            <a:r>
              <a:rPr dirty="0" sz="550" spc="120">
                <a:latin typeface="MS UI Gothic"/>
                <a:cs typeface="MS UI Gothic"/>
              </a:rPr>
              <a:t>わ</a:t>
            </a:r>
            <a:r>
              <a:rPr dirty="0" sz="550" spc="110">
                <a:latin typeface="MS UI Gothic"/>
                <a:cs typeface="MS UI Gothic"/>
              </a:rPr>
              <a:t>れ</a:t>
            </a:r>
            <a:r>
              <a:rPr dirty="0" sz="550" spc="80">
                <a:latin typeface="MS UI Gothic"/>
                <a:cs typeface="MS UI Gothic"/>
              </a:rPr>
              <a:t>る</a:t>
            </a:r>
            <a:r>
              <a:rPr dirty="0" sz="550" spc="45">
                <a:latin typeface="MS UI Gothic"/>
                <a:cs typeface="MS UI Gothic"/>
              </a:rPr>
              <a:t>予</a:t>
            </a:r>
            <a:r>
              <a:rPr dirty="0" sz="550" spc="35">
                <a:latin typeface="MS UI Gothic"/>
                <a:cs typeface="MS UI Gothic"/>
              </a:rPr>
              <a:t>定</a:t>
            </a:r>
            <a:r>
              <a:rPr dirty="0" sz="550" spc="75">
                <a:latin typeface="MS UI Gothic"/>
                <a:cs typeface="MS UI Gothic"/>
              </a:rPr>
              <a:t>で</a:t>
            </a:r>
            <a:r>
              <a:rPr dirty="0" sz="550" spc="110">
                <a:latin typeface="MS UI Gothic"/>
                <a:cs typeface="MS UI Gothic"/>
              </a:rPr>
              <a:t>あ</a:t>
            </a:r>
            <a:r>
              <a:rPr dirty="0" sz="550" spc="80">
                <a:latin typeface="MS UI Gothic"/>
                <a:cs typeface="MS UI Gothic"/>
              </a:rPr>
              <a:t>る</a:t>
            </a:r>
            <a:r>
              <a:rPr dirty="0" sz="550" spc="85">
                <a:latin typeface="MS UI Gothic"/>
                <a:cs typeface="MS UI Gothic"/>
              </a:rPr>
              <a:t>こ </a:t>
            </a:r>
            <a:r>
              <a:rPr dirty="0" sz="550" spc="105">
                <a:latin typeface="MS UI Gothic"/>
                <a:cs typeface="MS UI Gothic"/>
              </a:rPr>
              <a:t>と</a:t>
            </a:r>
            <a:r>
              <a:rPr dirty="0" sz="550" spc="135">
                <a:latin typeface="MS UI Gothic"/>
                <a:cs typeface="MS UI Gothic"/>
              </a:rPr>
              <a:t>か</a:t>
            </a:r>
            <a:r>
              <a:rPr dirty="0" sz="550" spc="80">
                <a:latin typeface="MS UI Gothic"/>
                <a:cs typeface="MS UI Gothic"/>
              </a:rPr>
              <a:t>ら</a:t>
            </a:r>
            <a:r>
              <a:rPr dirty="0" sz="550" spc="30">
                <a:latin typeface="MS UI Gothic"/>
                <a:cs typeface="MS UI Gothic"/>
              </a:rPr>
              <a:t>、</a:t>
            </a:r>
            <a:r>
              <a:rPr dirty="0" sz="550" spc="80">
                <a:latin typeface="MS UI Gothic"/>
                <a:cs typeface="MS UI Gothic"/>
              </a:rPr>
              <a:t>こ</a:t>
            </a:r>
            <a:r>
              <a:rPr dirty="0" sz="550" spc="100">
                <a:latin typeface="MS UI Gothic"/>
                <a:cs typeface="MS UI Gothic"/>
              </a:rPr>
              <a:t>れ</a:t>
            </a:r>
            <a:r>
              <a:rPr dirty="0" sz="550" spc="80">
                <a:latin typeface="MS UI Gothic"/>
                <a:cs typeface="MS UI Gothic"/>
              </a:rPr>
              <a:t>ら</a:t>
            </a:r>
            <a:r>
              <a:rPr dirty="0" sz="550" spc="85">
                <a:latin typeface="MS UI Gothic"/>
                <a:cs typeface="MS UI Gothic"/>
              </a:rPr>
              <a:t>を</a:t>
            </a:r>
            <a:r>
              <a:rPr dirty="0" sz="550" spc="35">
                <a:latin typeface="MS UI Gothic"/>
                <a:cs typeface="MS UI Gothic"/>
              </a:rPr>
              <a:t>踏</a:t>
            </a:r>
            <a:r>
              <a:rPr dirty="0" sz="550" spc="105">
                <a:latin typeface="MS UI Gothic"/>
                <a:cs typeface="MS UI Gothic"/>
              </a:rPr>
              <a:t>ま</a:t>
            </a:r>
            <a:r>
              <a:rPr dirty="0" sz="550" spc="90">
                <a:latin typeface="MS UI Gothic"/>
                <a:cs typeface="MS UI Gothic"/>
              </a:rPr>
              <a:t>え</a:t>
            </a:r>
            <a:r>
              <a:rPr dirty="0" sz="550" spc="105">
                <a:latin typeface="MS UI Gothic"/>
                <a:cs typeface="MS UI Gothic"/>
              </a:rPr>
              <a:t>た</a:t>
            </a:r>
            <a:r>
              <a:rPr dirty="0" sz="550" spc="35">
                <a:latin typeface="MS UI Gothic"/>
                <a:cs typeface="MS UI Gothic"/>
              </a:rPr>
              <a:t>追補版</a:t>
            </a:r>
            <a:r>
              <a:rPr dirty="0" sz="550" spc="85">
                <a:latin typeface="MS UI Gothic"/>
                <a:cs typeface="MS UI Gothic"/>
              </a:rPr>
              <a:t>を</a:t>
            </a:r>
            <a:r>
              <a:rPr dirty="0" sz="550" spc="35">
                <a:latin typeface="MS UI Gothic"/>
                <a:cs typeface="MS UI Gothic"/>
              </a:rPr>
              <a:t>令和元年度末</a:t>
            </a:r>
            <a:r>
              <a:rPr dirty="0" sz="550" spc="85">
                <a:latin typeface="MS UI Gothic"/>
                <a:cs typeface="MS UI Gothic"/>
              </a:rPr>
              <a:t>を</a:t>
            </a:r>
            <a:r>
              <a:rPr dirty="0" sz="550" spc="45">
                <a:latin typeface="MS UI Gothic"/>
                <a:cs typeface="MS UI Gothic"/>
              </a:rPr>
              <a:t>目</a:t>
            </a:r>
            <a:r>
              <a:rPr dirty="0" sz="550" spc="35">
                <a:latin typeface="MS UI Gothic"/>
                <a:cs typeface="MS UI Gothic"/>
              </a:rPr>
              <a:t>途</a:t>
            </a:r>
            <a:r>
              <a:rPr dirty="0" sz="550" spc="114">
                <a:latin typeface="MS UI Gothic"/>
                <a:cs typeface="MS UI Gothic"/>
              </a:rPr>
              <a:t>に</a:t>
            </a:r>
            <a:r>
              <a:rPr dirty="0" sz="550" spc="45">
                <a:latin typeface="MS UI Gothic"/>
                <a:cs typeface="MS UI Gothic"/>
              </a:rPr>
              <a:t>改</a:t>
            </a:r>
            <a:r>
              <a:rPr dirty="0" sz="550" spc="120">
                <a:latin typeface="MS UI Gothic"/>
                <a:cs typeface="MS UI Gothic"/>
              </a:rPr>
              <a:t>め</a:t>
            </a:r>
            <a:r>
              <a:rPr dirty="0" sz="550" spc="90">
                <a:latin typeface="MS UI Gothic"/>
                <a:cs typeface="MS UI Gothic"/>
              </a:rPr>
              <a:t>て</a:t>
            </a:r>
            <a:r>
              <a:rPr dirty="0" sz="550" spc="35">
                <a:latin typeface="MS UI Gothic"/>
                <a:cs typeface="MS UI Gothic"/>
              </a:rPr>
              <a:t>公</a:t>
            </a:r>
            <a:r>
              <a:rPr dirty="0" sz="550" spc="45">
                <a:latin typeface="MS UI Gothic"/>
                <a:cs typeface="MS UI Gothic"/>
              </a:rPr>
              <a:t>表</a:t>
            </a:r>
            <a:r>
              <a:rPr dirty="0" sz="550" spc="90">
                <a:latin typeface="MS UI Gothic"/>
                <a:cs typeface="MS UI Gothic"/>
              </a:rPr>
              <a:t>する</a:t>
            </a:r>
            <a:r>
              <a:rPr dirty="0" sz="550" spc="35">
                <a:latin typeface="MS UI Gothic"/>
                <a:cs typeface="MS UI Gothic"/>
              </a:rPr>
              <a:t>予定</a:t>
            </a:r>
            <a:r>
              <a:rPr dirty="0" sz="550" spc="75">
                <a:latin typeface="MS UI Gothic"/>
                <a:cs typeface="MS UI Gothic"/>
              </a:rPr>
              <a:t>で</a:t>
            </a:r>
            <a:r>
              <a:rPr dirty="0" sz="550" spc="110">
                <a:latin typeface="MS UI Gothic"/>
                <a:cs typeface="MS UI Gothic"/>
              </a:rPr>
              <a:t>あ</a:t>
            </a:r>
            <a:r>
              <a:rPr dirty="0" sz="550" spc="80">
                <a:latin typeface="MS UI Gothic"/>
                <a:cs typeface="MS UI Gothic"/>
              </a:rPr>
              <a:t>る</a:t>
            </a:r>
            <a:r>
              <a:rPr dirty="0" sz="550" spc="25">
                <a:latin typeface="MS UI Gothic"/>
                <a:cs typeface="MS UI Gothic"/>
              </a:rPr>
              <a:t>。</a:t>
            </a:r>
            <a:endParaRPr sz="550">
              <a:latin typeface="MS UI Gothic"/>
              <a:cs typeface="MS UI Gothic"/>
            </a:endParaRPr>
          </a:p>
        </p:txBody>
      </p:sp>
      <p:sp>
        <p:nvSpPr>
          <p:cNvPr id="69" name="object 69"/>
          <p:cNvSpPr txBox="1"/>
          <p:nvPr/>
        </p:nvSpPr>
        <p:spPr>
          <a:xfrm>
            <a:off x="10405364" y="7191253"/>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22</a:t>
            </a:r>
            <a:endParaRPr sz="1050">
              <a:latin typeface="Yu Gothic"/>
              <a:cs typeface="Yu Gothic"/>
            </a:endParaRPr>
          </a:p>
        </p:txBody>
      </p:sp>
      <p:sp>
        <p:nvSpPr>
          <p:cNvPr id="70" name="object 70"/>
          <p:cNvSpPr txBox="1">
            <a:spLocks noGrp="1"/>
          </p:cNvSpPr>
          <p:nvPr>
            <p:ph type="title"/>
          </p:nvPr>
        </p:nvSpPr>
        <p:spPr>
          <a:xfrm>
            <a:off x="1480819" y="78740"/>
            <a:ext cx="7366634" cy="387985"/>
          </a:xfrm>
          <a:prstGeom prst="rect"/>
        </p:spPr>
        <p:txBody>
          <a:bodyPr wrap="square" lIns="0" tIns="15875" rIns="0" bIns="0" rtlCol="0" vert="horz">
            <a:spAutoFit/>
          </a:bodyPr>
          <a:lstStyle/>
          <a:p>
            <a:pPr marL="12700">
              <a:lnSpc>
                <a:spcPct val="100000"/>
              </a:lnSpc>
              <a:spcBef>
                <a:spcPts val="125"/>
              </a:spcBef>
            </a:pPr>
            <a:r>
              <a:rPr dirty="0" sz="2350" spc="25"/>
              <a:t>教育の情報化に関する手引</a:t>
            </a:r>
            <a:r>
              <a:rPr dirty="0" sz="2350" spc="-85"/>
              <a:t> </a:t>
            </a:r>
            <a:r>
              <a:rPr dirty="0" sz="2350" spc="25"/>
              <a:t>（令和元年１２月）の概要</a:t>
            </a:r>
            <a:endParaRPr sz="23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05364" y="7191253"/>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23</a:t>
            </a:r>
            <a:endParaRPr sz="1050">
              <a:latin typeface="Yu Gothic"/>
              <a:cs typeface="Yu Gothic"/>
            </a:endParaRPr>
          </a:p>
        </p:txBody>
      </p:sp>
      <p:sp>
        <p:nvSpPr>
          <p:cNvPr id="3" name="object 3"/>
          <p:cNvSpPr txBox="1">
            <a:spLocks noGrp="1"/>
          </p:cNvSpPr>
          <p:nvPr>
            <p:ph type="title"/>
          </p:nvPr>
        </p:nvSpPr>
        <p:spPr>
          <a:prstGeom prst="rect"/>
        </p:spPr>
        <p:txBody>
          <a:bodyPr wrap="square" lIns="0" tIns="13970" rIns="0" bIns="0" rtlCol="0" vert="horz">
            <a:spAutoFit/>
          </a:bodyPr>
          <a:lstStyle/>
          <a:p>
            <a:pPr marL="169545">
              <a:lnSpc>
                <a:spcPct val="100000"/>
              </a:lnSpc>
              <a:spcBef>
                <a:spcPts val="110"/>
              </a:spcBef>
            </a:pPr>
            <a:r>
              <a:rPr dirty="0" spc="10"/>
              <a:t>未来の学びコンソーシアムによる「小学校を中心としたプログラミング教育ポータル」</a:t>
            </a:r>
          </a:p>
        </p:txBody>
      </p:sp>
      <p:sp>
        <p:nvSpPr>
          <p:cNvPr id="4" name="object 4"/>
          <p:cNvSpPr/>
          <p:nvPr/>
        </p:nvSpPr>
        <p:spPr>
          <a:xfrm>
            <a:off x="275843" y="574548"/>
            <a:ext cx="10224770" cy="993775"/>
          </a:xfrm>
          <a:custGeom>
            <a:avLst/>
            <a:gdLst/>
            <a:ahLst/>
            <a:cxnLst/>
            <a:rect l="l" t="t" r="r" b="b"/>
            <a:pathLst>
              <a:path w="10224770" h="993775">
                <a:moveTo>
                  <a:pt x="10050780" y="0"/>
                </a:moveTo>
                <a:lnTo>
                  <a:pt x="173736" y="0"/>
                </a:lnTo>
                <a:lnTo>
                  <a:pt x="155448" y="1523"/>
                </a:lnTo>
                <a:lnTo>
                  <a:pt x="105156" y="13715"/>
                </a:lnTo>
                <a:lnTo>
                  <a:pt x="62484" y="41147"/>
                </a:lnTo>
                <a:lnTo>
                  <a:pt x="28956" y="77723"/>
                </a:lnTo>
                <a:lnTo>
                  <a:pt x="7620" y="123443"/>
                </a:lnTo>
                <a:lnTo>
                  <a:pt x="0" y="158495"/>
                </a:lnTo>
                <a:lnTo>
                  <a:pt x="0" y="836675"/>
                </a:lnTo>
                <a:lnTo>
                  <a:pt x="13716" y="886967"/>
                </a:lnTo>
                <a:lnTo>
                  <a:pt x="39624" y="929639"/>
                </a:lnTo>
                <a:lnTo>
                  <a:pt x="77724" y="964691"/>
                </a:lnTo>
                <a:lnTo>
                  <a:pt x="123444" y="986027"/>
                </a:lnTo>
                <a:lnTo>
                  <a:pt x="173736" y="993647"/>
                </a:lnTo>
                <a:lnTo>
                  <a:pt x="10050780" y="993647"/>
                </a:lnTo>
                <a:lnTo>
                  <a:pt x="10102596" y="986027"/>
                </a:lnTo>
                <a:lnTo>
                  <a:pt x="10143743" y="966215"/>
                </a:lnTo>
                <a:lnTo>
                  <a:pt x="173736" y="966215"/>
                </a:lnTo>
                <a:lnTo>
                  <a:pt x="143256" y="963167"/>
                </a:lnTo>
                <a:lnTo>
                  <a:pt x="103632" y="947927"/>
                </a:lnTo>
                <a:lnTo>
                  <a:pt x="59436" y="911351"/>
                </a:lnTo>
                <a:lnTo>
                  <a:pt x="38100" y="876299"/>
                </a:lnTo>
                <a:lnTo>
                  <a:pt x="30480" y="847343"/>
                </a:lnTo>
                <a:lnTo>
                  <a:pt x="27432" y="833627"/>
                </a:lnTo>
                <a:lnTo>
                  <a:pt x="27432" y="158495"/>
                </a:lnTo>
                <a:lnTo>
                  <a:pt x="33528" y="131063"/>
                </a:lnTo>
                <a:lnTo>
                  <a:pt x="38100" y="117347"/>
                </a:lnTo>
                <a:lnTo>
                  <a:pt x="45720" y="103631"/>
                </a:lnTo>
                <a:lnTo>
                  <a:pt x="51816" y="91439"/>
                </a:lnTo>
                <a:lnTo>
                  <a:pt x="80772" y="60959"/>
                </a:lnTo>
                <a:lnTo>
                  <a:pt x="117348" y="39623"/>
                </a:lnTo>
                <a:lnTo>
                  <a:pt x="175260" y="27431"/>
                </a:lnTo>
                <a:lnTo>
                  <a:pt x="10142220" y="27431"/>
                </a:lnTo>
                <a:lnTo>
                  <a:pt x="10133076" y="21335"/>
                </a:lnTo>
                <a:lnTo>
                  <a:pt x="10117836" y="13715"/>
                </a:lnTo>
                <a:lnTo>
                  <a:pt x="10101072" y="7619"/>
                </a:lnTo>
                <a:lnTo>
                  <a:pt x="10084308" y="3047"/>
                </a:lnTo>
                <a:lnTo>
                  <a:pt x="10050780" y="0"/>
                </a:lnTo>
                <a:close/>
              </a:path>
              <a:path w="10224770" h="993775">
                <a:moveTo>
                  <a:pt x="10142220" y="27431"/>
                </a:moveTo>
                <a:lnTo>
                  <a:pt x="10050780" y="27431"/>
                </a:lnTo>
                <a:lnTo>
                  <a:pt x="10066020" y="28955"/>
                </a:lnTo>
                <a:lnTo>
                  <a:pt x="10079736" y="30479"/>
                </a:lnTo>
                <a:lnTo>
                  <a:pt x="10120884" y="45719"/>
                </a:lnTo>
                <a:lnTo>
                  <a:pt x="10154412" y="71627"/>
                </a:lnTo>
                <a:lnTo>
                  <a:pt x="10180320" y="105155"/>
                </a:lnTo>
                <a:lnTo>
                  <a:pt x="10197084" y="160019"/>
                </a:lnTo>
                <a:lnTo>
                  <a:pt x="10197084" y="835151"/>
                </a:lnTo>
                <a:lnTo>
                  <a:pt x="10178796" y="890015"/>
                </a:lnTo>
                <a:lnTo>
                  <a:pt x="10154412" y="923543"/>
                </a:lnTo>
                <a:lnTo>
                  <a:pt x="10107167" y="954023"/>
                </a:lnTo>
                <a:lnTo>
                  <a:pt x="10049256" y="966215"/>
                </a:lnTo>
                <a:lnTo>
                  <a:pt x="10143743" y="966215"/>
                </a:lnTo>
                <a:lnTo>
                  <a:pt x="10174224" y="941831"/>
                </a:lnTo>
                <a:lnTo>
                  <a:pt x="10204704" y="902207"/>
                </a:lnTo>
                <a:lnTo>
                  <a:pt x="10221467" y="853439"/>
                </a:lnTo>
                <a:lnTo>
                  <a:pt x="10224516" y="836675"/>
                </a:lnTo>
                <a:lnTo>
                  <a:pt x="10224516" y="156971"/>
                </a:lnTo>
                <a:lnTo>
                  <a:pt x="10210800" y="106679"/>
                </a:lnTo>
                <a:lnTo>
                  <a:pt x="10184891" y="64007"/>
                </a:lnTo>
                <a:lnTo>
                  <a:pt x="10160508" y="39623"/>
                </a:lnTo>
                <a:lnTo>
                  <a:pt x="10142220" y="27431"/>
                </a:lnTo>
                <a:close/>
              </a:path>
            </a:pathLst>
          </a:custGeom>
          <a:solidFill>
            <a:srgbClr val="000000"/>
          </a:solidFill>
        </p:spPr>
        <p:txBody>
          <a:bodyPr wrap="square" lIns="0" tIns="0" rIns="0" bIns="0" rtlCol="0"/>
          <a:lstStyle/>
          <a:p/>
        </p:txBody>
      </p:sp>
      <p:grpSp>
        <p:nvGrpSpPr>
          <p:cNvPr id="5" name="object 5"/>
          <p:cNvGrpSpPr/>
          <p:nvPr/>
        </p:nvGrpSpPr>
        <p:grpSpPr>
          <a:xfrm>
            <a:off x="284988" y="1627632"/>
            <a:ext cx="5542915" cy="5747385"/>
            <a:chOff x="284988" y="1627632"/>
            <a:chExt cx="5542915" cy="5747385"/>
          </a:xfrm>
        </p:grpSpPr>
        <p:pic>
          <p:nvPicPr>
            <p:cNvPr id="6" name="object 6"/>
            <p:cNvPicPr/>
            <p:nvPr/>
          </p:nvPicPr>
          <p:blipFill>
            <a:blip r:embed="rId2" cstate="print"/>
            <a:stretch>
              <a:fillRect/>
            </a:stretch>
          </p:blipFill>
          <p:spPr>
            <a:xfrm>
              <a:off x="466344" y="1627632"/>
              <a:ext cx="3140025" cy="922019"/>
            </a:xfrm>
            <a:prstGeom prst="rect">
              <a:avLst/>
            </a:prstGeom>
          </p:spPr>
        </p:pic>
        <p:pic>
          <p:nvPicPr>
            <p:cNvPr id="7" name="object 7"/>
            <p:cNvPicPr/>
            <p:nvPr/>
          </p:nvPicPr>
          <p:blipFill>
            <a:blip r:embed="rId3" cstate="print"/>
            <a:stretch>
              <a:fillRect/>
            </a:stretch>
          </p:blipFill>
          <p:spPr>
            <a:xfrm>
              <a:off x="284988" y="2802636"/>
              <a:ext cx="5524500" cy="2301240"/>
            </a:xfrm>
            <a:prstGeom prst="rect">
              <a:avLst/>
            </a:prstGeom>
          </p:spPr>
        </p:pic>
        <p:sp>
          <p:nvSpPr>
            <p:cNvPr id="8" name="object 8"/>
            <p:cNvSpPr/>
            <p:nvPr/>
          </p:nvSpPr>
          <p:spPr>
            <a:xfrm>
              <a:off x="320040" y="2490216"/>
              <a:ext cx="5507990" cy="311150"/>
            </a:xfrm>
            <a:custGeom>
              <a:avLst/>
              <a:gdLst/>
              <a:ahLst/>
              <a:cxnLst/>
              <a:rect l="l" t="t" r="r" b="b"/>
              <a:pathLst>
                <a:path w="5507990" h="311150">
                  <a:moveTo>
                    <a:pt x="5507736" y="0"/>
                  </a:moveTo>
                  <a:lnTo>
                    <a:pt x="0" y="0"/>
                  </a:lnTo>
                  <a:lnTo>
                    <a:pt x="0" y="310896"/>
                  </a:lnTo>
                  <a:lnTo>
                    <a:pt x="5507736" y="310896"/>
                  </a:lnTo>
                  <a:lnTo>
                    <a:pt x="5507736" y="0"/>
                  </a:lnTo>
                  <a:close/>
                </a:path>
              </a:pathLst>
            </a:custGeom>
            <a:solidFill>
              <a:srgbClr val="FFFFFF"/>
            </a:solidFill>
          </p:spPr>
          <p:txBody>
            <a:bodyPr wrap="square" lIns="0" tIns="0" rIns="0" bIns="0" rtlCol="0"/>
            <a:lstStyle/>
            <a:p/>
          </p:txBody>
        </p:sp>
        <p:pic>
          <p:nvPicPr>
            <p:cNvPr id="9" name="object 9"/>
            <p:cNvPicPr/>
            <p:nvPr/>
          </p:nvPicPr>
          <p:blipFill>
            <a:blip r:embed="rId4" cstate="print"/>
            <a:stretch>
              <a:fillRect/>
            </a:stretch>
          </p:blipFill>
          <p:spPr>
            <a:xfrm>
              <a:off x="376428" y="5422397"/>
              <a:ext cx="3255264" cy="1952244"/>
            </a:xfrm>
            <a:prstGeom prst="rect">
              <a:avLst/>
            </a:prstGeom>
          </p:spPr>
        </p:pic>
      </p:grpSp>
      <p:sp>
        <p:nvSpPr>
          <p:cNvPr id="10" name="object 10"/>
          <p:cNvSpPr txBox="1"/>
          <p:nvPr/>
        </p:nvSpPr>
        <p:spPr>
          <a:xfrm>
            <a:off x="406400" y="2526284"/>
            <a:ext cx="894080" cy="234315"/>
          </a:xfrm>
          <a:prstGeom prst="rect">
            <a:avLst/>
          </a:prstGeom>
        </p:spPr>
        <p:txBody>
          <a:bodyPr wrap="square" lIns="0" tIns="14604" rIns="0" bIns="0" rtlCol="0" vert="horz">
            <a:spAutoFit/>
          </a:bodyPr>
          <a:lstStyle/>
          <a:p>
            <a:pPr marL="186690" indent="-174625">
              <a:lnSpc>
                <a:spcPct val="100000"/>
              </a:lnSpc>
              <a:spcBef>
                <a:spcPts val="114"/>
              </a:spcBef>
              <a:buClr>
                <a:srgbClr val="FFBF00"/>
              </a:buClr>
              <a:buSzPct val="92592"/>
              <a:buChar char="■"/>
              <a:tabLst>
                <a:tab pos="187325" algn="l"/>
              </a:tabLst>
            </a:pPr>
            <a:r>
              <a:rPr dirty="0" sz="1350" spc="15" b="1">
                <a:latin typeface="Meiryo UI"/>
                <a:cs typeface="Meiryo UI"/>
              </a:rPr>
              <a:t>実践事例</a:t>
            </a:r>
            <a:endParaRPr sz="1350">
              <a:latin typeface="Meiryo UI"/>
              <a:cs typeface="Meiryo UI"/>
            </a:endParaRPr>
          </a:p>
        </p:txBody>
      </p:sp>
      <p:sp>
        <p:nvSpPr>
          <p:cNvPr id="11" name="object 11"/>
          <p:cNvSpPr txBox="1"/>
          <p:nvPr/>
        </p:nvSpPr>
        <p:spPr>
          <a:xfrm>
            <a:off x="1462532" y="2562860"/>
            <a:ext cx="4281805" cy="190500"/>
          </a:xfrm>
          <a:prstGeom prst="rect">
            <a:avLst/>
          </a:prstGeom>
        </p:spPr>
        <p:txBody>
          <a:bodyPr wrap="square" lIns="0" tIns="16510" rIns="0" bIns="0" rtlCol="0" vert="horz">
            <a:spAutoFit/>
          </a:bodyPr>
          <a:lstStyle/>
          <a:p>
            <a:pPr marL="12700">
              <a:lnSpc>
                <a:spcPct val="100000"/>
              </a:lnSpc>
              <a:spcBef>
                <a:spcPts val="130"/>
              </a:spcBef>
            </a:pPr>
            <a:r>
              <a:rPr dirty="0" sz="1050" spc="25" b="1">
                <a:latin typeface="Meiryo UI"/>
                <a:cs typeface="Meiryo UI"/>
              </a:rPr>
              <a:t>各教科等A分類６例、B分類9例</a:t>
            </a:r>
            <a:r>
              <a:rPr dirty="0" sz="1050" spc="15" b="1">
                <a:latin typeface="Meiryo UI"/>
                <a:cs typeface="Meiryo UI"/>
              </a:rPr>
              <a:t>を</a:t>
            </a:r>
            <a:r>
              <a:rPr dirty="0" sz="1050" spc="20" b="1">
                <a:latin typeface="Meiryo UI"/>
                <a:cs typeface="Meiryo UI"/>
              </a:rPr>
              <a:t>掲載中。C・</a:t>
            </a:r>
            <a:r>
              <a:rPr dirty="0" sz="1050" spc="15" b="1">
                <a:latin typeface="Meiryo UI"/>
                <a:cs typeface="Meiryo UI"/>
              </a:rPr>
              <a:t>D</a:t>
            </a:r>
            <a:r>
              <a:rPr dirty="0" sz="1050" spc="15" b="1">
                <a:latin typeface="Meiryo UI"/>
                <a:cs typeface="Meiryo UI"/>
              </a:rPr>
              <a:t>・E・</a:t>
            </a:r>
            <a:r>
              <a:rPr dirty="0" sz="1050" spc="10" b="1">
                <a:latin typeface="Meiryo UI"/>
                <a:cs typeface="Meiryo UI"/>
              </a:rPr>
              <a:t>F</a:t>
            </a:r>
            <a:r>
              <a:rPr dirty="0" sz="1050" spc="30" b="1">
                <a:latin typeface="Meiryo UI"/>
                <a:cs typeface="Meiryo UI"/>
              </a:rPr>
              <a:t>分類</a:t>
            </a:r>
            <a:r>
              <a:rPr dirty="0" sz="1050" spc="30" b="1">
                <a:latin typeface="Meiryo UI"/>
                <a:cs typeface="Meiryo UI"/>
              </a:rPr>
              <a:t>の</a:t>
            </a:r>
            <a:r>
              <a:rPr dirty="0" sz="1050" spc="30" b="1">
                <a:latin typeface="Meiryo UI"/>
                <a:cs typeface="Meiryo UI"/>
              </a:rPr>
              <a:t>事例</a:t>
            </a:r>
            <a:r>
              <a:rPr dirty="0" sz="1050" spc="10" b="1">
                <a:latin typeface="Meiryo UI"/>
                <a:cs typeface="Meiryo UI"/>
              </a:rPr>
              <a:t>も</a:t>
            </a:r>
            <a:r>
              <a:rPr dirty="0" sz="1050" spc="25" b="1">
                <a:latin typeface="Meiryo UI"/>
                <a:cs typeface="Meiryo UI"/>
              </a:rPr>
              <a:t>掲載。</a:t>
            </a:r>
            <a:endParaRPr sz="1050">
              <a:latin typeface="Meiryo UI"/>
              <a:cs typeface="Meiryo UI"/>
            </a:endParaRPr>
          </a:p>
        </p:txBody>
      </p:sp>
      <p:grpSp>
        <p:nvGrpSpPr>
          <p:cNvPr id="12" name="object 12"/>
          <p:cNvGrpSpPr/>
          <p:nvPr/>
        </p:nvGrpSpPr>
        <p:grpSpPr>
          <a:xfrm>
            <a:off x="5862828" y="1953767"/>
            <a:ext cx="4351020" cy="2740025"/>
            <a:chOff x="5862828" y="1953767"/>
            <a:chExt cx="4351020" cy="2740025"/>
          </a:xfrm>
        </p:grpSpPr>
        <p:pic>
          <p:nvPicPr>
            <p:cNvPr id="13" name="object 13"/>
            <p:cNvPicPr/>
            <p:nvPr/>
          </p:nvPicPr>
          <p:blipFill>
            <a:blip r:embed="rId5" cstate="print"/>
            <a:stretch>
              <a:fillRect/>
            </a:stretch>
          </p:blipFill>
          <p:spPr>
            <a:xfrm>
              <a:off x="5871972" y="1972055"/>
              <a:ext cx="2764535" cy="1597152"/>
            </a:xfrm>
            <a:prstGeom prst="rect">
              <a:avLst/>
            </a:prstGeom>
          </p:spPr>
        </p:pic>
        <p:sp>
          <p:nvSpPr>
            <p:cNvPr id="14" name="object 14"/>
            <p:cNvSpPr/>
            <p:nvPr/>
          </p:nvSpPr>
          <p:spPr>
            <a:xfrm>
              <a:off x="5862828" y="1961387"/>
              <a:ext cx="2784475" cy="1618615"/>
            </a:xfrm>
            <a:custGeom>
              <a:avLst/>
              <a:gdLst/>
              <a:ahLst/>
              <a:cxnLst/>
              <a:rect l="l" t="t" r="r" b="b"/>
              <a:pathLst>
                <a:path w="2784475" h="1618614">
                  <a:moveTo>
                    <a:pt x="2781300" y="0"/>
                  </a:moveTo>
                  <a:lnTo>
                    <a:pt x="1524" y="0"/>
                  </a:lnTo>
                  <a:lnTo>
                    <a:pt x="0" y="3048"/>
                  </a:lnTo>
                  <a:lnTo>
                    <a:pt x="0" y="1616964"/>
                  </a:lnTo>
                  <a:lnTo>
                    <a:pt x="1524" y="1618488"/>
                  </a:lnTo>
                  <a:lnTo>
                    <a:pt x="2781300" y="1618488"/>
                  </a:lnTo>
                  <a:lnTo>
                    <a:pt x="2784348" y="1616964"/>
                  </a:lnTo>
                  <a:lnTo>
                    <a:pt x="2784348" y="1613916"/>
                  </a:lnTo>
                  <a:lnTo>
                    <a:pt x="9144" y="1613916"/>
                  </a:lnTo>
                  <a:lnTo>
                    <a:pt x="4572" y="1607820"/>
                  </a:lnTo>
                  <a:lnTo>
                    <a:pt x="9144" y="1607820"/>
                  </a:lnTo>
                  <a:lnTo>
                    <a:pt x="9144" y="10668"/>
                  </a:lnTo>
                  <a:lnTo>
                    <a:pt x="4572" y="10668"/>
                  </a:lnTo>
                  <a:lnTo>
                    <a:pt x="9144" y="4572"/>
                  </a:lnTo>
                  <a:lnTo>
                    <a:pt x="2784348" y="4572"/>
                  </a:lnTo>
                  <a:lnTo>
                    <a:pt x="2784348" y="3048"/>
                  </a:lnTo>
                  <a:lnTo>
                    <a:pt x="2781300" y="0"/>
                  </a:lnTo>
                  <a:close/>
                </a:path>
                <a:path w="2784475" h="1618614">
                  <a:moveTo>
                    <a:pt x="9144" y="1607820"/>
                  </a:moveTo>
                  <a:lnTo>
                    <a:pt x="4572" y="1607820"/>
                  </a:lnTo>
                  <a:lnTo>
                    <a:pt x="9144" y="1613916"/>
                  </a:lnTo>
                  <a:lnTo>
                    <a:pt x="9144" y="1607820"/>
                  </a:lnTo>
                  <a:close/>
                </a:path>
                <a:path w="2784475" h="1618614">
                  <a:moveTo>
                    <a:pt x="2773679" y="1607820"/>
                  </a:moveTo>
                  <a:lnTo>
                    <a:pt x="9144" y="1607820"/>
                  </a:lnTo>
                  <a:lnTo>
                    <a:pt x="9144" y="1613916"/>
                  </a:lnTo>
                  <a:lnTo>
                    <a:pt x="2773679" y="1613916"/>
                  </a:lnTo>
                  <a:lnTo>
                    <a:pt x="2773679" y="1607820"/>
                  </a:lnTo>
                  <a:close/>
                </a:path>
                <a:path w="2784475" h="1618614">
                  <a:moveTo>
                    <a:pt x="2773679" y="4572"/>
                  </a:moveTo>
                  <a:lnTo>
                    <a:pt x="2773679" y="1613916"/>
                  </a:lnTo>
                  <a:lnTo>
                    <a:pt x="2778252" y="1607820"/>
                  </a:lnTo>
                  <a:lnTo>
                    <a:pt x="2784348" y="1607820"/>
                  </a:lnTo>
                  <a:lnTo>
                    <a:pt x="2784348" y="10668"/>
                  </a:lnTo>
                  <a:lnTo>
                    <a:pt x="2778252" y="10668"/>
                  </a:lnTo>
                  <a:lnTo>
                    <a:pt x="2773679" y="4572"/>
                  </a:lnTo>
                  <a:close/>
                </a:path>
                <a:path w="2784475" h="1618614">
                  <a:moveTo>
                    <a:pt x="2784348" y="1607820"/>
                  </a:moveTo>
                  <a:lnTo>
                    <a:pt x="2778252" y="1607820"/>
                  </a:lnTo>
                  <a:lnTo>
                    <a:pt x="2773679" y="1613916"/>
                  </a:lnTo>
                  <a:lnTo>
                    <a:pt x="2784348" y="1613916"/>
                  </a:lnTo>
                  <a:lnTo>
                    <a:pt x="2784348" y="1607820"/>
                  </a:lnTo>
                  <a:close/>
                </a:path>
                <a:path w="2784475" h="1618614">
                  <a:moveTo>
                    <a:pt x="9144" y="4572"/>
                  </a:moveTo>
                  <a:lnTo>
                    <a:pt x="4572" y="10668"/>
                  </a:lnTo>
                  <a:lnTo>
                    <a:pt x="9144" y="10668"/>
                  </a:lnTo>
                  <a:lnTo>
                    <a:pt x="9144" y="4572"/>
                  </a:lnTo>
                  <a:close/>
                </a:path>
                <a:path w="2784475" h="1618614">
                  <a:moveTo>
                    <a:pt x="2773679" y="4572"/>
                  </a:moveTo>
                  <a:lnTo>
                    <a:pt x="9144" y="4572"/>
                  </a:lnTo>
                  <a:lnTo>
                    <a:pt x="9144" y="10668"/>
                  </a:lnTo>
                  <a:lnTo>
                    <a:pt x="2773679" y="10668"/>
                  </a:lnTo>
                  <a:lnTo>
                    <a:pt x="2773679" y="4572"/>
                  </a:lnTo>
                  <a:close/>
                </a:path>
                <a:path w="2784475" h="1618614">
                  <a:moveTo>
                    <a:pt x="2784348" y="4572"/>
                  </a:moveTo>
                  <a:lnTo>
                    <a:pt x="2773679" y="4572"/>
                  </a:lnTo>
                  <a:lnTo>
                    <a:pt x="2778252" y="10668"/>
                  </a:lnTo>
                  <a:lnTo>
                    <a:pt x="2784348" y="10668"/>
                  </a:lnTo>
                  <a:lnTo>
                    <a:pt x="2784348" y="4572"/>
                  </a:lnTo>
                  <a:close/>
                </a:path>
              </a:pathLst>
            </a:custGeom>
            <a:solidFill>
              <a:srgbClr val="000000"/>
            </a:solidFill>
          </p:spPr>
          <p:txBody>
            <a:bodyPr wrap="square" lIns="0" tIns="0" rIns="0" bIns="0" rtlCol="0"/>
            <a:lstStyle/>
            <a:p/>
          </p:txBody>
        </p:sp>
        <p:pic>
          <p:nvPicPr>
            <p:cNvPr id="15" name="object 15"/>
            <p:cNvPicPr/>
            <p:nvPr/>
          </p:nvPicPr>
          <p:blipFill>
            <a:blip r:embed="rId6" cstate="print"/>
            <a:stretch>
              <a:fillRect/>
            </a:stretch>
          </p:blipFill>
          <p:spPr>
            <a:xfrm>
              <a:off x="7775448" y="2217419"/>
              <a:ext cx="2429255" cy="1751076"/>
            </a:xfrm>
            <a:prstGeom prst="rect">
              <a:avLst/>
            </a:prstGeom>
          </p:spPr>
        </p:pic>
        <p:sp>
          <p:nvSpPr>
            <p:cNvPr id="16" name="object 16"/>
            <p:cNvSpPr/>
            <p:nvPr/>
          </p:nvSpPr>
          <p:spPr>
            <a:xfrm>
              <a:off x="7764780" y="2208275"/>
              <a:ext cx="2449195" cy="1771014"/>
            </a:xfrm>
            <a:custGeom>
              <a:avLst/>
              <a:gdLst/>
              <a:ahLst/>
              <a:cxnLst/>
              <a:rect l="l" t="t" r="r" b="b"/>
              <a:pathLst>
                <a:path w="2449195" h="1771014">
                  <a:moveTo>
                    <a:pt x="2449068" y="0"/>
                  </a:moveTo>
                  <a:lnTo>
                    <a:pt x="0" y="0"/>
                  </a:lnTo>
                  <a:lnTo>
                    <a:pt x="0" y="1770888"/>
                  </a:lnTo>
                  <a:lnTo>
                    <a:pt x="2449068" y="1770888"/>
                  </a:lnTo>
                  <a:lnTo>
                    <a:pt x="2449068" y="1766316"/>
                  </a:lnTo>
                  <a:lnTo>
                    <a:pt x="10668" y="1766316"/>
                  </a:lnTo>
                  <a:lnTo>
                    <a:pt x="6096" y="1760220"/>
                  </a:lnTo>
                  <a:lnTo>
                    <a:pt x="10668" y="1760220"/>
                  </a:lnTo>
                  <a:lnTo>
                    <a:pt x="10668" y="9144"/>
                  </a:lnTo>
                  <a:lnTo>
                    <a:pt x="6096" y="9144"/>
                  </a:lnTo>
                  <a:lnTo>
                    <a:pt x="10668" y="4572"/>
                  </a:lnTo>
                  <a:lnTo>
                    <a:pt x="2449068" y="4572"/>
                  </a:lnTo>
                  <a:lnTo>
                    <a:pt x="2449068" y="0"/>
                  </a:lnTo>
                  <a:close/>
                </a:path>
                <a:path w="2449195" h="1771014">
                  <a:moveTo>
                    <a:pt x="10668" y="1760220"/>
                  </a:moveTo>
                  <a:lnTo>
                    <a:pt x="6096" y="1760220"/>
                  </a:lnTo>
                  <a:lnTo>
                    <a:pt x="10668" y="1766316"/>
                  </a:lnTo>
                  <a:lnTo>
                    <a:pt x="10668" y="1760220"/>
                  </a:lnTo>
                  <a:close/>
                </a:path>
                <a:path w="2449195" h="1771014">
                  <a:moveTo>
                    <a:pt x="2439924" y="1760220"/>
                  </a:moveTo>
                  <a:lnTo>
                    <a:pt x="10668" y="1760220"/>
                  </a:lnTo>
                  <a:lnTo>
                    <a:pt x="10668" y="1766316"/>
                  </a:lnTo>
                  <a:lnTo>
                    <a:pt x="2439924" y="1766316"/>
                  </a:lnTo>
                  <a:lnTo>
                    <a:pt x="2439924" y="1760220"/>
                  </a:lnTo>
                  <a:close/>
                </a:path>
                <a:path w="2449195" h="1771014">
                  <a:moveTo>
                    <a:pt x="2439924" y="4572"/>
                  </a:moveTo>
                  <a:lnTo>
                    <a:pt x="2439924" y="1766316"/>
                  </a:lnTo>
                  <a:lnTo>
                    <a:pt x="2444496" y="1760220"/>
                  </a:lnTo>
                  <a:lnTo>
                    <a:pt x="2449068" y="1760220"/>
                  </a:lnTo>
                  <a:lnTo>
                    <a:pt x="2449068" y="9144"/>
                  </a:lnTo>
                  <a:lnTo>
                    <a:pt x="2444496" y="9144"/>
                  </a:lnTo>
                  <a:lnTo>
                    <a:pt x="2439924" y="4572"/>
                  </a:lnTo>
                  <a:close/>
                </a:path>
                <a:path w="2449195" h="1771014">
                  <a:moveTo>
                    <a:pt x="2449068" y="1760220"/>
                  </a:moveTo>
                  <a:lnTo>
                    <a:pt x="2444496" y="1760220"/>
                  </a:lnTo>
                  <a:lnTo>
                    <a:pt x="2439924" y="1766316"/>
                  </a:lnTo>
                  <a:lnTo>
                    <a:pt x="2449068" y="1766316"/>
                  </a:lnTo>
                  <a:lnTo>
                    <a:pt x="2449068" y="1760220"/>
                  </a:lnTo>
                  <a:close/>
                </a:path>
                <a:path w="2449195" h="1771014">
                  <a:moveTo>
                    <a:pt x="10668" y="4572"/>
                  </a:moveTo>
                  <a:lnTo>
                    <a:pt x="6096" y="9144"/>
                  </a:lnTo>
                  <a:lnTo>
                    <a:pt x="10668" y="9144"/>
                  </a:lnTo>
                  <a:lnTo>
                    <a:pt x="10668" y="4572"/>
                  </a:lnTo>
                  <a:close/>
                </a:path>
                <a:path w="2449195" h="1771014">
                  <a:moveTo>
                    <a:pt x="2439924" y="4572"/>
                  </a:moveTo>
                  <a:lnTo>
                    <a:pt x="10668" y="4572"/>
                  </a:lnTo>
                  <a:lnTo>
                    <a:pt x="10668" y="9144"/>
                  </a:lnTo>
                  <a:lnTo>
                    <a:pt x="2439924" y="9144"/>
                  </a:lnTo>
                  <a:lnTo>
                    <a:pt x="2439924" y="4572"/>
                  </a:lnTo>
                  <a:close/>
                </a:path>
                <a:path w="2449195" h="1771014">
                  <a:moveTo>
                    <a:pt x="2449068" y="4572"/>
                  </a:moveTo>
                  <a:lnTo>
                    <a:pt x="2439924" y="4572"/>
                  </a:lnTo>
                  <a:lnTo>
                    <a:pt x="2444496" y="9144"/>
                  </a:lnTo>
                  <a:lnTo>
                    <a:pt x="2449068" y="9144"/>
                  </a:lnTo>
                  <a:lnTo>
                    <a:pt x="2449068" y="4572"/>
                  </a:lnTo>
                  <a:close/>
                </a:path>
              </a:pathLst>
            </a:custGeom>
            <a:solidFill>
              <a:srgbClr val="000000"/>
            </a:solidFill>
          </p:spPr>
          <p:txBody>
            <a:bodyPr wrap="square" lIns="0" tIns="0" rIns="0" bIns="0" rtlCol="0"/>
            <a:lstStyle/>
            <a:p/>
          </p:txBody>
        </p:sp>
        <p:pic>
          <p:nvPicPr>
            <p:cNvPr id="17" name="object 17"/>
            <p:cNvPicPr/>
            <p:nvPr/>
          </p:nvPicPr>
          <p:blipFill>
            <a:blip r:embed="rId7" cstate="print"/>
            <a:stretch>
              <a:fillRect/>
            </a:stretch>
          </p:blipFill>
          <p:spPr>
            <a:xfrm>
              <a:off x="5884164" y="4288535"/>
              <a:ext cx="3950208" cy="404642"/>
            </a:xfrm>
            <a:prstGeom prst="rect">
              <a:avLst/>
            </a:prstGeom>
          </p:spPr>
        </p:pic>
        <p:sp>
          <p:nvSpPr>
            <p:cNvPr id="18" name="object 18"/>
            <p:cNvSpPr/>
            <p:nvPr/>
          </p:nvSpPr>
          <p:spPr>
            <a:xfrm>
              <a:off x="7763256" y="1953767"/>
              <a:ext cx="1019810" cy="265430"/>
            </a:xfrm>
            <a:custGeom>
              <a:avLst/>
              <a:gdLst/>
              <a:ahLst/>
              <a:cxnLst/>
              <a:rect l="l" t="t" r="r" b="b"/>
              <a:pathLst>
                <a:path w="1019809" h="265430">
                  <a:moveTo>
                    <a:pt x="1019555" y="0"/>
                  </a:moveTo>
                  <a:lnTo>
                    <a:pt x="0" y="0"/>
                  </a:lnTo>
                  <a:lnTo>
                    <a:pt x="0" y="265175"/>
                  </a:lnTo>
                  <a:lnTo>
                    <a:pt x="1019555" y="265175"/>
                  </a:lnTo>
                  <a:lnTo>
                    <a:pt x="1019555" y="0"/>
                  </a:lnTo>
                  <a:close/>
                </a:path>
              </a:pathLst>
            </a:custGeom>
            <a:solidFill>
              <a:srgbClr val="FFFFFF"/>
            </a:solidFill>
          </p:spPr>
          <p:txBody>
            <a:bodyPr wrap="square" lIns="0" tIns="0" rIns="0" bIns="0" rtlCol="0"/>
            <a:lstStyle/>
            <a:p/>
          </p:txBody>
        </p:sp>
      </p:grpSp>
      <p:sp>
        <p:nvSpPr>
          <p:cNvPr id="19" name="object 19"/>
          <p:cNvSpPr txBox="1"/>
          <p:nvPr/>
        </p:nvSpPr>
        <p:spPr>
          <a:xfrm>
            <a:off x="337820" y="665480"/>
            <a:ext cx="9908540" cy="1511300"/>
          </a:xfrm>
          <a:prstGeom prst="rect">
            <a:avLst/>
          </a:prstGeom>
        </p:spPr>
        <p:txBody>
          <a:bodyPr wrap="square" lIns="0" tIns="10160" rIns="0" bIns="0" rtlCol="0" vert="horz">
            <a:spAutoFit/>
          </a:bodyPr>
          <a:lstStyle/>
          <a:p>
            <a:pPr marL="152400" marR="67310" indent="-140335">
              <a:lnSpc>
                <a:spcPct val="102200"/>
              </a:lnSpc>
              <a:spcBef>
                <a:spcPts val="80"/>
              </a:spcBef>
              <a:buChar char="○"/>
              <a:tabLst>
                <a:tab pos="302260" algn="l"/>
              </a:tabLst>
            </a:pPr>
            <a:r>
              <a:rPr dirty="0" sz="1350" spc="15">
                <a:latin typeface="Meiryo UI"/>
                <a:cs typeface="Meiryo UI"/>
              </a:rPr>
              <a:t>文部科学省</a:t>
            </a:r>
            <a:r>
              <a:rPr dirty="0" sz="1350" spc="-35">
                <a:latin typeface="Meiryo UI"/>
                <a:cs typeface="Meiryo UI"/>
              </a:rPr>
              <a:t>・</a:t>
            </a:r>
            <a:r>
              <a:rPr dirty="0" sz="1350" spc="25">
                <a:latin typeface="Meiryo UI"/>
                <a:cs typeface="Meiryo UI"/>
              </a:rPr>
              <a:t>総務</a:t>
            </a:r>
            <a:r>
              <a:rPr dirty="0" sz="1350" spc="15">
                <a:latin typeface="Meiryo UI"/>
                <a:cs typeface="Meiryo UI"/>
              </a:rPr>
              <a:t>省</a:t>
            </a:r>
            <a:r>
              <a:rPr dirty="0" sz="1350" spc="-25">
                <a:latin typeface="Meiryo UI"/>
                <a:cs typeface="Meiryo UI"/>
              </a:rPr>
              <a:t>・</a:t>
            </a:r>
            <a:r>
              <a:rPr dirty="0" sz="1350" spc="15">
                <a:latin typeface="Meiryo UI"/>
                <a:cs typeface="Meiryo UI"/>
              </a:rPr>
              <a:t>経</a:t>
            </a:r>
            <a:r>
              <a:rPr dirty="0" sz="1350" spc="25">
                <a:latin typeface="Meiryo UI"/>
                <a:cs typeface="Meiryo UI"/>
              </a:rPr>
              <a:t>済産業</a:t>
            </a:r>
            <a:r>
              <a:rPr dirty="0" sz="1350" spc="15">
                <a:latin typeface="Meiryo UI"/>
                <a:cs typeface="Meiryo UI"/>
              </a:rPr>
              <a:t>省</a:t>
            </a:r>
            <a:r>
              <a:rPr dirty="0" sz="1350" spc="20">
                <a:latin typeface="Meiryo UI"/>
                <a:cs typeface="Meiryo UI"/>
              </a:rPr>
              <a:t>が</a:t>
            </a:r>
            <a:r>
              <a:rPr dirty="0" sz="1350" spc="25">
                <a:latin typeface="Meiryo UI"/>
                <a:cs typeface="Meiryo UI"/>
              </a:rPr>
              <a:t>連</a:t>
            </a:r>
            <a:r>
              <a:rPr dirty="0" sz="1350" spc="15">
                <a:latin typeface="Meiryo UI"/>
                <a:cs typeface="Meiryo UI"/>
              </a:rPr>
              <a:t>携</a:t>
            </a:r>
            <a:r>
              <a:rPr dirty="0" sz="1350" spc="5">
                <a:latin typeface="Meiryo UI"/>
                <a:cs typeface="Meiryo UI"/>
              </a:rPr>
              <a:t>し</a:t>
            </a:r>
            <a:r>
              <a:rPr dirty="0" sz="1350" spc="15">
                <a:latin typeface="Meiryo UI"/>
                <a:cs typeface="Meiryo UI"/>
              </a:rPr>
              <a:t>て</a:t>
            </a:r>
            <a:r>
              <a:rPr dirty="0" sz="1350" spc="10">
                <a:latin typeface="Meiryo UI"/>
                <a:cs typeface="Meiryo UI"/>
              </a:rPr>
              <a:t>、</a:t>
            </a:r>
            <a:r>
              <a:rPr dirty="0" sz="1350" spc="25">
                <a:latin typeface="Meiryo UI"/>
                <a:cs typeface="Meiryo UI"/>
              </a:rPr>
              <a:t>教</a:t>
            </a:r>
            <a:r>
              <a:rPr dirty="0" sz="1350" spc="15">
                <a:latin typeface="Meiryo UI"/>
                <a:cs typeface="Meiryo UI"/>
              </a:rPr>
              <a:t>育</a:t>
            </a:r>
            <a:r>
              <a:rPr dirty="0" sz="1350" spc="-35">
                <a:latin typeface="Meiryo UI"/>
                <a:cs typeface="Meiryo UI"/>
              </a:rPr>
              <a:t>・</a:t>
            </a:r>
            <a:r>
              <a:rPr dirty="0" sz="1350" spc="15">
                <a:latin typeface="Meiryo UI"/>
                <a:cs typeface="Meiryo UI"/>
              </a:rPr>
              <a:t>IT</a:t>
            </a:r>
            <a:r>
              <a:rPr dirty="0" sz="1350" spc="25">
                <a:latin typeface="Meiryo UI"/>
                <a:cs typeface="Meiryo UI"/>
              </a:rPr>
              <a:t>関</a:t>
            </a:r>
            <a:r>
              <a:rPr dirty="0" sz="1350" spc="15">
                <a:latin typeface="Meiryo UI"/>
                <a:cs typeface="Meiryo UI"/>
              </a:rPr>
              <a:t>連</a:t>
            </a:r>
            <a:r>
              <a:rPr dirty="0" sz="1350" spc="20">
                <a:latin typeface="Meiryo UI"/>
                <a:cs typeface="Meiryo UI"/>
              </a:rPr>
              <a:t>の</a:t>
            </a:r>
            <a:r>
              <a:rPr dirty="0" sz="1350" spc="25">
                <a:latin typeface="Meiryo UI"/>
                <a:cs typeface="Meiryo UI"/>
              </a:rPr>
              <a:t>企</a:t>
            </a:r>
            <a:r>
              <a:rPr dirty="0" sz="1350" spc="15">
                <a:latin typeface="Meiryo UI"/>
                <a:cs typeface="Meiryo UI"/>
              </a:rPr>
              <a:t>業</a:t>
            </a:r>
            <a:r>
              <a:rPr dirty="0" sz="1350" spc="-35">
                <a:latin typeface="Meiryo UI"/>
                <a:cs typeface="Meiryo UI"/>
              </a:rPr>
              <a:t>・</a:t>
            </a:r>
            <a:r>
              <a:rPr dirty="0" sz="1350" spc="20">
                <a:latin typeface="Meiryo UI"/>
                <a:cs typeface="Meiryo UI"/>
              </a:rPr>
              <a:t>ベ</a:t>
            </a:r>
            <a:r>
              <a:rPr dirty="0" sz="1350" spc="5">
                <a:latin typeface="Meiryo UI"/>
                <a:cs typeface="Meiryo UI"/>
              </a:rPr>
              <a:t>ン</a:t>
            </a:r>
            <a:r>
              <a:rPr dirty="0" sz="1350" spc="15">
                <a:latin typeface="Meiryo UI"/>
                <a:cs typeface="Meiryo UI"/>
              </a:rPr>
              <a:t>チャ</a:t>
            </a:r>
            <a:r>
              <a:rPr dirty="0" sz="1350" spc="5">
                <a:latin typeface="Meiryo UI"/>
                <a:cs typeface="Meiryo UI"/>
              </a:rPr>
              <a:t>ー</a:t>
            </a:r>
            <a:r>
              <a:rPr dirty="0" sz="1350" spc="20">
                <a:latin typeface="Meiryo UI"/>
                <a:cs typeface="Meiryo UI"/>
              </a:rPr>
              <a:t>な</a:t>
            </a:r>
            <a:r>
              <a:rPr dirty="0" sz="1350" spc="10">
                <a:latin typeface="Meiryo UI"/>
                <a:cs typeface="Meiryo UI"/>
              </a:rPr>
              <a:t>どと</a:t>
            </a:r>
            <a:r>
              <a:rPr dirty="0" sz="1350" spc="15">
                <a:latin typeface="Meiryo UI"/>
                <a:cs typeface="Meiryo UI"/>
              </a:rPr>
              <a:t>共に</a:t>
            </a:r>
            <a:r>
              <a:rPr dirty="0" sz="1350" spc="10">
                <a:latin typeface="Meiryo UI"/>
                <a:cs typeface="Meiryo UI"/>
              </a:rPr>
              <a:t>、</a:t>
            </a:r>
            <a:r>
              <a:rPr dirty="0" sz="1350" spc="15">
                <a:latin typeface="Meiryo UI"/>
                <a:cs typeface="Meiryo UI"/>
              </a:rPr>
              <a:t>「</a:t>
            </a:r>
            <a:r>
              <a:rPr dirty="0" sz="1350" spc="15">
                <a:solidFill>
                  <a:srgbClr val="FF0000"/>
                </a:solidFill>
                <a:latin typeface="Meiryo UI"/>
                <a:cs typeface="Meiryo UI"/>
              </a:rPr>
              <a:t>未</a:t>
            </a:r>
            <a:r>
              <a:rPr dirty="0" sz="1350" spc="25">
                <a:solidFill>
                  <a:srgbClr val="FF0000"/>
                </a:solidFill>
                <a:latin typeface="Meiryo UI"/>
                <a:cs typeface="Meiryo UI"/>
              </a:rPr>
              <a:t>来</a:t>
            </a:r>
            <a:r>
              <a:rPr dirty="0" sz="1350" spc="20">
                <a:solidFill>
                  <a:srgbClr val="FF0000"/>
                </a:solidFill>
                <a:latin typeface="Meiryo UI"/>
                <a:cs typeface="Meiryo UI"/>
              </a:rPr>
              <a:t>の</a:t>
            </a:r>
            <a:r>
              <a:rPr dirty="0" sz="1350" spc="15">
                <a:solidFill>
                  <a:srgbClr val="FF0000"/>
                </a:solidFill>
                <a:latin typeface="Meiryo UI"/>
                <a:cs typeface="Meiryo UI"/>
              </a:rPr>
              <a:t>学び</a:t>
            </a:r>
            <a:r>
              <a:rPr dirty="0" sz="1350" spc="10">
                <a:solidFill>
                  <a:srgbClr val="FF0000"/>
                </a:solidFill>
                <a:latin typeface="Meiryo UI"/>
                <a:cs typeface="Meiryo UI"/>
              </a:rPr>
              <a:t>コ</a:t>
            </a:r>
            <a:r>
              <a:rPr dirty="0" sz="1350" spc="20">
                <a:solidFill>
                  <a:srgbClr val="FF0000"/>
                </a:solidFill>
                <a:latin typeface="Meiryo UI"/>
                <a:cs typeface="Meiryo UI"/>
              </a:rPr>
              <a:t>ン</a:t>
            </a:r>
            <a:r>
              <a:rPr dirty="0" sz="1350" spc="10">
                <a:solidFill>
                  <a:srgbClr val="FF0000"/>
                </a:solidFill>
                <a:latin typeface="Meiryo UI"/>
                <a:cs typeface="Meiryo UI"/>
              </a:rPr>
              <a:t>ソ</a:t>
            </a:r>
            <a:r>
              <a:rPr dirty="0" sz="1350" spc="20">
                <a:solidFill>
                  <a:srgbClr val="FF0000"/>
                </a:solidFill>
                <a:latin typeface="Meiryo UI"/>
                <a:cs typeface="Meiryo UI"/>
              </a:rPr>
              <a:t>ー</a:t>
            </a:r>
            <a:r>
              <a:rPr dirty="0" sz="1350" spc="5">
                <a:solidFill>
                  <a:srgbClr val="FF0000"/>
                </a:solidFill>
                <a:latin typeface="Meiryo UI"/>
                <a:cs typeface="Meiryo UI"/>
              </a:rPr>
              <a:t>シ</a:t>
            </a:r>
            <a:r>
              <a:rPr dirty="0" sz="1350" spc="20">
                <a:solidFill>
                  <a:srgbClr val="FF0000"/>
                </a:solidFill>
                <a:latin typeface="Meiryo UI"/>
                <a:cs typeface="Meiryo UI"/>
              </a:rPr>
              <a:t>ア</a:t>
            </a:r>
            <a:r>
              <a:rPr dirty="0" sz="1350" spc="5">
                <a:solidFill>
                  <a:srgbClr val="FF0000"/>
                </a:solidFill>
                <a:latin typeface="Meiryo UI"/>
                <a:cs typeface="Meiryo UI"/>
              </a:rPr>
              <a:t>ム</a:t>
            </a:r>
            <a:r>
              <a:rPr dirty="0" sz="1350" spc="15">
                <a:latin typeface="Meiryo UI"/>
                <a:cs typeface="Meiryo UI"/>
              </a:rPr>
              <a:t>」</a:t>
            </a:r>
            <a:r>
              <a:rPr dirty="0" sz="1350" spc="20">
                <a:latin typeface="Meiryo UI"/>
                <a:cs typeface="Meiryo UI"/>
              </a:rPr>
              <a:t>を</a:t>
            </a:r>
            <a:r>
              <a:rPr dirty="0" sz="1350" spc="15">
                <a:latin typeface="Meiryo UI"/>
                <a:cs typeface="Meiryo UI"/>
              </a:rPr>
              <a:t>立</a:t>
            </a:r>
            <a:r>
              <a:rPr dirty="0" sz="1350" spc="10">
                <a:latin typeface="Meiryo UI"/>
                <a:cs typeface="Meiryo UI"/>
              </a:rPr>
              <a:t>ち</a:t>
            </a:r>
            <a:r>
              <a:rPr dirty="0" sz="1350" spc="15">
                <a:latin typeface="Meiryo UI"/>
                <a:cs typeface="Meiryo UI"/>
              </a:rPr>
              <a:t>上</a:t>
            </a:r>
            <a:r>
              <a:rPr dirty="0" sz="1350" spc="20">
                <a:latin typeface="Meiryo UI"/>
                <a:cs typeface="Meiryo UI"/>
              </a:rPr>
              <a:t>げ</a:t>
            </a:r>
            <a:r>
              <a:rPr dirty="0" sz="1350" spc="25">
                <a:latin typeface="Meiryo UI"/>
                <a:cs typeface="Meiryo UI"/>
              </a:rPr>
              <a:t>（平</a:t>
            </a:r>
            <a:r>
              <a:rPr dirty="0" sz="1350" spc="15">
                <a:latin typeface="Meiryo UI"/>
                <a:cs typeface="Meiryo UI"/>
              </a:rPr>
              <a:t>成 </a:t>
            </a:r>
            <a:r>
              <a:rPr dirty="0" sz="1350" spc="10">
                <a:latin typeface="Meiryo UI"/>
                <a:cs typeface="Meiryo UI"/>
              </a:rPr>
              <a:t>29</a:t>
            </a:r>
            <a:r>
              <a:rPr dirty="0" sz="1350" spc="15">
                <a:latin typeface="Meiryo UI"/>
                <a:cs typeface="Meiryo UI"/>
              </a:rPr>
              <a:t>年</a:t>
            </a:r>
            <a:r>
              <a:rPr dirty="0" sz="1350" spc="10">
                <a:latin typeface="Meiryo UI"/>
                <a:cs typeface="Meiryo UI"/>
              </a:rPr>
              <a:t>3</a:t>
            </a:r>
            <a:r>
              <a:rPr dirty="0" sz="1350" spc="15">
                <a:latin typeface="Meiryo UI"/>
                <a:cs typeface="Meiryo UI"/>
              </a:rPr>
              <a:t>月</a:t>
            </a:r>
            <a:r>
              <a:rPr dirty="0" sz="1350" spc="10">
                <a:latin typeface="Meiryo UI"/>
                <a:cs typeface="Meiryo UI"/>
              </a:rPr>
              <a:t>9</a:t>
            </a:r>
            <a:r>
              <a:rPr dirty="0" sz="1350" spc="15">
                <a:latin typeface="Meiryo UI"/>
                <a:cs typeface="Meiryo UI"/>
              </a:rPr>
              <a:t>日設立）</a:t>
            </a:r>
            <a:r>
              <a:rPr dirty="0" sz="1350" spc="10">
                <a:latin typeface="Meiryo UI"/>
                <a:cs typeface="Meiryo UI"/>
              </a:rPr>
              <a:t>、</a:t>
            </a:r>
            <a:r>
              <a:rPr dirty="0" sz="1350" spc="15">
                <a:latin typeface="Meiryo UI"/>
                <a:cs typeface="Meiryo UI"/>
              </a:rPr>
              <a:t>多様</a:t>
            </a:r>
            <a:r>
              <a:rPr dirty="0" sz="1350" spc="5">
                <a:latin typeface="Meiryo UI"/>
                <a:cs typeface="Meiryo UI"/>
              </a:rPr>
              <a:t>か</a:t>
            </a:r>
            <a:r>
              <a:rPr dirty="0" sz="1350" spc="25">
                <a:latin typeface="Meiryo UI"/>
                <a:cs typeface="Meiryo UI"/>
              </a:rPr>
              <a:t>つ現</a:t>
            </a:r>
            <a:r>
              <a:rPr dirty="0" sz="1350" spc="15">
                <a:latin typeface="Meiryo UI"/>
                <a:cs typeface="Meiryo UI"/>
              </a:rPr>
              <a:t>場</a:t>
            </a:r>
            <a:r>
              <a:rPr dirty="0" sz="1350" spc="20">
                <a:latin typeface="Meiryo UI"/>
                <a:cs typeface="Meiryo UI"/>
              </a:rPr>
              <a:t>の</a:t>
            </a:r>
            <a:r>
              <a:rPr dirty="0" sz="1350" spc="5">
                <a:latin typeface="Meiryo UI"/>
                <a:cs typeface="Meiryo UI"/>
              </a:rPr>
              <a:t>ニーズ</a:t>
            </a:r>
            <a:r>
              <a:rPr dirty="0" sz="1350" spc="25">
                <a:latin typeface="Meiryo UI"/>
                <a:cs typeface="Meiryo UI"/>
              </a:rPr>
              <a:t>に</a:t>
            </a:r>
            <a:r>
              <a:rPr dirty="0" sz="1350" spc="15">
                <a:latin typeface="Meiryo UI"/>
                <a:cs typeface="Meiryo UI"/>
              </a:rPr>
              <a:t>応</a:t>
            </a:r>
            <a:r>
              <a:rPr dirty="0" sz="1350" spc="5">
                <a:latin typeface="Meiryo UI"/>
                <a:cs typeface="Meiryo UI"/>
              </a:rPr>
              <a:t>じ</a:t>
            </a:r>
            <a:r>
              <a:rPr dirty="0" sz="1350" spc="25">
                <a:latin typeface="Meiryo UI"/>
                <a:cs typeface="Meiryo UI"/>
              </a:rPr>
              <a:t>た</a:t>
            </a:r>
            <a:r>
              <a:rPr dirty="0" sz="1350" spc="5">
                <a:latin typeface="Meiryo UI"/>
                <a:cs typeface="Meiryo UI"/>
              </a:rPr>
              <a:t>デ</a:t>
            </a:r>
            <a:r>
              <a:rPr dirty="0" sz="1350" spc="15">
                <a:latin typeface="Meiryo UI"/>
                <a:cs typeface="Meiryo UI"/>
              </a:rPr>
              <a:t>ジ</a:t>
            </a:r>
            <a:r>
              <a:rPr dirty="0" sz="1350" spc="10">
                <a:latin typeface="Meiryo UI"/>
                <a:cs typeface="Meiryo UI"/>
              </a:rPr>
              <a:t>タ</a:t>
            </a:r>
            <a:r>
              <a:rPr dirty="0" sz="1350" spc="20">
                <a:latin typeface="Meiryo UI"/>
                <a:cs typeface="Meiryo UI"/>
              </a:rPr>
              <a:t>ル</a:t>
            </a:r>
            <a:r>
              <a:rPr dirty="0" sz="1350" spc="25">
                <a:latin typeface="Meiryo UI"/>
                <a:cs typeface="Meiryo UI"/>
              </a:rPr>
              <a:t>教</a:t>
            </a:r>
            <a:r>
              <a:rPr dirty="0" sz="1350" spc="15">
                <a:latin typeface="Meiryo UI"/>
                <a:cs typeface="Meiryo UI"/>
              </a:rPr>
              <a:t>材</a:t>
            </a:r>
            <a:r>
              <a:rPr dirty="0" sz="1350" spc="20">
                <a:latin typeface="Meiryo UI"/>
                <a:cs typeface="Meiryo UI"/>
              </a:rPr>
              <a:t>の</a:t>
            </a:r>
            <a:r>
              <a:rPr dirty="0" sz="1350" spc="25">
                <a:latin typeface="Meiryo UI"/>
                <a:cs typeface="Meiryo UI"/>
              </a:rPr>
              <a:t>開</a:t>
            </a:r>
            <a:r>
              <a:rPr dirty="0" sz="1350" spc="15">
                <a:latin typeface="Meiryo UI"/>
                <a:cs typeface="Meiryo UI"/>
              </a:rPr>
              <a:t>発</a:t>
            </a:r>
            <a:r>
              <a:rPr dirty="0" sz="1350" spc="20">
                <a:latin typeface="Meiryo UI"/>
                <a:cs typeface="Meiryo UI"/>
              </a:rPr>
              <a:t>の</a:t>
            </a:r>
            <a:r>
              <a:rPr dirty="0" sz="1350" spc="25">
                <a:latin typeface="Meiryo UI"/>
                <a:cs typeface="Meiryo UI"/>
              </a:rPr>
              <a:t>促</a:t>
            </a:r>
            <a:r>
              <a:rPr dirty="0" sz="1350" spc="15">
                <a:latin typeface="Meiryo UI"/>
                <a:cs typeface="Meiryo UI"/>
              </a:rPr>
              <a:t>進や</a:t>
            </a:r>
            <a:r>
              <a:rPr dirty="0" sz="1350" spc="25">
                <a:latin typeface="Meiryo UI"/>
                <a:cs typeface="Meiryo UI"/>
              </a:rPr>
              <a:t>学</a:t>
            </a:r>
            <a:r>
              <a:rPr dirty="0" sz="1350" spc="15">
                <a:latin typeface="Meiryo UI"/>
                <a:cs typeface="Meiryo UI"/>
              </a:rPr>
              <a:t>校に</a:t>
            </a:r>
            <a:r>
              <a:rPr dirty="0" sz="1350" spc="20">
                <a:latin typeface="Meiryo UI"/>
                <a:cs typeface="Meiryo UI"/>
              </a:rPr>
              <a:t>お</a:t>
            </a:r>
            <a:r>
              <a:rPr dirty="0" sz="1350" spc="5">
                <a:latin typeface="Meiryo UI"/>
                <a:cs typeface="Meiryo UI"/>
              </a:rPr>
              <a:t>け</a:t>
            </a:r>
            <a:r>
              <a:rPr dirty="0" sz="1350" spc="10">
                <a:latin typeface="Meiryo UI"/>
                <a:cs typeface="Meiryo UI"/>
              </a:rPr>
              <a:t>る</a:t>
            </a:r>
            <a:r>
              <a:rPr dirty="0" sz="1350" spc="25">
                <a:latin typeface="Meiryo UI"/>
                <a:cs typeface="Meiryo UI"/>
              </a:rPr>
              <a:t>指</a:t>
            </a:r>
            <a:r>
              <a:rPr dirty="0" sz="1350" spc="15">
                <a:latin typeface="Meiryo UI"/>
                <a:cs typeface="Meiryo UI"/>
              </a:rPr>
              <a:t>導</a:t>
            </a:r>
            <a:r>
              <a:rPr dirty="0" sz="1350" spc="25">
                <a:latin typeface="Meiryo UI"/>
                <a:cs typeface="Meiryo UI"/>
              </a:rPr>
              <a:t>に</a:t>
            </a:r>
            <a:r>
              <a:rPr dirty="0" sz="1350" spc="15">
                <a:latin typeface="Meiryo UI"/>
                <a:cs typeface="Meiryo UI"/>
              </a:rPr>
              <a:t>向</a:t>
            </a:r>
            <a:r>
              <a:rPr dirty="0" sz="1350" spc="5">
                <a:latin typeface="Meiryo UI"/>
                <a:cs typeface="Meiryo UI"/>
              </a:rPr>
              <a:t>け</a:t>
            </a:r>
            <a:r>
              <a:rPr dirty="0" sz="1350" spc="15">
                <a:latin typeface="Meiryo UI"/>
                <a:cs typeface="Meiryo UI"/>
              </a:rPr>
              <a:t>た</a:t>
            </a:r>
            <a:r>
              <a:rPr dirty="0" sz="1350" spc="20">
                <a:latin typeface="Meiryo UI"/>
                <a:cs typeface="Meiryo UI"/>
              </a:rPr>
              <a:t>サ</a:t>
            </a:r>
            <a:r>
              <a:rPr dirty="0" sz="1350" spc="5">
                <a:latin typeface="Meiryo UI"/>
                <a:cs typeface="Meiryo UI"/>
              </a:rPr>
              <a:t>ポー</a:t>
            </a:r>
            <a:r>
              <a:rPr dirty="0" sz="1350" spc="25">
                <a:latin typeface="Meiryo UI"/>
                <a:cs typeface="Meiryo UI"/>
              </a:rPr>
              <a:t>ト体</a:t>
            </a:r>
            <a:r>
              <a:rPr dirty="0" sz="1350" spc="15">
                <a:latin typeface="Meiryo UI"/>
                <a:cs typeface="Meiryo UI"/>
              </a:rPr>
              <a:t>制</a:t>
            </a:r>
            <a:r>
              <a:rPr dirty="0" sz="1350" spc="25">
                <a:latin typeface="Meiryo UI"/>
                <a:cs typeface="Meiryo UI"/>
              </a:rPr>
              <a:t>構築</a:t>
            </a:r>
            <a:r>
              <a:rPr dirty="0" sz="1350" spc="10">
                <a:latin typeface="Meiryo UI"/>
                <a:cs typeface="Meiryo UI"/>
              </a:rPr>
              <a:t>を</a:t>
            </a:r>
            <a:r>
              <a:rPr dirty="0" sz="1350" spc="25">
                <a:latin typeface="Meiryo UI"/>
                <a:cs typeface="Meiryo UI"/>
              </a:rPr>
              <a:t>推</a:t>
            </a:r>
            <a:r>
              <a:rPr dirty="0" sz="1350" spc="15">
                <a:latin typeface="Meiryo UI"/>
                <a:cs typeface="Meiryo UI"/>
              </a:rPr>
              <a:t>進</a:t>
            </a:r>
            <a:r>
              <a:rPr dirty="0" sz="1350" spc="10">
                <a:latin typeface="Meiryo UI"/>
                <a:cs typeface="Meiryo UI"/>
              </a:rPr>
              <a:t>。</a:t>
            </a:r>
            <a:endParaRPr sz="1350">
              <a:latin typeface="Meiryo UI"/>
              <a:cs typeface="Meiryo UI"/>
            </a:endParaRPr>
          </a:p>
          <a:p>
            <a:pPr marL="167640" marR="5080" indent="-155575">
              <a:lnSpc>
                <a:spcPct val="101499"/>
              </a:lnSpc>
              <a:buChar char="○"/>
              <a:tabLst>
                <a:tab pos="302260" algn="l"/>
              </a:tabLst>
            </a:pPr>
            <a:r>
              <a:rPr dirty="0" sz="1350" spc="15">
                <a:latin typeface="Meiryo UI"/>
                <a:cs typeface="Meiryo UI"/>
              </a:rPr>
              <a:t>平成</a:t>
            </a:r>
            <a:r>
              <a:rPr dirty="0" sz="1350" spc="10">
                <a:latin typeface="Meiryo UI"/>
                <a:cs typeface="Meiryo UI"/>
              </a:rPr>
              <a:t>30</a:t>
            </a:r>
            <a:r>
              <a:rPr dirty="0" sz="1350" spc="15">
                <a:latin typeface="Meiryo UI"/>
                <a:cs typeface="Meiryo UI"/>
              </a:rPr>
              <a:t>年３月に</a:t>
            </a:r>
            <a:r>
              <a:rPr dirty="0" sz="1350" spc="5">
                <a:latin typeface="Meiryo UI"/>
                <a:cs typeface="Meiryo UI"/>
              </a:rPr>
              <a:t>「</a:t>
            </a:r>
            <a:r>
              <a:rPr dirty="0" sz="1350" spc="25">
                <a:latin typeface="Meiryo UI"/>
                <a:cs typeface="Meiryo UI"/>
              </a:rPr>
              <a:t>小</a:t>
            </a:r>
            <a:r>
              <a:rPr dirty="0" sz="1350" spc="15">
                <a:latin typeface="Meiryo UI"/>
                <a:cs typeface="Meiryo UI"/>
              </a:rPr>
              <a:t>学</a:t>
            </a:r>
            <a:r>
              <a:rPr dirty="0" sz="1350" spc="25">
                <a:latin typeface="Meiryo UI"/>
                <a:cs typeface="Meiryo UI"/>
              </a:rPr>
              <a:t>校</a:t>
            </a:r>
            <a:r>
              <a:rPr dirty="0" sz="1350" spc="20">
                <a:latin typeface="Meiryo UI"/>
                <a:cs typeface="Meiryo UI"/>
              </a:rPr>
              <a:t>を</a:t>
            </a:r>
            <a:r>
              <a:rPr dirty="0" sz="1350" spc="15">
                <a:latin typeface="Meiryo UI"/>
                <a:cs typeface="Meiryo UI"/>
              </a:rPr>
              <a:t>中心</a:t>
            </a:r>
            <a:r>
              <a:rPr dirty="0" sz="1350" spc="25">
                <a:latin typeface="Meiryo UI"/>
                <a:cs typeface="Meiryo UI"/>
              </a:rPr>
              <a:t>と</a:t>
            </a:r>
            <a:r>
              <a:rPr dirty="0" sz="1350" spc="5">
                <a:latin typeface="Meiryo UI"/>
                <a:cs typeface="Meiryo UI"/>
              </a:rPr>
              <a:t>し</a:t>
            </a:r>
            <a:r>
              <a:rPr dirty="0" sz="1350" spc="15">
                <a:latin typeface="Meiryo UI"/>
                <a:cs typeface="Meiryo UI"/>
              </a:rPr>
              <a:t>た</a:t>
            </a:r>
            <a:r>
              <a:rPr dirty="0" sz="1350" spc="10">
                <a:latin typeface="Meiryo UI"/>
                <a:cs typeface="Meiryo UI"/>
              </a:rPr>
              <a:t>プ</a:t>
            </a:r>
            <a:r>
              <a:rPr dirty="0" sz="1350" spc="5">
                <a:latin typeface="Meiryo UI"/>
                <a:cs typeface="Meiryo UI"/>
              </a:rPr>
              <a:t>ロ</a:t>
            </a:r>
            <a:r>
              <a:rPr dirty="0" sz="1350" spc="10">
                <a:latin typeface="Meiryo UI"/>
                <a:cs typeface="Meiryo UI"/>
              </a:rPr>
              <a:t>グラ</a:t>
            </a:r>
            <a:r>
              <a:rPr dirty="0" sz="1350" spc="20">
                <a:latin typeface="Meiryo UI"/>
                <a:cs typeface="Meiryo UI"/>
              </a:rPr>
              <a:t>ミ</a:t>
            </a:r>
            <a:r>
              <a:rPr dirty="0" sz="1350" spc="5">
                <a:latin typeface="Meiryo UI"/>
                <a:cs typeface="Meiryo UI"/>
              </a:rPr>
              <a:t>ン</a:t>
            </a:r>
            <a:r>
              <a:rPr dirty="0" sz="1350" spc="10">
                <a:latin typeface="Meiryo UI"/>
                <a:cs typeface="Meiryo UI"/>
              </a:rPr>
              <a:t>グ</a:t>
            </a:r>
            <a:r>
              <a:rPr dirty="0" sz="1350" spc="25">
                <a:latin typeface="Meiryo UI"/>
                <a:cs typeface="Meiryo UI"/>
              </a:rPr>
              <a:t>教育</a:t>
            </a:r>
            <a:r>
              <a:rPr dirty="0" sz="1350" spc="5">
                <a:latin typeface="Meiryo UI"/>
                <a:cs typeface="Meiryo UI"/>
              </a:rPr>
              <a:t>ポー</a:t>
            </a:r>
            <a:r>
              <a:rPr dirty="0" sz="1350" spc="10">
                <a:latin typeface="Meiryo UI"/>
                <a:cs typeface="Meiryo UI"/>
              </a:rPr>
              <a:t>タ</a:t>
            </a:r>
            <a:r>
              <a:rPr dirty="0" sz="1350" spc="5">
                <a:latin typeface="Meiryo UI"/>
                <a:cs typeface="Meiryo UI"/>
              </a:rPr>
              <a:t>ル</a:t>
            </a:r>
            <a:r>
              <a:rPr dirty="0" sz="1350" spc="15">
                <a:latin typeface="Meiryo UI"/>
                <a:cs typeface="Meiryo UI"/>
              </a:rPr>
              <a:t>」</a:t>
            </a:r>
            <a:r>
              <a:rPr dirty="0" sz="1350" spc="20">
                <a:latin typeface="Meiryo UI"/>
                <a:cs typeface="Meiryo UI"/>
              </a:rPr>
              <a:t>を</a:t>
            </a:r>
            <a:r>
              <a:rPr dirty="0" sz="1350" spc="15">
                <a:latin typeface="Meiryo UI"/>
                <a:cs typeface="Meiryo UI"/>
              </a:rPr>
              <a:t>立</a:t>
            </a:r>
            <a:r>
              <a:rPr dirty="0" sz="1350" spc="10">
                <a:latin typeface="Meiryo UI"/>
                <a:cs typeface="Meiryo UI"/>
              </a:rPr>
              <a:t>ち</a:t>
            </a:r>
            <a:r>
              <a:rPr dirty="0" sz="1350" spc="25">
                <a:latin typeface="Meiryo UI"/>
                <a:cs typeface="Meiryo UI"/>
              </a:rPr>
              <a:t>上</a:t>
            </a:r>
            <a:r>
              <a:rPr dirty="0" sz="1350" spc="5">
                <a:latin typeface="Meiryo UI"/>
                <a:cs typeface="Meiryo UI"/>
              </a:rPr>
              <a:t>げ</a:t>
            </a:r>
            <a:r>
              <a:rPr dirty="0" sz="1350" spc="10">
                <a:latin typeface="Meiryo UI"/>
                <a:cs typeface="Meiryo UI"/>
              </a:rPr>
              <a:t>、</a:t>
            </a:r>
            <a:r>
              <a:rPr dirty="0" sz="1350" spc="10">
                <a:solidFill>
                  <a:srgbClr val="FF0000"/>
                </a:solidFill>
                <a:latin typeface="Meiryo UI"/>
                <a:cs typeface="Meiryo UI"/>
              </a:rPr>
              <a:t>プ</a:t>
            </a:r>
            <a:r>
              <a:rPr dirty="0" sz="1350" spc="5">
                <a:solidFill>
                  <a:srgbClr val="FF0000"/>
                </a:solidFill>
                <a:latin typeface="Meiryo UI"/>
                <a:cs typeface="Meiryo UI"/>
              </a:rPr>
              <a:t>ロ</a:t>
            </a:r>
            <a:r>
              <a:rPr dirty="0" sz="1350" spc="10">
                <a:solidFill>
                  <a:srgbClr val="FF0000"/>
                </a:solidFill>
                <a:latin typeface="Meiryo UI"/>
                <a:cs typeface="Meiryo UI"/>
              </a:rPr>
              <a:t>グラ</a:t>
            </a:r>
            <a:r>
              <a:rPr dirty="0" sz="1350" spc="5">
                <a:solidFill>
                  <a:srgbClr val="FF0000"/>
                </a:solidFill>
                <a:latin typeface="Meiryo UI"/>
                <a:cs typeface="Meiryo UI"/>
              </a:rPr>
              <a:t>ミン</a:t>
            </a:r>
            <a:r>
              <a:rPr dirty="0" sz="1350" spc="25">
                <a:solidFill>
                  <a:srgbClr val="FF0000"/>
                </a:solidFill>
                <a:latin typeface="Meiryo UI"/>
                <a:cs typeface="Meiryo UI"/>
              </a:rPr>
              <a:t>グ教</a:t>
            </a:r>
            <a:r>
              <a:rPr dirty="0" sz="1350" spc="15">
                <a:solidFill>
                  <a:srgbClr val="FF0000"/>
                </a:solidFill>
                <a:latin typeface="Meiryo UI"/>
                <a:cs typeface="Meiryo UI"/>
              </a:rPr>
              <a:t>育</a:t>
            </a:r>
            <a:r>
              <a:rPr dirty="0" sz="1350" spc="20">
                <a:solidFill>
                  <a:srgbClr val="FF0000"/>
                </a:solidFill>
                <a:latin typeface="Meiryo UI"/>
                <a:cs typeface="Meiryo UI"/>
              </a:rPr>
              <a:t>の</a:t>
            </a:r>
            <a:r>
              <a:rPr dirty="0" sz="1350" spc="15">
                <a:solidFill>
                  <a:srgbClr val="FF0000"/>
                </a:solidFill>
                <a:latin typeface="Meiryo UI"/>
                <a:cs typeface="Meiryo UI"/>
              </a:rPr>
              <a:t>具</a:t>
            </a:r>
            <a:r>
              <a:rPr dirty="0" sz="1350" spc="25">
                <a:solidFill>
                  <a:srgbClr val="FF0000"/>
                </a:solidFill>
                <a:latin typeface="Meiryo UI"/>
                <a:cs typeface="Meiryo UI"/>
              </a:rPr>
              <a:t>体</a:t>
            </a:r>
            <a:r>
              <a:rPr dirty="0" sz="1350" spc="15">
                <a:solidFill>
                  <a:srgbClr val="FF0000"/>
                </a:solidFill>
                <a:latin typeface="Meiryo UI"/>
                <a:cs typeface="Meiryo UI"/>
              </a:rPr>
              <a:t>的</a:t>
            </a:r>
            <a:r>
              <a:rPr dirty="0" sz="1350" spc="30">
                <a:solidFill>
                  <a:srgbClr val="FF0000"/>
                </a:solidFill>
                <a:latin typeface="Meiryo UI"/>
                <a:cs typeface="Meiryo UI"/>
              </a:rPr>
              <a:t>な</a:t>
            </a:r>
            <a:r>
              <a:rPr dirty="0" sz="1350" spc="25">
                <a:solidFill>
                  <a:srgbClr val="FF0000"/>
                </a:solidFill>
                <a:latin typeface="Meiryo UI"/>
                <a:cs typeface="Meiryo UI"/>
              </a:rPr>
              <a:t>指</a:t>
            </a:r>
            <a:r>
              <a:rPr dirty="0" sz="1350" spc="15">
                <a:solidFill>
                  <a:srgbClr val="FF0000"/>
                </a:solidFill>
                <a:latin typeface="Meiryo UI"/>
                <a:cs typeface="Meiryo UI"/>
              </a:rPr>
              <a:t>導</a:t>
            </a:r>
            <a:r>
              <a:rPr dirty="0" sz="1350" spc="25">
                <a:solidFill>
                  <a:srgbClr val="FF0000"/>
                </a:solidFill>
                <a:latin typeface="Meiryo UI"/>
                <a:cs typeface="Meiryo UI"/>
              </a:rPr>
              <a:t>事例</a:t>
            </a:r>
            <a:r>
              <a:rPr dirty="0" sz="1350" spc="10">
                <a:solidFill>
                  <a:srgbClr val="FF0000"/>
                </a:solidFill>
                <a:latin typeface="Meiryo UI"/>
                <a:cs typeface="Meiryo UI"/>
              </a:rPr>
              <a:t>を</a:t>
            </a:r>
            <a:r>
              <a:rPr dirty="0" sz="1350" spc="25">
                <a:solidFill>
                  <a:srgbClr val="FF0000"/>
                </a:solidFill>
                <a:latin typeface="Meiryo UI"/>
                <a:cs typeface="Meiryo UI"/>
              </a:rPr>
              <a:t>掲</a:t>
            </a:r>
            <a:r>
              <a:rPr dirty="0" sz="1350" spc="15">
                <a:solidFill>
                  <a:srgbClr val="FF0000"/>
                </a:solidFill>
                <a:latin typeface="Meiryo UI"/>
                <a:cs typeface="Meiryo UI"/>
              </a:rPr>
              <a:t>載</a:t>
            </a:r>
            <a:r>
              <a:rPr dirty="0" sz="1350" spc="10">
                <a:latin typeface="Meiryo UI"/>
                <a:cs typeface="Meiryo UI"/>
              </a:rPr>
              <a:t>。</a:t>
            </a:r>
            <a:r>
              <a:rPr dirty="0" sz="1350" spc="25">
                <a:latin typeface="Meiryo UI"/>
                <a:cs typeface="Meiryo UI"/>
              </a:rPr>
              <a:t>順次内</a:t>
            </a:r>
            <a:r>
              <a:rPr dirty="0" sz="1350" spc="15">
                <a:latin typeface="Meiryo UI"/>
                <a:cs typeface="Meiryo UI"/>
              </a:rPr>
              <a:t>容</a:t>
            </a:r>
            <a:r>
              <a:rPr dirty="0" sz="1350" spc="10">
                <a:latin typeface="Meiryo UI"/>
                <a:cs typeface="Meiryo UI"/>
              </a:rPr>
              <a:t>を </a:t>
            </a:r>
            <a:r>
              <a:rPr dirty="0" sz="1350" spc="15">
                <a:latin typeface="Meiryo UI"/>
                <a:cs typeface="Meiryo UI"/>
              </a:rPr>
              <a:t>充実</a:t>
            </a:r>
            <a:r>
              <a:rPr dirty="0" sz="1350" spc="5">
                <a:latin typeface="Meiryo UI"/>
                <a:cs typeface="Meiryo UI"/>
              </a:rPr>
              <a:t>し</a:t>
            </a:r>
            <a:r>
              <a:rPr dirty="0" sz="1350" spc="15">
                <a:latin typeface="Meiryo UI"/>
                <a:cs typeface="Meiryo UI"/>
              </a:rPr>
              <a:t>て</a:t>
            </a:r>
            <a:r>
              <a:rPr dirty="0" sz="1350" spc="5">
                <a:latin typeface="Meiryo UI"/>
                <a:cs typeface="Meiryo UI"/>
              </a:rPr>
              <a:t>い</a:t>
            </a:r>
            <a:r>
              <a:rPr dirty="0" sz="1350" spc="10">
                <a:latin typeface="Meiryo UI"/>
                <a:cs typeface="Meiryo UI"/>
              </a:rPr>
              <a:t>る。</a:t>
            </a:r>
            <a:endParaRPr sz="1350">
              <a:latin typeface="Meiryo UI"/>
              <a:cs typeface="Meiryo UI"/>
            </a:endParaRPr>
          </a:p>
          <a:p>
            <a:pPr>
              <a:lnSpc>
                <a:spcPct val="100000"/>
              </a:lnSpc>
              <a:spcBef>
                <a:spcPts val="50"/>
              </a:spcBef>
              <a:buFont typeface="Meiryo UI"/>
              <a:buChar char="○"/>
            </a:pPr>
            <a:endParaRPr sz="1100">
              <a:latin typeface="Meiryo UI"/>
              <a:cs typeface="Meiryo UI"/>
            </a:endParaRPr>
          </a:p>
          <a:p>
            <a:pPr lvl="1" marL="5691505" indent="-138430">
              <a:lnSpc>
                <a:spcPct val="100000"/>
              </a:lnSpc>
              <a:buClr>
                <a:srgbClr val="FFBF00"/>
              </a:buClr>
              <a:buSzPct val="90476"/>
              <a:buChar char="■"/>
              <a:tabLst>
                <a:tab pos="5692140" algn="l"/>
              </a:tabLst>
            </a:pPr>
            <a:r>
              <a:rPr dirty="0" sz="1050" spc="30" b="1">
                <a:latin typeface="Meiryo UI"/>
                <a:cs typeface="Meiryo UI"/>
              </a:rPr>
              <a:t>教材情報</a:t>
            </a:r>
            <a:endParaRPr sz="1050">
              <a:latin typeface="Meiryo UI"/>
              <a:cs typeface="Meiryo UI"/>
            </a:endParaRPr>
          </a:p>
          <a:p>
            <a:pPr algn="r" lvl="2" marL="137795" marR="1560830" indent="-137795">
              <a:lnSpc>
                <a:spcPct val="100000"/>
              </a:lnSpc>
              <a:spcBef>
                <a:spcPts val="685"/>
              </a:spcBef>
              <a:buClr>
                <a:srgbClr val="FFBF00"/>
              </a:buClr>
              <a:buSzPct val="90476"/>
              <a:buChar char="■"/>
              <a:tabLst>
                <a:tab pos="137795" algn="l"/>
              </a:tabLst>
            </a:pPr>
            <a:r>
              <a:rPr dirty="0" sz="1050" spc="20" b="1">
                <a:latin typeface="Meiryo UI"/>
                <a:cs typeface="Meiryo UI"/>
              </a:rPr>
              <a:t>ワー</a:t>
            </a:r>
            <a:r>
              <a:rPr dirty="0" sz="1050" spc="20" b="1">
                <a:latin typeface="Meiryo UI"/>
                <a:cs typeface="Meiryo UI"/>
              </a:rPr>
              <a:t>ク</a:t>
            </a:r>
            <a:r>
              <a:rPr dirty="0" sz="1050" spc="10" b="1">
                <a:latin typeface="Meiryo UI"/>
                <a:cs typeface="Meiryo UI"/>
              </a:rPr>
              <a:t>シ</a:t>
            </a:r>
            <a:r>
              <a:rPr dirty="0" sz="1050" spc="20" b="1">
                <a:latin typeface="Meiryo UI"/>
                <a:cs typeface="Meiryo UI"/>
              </a:rPr>
              <a:t>ー</a:t>
            </a:r>
            <a:r>
              <a:rPr dirty="0" sz="1050" spc="20" b="1">
                <a:latin typeface="Meiryo UI"/>
                <a:cs typeface="Meiryo UI"/>
              </a:rPr>
              <a:t>ト</a:t>
            </a:r>
            <a:endParaRPr sz="1050">
              <a:latin typeface="Meiryo UI"/>
              <a:cs typeface="Meiryo UI"/>
            </a:endParaRPr>
          </a:p>
        </p:txBody>
      </p:sp>
      <p:sp>
        <p:nvSpPr>
          <p:cNvPr id="20" name="object 20"/>
          <p:cNvSpPr/>
          <p:nvPr/>
        </p:nvSpPr>
        <p:spPr>
          <a:xfrm>
            <a:off x="5792723" y="3354323"/>
            <a:ext cx="890269" cy="265430"/>
          </a:xfrm>
          <a:custGeom>
            <a:avLst/>
            <a:gdLst/>
            <a:ahLst/>
            <a:cxnLst/>
            <a:rect l="l" t="t" r="r" b="b"/>
            <a:pathLst>
              <a:path w="890270" h="265429">
                <a:moveTo>
                  <a:pt x="890016" y="0"/>
                </a:moveTo>
                <a:lnTo>
                  <a:pt x="0" y="0"/>
                </a:lnTo>
                <a:lnTo>
                  <a:pt x="0" y="265175"/>
                </a:lnTo>
                <a:lnTo>
                  <a:pt x="890016" y="265175"/>
                </a:lnTo>
                <a:lnTo>
                  <a:pt x="890016" y="0"/>
                </a:lnTo>
                <a:close/>
              </a:path>
            </a:pathLst>
          </a:custGeom>
          <a:solidFill>
            <a:srgbClr val="FFFFFF"/>
          </a:solidFill>
        </p:spPr>
        <p:txBody>
          <a:bodyPr wrap="square" lIns="0" tIns="0" rIns="0" bIns="0" rtlCol="0"/>
          <a:lstStyle/>
          <a:p/>
        </p:txBody>
      </p:sp>
      <p:sp>
        <p:nvSpPr>
          <p:cNvPr id="21" name="object 21"/>
          <p:cNvSpPr txBox="1"/>
          <p:nvPr/>
        </p:nvSpPr>
        <p:spPr>
          <a:xfrm>
            <a:off x="5879084" y="3387344"/>
            <a:ext cx="711200" cy="190500"/>
          </a:xfrm>
          <a:prstGeom prst="rect">
            <a:avLst/>
          </a:prstGeom>
        </p:spPr>
        <p:txBody>
          <a:bodyPr wrap="square" lIns="0" tIns="16510" rIns="0" bIns="0" rtlCol="0" vert="horz">
            <a:spAutoFit/>
          </a:bodyPr>
          <a:lstStyle/>
          <a:p>
            <a:pPr marL="150495" indent="-137795">
              <a:lnSpc>
                <a:spcPct val="100000"/>
              </a:lnSpc>
              <a:spcBef>
                <a:spcPts val="130"/>
              </a:spcBef>
              <a:buClr>
                <a:srgbClr val="FFBF00"/>
              </a:buClr>
              <a:buSzPct val="90476"/>
              <a:buChar char="■"/>
              <a:tabLst>
                <a:tab pos="150495" algn="l"/>
              </a:tabLst>
            </a:pPr>
            <a:r>
              <a:rPr dirty="0" sz="1050" spc="30" b="1">
                <a:latin typeface="Meiryo UI"/>
                <a:cs typeface="Meiryo UI"/>
              </a:rPr>
              <a:t>研修教材</a:t>
            </a:r>
            <a:endParaRPr sz="1050">
              <a:latin typeface="Meiryo UI"/>
              <a:cs typeface="Meiryo UI"/>
            </a:endParaRPr>
          </a:p>
        </p:txBody>
      </p:sp>
      <p:grpSp>
        <p:nvGrpSpPr>
          <p:cNvPr id="22" name="object 22"/>
          <p:cNvGrpSpPr/>
          <p:nvPr/>
        </p:nvGrpSpPr>
        <p:grpSpPr>
          <a:xfrm>
            <a:off x="289559" y="3587496"/>
            <a:ext cx="10175875" cy="1871980"/>
            <a:chOff x="289559" y="3587496"/>
            <a:chExt cx="10175875" cy="1871980"/>
          </a:xfrm>
        </p:grpSpPr>
        <p:pic>
          <p:nvPicPr>
            <p:cNvPr id="23" name="object 23"/>
            <p:cNvPicPr/>
            <p:nvPr/>
          </p:nvPicPr>
          <p:blipFill>
            <a:blip r:embed="rId8" cstate="print"/>
            <a:stretch>
              <a:fillRect/>
            </a:stretch>
          </p:blipFill>
          <p:spPr>
            <a:xfrm>
              <a:off x="5870448" y="3604260"/>
              <a:ext cx="4594859" cy="681227"/>
            </a:xfrm>
            <a:prstGeom prst="rect">
              <a:avLst/>
            </a:prstGeom>
          </p:spPr>
        </p:pic>
        <p:sp>
          <p:nvSpPr>
            <p:cNvPr id="24" name="object 24"/>
            <p:cNvSpPr/>
            <p:nvPr/>
          </p:nvSpPr>
          <p:spPr>
            <a:xfrm>
              <a:off x="5846063" y="3587496"/>
              <a:ext cx="4605655" cy="1082040"/>
            </a:xfrm>
            <a:custGeom>
              <a:avLst/>
              <a:gdLst/>
              <a:ahLst/>
              <a:cxnLst/>
              <a:rect l="l" t="t" r="r" b="b"/>
              <a:pathLst>
                <a:path w="4605655" h="1082039">
                  <a:moveTo>
                    <a:pt x="4602480" y="0"/>
                  </a:moveTo>
                  <a:lnTo>
                    <a:pt x="3048" y="0"/>
                  </a:lnTo>
                  <a:lnTo>
                    <a:pt x="0" y="1524"/>
                  </a:lnTo>
                  <a:lnTo>
                    <a:pt x="0" y="1080515"/>
                  </a:lnTo>
                  <a:lnTo>
                    <a:pt x="3048" y="1082039"/>
                  </a:lnTo>
                  <a:lnTo>
                    <a:pt x="4602480" y="1082039"/>
                  </a:lnTo>
                  <a:lnTo>
                    <a:pt x="4605528" y="1080515"/>
                  </a:lnTo>
                  <a:lnTo>
                    <a:pt x="4605528" y="1077468"/>
                  </a:lnTo>
                  <a:lnTo>
                    <a:pt x="10668" y="1077468"/>
                  </a:lnTo>
                  <a:lnTo>
                    <a:pt x="6096" y="1071371"/>
                  </a:lnTo>
                  <a:lnTo>
                    <a:pt x="10668" y="1071371"/>
                  </a:lnTo>
                  <a:lnTo>
                    <a:pt x="10668" y="10667"/>
                  </a:lnTo>
                  <a:lnTo>
                    <a:pt x="6096" y="10667"/>
                  </a:lnTo>
                  <a:lnTo>
                    <a:pt x="10668" y="4572"/>
                  </a:lnTo>
                  <a:lnTo>
                    <a:pt x="4605528" y="4572"/>
                  </a:lnTo>
                  <a:lnTo>
                    <a:pt x="4605528" y="1524"/>
                  </a:lnTo>
                  <a:lnTo>
                    <a:pt x="4602480" y="0"/>
                  </a:lnTo>
                  <a:close/>
                </a:path>
                <a:path w="4605655" h="1082039">
                  <a:moveTo>
                    <a:pt x="10668" y="1071371"/>
                  </a:moveTo>
                  <a:lnTo>
                    <a:pt x="6096" y="1071371"/>
                  </a:lnTo>
                  <a:lnTo>
                    <a:pt x="10668" y="1077468"/>
                  </a:lnTo>
                  <a:lnTo>
                    <a:pt x="10668" y="1071371"/>
                  </a:lnTo>
                  <a:close/>
                </a:path>
                <a:path w="4605655" h="1082039">
                  <a:moveTo>
                    <a:pt x="4594860" y="1071371"/>
                  </a:moveTo>
                  <a:lnTo>
                    <a:pt x="10668" y="1071371"/>
                  </a:lnTo>
                  <a:lnTo>
                    <a:pt x="10668" y="1077468"/>
                  </a:lnTo>
                  <a:lnTo>
                    <a:pt x="4594860" y="1077468"/>
                  </a:lnTo>
                  <a:lnTo>
                    <a:pt x="4594860" y="1071371"/>
                  </a:lnTo>
                  <a:close/>
                </a:path>
                <a:path w="4605655" h="1082039">
                  <a:moveTo>
                    <a:pt x="4594860" y="4572"/>
                  </a:moveTo>
                  <a:lnTo>
                    <a:pt x="4594860" y="1077468"/>
                  </a:lnTo>
                  <a:lnTo>
                    <a:pt x="4599432" y="1071371"/>
                  </a:lnTo>
                  <a:lnTo>
                    <a:pt x="4605528" y="1071371"/>
                  </a:lnTo>
                  <a:lnTo>
                    <a:pt x="4605528" y="10667"/>
                  </a:lnTo>
                  <a:lnTo>
                    <a:pt x="4599432" y="10667"/>
                  </a:lnTo>
                  <a:lnTo>
                    <a:pt x="4594860" y="4572"/>
                  </a:lnTo>
                  <a:close/>
                </a:path>
                <a:path w="4605655" h="1082039">
                  <a:moveTo>
                    <a:pt x="4605528" y="1071371"/>
                  </a:moveTo>
                  <a:lnTo>
                    <a:pt x="4599432" y="1071371"/>
                  </a:lnTo>
                  <a:lnTo>
                    <a:pt x="4594860" y="1077468"/>
                  </a:lnTo>
                  <a:lnTo>
                    <a:pt x="4605528" y="1077468"/>
                  </a:lnTo>
                  <a:lnTo>
                    <a:pt x="4605528" y="1071371"/>
                  </a:lnTo>
                  <a:close/>
                </a:path>
                <a:path w="4605655" h="1082039">
                  <a:moveTo>
                    <a:pt x="10668" y="4572"/>
                  </a:moveTo>
                  <a:lnTo>
                    <a:pt x="6096" y="10667"/>
                  </a:lnTo>
                  <a:lnTo>
                    <a:pt x="10668" y="10667"/>
                  </a:lnTo>
                  <a:lnTo>
                    <a:pt x="10668" y="4572"/>
                  </a:lnTo>
                  <a:close/>
                </a:path>
                <a:path w="4605655" h="1082039">
                  <a:moveTo>
                    <a:pt x="4594860" y="4572"/>
                  </a:moveTo>
                  <a:lnTo>
                    <a:pt x="10668" y="4572"/>
                  </a:lnTo>
                  <a:lnTo>
                    <a:pt x="10668" y="10667"/>
                  </a:lnTo>
                  <a:lnTo>
                    <a:pt x="4594860" y="10667"/>
                  </a:lnTo>
                  <a:lnTo>
                    <a:pt x="4594860" y="4572"/>
                  </a:lnTo>
                  <a:close/>
                </a:path>
                <a:path w="4605655" h="1082039">
                  <a:moveTo>
                    <a:pt x="4605528" y="4572"/>
                  </a:moveTo>
                  <a:lnTo>
                    <a:pt x="4594860" y="4572"/>
                  </a:lnTo>
                  <a:lnTo>
                    <a:pt x="4599432" y="10667"/>
                  </a:lnTo>
                  <a:lnTo>
                    <a:pt x="4605528" y="10667"/>
                  </a:lnTo>
                  <a:lnTo>
                    <a:pt x="4605528" y="4572"/>
                  </a:lnTo>
                  <a:close/>
                </a:path>
              </a:pathLst>
            </a:custGeom>
            <a:solidFill>
              <a:srgbClr val="000000"/>
            </a:solidFill>
          </p:spPr>
          <p:txBody>
            <a:bodyPr wrap="square" lIns="0" tIns="0" rIns="0" bIns="0" rtlCol="0"/>
            <a:lstStyle/>
            <a:p/>
          </p:txBody>
        </p:sp>
        <p:sp>
          <p:nvSpPr>
            <p:cNvPr id="25" name="object 25"/>
            <p:cNvSpPr/>
            <p:nvPr/>
          </p:nvSpPr>
          <p:spPr>
            <a:xfrm>
              <a:off x="289559" y="5149596"/>
              <a:ext cx="2266315" cy="309880"/>
            </a:xfrm>
            <a:custGeom>
              <a:avLst/>
              <a:gdLst/>
              <a:ahLst/>
              <a:cxnLst/>
              <a:rect l="l" t="t" r="r" b="b"/>
              <a:pathLst>
                <a:path w="2266315" h="309879">
                  <a:moveTo>
                    <a:pt x="2266188" y="0"/>
                  </a:moveTo>
                  <a:lnTo>
                    <a:pt x="0" y="0"/>
                  </a:lnTo>
                  <a:lnTo>
                    <a:pt x="0" y="309371"/>
                  </a:lnTo>
                  <a:lnTo>
                    <a:pt x="2266188" y="309371"/>
                  </a:lnTo>
                  <a:lnTo>
                    <a:pt x="2266188" y="0"/>
                  </a:lnTo>
                  <a:close/>
                </a:path>
              </a:pathLst>
            </a:custGeom>
            <a:solidFill>
              <a:srgbClr val="FFFFFF"/>
            </a:solidFill>
          </p:spPr>
          <p:txBody>
            <a:bodyPr wrap="square" lIns="0" tIns="0" rIns="0" bIns="0" rtlCol="0"/>
            <a:lstStyle/>
            <a:p/>
          </p:txBody>
        </p:sp>
      </p:grpSp>
      <p:sp>
        <p:nvSpPr>
          <p:cNvPr id="26" name="object 26"/>
          <p:cNvSpPr txBox="1"/>
          <p:nvPr/>
        </p:nvSpPr>
        <p:spPr>
          <a:xfrm>
            <a:off x="375920" y="5182615"/>
            <a:ext cx="2066925" cy="234315"/>
          </a:xfrm>
          <a:prstGeom prst="rect">
            <a:avLst/>
          </a:prstGeom>
        </p:spPr>
        <p:txBody>
          <a:bodyPr wrap="square" lIns="0" tIns="14604" rIns="0" bIns="0" rtlCol="0" vert="horz">
            <a:spAutoFit/>
          </a:bodyPr>
          <a:lstStyle/>
          <a:p>
            <a:pPr marL="186690" indent="-174625">
              <a:lnSpc>
                <a:spcPct val="100000"/>
              </a:lnSpc>
              <a:spcBef>
                <a:spcPts val="114"/>
              </a:spcBef>
              <a:buClr>
                <a:srgbClr val="FFBF00"/>
              </a:buClr>
              <a:buSzPct val="92592"/>
              <a:buChar char="■"/>
              <a:tabLst>
                <a:tab pos="187325" algn="l"/>
              </a:tabLst>
            </a:pPr>
            <a:r>
              <a:rPr dirty="0" sz="1350" spc="15" b="1">
                <a:latin typeface="Meiryo UI"/>
                <a:cs typeface="Meiryo UI"/>
              </a:rPr>
              <a:t>教科調査官</a:t>
            </a:r>
            <a:r>
              <a:rPr dirty="0" sz="1350" spc="25" b="1">
                <a:latin typeface="Meiryo UI"/>
                <a:cs typeface="Meiryo UI"/>
              </a:rPr>
              <a:t>等</a:t>
            </a:r>
            <a:r>
              <a:rPr dirty="0" sz="1350" spc="10" b="1">
                <a:latin typeface="Meiryo UI"/>
                <a:cs typeface="Meiryo UI"/>
              </a:rPr>
              <a:t>イ</a:t>
            </a:r>
            <a:r>
              <a:rPr dirty="0" sz="1350" spc="15" b="1">
                <a:latin typeface="Meiryo UI"/>
                <a:cs typeface="Meiryo UI"/>
              </a:rPr>
              <a:t>ン</a:t>
            </a:r>
            <a:r>
              <a:rPr dirty="0" sz="1350" spc="5" b="1">
                <a:latin typeface="Meiryo UI"/>
                <a:cs typeface="Meiryo UI"/>
              </a:rPr>
              <a:t>タ</a:t>
            </a:r>
            <a:r>
              <a:rPr dirty="0" sz="1350" spc="10" b="1">
                <a:latin typeface="Meiryo UI"/>
                <a:cs typeface="Meiryo UI"/>
              </a:rPr>
              <a:t>ビュー</a:t>
            </a:r>
            <a:endParaRPr sz="1350">
              <a:latin typeface="Meiryo UI"/>
              <a:cs typeface="Meiryo UI"/>
            </a:endParaRPr>
          </a:p>
        </p:txBody>
      </p:sp>
      <p:sp>
        <p:nvSpPr>
          <p:cNvPr id="27" name="object 27"/>
          <p:cNvSpPr/>
          <p:nvPr/>
        </p:nvSpPr>
        <p:spPr>
          <a:xfrm>
            <a:off x="3473196" y="5705855"/>
            <a:ext cx="1553210" cy="309880"/>
          </a:xfrm>
          <a:custGeom>
            <a:avLst/>
            <a:gdLst/>
            <a:ahLst/>
            <a:cxnLst/>
            <a:rect l="l" t="t" r="r" b="b"/>
            <a:pathLst>
              <a:path w="1553210" h="309879">
                <a:moveTo>
                  <a:pt x="1552955" y="0"/>
                </a:moveTo>
                <a:lnTo>
                  <a:pt x="0" y="0"/>
                </a:lnTo>
                <a:lnTo>
                  <a:pt x="0" y="309371"/>
                </a:lnTo>
                <a:lnTo>
                  <a:pt x="1552955" y="309371"/>
                </a:lnTo>
                <a:lnTo>
                  <a:pt x="1552955" y="0"/>
                </a:lnTo>
                <a:close/>
              </a:path>
            </a:pathLst>
          </a:custGeom>
          <a:solidFill>
            <a:srgbClr val="FFFFFF"/>
          </a:solidFill>
        </p:spPr>
        <p:txBody>
          <a:bodyPr wrap="square" lIns="0" tIns="0" rIns="0" bIns="0" rtlCol="0"/>
          <a:lstStyle/>
          <a:p/>
        </p:txBody>
      </p:sp>
      <p:sp>
        <p:nvSpPr>
          <p:cNvPr id="28" name="object 28"/>
          <p:cNvSpPr txBox="1"/>
          <p:nvPr/>
        </p:nvSpPr>
        <p:spPr>
          <a:xfrm>
            <a:off x="3561079" y="5711929"/>
            <a:ext cx="4882515" cy="821690"/>
          </a:xfrm>
          <a:prstGeom prst="rect">
            <a:avLst/>
          </a:prstGeom>
        </p:spPr>
        <p:txBody>
          <a:bodyPr wrap="square" lIns="0" tIns="41910" rIns="0" bIns="0" rtlCol="0" vert="horz">
            <a:spAutoFit/>
          </a:bodyPr>
          <a:lstStyle/>
          <a:p>
            <a:pPr marL="186690" indent="-174625">
              <a:lnSpc>
                <a:spcPct val="100000"/>
              </a:lnSpc>
              <a:spcBef>
                <a:spcPts val="330"/>
              </a:spcBef>
              <a:buClr>
                <a:srgbClr val="FFBF00"/>
              </a:buClr>
              <a:buSzPct val="92592"/>
              <a:buChar char="■"/>
              <a:tabLst>
                <a:tab pos="187325" algn="l"/>
              </a:tabLst>
            </a:pPr>
            <a:r>
              <a:rPr dirty="0" sz="1350" spc="15" b="1">
                <a:latin typeface="Meiryo UI"/>
                <a:cs typeface="Meiryo UI"/>
              </a:rPr>
              <a:t>その他最新情報</a:t>
            </a:r>
            <a:endParaRPr sz="1350">
              <a:latin typeface="Meiryo UI"/>
              <a:cs typeface="Meiryo UI"/>
            </a:endParaRPr>
          </a:p>
          <a:p>
            <a:pPr marL="120650">
              <a:lnSpc>
                <a:spcPct val="100000"/>
              </a:lnSpc>
              <a:spcBef>
                <a:spcPts val="210"/>
              </a:spcBef>
            </a:pPr>
            <a:r>
              <a:rPr dirty="0" sz="1150" spc="-25">
                <a:latin typeface="Meiryo UI"/>
                <a:cs typeface="Meiryo UI"/>
              </a:rPr>
              <a:t>・</a:t>
            </a:r>
            <a:r>
              <a:rPr dirty="0" sz="1150" spc="15">
                <a:latin typeface="Meiryo UI"/>
                <a:cs typeface="Meiryo UI"/>
              </a:rPr>
              <a:t>2020</a:t>
            </a:r>
            <a:r>
              <a:rPr dirty="0" sz="1150" spc="25">
                <a:latin typeface="Meiryo UI"/>
                <a:cs typeface="Meiryo UI"/>
              </a:rPr>
              <a:t>年度</a:t>
            </a:r>
            <a:r>
              <a:rPr dirty="0" sz="1150" spc="15">
                <a:latin typeface="Meiryo UI"/>
                <a:cs typeface="Meiryo UI"/>
              </a:rPr>
              <a:t>から</a:t>
            </a:r>
            <a:r>
              <a:rPr dirty="0" sz="1150" spc="25">
                <a:latin typeface="Meiryo UI"/>
                <a:cs typeface="Meiryo UI"/>
              </a:rPr>
              <a:t>使用</a:t>
            </a:r>
            <a:r>
              <a:rPr dirty="0" sz="1150" spc="15">
                <a:latin typeface="Meiryo UI"/>
                <a:cs typeface="Meiryo UI"/>
              </a:rPr>
              <a:t>さ</a:t>
            </a:r>
            <a:r>
              <a:rPr dirty="0" sz="1150" spc="20">
                <a:latin typeface="Meiryo UI"/>
                <a:cs typeface="Meiryo UI"/>
              </a:rPr>
              <a:t>れ</a:t>
            </a:r>
            <a:r>
              <a:rPr dirty="0" sz="1150" spc="15">
                <a:latin typeface="Meiryo UI"/>
                <a:cs typeface="Meiryo UI"/>
              </a:rPr>
              <a:t>る</a:t>
            </a:r>
            <a:r>
              <a:rPr dirty="0" sz="1150" spc="25">
                <a:latin typeface="Meiryo UI"/>
                <a:cs typeface="Meiryo UI"/>
              </a:rPr>
              <a:t>教科</a:t>
            </a:r>
            <a:r>
              <a:rPr dirty="0" sz="1150" spc="10">
                <a:latin typeface="Meiryo UI"/>
                <a:cs typeface="Meiryo UI"/>
              </a:rPr>
              <a:t>書</a:t>
            </a:r>
            <a:r>
              <a:rPr dirty="0" sz="1150" spc="15">
                <a:latin typeface="Meiryo UI"/>
                <a:cs typeface="Meiryo UI"/>
              </a:rPr>
              <a:t>の</a:t>
            </a:r>
            <a:r>
              <a:rPr dirty="0" sz="1150" spc="25">
                <a:latin typeface="Meiryo UI"/>
                <a:cs typeface="Meiryo UI"/>
              </a:rPr>
              <a:t>中</a:t>
            </a:r>
            <a:r>
              <a:rPr dirty="0" sz="1150" spc="15">
                <a:latin typeface="Meiryo UI"/>
                <a:cs typeface="Meiryo UI"/>
              </a:rPr>
              <a:t>のプログラ</a:t>
            </a:r>
            <a:r>
              <a:rPr dirty="0" sz="1150" spc="20">
                <a:latin typeface="Meiryo UI"/>
                <a:cs typeface="Meiryo UI"/>
              </a:rPr>
              <a:t>ミ</a:t>
            </a:r>
            <a:r>
              <a:rPr dirty="0" sz="1150" spc="10">
                <a:latin typeface="Meiryo UI"/>
                <a:cs typeface="Meiryo UI"/>
              </a:rPr>
              <a:t>ン</a:t>
            </a:r>
            <a:r>
              <a:rPr dirty="0" sz="1150" spc="20">
                <a:latin typeface="Meiryo UI"/>
                <a:cs typeface="Meiryo UI"/>
              </a:rPr>
              <a:t>グ</a:t>
            </a:r>
            <a:endParaRPr sz="1150">
              <a:latin typeface="Meiryo UI"/>
              <a:cs typeface="Meiryo UI"/>
            </a:endParaRPr>
          </a:p>
          <a:p>
            <a:pPr marL="120650">
              <a:lnSpc>
                <a:spcPct val="100000"/>
              </a:lnSpc>
              <a:spcBef>
                <a:spcPts val="35"/>
              </a:spcBef>
            </a:pPr>
            <a:r>
              <a:rPr dirty="0" sz="1150" spc="-25">
                <a:latin typeface="Meiryo UI"/>
                <a:cs typeface="Meiryo UI"/>
              </a:rPr>
              <a:t>・</a:t>
            </a:r>
            <a:r>
              <a:rPr dirty="0" sz="1150" spc="25">
                <a:latin typeface="Meiryo UI"/>
                <a:cs typeface="Meiryo UI"/>
              </a:rPr>
              <a:t>理科教育設備整備費等補助金</a:t>
            </a:r>
            <a:r>
              <a:rPr dirty="0" sz="1150" spc="15">
                <a:latin typeface="Meiryo UI"/>
                <a:cs typeface="Meiryo UI"/>
              </a:rPr>
              <a:t>を</a:t>
            </a:r>
            <a:r>
              <a:rPr dirty="0" sz="1150" spc="25">
                <a:latin typeface="Meiryo UI"/>
                <a:cs typeface="Meiryo UI"/>
              </a:rPr>
              <a:t>活用</a:t>
            </a:r>
            <a:r>
              <a:rPr dirty="0" sz="1150" spc="15">
                <a:latin typeface="Meiryo UI"/>
                <a:cs typeface="Meiryo UI"/>
              </a:rPr>
              <a:t>し</a:t>
            </a:r>
            <a:r>
              <a:rPr dirty="0" sz="1150" spc="20">
                <a:latin typeface="Meiryo UI"/>
                <a:cs typeface="Meiryo UI"/>
              </a:rPr>
              <a:t>た</a:t>
            </a:r>
            <a:r>
              <a:rPr dirty="0" sz="1150" spc="15">
                <a:latin typeface="Meiryo UI"/>
                <a:cs typeface="Meiryo UI"/>
              </a:rPr>
              <a:t>プログラ</a:t>
            </a:r>
            <a:r>
              <a:rPr dirty="0" sz="1150" spc="20">
                <a:latin typeface="Meiryo UI"/>
                <a:cs typeface="Meiryo UI"/>
              </a:rPr>
              <a:t>ミ</a:t>
            </a:r>
            <a:r>
              <a:rPr dirty="0" sz="1150" spc="10">
                <a:latin typeface="Meiryo UI"/>
                <a:cs typeface="Meiryo UI"/>
              </a:rPr>
              <a:t>ン</a:t>
            </a:r>
            <a:r>
              <a:rPr dirty="0" sz="1150" spc="15">
                <a:latin typeface="Meiryo UI"/>
                <a:cs typeface="Meiryo UI"/>
              </a:rPr>
              <a:t>グ</a:t>
            </a:r>
            <a:r>
              <a:rPr dirty="0" sz="1150" spc="25">
                <a:latin typeface="Meiryo UI"/>
                <a:cs typeface="Meiryo UI"/>
              </a:rPr>
              <a:t>教材</a:t>
            </a:r>
            <a:r>
              <a:rPr dirty="0" sz="1150" spc="15">
                <a:latin typeface="Meiryo UI"/>
                <a:cs typeface="Meiryo UI"/>
              </a:rPr>
              <a:t>の</a:t>
            </a:r>
            <a:r>
              <a:rPr dirty="0" sz="1150" spc="25">
                <a:latin typeface="Meiryo UI"/>
                <a:cs typeface="Meiryo UI"/>
              </a:rPr>
              <a:t>整備等</a:t>
            </a:r>
            <a:r>
              <a:rPr dirty="0" sz="1150" spc="20">
                <a:latin typeface="Meiryo UI"/>
                <a:cs typeface="Meiryo UI"/>
              </a:rPr>
              <a:t>につ</a:t>
            </a:r>
            <a:r>
              <a:rPr dirty="0" sz="1150" spc="5">
                <a:latin typeface="Meiryo UI"/>
                <a:cs typeface="Meiryo UI"/>
              </a:rPr>
              <a:t>い</a:t>
            </a:r>
            <a:r>
              <a:rPr dirty="0" sz="1150" spc="20">
                <a:latin typeface="Meiryo UI"/>
                <a:cs typeface="Meiryo UI"/>
              </a:rPr>
              <a:t>て</a:t>
            </a:r>
            <a:endParaRPr sz="1150">
              <a:latin typeface="Meiryo UI"/>
              <a:cs typeface="Meiryo UI"/>
            </a:endParaRPr>
          </a:p>
          <a:p>
            <a:pPr marL="120650">
              <a:lnSpc>
                <a:spcPct val="100000"/>
              </a:lnSpc>
              <a:spcBef>
                <a:spcPts val="25"/>
              </a:spcBef>
            </a:pPr>
            <a:r>
              <a:rPr dirty="0" sz="1150" spc="-25">
                <a:latin typeface="Meiryo UI"/>
                <a:cs typeface="Meiryo UI"/>
              </a:rPr>
              <a:t>・</a:t>
            </a:r>
            <a:r>
              <a:rPr dirty="0" sz="1150" spc="15">
                <a:latin typeface="Meiryo UI"/>
                <a:cs typeface="Meiryo UI"/>
              </a:rPr>
              <a:t>プログラ</a:t>
            </a:r>
            <a:r>
              <a:rPr dirty="0" sz="1150" spc="20">
                <a:latin typeface="Meiryo UI"/>
                <a:cs typeface="Meiryo UI"/>
              </a:rPr>
              <a:t>ミ</a:t>
            </a:r>
            <a:r>
              <a:rPr dirty="0" sz="1150" spc="10">
                <a:latin typeface="Meiryo UI"/>
                <a:cs typeface="Meiryo UI"/>
              </a:rPr>
              <a:t>ン</a:t>
            </a:r>
            <a:r>
              <a:rPr dirty="0" sz="1150" spc="15">
                <a:latin typeface="Meiryo UI"/>
                <a:cs typeface="Meiryo UI"/>
              </a:rPr>
              <a:t>グ</a:t>
            </a:r>
            <a:r>
              <a:rPr dirty="0" sz="1150" spc="25">
                <a:latin typeface="Meiryo UI"/>
                <a:cs typeface="Meiryo UI"/>
              </a:rPr>
              <a:t>教育</a:t>
            </a:r>
            <a:r>
              <a:rPr dirty="0" sz="1150" spc="20">
                <a:latin typeface="Meiryo UI"/>
                <a:cs typeface="Meiryo UI"/>
              </a:rPr>
              <a:t>に</a:t>
            </a:r>
            <a:r>
              <a:rPr dirty="0" sz="1150" spc="25">
                <a:latin typeface="Meiryo UI"/>
                <a:cs typeface="Meiryo UI"/>
              </a:rPr>
              <a:t>関</a:t>
            </a:r>
            <a:r>
              <a:rPr dirty="0" sz="1150" spc="15">
                <a:latin typeface="Meiryo UI"/>
                <a:cs typeface="Meiryo UI"/>
              </a:rPr>
              <a:t>する</a:t>
            </a:r>
            <a:r>
              <a:rPr dirty="0" sz="1150" spc="25">
                <a:latin typeface="Meiryo UI"/>
                <a:cs typeface="Meiryo UI"/>
              </a:rPr>
              <a:t>教育委員会等</a:t>
            </a:r>
            <a:r>
              <a:rPr dirty="0" sz="1150" spc="15">
                <a:latin typeface="Meiryo UI"/>
                <a:cs typeface="Meiryo UI"/>
              </a:rPr>
              <a:t>の</a:t>
            </a:r>
            <a:r>
              <a:rPr dirty="0" sz="1150" spc="25">
                <a:latin typeface="Meiryo UI"/>
                <a:cs typeface="Meiryo UI"/>
              </a:rPr>
              <a:t>取</a:t>
            </a:r>
            <a:r>
              <a:rPr dirty="0" sz="1150" spc="15">
                <a:latin typeface="Meiryo UI"/>
                <a:cs typeface="Meiryo UI"/>
              </a:rPr>
              <a:t>り</a:t>
            </a:r>
            <a:r>
              <a:rPr dirty="0" sz="1150" spc="25">
                <a:latin typeface="Meiryo UI"/>
                <a:cs typeface="Meiryo UI"/>
              </a:rPr>
              <a:t>組</a:t>
            </a:r>
            <a:r>
              <a:rPr dirty="0" sz="1150" spc="20">
                <a:latin typeface="Meiryo UI"/>
                <a:cs typeface="Meiryo UI"/>
              </a:rPr>
              <a:t>み</a:t>
            </a:r>
            <a:r>
              <a:rPr dirty="0" sz="1150" spc="25">
                <a:latin typeface="Meiryo UI"/>
                <a:cs typeface="Meiryo UI"/>
              </a:rPr>
              <a:t>例</a:t>
            </a:r>
            <a:endParaRPr sz="1150">
              <a:latin typeface="Meiryo UI"/>
              <a:cs typeface="Meiryo UI"/>
            </a:endParaRPr>
          </a:p>
        </p:txBody>
      </p:sp>
      <p:sp>
        <p:nvSpPr>
          <p:cNvPr id="29" name="object 29"/>
          <p:cNvSpPr/>
          <p:nvPr/>
        </p:nvSpPr>
        <p:spPr>
          <a:xfrm>
            <a:off x="3473196" y="4992623"/>
            <a:ext cx="3347085" cy="311150"/>
          </a:xfrm>
          <a:custGeom>
            <a:avLst/>
            <a:gdLst/>
            <a:ahLst/>
            <a:cxnLst/>
            <a:rect l="l" t="t" r="r" b="b"/>
            <a:pathLst>
              <a:path w="3347084" h="311150">
                <a:moveTo>
                  <a:pt x="3346704" y="0"/>
                </a:moveTo>
                <a:lnTo>
                  <a:pt x="0" y="0"/>
                </a:lnTo>
                <a:lnTo>
                  <a:pt x="0" y="310895"/>
                </a:lnTo>
                <a:lnTo>
                  <a:pt x="3346704" y="310895"/>
                </a:lnTo>
                <a:lnTo>
                  <a:pt x="3346704" y="0"/>
                </a:lnTo>
                <a:close/>
              </a:path>
            </a:pathLst>
          </a:custGeom>
          <a:solidFill>
            <a:srgbClr val="FFFFFF"/>
          </a:solidFill>
        </p:spPr>
        <p:txBody>
          <a:bodyPr wrap="square" lIns="0" tIns="0" rIns="0" bIns="0" rtlCol="0"/>
          <a:lstStyle/>
          <a:p/>
        </p:txBody>
      </p:sp>
      <p:sp>
        <p:nvSpPr>
          <p:cNvPr id="30" name="object 30"/>
          <p:cNvSpPr txBox="1"/>
          <p:nvPr/>
        </p:nvSpPr>
        <p:spPr>
          <a:xfrm>
            <a:off x="3561079" y="5025644"/>
            <a:ext cx="3136265" cy="234315"/>
          </a:xfrm>
          <a:prstGeom prst="rect">
            <a:avLst/>
          </a:prstGeom>
        </p:spPr>
        <p:txBody>
          <a:bodyPr wrap="square" lIns="0" tIns="14604" rIns="0" bIns="0" rtlCol="0" vert="horz">
            <a:spAutoFit/>
          </a:bodyPr>
          <a:lstStyle/>
          <a:p>
            <a:pPr marL="186690" indent="-174625">
              <a:lnSpc>
                <a:spcPct val="100000"/>
              </a:lnSpc>
              <a:spcBef>
                <a:spcPts val="114"/>
              </a:spcBef>
              <a:buClr>
                <a:srgbClr val="FFBF00"/>
              </a:buClr>
              <a:buSzPct val="92592"/>
              <a:buChar char="■"/>
              <a:tabLst>
                <a:tab pos="187325" algn="l"/>
              </a:tabLst>
            </a:pPr>
            <a:r>
              <a:rPr dirty="0" sz="1350" spc="15" b="1">
                <a:latin typeface="Meiryo UI"/>
                <a:cs typeface="Meiryo UI"/>
              </a:rPr>
              <a:t>未来の学び</a:t>
            </a:r>
            <a:r>
              <a:rPr dirty="0" sz="1350" spc="-10" b="1">
                <a:latin typeface="Meiryo UI"/>
                <a:cs typeface="Meiryo UI"/>
              </a:rPr>
              <a:t> </a:t>
            </a:r>
            <a:r>
              <a:rPr dirty="0" sz="1350" spc="5" b="1">
                <a:latin typeface="Meiryo UI"/>
                <a:cs typeface="Meiryo UI"/>
              </a:rPr>
              <a:t>プロ</a:t>
            </a:r>
            <a:r>
              <a:rPr dirty="0" sz="1350" spc="15" b="1">
                <a:latin typeface="Meiryo UI"/>
                <a:cs typeface="Meiryo UI"/>
              </a:rPr>
              <a:t>グ</a:t>
            </a:r>
            <a:r>
              <a:rPr dirty="0" sz="1350" spc="5" b="1">
                <a:latin typeface="Meiryo UI"/>
                <a:cs typeface="Meiryo UI"/>
              </a:rPr>
              <a:t>ラミ</a:t>
            </a:r>
            <a:r>
              <a:rPr dirty="0" sz="1350" spc="15" b="1">
                <a:latin typeface="Meiryo UI"/>
                <a:cs typeface="Meiryo UI"/>
              </a:rPr>
              <a:t>ング教育推</a:t>
            </a:r>
            <a:r>
              <a:rPr dirty="0" sz="1350" spc="25" b="1">
                <a:latin typeface="Meiryo UI"/>
                <a:cs typeface="Meiryo UI"/>
              </a:rPr>
              <a:t>進</a:t>
            </a:r>
            <a:r>
              <a:rPr dirty="0" sz="1350" spc="15" b="1">
                <a:latin typeface="Meiryo UI"/>
                <a:cs typeface="Meiryo UI"/>
              </a:rPr>
              <a:t>月間</a:t>
            </a:r>
            <a:endParaRPr sz="1350">
              <a:latin typeface="Meiryo UI"/>
              <a:cs typeface="Meiryo UI"/>
            </a:endParaRPr>
          </a:p>
        </p:txBody>
      </p:sp>
      <p:grpSp>
        <p:nvGrpSpPr>
          <p:cNvPr id="31" name="object 31"/>
          <p:cNvGrpSpPr/>
          <p:nvPr/>
        </p:nvGrpSpPr>
        <p:grpSpPr>
          <a:xfrm>
            <a:off x="5149596" y="4872228"/>
            <a:ext cx="5259705" cy="2519680"/>
            <a:chOff x="5149596" y="4872228"/>
            <a:chExt cx="5259705" cy="2519680"/>
          </a:xfrm>
        </p:grpSpPr>
        <p:pic>
          <p:nvPicPr>
            <p:cNvPr id="32" name="object 32"/>
            <p:cNvPicPr/>
            <p:nvPr/>
          </p:nvPicPr>
          <p:blipFill>
            <a:blip r:embed="rId9" cstate="print"/>
            <a:stretch>
              <a:fillRect/>
            </a:stretch>
          </p:blipFill>
          <p:spPr>
            <a:xfrm>
              <a:off x="8839200" y="4872228"/>
              <a:ext cx="1569720" cy="1065276"/>
            </a:xfrm>
            <a:prstGeom prst="rect">
              <a:avLst/>
            </a:prstGeom>
          </p:spPr>
        </p:pic>
        <p:sp>
          <p:nvSpPr>
            <p:cNvPr id="33" name="object 33"/>
            <p:cNvSpPr/>
            <p:nvPr/>
          </p:nvSpPr>
          <p:spPr>
            <a:xfrm>
              <a:off x="5180076" y="6614165"/>
              <a:ext cx="5166360" cy="746760"/>
            </a:xfrm>
            <a:custGeom>
              <a:avLst/>
              <a:gdLst/>
              <a:ahLst/>
              <a:cxnLst/>
              <a:rect l="l" t="t" r="r" b="b"/>
              <a:pathLst>
                <a:path w="5166359" h="746759">
                  <a:moveTo>
                    <a:pt x="5166360" y="0"/>
                  </a:moveTo>
                  <a:lnTo>
                    <a:pt x="0" y="0"/>
                  </a:lnTo>
                  <a:lnTo>
                    <a:pt x="0" y="746759"/>
                  </a:lnTo>
                  <a:lnTo>
                    <a:pt x="5166360" y="746759"/>
                  </a:lnTo>
                  <a:lnTo>
                    <a:pt x="5166360" y="0"/>
                  </a:lnTo>
                  <a:close/>
                </a:path>
              </a:pathLst>
            </a:custGeom>
            <a:solidFill>
              <a:srgbClr val="3193FB"/>
            </a:solidFill>
          </p:spPr>
          <p:txBody>
            <a:bodyPr wrap="square" lIns="0" tIns="0" rIns="0" bIns="0" rtlCol="0"/>
            <a:lstStyle/>
            <a:p/>
          </p:txBody>
        </p:sp>
        <p:sp>
          <p:nvSpPr>
            <p:cNvPr id="34" name="object 34"/>
            <p:cNvSpPr/>
            <p:nvPr/>
          </p:nvSpPr>
          <p:spPr>
            <a:xfrm>
              <a:off x="5149596" y="6582161"/>
              <a:ext cx="5227320" cy="809625"/>
            </a:xfrm>
            <a:custGeom>
              <a:avLst/>
              <a:gdLst/>
              <a:ahLst/>
              <a:cxnLst/>
              <a:rect l="l" t="t" r="r" b="b"/>
              <a:pathLst>
                <a:path w="5227320" h="809625">
                  <a:moveTo>
                    <a:pt x="5196839" y="0"/>
                  </a:moveTo>
                  <a:lnTo>
                    <a:pt x="30479" y="0"/>
                  </a:lnTo>
                  <a:lnTo>
                    <a:pt x="18645" y="2428"/>
                  </a:lnTo>
                  <a:lnTo>
                    <a:pt x="8953" y="9143"/>
                  </a:lnTo>
                  <a:lnTo>
                    <a:pt x="2405" y="19288"/>
                  </a:lnTo>
                  <a:lnTo>
                    <a:pt x="0" y="32003"/>
                  </a:lnTo>
                  <a:lnTo>
                    <a:pt x="0" y="778763"/>
                  </a:lnTo>
                  <a:lnTo>
                    <a:pt x="2405" y="790598"/>
                  </a:lnTo>
                  <a:lnTo>
                    <a:pt x="8953" y="800290"/>
                  </a:lnTo>
                  <a:lnTo>
                    <a:pt x="18645" y="806838"/>
                  </a:lnTo>
                  <a:lnTo>
                    <a:pt x="30479" y="809243"/>
                  </a:lnTo>
                  <a:lnTo>
                    <a:pt x="5196839" y="809243"/>
                  </a:lnTo>
                  <a:lnTo>
                    <a:pt x="5208674" y="806838"/>
                  </a:lnTo>
                  <a:lnTo>
                    <a:pt x="5218366" y="800290"/>
                  </a:lnTo>
                  <a:lnTo>
                    <a:pt x="5224914" y="790598"/>
                  </a:lnTo>
                  <a:lnTo>
                    <a:pt x="5227320" y="778763"/>
                  </a:lnTo>
                  <a:lnTo>
                    <a:pt x="60959" y="778763"/>
                  </a:lnTo>
                  <a:lnTo>
                    <a:pt x="30479" y="746759"/>
                  </a:lnTo>
                  <a:lnTo>
                    <a:pt x="60959" y="746759"/>
                  </a:lnTo>
                  <a:lnTo>
                    <a:pt x="60959" y="62483"/>
                  </a:lnTo>
                  <a:lnTo>
                    <a:pt x="30479" y="62483"/>
                  </a:lnTo>
                  <a:lnTo>
                    <a:pt x="60959" y="32003"/>
                  </a:lnTo>
                  <a:lnTo>
                    <a:pt x="5227320" y="32003"/>
                  </a:lnTo>
                  <a:lnTo>
                    <a:pt x="5224914" y="19288"/>
                  </a:lnTo>
                  <a:lnTo>
                    <a:pt x="5218366" y="9143"/>
                  </a:lnTo>
                  <a:lnTo>
                    <a:pt x="5208674" y="2428"/>
                  </a:lnTo>
                  <a:lnTo>
                    <a:pt x="5196839" y="0"/>
                  </a:lnTo>
                  <a:close/>
                </a:path>
                <a:path w="5227320" h="809625">
                  <a:moveTo>
                    <a:pt x="60959" y="746759"/>
                  </a:moveTo>
                  <a:lnTo>
                    <a:pt x="30479" y="746759"/>
                  </a:lnTo>
                  <a:lnTo>
                    <a:pt x="60959" y="778763"/>
                  </a:lnTo>
                  <a:lnTo>
                    <a:pt x="60959" y="746759"/>
                  </a:lnTo>
                  <a:close/>
                </a:path>
                <a:path w="5227320" h="809625">
                  <a:moveTo>
                    <a:pt x="5164835" y="746759"/>
                  </a:moveTo>
                  <a:lnTo>
                    <a:pt x="60959" y="746759"/>
                  </a:lnTo>
                  <a:lnTo>
                    <a:pt x="60959" y="778763"/>
                  </a:lnTo>
                  <a:lnTo>
                    <a:pt x="5164835" y="778763"/>
                  </a:lnTo>
                  <a:lnTo>
                    <a:pt x="5164835" y="746759"/>
                  </a:lnTo>
                  <a:close/>
                </a:path>
                <a:path w="5227320" h="809625">
                  <a:moveTo>
                    <a:pt x="5164835" y="32003"/>
                  </a:moveTo>
                  <a:lnTo>
                    <a:pt x="5164835" y="778763"/>
                  </a:lnTo>
                  <a:lnTo>
                    <a:pt x="5196839" y="746759"/>
                  </a:lnTo>
                  <a:lnTo>
                    <a:pt x="5227320" y="746759"/>
                  </a:lnTo>
                  <a:lnTo>
                    <a:pt x="5227320" y="62483"/>
                  </a:lnTo>
                  <a:lnTo>
                    <a:pt x="5196839" y="62483"/>
                  </a:lnTo>
                  <a:lnTo>
                    <a:pt x="5164835" y="32003"/>
                  </a:lnTo>
                  <a:close/>
                </a:path>
                <a:path w="5227320" h="809625">
                  <a:moveTo>
                    <a:pt x="5227320" y="746759"/>
                  </a:moveTo>
                  <a:lnTo>
                    <a:pt x="5196839" y="746759"/>
                  </a:lnTo>
                  <a:lnTo>
                    <a:pt x="5164835" y="778763"/>
                  </a:lnTo>
                  <a:lnTo>
                    <a:pt x="5227320" y="778763"/>
                  </a:lnTo>
                  <a:lnTo>
                    <a:pt x="5227320" y="746759"/>
                  </a:lnTo>
                  <a:close/>
                </a:path>
                <a:path w="5227320" h="809625">
                  <a:moveTo>
                    <a:pt x="60959" y="32003"/>
                  </a:moveTo>
                  <a:lnTo>
                    <a:pt x="30479" y="62483"/>
                  </a:lnTo>
                  <a:lnTo>
                    <a:pt x="60959" y="62483"/>
                  </a:lnTo>
                  <a:lnTo>
                    <a:pt x="60959" y="32003"/>
                  </a:lnTo>
                  <a:close/>
                </a:path>
                <a:path w="5227320" h="809625">
                  <a:moveTo>
                    <a:pt x="5164835" y="32003"/>
                  </a:moveTo>
                  <a:lnTo>
                    <a:pt x="60959" y="32003"/>
                  </a:lnTo>
                  <a:lnTo>
                    <a:pt x="60959" y="62483"/>
                  </a:lnTo>
                  <a:lnTo>
                    <a:pt x="5164835" y="62483"/>
                  </a:lnTo>
                  <a:lnTo>
                    <a:pt x="5164835" y="32003"/>
                  </a:lnTo>
                  <a:close/>
                </a:path>
                <a:path w="5227320" h="809625">
                  <a:moveTo>
                    <a:pt x="5227320" y="32003"/>
                  </a:moveTo>
                  <a:lnTo>
                    <a:pt x="5164835" y="32003"/>
                  </a:lnTo>
                  <a:lnTo>
                    <a:pt x="5196839" y="62483"/>
                  </a:lnTo>
                  <a:lnTo>
                    <a:pt x="5227320" y="62483"/>
                  </a:lnTo>
                  <a:lnTo>
                    <a:pt x="5227320" y="32003"/>
                  </a:lnTo>
                  <a:close/>
                </a:path>
              </a:pathLst>
            </a:custGeom>
            <a:solidFill>
              <a:srgbClr val="024FA1"/>
            </a:solidFill>
          </p:spPr>
          <p:txBody>
            <a:bodyPr wrap="square" lIns="0" tIns="0" rIns="0" bIns="0" rtlCol="0"/>
            <a:lstStyle/>
            <a:p/>
          </p:txBody>
        </p:sp>
        <p:sp>
          <p:nvSpPr>
            <p:cNvPr id="35" name="object 35"/>
            <p:cNvSpPr/>
            <p:nvPr/>
          </p:nvSpPr>
          <p:spPr>
            <a:xfrm>
              <a:off x="5698236" y="6711701"/>
              <a:ext cx="3365500" cy="297180"/>
            </a:xfrm>
            <a:custGeom>
              <a:avLst/>
              <a:gdLst/>
              <a:ahLst/>
              <a:cxnLst/>
              <a:rect l="l" t="t" r="r" b="b"/>
              <a:pathLst>
                <a:path w="3365500" h="297179">
                  <a:moveTo>
                    <a:pt x="3364991" y="0"/>
                  </a:moveTo>
                  <a:lnTo>
                    <a:pt x="0" y="0"/>
                  </a:lnTo>
                  <a:lnTo>
                    <a:pt x="0" y="297180"/>
                  </a:lnTo>
                  <a:lnTo>
                    <a:pt x="3364991" y="297180"/>
                  </a:lnTo>
                  <a:lnTo>
                    <a:pt x="3364991" y="0"/>
                  </a:lnTo>
                  <a:close/>
                </a:path>
              </a:pathLst>
            </a:custGeom>
            <a:solidFill>
              <a:srgbClr val="FFFFFF"/>
            </a:solidFill>
          </p:spPr>
          <p:txBody>
            <a:bodyPr wrap="square" lIns="0" tIns="0" rIns="0" bIns="0" rtlCol="0"/>
            <a:lstStyle/>
            <a:p/>
          </p:txBody>
        </p:sp>
        <p:sp>
          <p:nvSpPr>
            <p:cNvPr id="36" name="object 36"/>
            <p:cNvSpPr/>
            <p:nvPr/>
          </p:nvSpPr>
          <p:spPr>
            <a:xfrm>
              <a:off x="5684520" y="6697985"/>
              <a:ext cx="3392804" cy="325120"/>
            </a:xfrm>
            <a:custGeom>
              <a:avLst/>
              <a:gdLst/>
              <a:ahLst/>
              <a:cxnLst/>
              <a:rect l="l" t="t" r="r" b="b"/>
              <a:pathLst>
                <a:path w="3392804" h="325120">
                  <a:moveTo>
                    <a:pt x="3386328" y="0"/>
                  </a:moveTo>
                  <a:lnTo>
                    <a:pt x="6095" y="0"/>
                  </a:lnTo>
                  <a:lnTo>
                    <a:pt x="0" y="6095"/>
                  </a:lnTo>
                  <a:lnTo>
                    <a:pt x="0" y="318515"/>
                  </a:lnTo>
                  <a:lnTo>
                    <a:pt x="6095" y="324611"/>
                  </a:lnTo>
                  <a:lnTo>
                    <a:pt x="3386328" y="324611"/>
                  </a:lnTo>
                  <a:lnTo>
                    <a:pt x="3392424" y="318515"/>
                  </a:lnTo>
                  <a:lnTo>
                    <a:pt x="3392424" y="310895"/>
                  </a:lnTo>
                  <a:lnTo>
                    <a:pt x="27431" y="310895"/>
                  </a:lnTo>
                  <a:lnTo>
                    <a:pt x="13715" y="297179"/>
                  </a:lnTo>
                  <a:lnTo>
                    <a:pt x="27431" y="297179"/>
                  </a:lnTo>
                  <a:lnTo>
                    <a:pt x="27431" y="27431"/>
                  </a:lnTo>
                  <a:lnTo>
                    <a:pt x="13715" y="27431"/>
                  </a:lnTo>
                  <a:lnTo>
                    <a:pt x="27431" y="13715"/>
                  </a:lnTo>
                  <a:lnTo>
                    <a:pt x="3392424" y="13715"/>
                  </a:lnTo>
                  <a:lnTo>
                    <a:pt x="3392424" y="6095"/>
                  </a:lnTo>
                  <a:lnTo>
                    <a:pt x="3386328" y="0"/>
                  </a:lnTo>
                  <a:close/>
                </a:path>
                <a:path w="3392804" h="325120">
                  <a:moveTo>
                    <a:pt x="27431" y="297179"/>
                  </a:moveTo>
                  <a:lnTo>
                    <a:pt x="13715" y="297179"/>
                  </a:lnTo>
                  <a:lnTo>
                    <a:pt x="27431" y="310895"/>
                  </a:lnTo>
                  <a:lnTo>
                    <a:pt x="27431" y="297179"/>
                  </a:lnTo>
                  <a:close/>
                </a:path>
                <a:path w="3392804" h="325120">
                  <a:moveTo>
                    <a:pt x="3364991" y="297179"/>
                  </a:moveTo>
                  <a:lnTo>
                    <a:pt x="27431" y="297179"/>
                  </a:lnTo>
                  <a:lnTo>
                    <a:pt x="27431" y="310895"/>
                  </a:lnTo>
                  <a:lnTo>
                    <a:pt x="3364991" y="310895"/>
                  </a:lnTo>
                  <a:lnTo>
                    <a:pt x="3364991" y="297179"/>
                  </a:lnTo>
                  <a:close/>
                </a:path>
                <a:path w="3392804" h="325120">
                  <a:moveTo>
                    <a:pt x="3364991" y="13715"/>
                  </a:moveTo>
                  <a:lnTo>
                    <a:pt x="3364991" y="310895"/>
                  </a:lnTo>
                  <a:lnTo>
                    <a:pt x="3378707" y="297179"/>
                  </a:lnTo>
                  <a:lnTo>
                    <a:pt x="3392424" y="297179"/>
                  </a:lnTo>
                  <a:lnTo>
                    <a:pt x="3392424" y="27431"/>
                  </a:lnTo>
                  <a:lnTo>
                    <a:pt x="3378707" y="27431"/>
                  </a:lnTo>
                  <a:lnTo>
                    <a:pt x="3364991" y="13715"/>
                  </a:lnTo>
                  <a:close/>
                </a:path>
                <a:path w="3392804" h="325120">
                  <a:moveTo>
                    <a:pt x="3392424" y="297179"/>
                  </a:moveTo>
                  <a:lnTo>
                    <a:pt x="3378707" y="297179"/>
                  </a:lnTo>
                  <a:lnTo>
                    <a:pt x="3364991" y="310895"/>
                  </a:lnTo>
                  <a:lnTo>
                    <a:pt x="3392424" y="310895"/>
                  </a:lnTo>
                  <a:lnTo>
                    <a:pt x="3392424" y="297179"/>
                  </a:lnTo>
                  <a:close/>
                </a:path>
                <a:path w="3392804" h="325120">
                  <a:moveTo>
                    <a:pt x="27431" y="13715"/>
                  </a:moveTo>
                  <a:lnTo>
                    <a:pt x="13715" y="27431"/>
                  </a:lnTo>
                  <a:lnTo>
                    <a:pt x="27431" y="27431"/>
                  </a:lnTo>
                  <a:lnTo>
                    <a:pt x="27431" y="13715"/>
                  </a:lnTo>
                  <a:close/>
                </a:path>
                <a:path w="3392804" h="325120">
                  <a:moveTo>
                    <a:pt x="3364991" y="13715"/>
                  </a:moveTo>
                  <a:lnTo>
                    <a:pt x="27431" y="13715"/>
                  </a:lnTo>
                  <a:lnTo>
                    <a:pt x="27431" y="27431"/>
                  </a:lnTo>
                  <a:lnTo>
                    <a:pt x="3364991" y="27431"/>
                  </a:lnTo>
                  <a:lnTo>
                    <a:pt x="3364991" y="13715"/>
                  </a:lnTo>
                  <a:close/>
                </a:path>
                <a:path w="3392804" h="325120">
                  <a:moveTo>
                    <a:pt x="3392424" y="13715"/>
                  </a:moveTo>
                  <a:lnTo>
                    <a:pt x="3364991" y="13715"/>
                  </a:lnTo>
                  <a:lnTo>
                    <a:pt x="3378707" y="27431"/>
                  </a:lnTo>
                  <a:lnTo>
                    <a:pt x="3392424" y="27431"/>
                  </a:lnTo>
                  <a:lnTo>
                    <a:pt x="3392424" y="13715"/>
                  </a:lnTo>
                  <a:close/>
                </a:path>
              </a:pathLst>
            </a:custGeom>
            <a:solidFill>
              <a:srgbClr val="FFBF00"/>
            </a:solidFill>
          </p:spPr>
          <p:txBody>
            <a:bodyPr wrap="square" lIns="0" tIns="0" rIns="0" bIns="0" rtlCol="0"/>
            <a:lstStyle/>
            <a:p/>
          </p:txBody>
        </p:sp>
      </p:grpSp>
      <p:sp>
        <p:nvSpPr>
          <p:cNvPr id="37" name="object 37"/>
          <p:cNvSpPr txBox="1"/>
          <p:nvPr/>
        </p:nvSpPr>
        <p:spPr>
          <a:xfrm>
            <a:off x="3815588" y="5322823"/>
            <a:ext cx="4878070" cy="384810"/>
          </a:xfrm>
          <a:prstGeom prst="rect">
            <a:avLst/>
          </a:prstGeom>
        </p:spPr>
        <p:txBody>
          <a:bodyPr wrap="square" lIns="0" tIns="11430" rIns="0" bIns="0" rtlCol="0" vert="horz">
            <a:spAutoFit/>
          </a:bodyPr>
          <a:lstStyle/>
          <a:p>
            <a:pPr marL="12700" marR="5080">
              <a:lnSpc>
                <a:spcPct val="102600"/>
              </a:lnSpc>
              <a:spcBef>
                <a:spcPts val="90"/>
              </a:spcBef>
            </a:pPr>
            <a:r>
              <a:rPr dirty="0" sz="1150" spc="10">
                <a:latin typeface="Meiryo UI"/>
                <a:cs typeface="Meiryo UI"/>
              </a:rPr>
              <a:t>「</a:t>
            </a:r>
            <a:r>
              <a:rPr dirty="0" sz="1150" spc="15">
                <a:latin typeface="Meiryo UI"/>
                <a:cs typeface="Meiryo UI"/>
              </a:rPr>
              <a:t>プログラ</a:t>
            </a:r>
            <a:r>
              <a:rPr dirty="0" sz="1150" spc="20">
                <a:latin typeface="Meiryo UI"/>
                <a:cs typeface="Meiryo UI"/>
              </a:rPr>
              <a:t>ミ</a:t>
            </a:r>
            <a:r>
              <a:rPr dirty="0" sz="1150" spc="10">
                <a:latin typeface="Meiryo UI"/>
                <a:cs typeface="Meiryo UI"/>
              </a:rPr>
              <a:t>ン</a:t>
            </a:r>
            <a:r>
              <a:rPr dirty="0" sz="1150" spc="15">
                <a:latin typeface="Meiryo UI"/>
                <a:cs typeface="Meiryo UI"/>
              </a:rPr>
              <a:t>グが</a:t>
            </a:r>
            <a:r>
              <a:rPr dirty="0" sz="1150" spc="25">
                <a:latin typeface="Meiryo UI"/>
                <a:cs typeface="Meiryo UI"/>
              </a:rPr>
              <a:t>社会</a:t>
            </a:r>
            <a:r>
              <a:rPr dirty="0" sz="1150" spc="15">
                <a:latin typeface="Meiryo UI"/>
                <a:cs typeface="Meiryo UI"/>
              </a:rPr>
              <a:t>でどう</a:t>
            </a:r>
            <a:r>
              <a:rPr dirty="0" sz="1150" spc="25">
                <a:latin typeface="Meiryo UI"/>
                <a:cs typeface="Meiryo UI"/>
              </a:rPr>
              <a:t>活用</a:t>
            </a:r>
            <a:r>
              <a:rPr dirty="0" sz="1150" spc="15">
                <a:latin typeface="Meiryo UI"/>
                <a:cs typeface="Meiryo UI"/>
              </a:rPr>
              <a:t>さ</a:t>
            </a:r>
            <a:r>
              <a:rPr dirty="0" sz="1150" spc="20">
                <a:latin typeface="Meiryo UI"/>
                <a:cs typeface="Meiryo UI"/>
              </a:rPr>
              <a:t>れて</a:t>
            </a:r>
            <a:r>
              <a:rPr dirty="0" sz="1150" spc="15">
                <a:latin typeface="Meiryo UI"/>
                <a:cs typeface="Meiryo UI"/>
              </a:rPr>
              <a:t>いるか</a:t>
            </a:r>
            <a:r>
              <a:rPr dirty="0" sz="1150" spc="10">
                <a:latin typeface="Meiryo UI"/>
                <a:cs typeface="Meiryo UI"/>
              </a:rPr>
              <a:t>」</a:t>
            </a:r>
            <a:r>
              <a:rPr dirty="0" sz="1150" spc="20">
                <a:latin typeface="Meiryo UI"/>
                <a:cs typeface="Meiryo UI"/>
              </a:rPr>
              <a:t>に</a:t>
            </a:r>
            <a:r>
              <a:rPr dirty="0" sz="1150" spc="25">
                <a:latin typeface="Meiryo UI"/>
                <a:cs typeface="Meiryo UI"/>
              </a:rPr>
              <a:t>焦点</a:t>
            </a:r>
            <a:r>
              <a:rPr dirty="0" sz="1150" spc="15">
                <a:latin typeface="Meiryo UI"/>
                <a:cs typeface="Meiryo UI"/>
              </a:rPr>
              <a:t>を</a:t>
            </a:r>
            <a:r>
              <a:rPr dirty="0" sz="1150" spc="25">
                <a:latin typeface="Meiryo UI"/>
                <a:cs typeface="Meiryo UI"/>
              </a:rPr>
              <a:t>当</a:t>
            </a:r>
            <a:r>
              <a:rPr dirty="0" sz="1150" spc="20">
                <a:latin typeface="Meiryo UI"/>
                <a:cs typeface="Meiryo UI"/>
              </a:rPr>
              <a:t>て</a:t>
            </a:r>
            <a:r>
              <a:rPr dirty="0" sz="1150" spc="5">
                <a:latin typeface="Meiryo UI"/>
                <a:cs typeface="Meiryo UI"/>
              </a:rPr>
              <a:t>た</a:t>
            </a:r>
            <a:r>
              <a:rPr dirty="0" sz="1150" spc="25">
                <a:latin typeface="Meiryo UI"/>
                <a:cs typeface="Meiryo UI"/>
              </a:rPr>
              <a:t>総合的</a:t>
            </a:r>
            <a:r>
              <a:rPr dirty="0" sz="1150" spc="10">
                <a:latin typeface="Meiryo UI"/>
                <a:cs typeface="Meiryo UI"/>
              </a:rPr>
              <a:t>な</a:t>
            </a:r>
            <a:r>
              <a:rPr dirty="0" sz="1150" spc="25">
                <a:latin typeface="Meiryo UI"/>
                <a:cs typeface="Meiryo UI"/>
              </a:rPr>
              <a:t>学習</a:t>
            </a:r>
            <a:r>
              <a:rPr dirty="0" sz="1150" spc="15">
                <a:latin typeface="Meiryo UI"/>
                <a:cs typeface="Meiryo UI"/>
              </a:rPr>
              <a:t>の</a:t>
            </a:r>
            <a:r>
              <a:rPr dirty="0" sz="1150" spc="25">
                <a:latin typeface="Meiryo UI"/>
                <a:cs typeface="Meiryo UI"/>
              </a:rPr>
              <a:t>時間 </a:t>
            </a:r>
            <a:r>
              <a:rPr dirty="0" sz="1150" spc="20">
                <a:latin typeface="Meiryo UI"/>
                <a:cs typeface="Meiryo UI"/>
              </a:rPr>
              <a:t>に</a:t>
            </a:r>
            <a:r>
              <a:rPr dirty="0" sz="1150" spc="15">
                <a:latin typeface="Meiryo UI"/>
                <a:cs typeface="Meiryo UI"/>
              </a:rPr>
              <a:t>おける</a:t>
            </a:r>
            <a:r>
              <a:rPr dirty="0" sz="1150" spc="25">
                <a:latin typeface="Meiryo UI"/>
                <a:cs typeface="Meiryo UI"/>
              </a:rPr>
              <a:t>指導案</a:t>
            </a:r>
            <a:r>
              <a:rPr dirty="0" sz="1150" spc="15">
                <a:latin typeface="Meiryo UI"/>
                <a:cs typeface="Meiryo UI"/>
              </a:rPr>
              <a:t>や</a:t>
            </a:r>
            <a:r>
              <a:rPr dirty="0" sz="1150" spc="25">
                <a:latin typeface="Meiryo UI"/>
                <a:cs typeface="Meiryo UI"/>
              </a:rPr>
              <a:t>動画教材</a:t>
            </a:r>
            <a:r>
              <a:rPr dirty="0" sz="1150" spc="15">
                <a:latin typeface="Meiryo UI"/>
                <a:cs typeface="Meiryo UI"/>
              </a:rPr>
              <a:t>を</a:t>
            </a:r>
            <a:r>
              <a:rPr dirty="0" sz="1150" spc="25">
                <a:latin typeface="Meiryo UI"/>
                <a:cs typeface="Meiryo UI"/>
              </a:rPr>
              <a:t>掲載</a:t>
            </a:r>
            <a:r>
              <a:rPr dirty="0" sz="1150" spc="15">
                <a:latin typeface="Meiryo UI"/>
                <a:cs typeface="Meiryo UI"/>
              </a:rPr>
              <a:t>。</a:t>
            </a:r>
            <a:endParaRPr sz="1150">
              <a:latin typeface="Meiryo UI"/>
              <a:cs typeface="Meiryo UI"/>
            </a:endParaRPr>
          </a:p>
        </p:txBody>
      </p:sp>
      <p:sp>
        <p:nvSpPr>
          <p:cNvPr id="38" name="object 38"/>
          <p:cNvSpPr txBox="1"/>
          <p:nvPr/>
        </p:nvSpPr>
        <p:spPr>
          <a:xfrm>
            <a:off x="5698235" y="6711701"/>
            <a:ext cx="3365500" cy="297180"/>
          </a:xfrm>
          <a:prstGeom prst="rect">
            <a:avLst/>
          </a:prstGeom>
        </p:spPr>
        <p:txBody>
          <a:bodyPr wrap="square" lIns="0" tIns="635" rIns="0" bIns="0" rtlCol="0" vert="horz">
            <a:spAutoFit/>
          </a:bodyPr>
          <a:lstStyle/>
          <a:p>
            <a:pPr algn="ctr" marL="274955">
              <a:lnSpc>
                <a:spcPts val="2335"/>
              </a:lnSpc>
              <a:spcBef>
                <a:spcPts val="5"/>
              </a:spcBef>
            </a:pPr>
            <a:r>
              <a:rPr dirty="0" sz="1950" spc="5" b="1">
                <a:latin typeface="Meiryo UI"/>
                <a:cs typeface="Meiryo UI"/>
              </a:rPr>
              <a:t>未来</a:t>
            </a:r>
            <a:r>
              <a:rPr dirty="0" sz="1950" spc="10" b="1">
                <a:latin typeface="Meiryo UI"/>
                <a:cs typeface="Meiryo UI"/>
              </a:rPr>
              <a:t>の</a:t>
            </a:r>
            <a:r>
              <a:rPr dirty="0" sz="1950" spc="5" b="1">
                <a:latin typeface="Meiryo UI"/>
                <a:cs typeface="Meiryo UI"/>
              </a:rPr>
              <a:t>学</a:t>
            </a:r>
            <a:r>
              <a:rPr dirty="0" sz="1950" b="1">
                <a:latin typeface="Meiryo UI"/>
                <a:cs typeface="Meiryo UI"/>
              </a:rPr>
              <a:t>び</a:t>
            </a:r>
            <a:r>
              <a:rPr dirty="0" sz="1950" b="1">
                <a:latin typeface="Meiryo UI"/>
                <a:cs typeface="Meiryo UI"/>
              </a:rPr>
              <a:t>コ</a:t>
            </a:r>
            <a:r>
              <a:rPr dirty="0" sz="1950" spc="5" b="1">
                <a:latin typeface="Meiryo UI"/>
                <a:cs typeface="Meiryo UI"/>
              </a:rPr>
              <a:t>ン</a:t>
            </a:r>
            <a:r>
              <a:rPr dirty="0" sz="1950" spc="-5" b="1">
                <a:latin typeface="Meiryo UI"/>
                <a:cs typeface="Meiryo UI"/>
              </a:rPr>
              <a:t>ソ</a:t>
            </a:r>
            <a:r>
              <a:rPr dirty="0" sz="1950" spc="5" b="1">
                <a:latin typeface="Meiryo UI"/>
                <a:cs typeface="Meiryo UI"/>
              </a:rPr>
              <a:t>ーシ</a:t>
            </a:r>
            <a:r>
              <a:rPr dirty="0" sz="1950" spc="-5" b="1">
                <a:latin typeface="Meiryo UI"/>
                <a:cs typeface="Meiryo UI"/>
              </a:rPr>
              <a:t>ア</a:t>
            </a:r>
            <a:r>
              <a:rPr dirty="0" sz="1950" spc="5" b="1">
                <a:latin typeface="Meiryo UI"/>
                <a:cs typeface="Meiryo UI"/>
              </a:rPr>
              <a:t>ム</a:t>
            </a:r>
            <a:endParaRPr sz="1950">
              <a:latin typeface="Meiryo UI"/>
              <a:cs typeface="Meiryo UI"/>
            </a:endParaRPr>
          </a:p>
        </p:txBody>
      </p:sp>
      <p:grpSp>
        <p:nvGrpSpPr>
          <p:cNvPr id="39" name="object 39"/>
          <p:cNvGrpSpPr/>
          <p:nvPr/>
        </p:nvGrpSpPr>
        <p:grpSpPr>
          <a:xfrm>
            <a:off x="5887211" y="6714749"/>
            <a:ext cx="4175760" cy="654685"/>
            <a:chOff x="5887211" y="6714749"/>
            <a:chExt cx="4175760" cy="654685"/>
          </a:xfrm>
        </p:grpSpPr>
        <p:pic>
          <p:nvPicPr>
            <p:cNvPr id="40" name="object 40"/>
            <p:cNvPicPr/>
            <p:nvPr/>
          </p:nvPicPr>
          <p:blipFill>
            <a:blip r:embed="rId10" cstate="print"/>
            <a:stretch>
              <a:fillRect/>
            </a:stretch>
          </p:blipFill>
          <p:spPr>
            <a:xfrm>
              <a:off x="5887211" y="6754373"/>
              <a:ext cx="284988" cy="234696"/>
            </a:xfrm>
            <a:prstGeom prst="rect">
              <a:avLst/>
            </a:prstGeom>
          </p:spPr>
        </p:pic>
        <p:sp>
          <p:nvSpPr>
            <p:cNvPr id="41" name="object 41"/>
            <p:cNvSpPr/>
            <p:nvPr/>
          </p:nvSpPr>
          <p:spPr>
            <a:xfrm>
              <a:off x="9469945" y="7092701"/>
              <a:ext cx="486409" cy="276225"/>
            </a:xfrm>
            <a:custGeom>
              <a:avLst/>
              <a:gdLst/>
              <a:ahLst/>
              <a:cxnLst/>
              <a:rect l="l" t="t" r="r" b="b"/>
              <a:pathLst>
                <a:path w="486409" h="276225">
                  <a:moveTo>
                    <a:pt x="84272" y="120086"/>
                  </a:moveTo>
                  <a:lnTo>
                    <a:pt x="45910" y="128016"/>
                  </a:lnTo>
                  <a:lnTo>
                    <a:pt x="11620" y="154162"/>
                  </a:lnTo>
                  <a:lnTo>
                    <a:pt x="0" y="194691"/>
                  </a:lnTo>
                  <a:lnTo>
                    <a:pt x="2405" y="209835"/>
                  </a:lnTo>
                  <a:lnTo>
                    <a:pt x="23431" y="254127"/>
                  </a:lnTo>
                  <a:lnTo>
                    <a:pt x="59007" y="275320"/>
                  </a:lnTo>
                  <a:lnTo>
                    <a:pt x="72961" y="276225"/>
                  </a:lnTo>
                  <a:lnTo>
                    <a:pt x="87487" y="274272"/>
                  </a:lnTo>
                  <a:lnTo>
                    <a:pt x="102298" y="269748"/>
                  </a:lnTo>
                  <a:lnTo>
                    <a:pt x="108394" y="266700"/>
                  </a:lnTo>
                  <a:lnTo>
                    <a:pt x="116014" y="263652"/>
                  </a:lnTo>
                  <a:lnTo>
                    <a:pt x="122110" y="259080"/>
                  </a:lnTo>
                  <a:lnTo>
                    <a:pt x="126968" y="255984"/>
                  </a:lnTo>
                  <a:lnTo>
                    <a:pt x="132397" y="251460"/>
                  </a:lnTo>
                  <a:lnTo>
                    <a:pt x="133809" y="250126"/>
                  </a:lnTo>
                  <a:lnTo>
                    <a:pt x="80390" y="250126"/>
                  </a:lnTo>
                  <a:lnTo>
                    <a:pt x="72223" y="248816"/>
                  </a:lnTo>
                  <a:lnTo>
                    <a:pt x="38290" y="213360"/>
                  </a:lnTo>
                  <a:lnTo>
                    <a:pt x="32765" y="191643"/>
                  </a:lnTo>
                  <a:lnTo>
                    <a:pt x="32902" y="183451"/>
                  </a:lnTo>
                  <a:lnTo>
                    <a:pt x="58102" y="147828"/>
                  </a:lnTo>
                  <a:lnTo>
                    <a:pt x="79438" y="144589"/>
                  </a:lnTo>
                  <a:lnTo>
                    <a:pt x="107135" y="144589"/>
                  </a:lnTo>
                  <a:lnTo>
                    <a:pt x="97726" y="120396"/>
                  </a:lnTo>
                  <a:lnTo>
                    <a:pt x="84272" y="120086"/>
                  </a:lnTo>
                  <a:close/>
                </a:path>
                <a:path w="486409" h="276225">
                  <a:moveTo>
                    <a:pt x="134302" y="211836"/>
                  </a:moveTo>
                  <a:lnTo>
                    <a:pt x="131254" y="213360"/>
                  </a:lnTo>
                  <a:lnTo>
                    <a:pt x="126920" y="220789"/>
                  </a:lnTo>
                  <a:lnTo>
                    <a:pt x="122872" y="227076"/>
                  </a:lnTo>
                  <a:lnTo>
                    <a:pt x="118824" y="232219"/>
                  </a:lnTo>
                  <a:lnTo>
                    <a:pt x="114490" y="236220"/>
                  </a:lnTo>
                  <a:lnTo>
                    <a:pt x="109918" y="240792"/>
                  </a:lnTo>
                  <a:lnTo>
                    <a:pt x="97726" y="246888"/>
                  </a:lnTo>
                  <a:lnTo>
                    <a:pt x="88844" y="249435"/>
                  </a:lnTo>
                  <a:lnTo>
                    <a:pt x="80390" y="250126"/>
                  </a:lnTo>
                  <a:lnTo>
                    <a:pt x="133809" y="250126"/>
                  </a:lnTo>
                  <a:lnTo>
                    <a:pt x="138398" y="245792"/>
                  </a:lnTo>
                  <a:lnTo>
                    <a:pt x="144970" y="239268"/>
                  </a:lnTo>
                  <a:lnTo>
                    <a:pt x="134302" y="211836"/>
                  </a:lnTo>
                  <a:close/>
                </a:path>
                <a:path w="486409" h="276225">
                  <a:moveTo>
                    <a:pt x="138874" y="86868"/>
                  </a:moveTo>
                  <a:lnTo>
                    <a:pt x="111442" y="97536"/>
                  </a:lnTo>
                  <a:lnTo>
                    <a:pt x="169354" y="240792"/>
                  </a:lnTo>
                  <a:lnTo>
                    <a:pt x="196786" y="228600"/>
                  </a:lnTo>
                  <a:lnTo>
                    <a:pt x="138874" y="86868"/>
                  </a:lnTo>
                  <a:close/>
                </a:path>
                <a:path w="486409" h="276225">
                  <a:moveTo>
                    <a:pt x="210502" y="102108"/>
                  </a:moveTo>
                  <a:lnTo>
                    <a:pt x="183070" y="112776"/>
                  </a:lnTo>
                  <a:lnTo>
                    <a:pt x="225742" y="217932"/>
                  </a:lnTo>
                  <a:lnTo>
                    <a:pt x="253174" y="205740"/>
                  </a:lnTo>
                  <a:lnTo>
                    <a:pt x="210502" y="102108"/>
                  </a:lnTo>
                  <a:close/>
                </a:path>
                <a:path w="486409" h="276225">
                  <a:moveTo>
                    <a:pt x="314801" y="61912"/>
                  </a:moveTo>
                  <a:lnTo>
                    <a:pt x="275867" y="73342"/>
                  </a:lnTo>
                  <a:lnTo>
                    <a:pt x="248245" y="109656"/>
                  </a:lnTo>
                  <a:lnTo>
                    <a:pt x="247318" y="121348"/>
                  </a:lnTo>
                  <a:lnTo>
                    <a:pt x="248864" y="133135"/>
                  </a:lnTo>
                  <a:lnTo>
                    <a:pt x="266318" y="167640"/>
                  </a:lnTo>
                  <a:lnTo>
                    <a:pt x="307847" y="183451"/>
                  </a:lnTo>
                  <a:lnTo>
                    <a:pt x="320540" y="181332"/>
                  </a:lnTo>
                  <a:lnTo>
                    <a:pt x="354520" y="163496"/>
                  </a:lnTo>
                  <a:lnTo>
                    <a:pt x="357774" y="160401"/>
                  </a:lnTo>
                  <a:lnTo>
                    <a:pt x="312229" y="160401"/>
                  </a:lnTo>
                  <a:lnTo>
                    <a:pt x="306181" y="159543"/>
                  </a:lnTo>
                  <a:lnTo>
                    <a:pt x="279296" y="126158"/>
                  </a:lnTo>
                  <a:lnTo>
                    <a:pt x="277629" y="111394"/>
                  </a:lnTo>
                  <a:lnTo>
                    <a:pt x="279082" y="105156"/>
                  </a:lnTo>
                  <a:lnTo>
                    <a:pt x="313181" y="84201"/>
                  </a:lnTo>
                  <a:lnTo>
                    <a:pt x="332467" y="84201"/>
                  </a:lnTo>
                  <a:lnTo>
                    <a:pt x="324802" y="62484"/>
                  </a:lnTo>
                  <a:lnTo>
                    <a:pt x="314801" y="61912"/>
                  </a:lnTo>
                  <a:close/>
                </a:path>
                <a:path w="486409" h="276225">
                  <a:moveTo>
                    <a:pt x="352234" y="131064"/>
                  </a:moveTo>
                  <a:lnTo>
                    <a:pt x="350710" y="131064"/>
                  </a:lnTo>
                  <a:lnTo>
                    <a:pt x="345614" y="140469"/>
                  </a:lnTo>
                  <a:lnTo>
                    <a:pt x="339661" y="148018"/>
                  </a:lnTo>
                  <a:lnTo>
                    <a:pt x="333136" y="153566"/>
                  </a:lnTo>
                  <a:lnTo>
                    <a:pt x="326326" y="156972"/>
                  </a:lnTo>
                  <a:lnTo>
                    <a:pt x="318849" y="159543"/>
                  </a:lnTo>
                  <a:lnTo>
                    <a:pt x="312229" y="160401"/>
                  </a:lnTo>
                  <a:lnTo>
                    <a:pt x="357774" y="160401"/>
                  </a:lnTo>
                  <a:lnTo>
                    <a:pt x="361378" y="156972"/>
                  </a:lnTo>
                  <a:lnTo>
                    <a:pt x="352234" y="131064"/>
                  </a:lnTo>
                  <a:close/>
                </a:path>
                <a:path w="486409" h="276225">
                  <a:moveTo>
                    <a:pt x="355282" y="0"/>
                  </a:moveTo>
                  <a:lnTo>
                    <a:pt x="326326" y="12192"/>
                  </a:lnTo>
                  <a:lnTo>
                    <a:pt x="384238" y="153924"/>
                  </a:lnTo>
                  <a:lnTo>
                    <a:pt x="411670" y="143256"/>
                  </a:lnTo>
                  <a:lnTo>
                    <a:pt x="399478" y="112776"/>
                  </a:lnTo>
                  <a:lnTo>
                    <a:pt x="405574" y="92964"/>
                  </a:lnTo>
                  <a:lnTo>
                    <a:pt x="456628" y="92964"/>
                  </a:lnTo>
                  <a:lnTo>
                    <a:pt x="449770" y="88392"/>
                  </a:lnTo>
                  <a:lnTo>
                    <a:pt x="390334" y="88392"/>
                  </a:lnTo>
                  <a:lnTo>
                    <a:pt x="355282" y="0"/>
                  </a:lnTo>
                  <a:close/>
                </a:path>
                <a:path w="486409" h="276225">
                  <a:moveTo>
                    <a:pt x="107135" y="144589"/>
                  </a:moveTo>
                  <a:lnTo>
                    <a:pt x="79438" y="144589"/>
                  </a:lnTo>
                  <a:lnTo>
                    <a:pt x="91963" y="145899"/>
                  </a:lnTo>
                  <a:lnTo>
                    <a:pt x="105346" y="149352"/>
                  </a:lnTo>
                  <a:lnTo>
                    <a:pt x="108394" y="147828"/>
                  </a:lnTo>
                  <a:lnTo>
                    <a:pt x="107135" y="144589"/>
                  </a:lnTo>
                  <a:close/>
                </a:path>
                <a:path w="486409" h="276225">
                  <a:moveTo>
                    <a:pt x="456628" y="92964"/>
                  </a:moveTo>
                  <a:lnTo>
                    <a:pt x="405574" y="92964"/>
                  </a:lnTo>
                  <a:lnTo>
                    <a:pt x="452818" y="126492"/>
                  </a:lnTo>
                  <a:lnTo>
                    <a:pt x="486346" y="112776"/>
                  </a:lnTo>
                  <a:lnTo>
                    <a:pt x="456628" y="92964"/>
                  </a:lnTo>
                  <a:close/>
                </a:path>
                <a:path w="486409" h="276225">
                  <a:moveTo>
                    <a:pt x="196786" y="64008"/>
                  </a:moveTo>
                  <a:lnTo>
                    <a:pt x="167830" y="74676"/>
                  </a:lnTo>
                  <a:lnTo>
                    <a:pt x="176974" y="100584"/>
                  </a:lnTo>
                  <a:lnTo>
                    <a:pt x="207454" y="88392"/>
                  </a:lnTo>
                  <a:lnTo>
                    <a:pt x="196786" y="64008"/>
                  </a:lnTo>
                  <a:close/>
                </a:path>
                <a:path w="486409" h="276225">
                  <a:moveTo>
                    <a:pt x="332467" y="84201"/>
                  </a:moveTo>
                  <a:lnTo>
                    <a:pt x="313181" y="84201"/>
                  </a:lnTo>
                  <a:lnTo>
                    <a:pt x="322445" y="85582"/>
                  </a:lnTo>
                  <a:lnTo>
                    <a:pt x="332422" y="88392"/>
                  </a:lnTo>
                  <a:lnTo>
                    <a:pt x="333946" y="88392"/>
                  </a:lnTo>
                  <a:lnTo>
                    <a:pt x="332467" y="84201"/>
                  </a:lnTo>
                  <a:close/>
                </a:path>
                <a:path w="486409" h="276225">
                  <a:moveTo>
                    <a:pt x="440626" y="9144"/>
                  </a:moveTo>
                  <a:lnTo>
                    <a:pt x="408622" y="22860"/>
                  </a:lnTo>
                  <a:lnTo>
                    <a:pt x="390334" y="88392"/>
                  </a:lnTo>
                  <a:lnTo>
                    <a:pt x="449770" y="88392"/>
                  </a:lnTo>
                  <a:lnTo>
                    <a:pt x="422338" y="70104"/>
                  </a:lnTo>
                  <a:lnTo>
                    <a:pt x="440626" y="9144"/>
                  </a:lnTo>
                  <a:close/>
                </a:path>
              </a:pathLst>
            </a:custGeom>
            <a:solidFill>
              <a:srgbClr val="FF4F1D"/>
            </a:solidFill>
          </p:spPr>
          <p:txBody>
            <a:bodyPr wrap="square" lIns="0" tIns="0" rIns="0" bIns="0" rtlCol="0"/>
            <a:lstStyle/>
            <a:p/>
          </p:txBody>
        </p:sp>
        <p:pic>
          <p:nvPicPr>
            <p:cNvPr id="42" name="object 42"/>
            <p:cNvPicPr/>
            <p:nvPr/>
          </p:nvPicPr>
          <p:blipFill>
            <a:blip r:embed="rId11" cstate="print"/>
            <a:stretch>
              <a:fillRect/>
            </a:stretch>
          </p:blipFill>
          <p:spPr>
            <a:xfrm>
              <a:off x="9977627" y="7025645"/>
              <a:ext cx="85344" cy="149352"/>
            </a:xfrm>
            <a:prstGeom prst="rect">
              <a:avLst/>
            </a:prstGeom>
          </p:spPr>
        </p:pic>
        <p:sp>
          <p:nvSpPr>
            <p:cNvPr id="43" name="object 43"/>
            <p:cNvSpPr/>
            <p:nvPr/>
          </p:nvSpPr>
          <p:spPr>
            <a:xfrm>
              <a:off x="9154667" y="6728465"/>
              <a:ext cx="657225" cy="256540"/>
            </a:xfrm>
            <a:custGeom>
              <a:avLst/>
              <a:gdLst/>
              <a:ahLst/>
              <a:cxnLst/>
              <a:rect l="l" t="t" r="r" b="b"/>
              <a:pathLst>
                <a:path w="657225" h="256540">
                  <a:moveTo>
                    <a:pt x="614172" y="0"/>
                  </a:moveTo>
                  <a:lnTo>
                    <a:pt x="42672" y="0"/>
                  </a:lnTo>
                  <a:lnTo>
                    <a:pt x="25717" y="3452"/>
                  </a:lnTo>
                  <a:lnTo>
                    <a:pt x="12192" y="12763"/>
                  </a:lnTo>
                  <a:lnTo>
                    <a:pt x="3238" y="26360"/>
                  </a:lnTo>
                  <a:lnTo>
                    <a:pt x="0" y="42671"/>
                  </a:lnTo>
                  <a:lnTo>
                    <a:pt x="0" y="213359"/>
                  </a:lnTo>
                  <a:lnTo>
                    <a:pt x="3238" y="229671"/>
                  </a:lnTo>
                  <a:lnTo>
                    <a:pt x="12191" y="243268"/>
                  </a:lnTo>
                  <a:lnTo>
                    <a:pt x="25717" y="252579"/>
                  </a:lnTo>
                  <a:lnTo>
                    <a:pt x="42672" y="256031"/>
                  </a:lnTo>
                  <a:lnTo>
                    <a:pt x="614172" y="256031"/>
                  </a:lnTo>
                  <a:lnTo>
                    <a:pt x="631126" y="252579"/>
                  </a:lnTo>
                  <a:lnTo>
                    <a:pt x="644651" y="243268"/>
                  </a:lnTo>
                  <a:lnTo>
                    <a:pt x="653605" y="229671"/>
                  </a:lnTo>
                  <a:lnTo>
                    <a:pt x="656843" y="213359"/>
                  </a:lnTo>
                  <a:lnTo>
                    <a:pt x="656843" y="42671"/>
                  </a:lnTo>
                  <a:lnTo>
                    <a:pt x="653605" y="26360"/>
                  </a:lnTo>
                  <a:lnTo>
                    <a:pt x="644651" y="12763"/>
                  </a:lnTo>
                  <a:lnTo>
                    <a:pt x="631126" y="3452"/>
                  </a:lnTo>
                  <a:lnTo>
                    <a:pt x="614172" y="0"/>
                  </a:lnTo>
                  <a:close/>
                </a:path>
              </a:pathLst>
            </a:custGeom>
            <a:solidFill>
              <a:srgbClr val="FFFFFF"/>
            </a:solidFill>
          </p:spPr>
          <p:txBody>
            <a:bodyPr wrap="square" lIns="0" tIns="0" rIns="0" bIns="0" rtlCol="0"/>
            <a:lstStyle/>
            <a:p/>
          </p:txBody>
        </p:sp>
        <p:sp>
          <p:nvSpPr>
            <p:cNvPr id="44" name="object 44"/>
            <p:cNvSpPr/>
            <p:nvPr/>
          </p:nvSpPr>
          <p:spPr>
            <a:xfrm>
              <a:off x="9140952" y="6714749"/>
              <a:ext cx="684530" cy="283845"/>
            </a:xfrm>
            <a:custGeom>
              <a:avLst/>
              <a:gdLst/>
              <a:ahLst/>
              <a:cxnLst/>
              <a:rect l="l" t="t" r="r" b="b"/>
              <a:pathLst>
                <a:path w="684529" h="283845">
                  <a:moveTo>
                    <a:pt x="638555" y="281940"/>
                  </a:moveTo>
                  <a:lnTo>
                    <a:pt x="45720" y="281940"/>
                  </a:lnTo>
                  <a:lnTo>
                    <a:pt x="56388" y="283464"/>
                  </a:lnTo>
                  <a:lnTo>
                    <a:pt x="629412" y="283464"/>
                  </a:lnTo>
                  <a:lnTo>
                    <a:pt x="638555" y="281940"/>
                  </a:lnTo>
                  <a:close/>
                </a:path>
                <a:path w="684529" h="283845">
                  <a:moveTo>
                    <a:pt x="649224" y="278892"/>
                  </a:moveTo>
                  <a:lnTo>
                    <a:pt x="35051" y="278892"/>
                  </a:lnTo>
                  <a:lnTo>
                    <a:pt x="42672" y="281940"/>
                  </a:lnTo>
                  <a:lnTo>
                    <a:pt x="641603" y="281940"/>
                  </a:lnTo>
                  <a:lnTo>
                    <a:pt x="649224" y="278892"/>
                  </a:lnTo>
                  <a:close/>
                </a:path>
                <a:path w="684529" h="283845">
                  <a:moveTo>
                    <a:pt x="658368" y="274320"/>
                  </a:moveTo>
                  <a:lnTo>
                    <a:pt x="25907" y="274320"/>
                  </a:lnTo>
                  <a:lnTo>
                    <a:pt x="32003" y="278892"/>
                  </a:lnTo>
                  <a:lnTo>
                    <a:pt x="652272" y="278892"/>
                  </a:lnTo>
                  <a:lnTo>
                    <a:pt x="658368" y="274320"/>
                  </a:lnTo>
                  <a:close/>
                </a:path>
                <a:path w="684529" h="283845">
                  <a:moveTo>
                    <a:pt x="659892" y="272796"/>
                  </a:moveTo>
                  <a:lnTo>
                    <a:pt x="24383" y="272796"/>
                  </a:lnTo>
                  <a:lnTo>
                    <a:pt x="24383" y="274320"/>
                  </a:lnTo>
                  <a:lnTo>
                    <a:pt x="659892" y="274320"/>
                  </a:lnTo>
                  <a:lnTo>
                    <a:pt x="659892" y="272796"/>
                  </a:lnTo>
                  <a:close/>
                </a:path>
                <a:path w="684529" h="283845">
                  <a:moveTo>
                    <a:pt x="667512" y="266700"/>
                  </a:moveTo>
                  <a:lnTo>
                    <a:pt x="16764" y="266700"/>
                  </a:lnTo>
                  <a:lnTo>
                    <a:pt x="16764" y="268224"/>
                  </a:lnTo>
                  <a:lnTo>
                    <a:pt x="22859" y="272796"/>
                  </a:lnTo>
                  <a:lnTo>
                    <a:pt x="661416" y="272796"/>
                  </a:lnTo>
                  <a:lnTo>
                    <a:pt x="667512" y="268224"/>
                  </a:lnTo>
                  <a:lnTo>
                    <a:pt x="667512" y="266700"/>
                  </a:lnTo>
                  <a:close/>
                </a:path>
                <a:path w="684529" h="283845">
                  <a:moveTo>
                    <a:pt x="28955" y="236220"/>
                  </a:moveTo>
                  <a:lnTo>
                    <a:pt x="28955" y="239268"/>
                  </a:lnTo>
                  <a:lnTo>
                    <a:pt x="1524" y="239268"/>
                  </a:lnTo>
                  <a:lnTo>
                    <a:pt x="3048" y="246888"/>
                  </a:lnTo>
                  <a:lnTo>
                    <a:pt x="3048" y="248412"/>
                  </a:lnTo>
                  <a:lnTo>
                    <a:pt x="4572" y="249936"/>
                  </a:lnTo>
                  <a:lnTo>
                    <a:pt x="9144" y="257556"/>
                  </a:lnTo>
                  <a:lnTo>
                    <a:pt x="9144" y="259080"/>
                  </a:lnTo>
                  <a:lnTo>
                    <a:pt x="15240" y="265176"/>
                  </a:lnTo>
                  <a:lnTo>
                    <a:pt x="15240" y="266700"/>
                  </a:lnTo>
                  <a:lnTo>
                    <a:pt x="669036" y="266700"/>
                  </a:lnTo>
                  <a:lnTo>
                    <a:pt x="669036" y="265176"/>
                  </a:lnTo>
                  <a:lnTo>
                    <a:pt x="673607" y="259080"/>
                  </a:lnTo>
                  <a:lnTo>
                    <a:pt x="675131" y="259080"/>
                  </a:lnTo>
                  <a:lnTo>
                    <a:pt x="675131" y="257556"/>
                  </a:lnTo>
                  <a:lnTo>
                    <a:pt x="676046" y="256032"/>
                  </a:lnTo>
                  <a:lnTo>
                    <a:pt x="51816" y="256032"/>
                  </a:lnTo>
                  <a:lnTo>
                    <a:pt x="47244" y="254508"/>
                  </a:lnTo>
                  <a:lnTo>
                    <a:pt x="45720" y="254508"/>
                  </a:lnTo>
                  <a:lnTo>
                    <a:pt x="42672" y="252984"/>
                  </a:lnTo>
                  <a:lnTo>
                    <a:pt x="43180" y="252984"/>
                  </a:lnTo>
                  <a:lnTo>
                    <a:pt x="38100" y="249936"/>
                  </a:lnTo>
                  <a:lnTo>
                    <a:pt x="38607" y="249936"/>
                  </a:lnTo>
                  <a:lnTo>
                    <a:pt x="33527" y="246888"/>
                  </a:lnTo>
                  <a:lnTo>
                    <a:pt x="35051" y="246888"/>
                  </a:lnTo>
                  <a:lnTo>
                    <a:pt x="30479" y="242316"/>
                  </a:lnTo>
                  <a:lnTo>
                    <a:pt x="31394" y="242316"/>
                  </a:lnTo>
                  <a:lnTo>
                    <a:pt x="28955" y="236220"/>
                  </a:lnTo>
                  <a:close/>
                </a:path>
                <a:path w="684529" h="283845">
                  <a:moveTo>
                    <a:pt x="48768" y="254508"/>
                  </a:moveTo>
                  <a:lnTo>
                    <a:pt x="51816" y="256032"/>
                  </a:lnTo>
                  <a:lnTo>
                    <a:pt x="56388" y="256032"/>
                  </a:lnTo>
                  <a:lnTo>
                    <a:pt x="48768" y="254508"/>
                  </a:lnTo>
                  <a:close/>
                </a:path>
                <a:path w="684529" h="283845">
                  <a:moveTo>
                    <a:pt x="635507" y="254508"/>
                  </a:moveTo>
                  <a:lnTo>
                    <a:pt x="626364" y="256032"/>
                  </a:lnTo>
                  <a:lnTo>
                    <a:pt x="632459" y="256032"/>
                  </a:lnTo>
                  <a:lnTo>
                    <a:pt x="635507" y="254508"/>
                  </a:lnTo>
                  <a:close/>
                </a:path>
                <a:path w="684529" h="283845">
                  <a:moveTo>
                    <a:pt x="640460" y="253365"/>
                  </a:moveTo>
                  <a:lnTo>
                    <a:pt x="632459" y="256032"/>
                  </a:lnTo>
                  <a:lnTo>
                    <a:pt x="676046" y="256032"/>
                  </a:lnTo>
                  <a:lnTo>
                    <a:pt x="676960" y="254508"/>
                  </a:lnTo>
                  <a:lnTo>
                    <a:pt x="638555" y="254508"/>
                  </a:lnTo>
                  <a:lnTo>
                    <a:pt x="640460" y="253365"/>
                  </a:lnTo>
                  <a:close/>
                </a:path>
                <a:path w="684529" h="283845">
                  <a:moveTo>
                    <a:pt x="42672" y="252984"/>
                  </a:moveTo>
                  <a:lnTo>
                    <a:pt x="45720" y="254508"/>
                  </a:lnTo>
                  <a:lnTo>
                    <a:pt x="43815" y="253365"/>
                  </a:lnTo>
                  <a:lnTo>
                    <a:pt x="42672" y="252984"/>
                  </a:lnTo>
                  <a:close/>
                </a:path>
                <a:path w="684529" h="283845">
                  <a:moveTo>
                    <a:pt x="43815" y="253365"/>
                  </a:moveTo>
                  <a:lnTo>
                    <a:pt x="45720" y="254508"/>
                  </a:lnTo>
                  <a:lnTo>
                    <a:pt x="47244" y="254508"/>
                  </a:lnTo>
                  <a:lnTo>
                    <a:pt x="43815" y="253365"/>
                  </a:lnTo>
                  <a:close/>
                </a:path>
                <a:path w="684529" h="283845">
                  <a:moveTo>
                    <a:pt x="641603" y="252984"/>
                  </a:moveTo>
                  <a:lnTo>
                    <a:pt x="640460" y="253365"/>
                  </a:lnTo>
                  <a:lnTo>
                    <a:pt x="638555" y="254508"/>
                  </a:lnTo>
                  <a:lnTo>
                    <a:pt x="641603" y="252984"/>
                  </a:lnTo>
                  <a:close/>
                </a:path>
                <a:path w="684529" h="283845">
                  <a:moveTo>
                    <a:pt x="677875" y="252984"/>
                  </a:moveTo>
                  <a:lnTo>
                    <a:pt x="641603" y="252984"/>
                  </a:lnTo>
                  <a:lnTo>
                    <a:pt x="638555" y="254508"/>
                  </a:lnTo>
                  <a:lnTo>
                    <a:pt x="676960" y="254508"/>
                  </a:lnTo>
                  <a:lnTo>
                    <a:pt x="677875" y="252984"/>
                  </a:lnTo>
                  <a:close/>
                </a:path>
                <a:path w="684529" h="283845">
                  <a:moveTo>
                    <a:pt x="43180" y="252984"/>
                  </a:moveTo>
                  <a:lnTo>
                    <a:pt x="42672" y="252984"/>
                  </a:lnTo>
                  <a:lnTo>
                    <a:pt x="43815" y="253365"/>
                  </a:lnTo>
                  <a:lnTo>
                    <a:pt x="43180" y="252984"/>
                  </a:lnTo>
                  <a:close/>
                </a:path>
                <a:path w="684529" h="283845">
                  <a:moveTo>
                    <a:pt x="679703" y="249936"/>
                  </a:moveTo>
                  <a:lnTo>
                    <a:pt x="646176" y="249936"/>
                  </a:lnTo>
                  <a:lnTo>
                    <a:pt x="640460" y="253365"/>
                  </a:lnTo>
                  <a:lnTo>
                    <a:pt x="641603" y="252984"/>
                  </a:lnTo>
                  <a:lnTo>
                    <a:pt x="677875" y="252984"/>
                  </a:lnTo>
                  <a:lnTo>
                    <a:pt x="679703" y="249936"/>
                  </a:lnTo>
                  <a:close/>
                </a:path>
                <a:path w="684529" h="283845">
                  <a:moveTo>
                    <a:pt x="38607" y="249936"/>
                  </a:moveTo>
                  <a:lnTo>
                    <a:pt x="38100" y="249936"/>
                  </a:lnTo>
                  <a:lnTo>
                    <a:pt x="41148" y="251460"/>
                  </a:lnTo>
                  <a:lnTo>
                    <a:pt x="38607" y="249936"/>
                  </a:lnTo>
                  <a:close/>
                </a:path>
                <a:path w="684529" h="283845">
                  <a:moveTo>
                    <a:pt x="649224" y="246888"/>
                  </a:moveTo>
                  <a:lnTo>
                    <a:pt x="643127" y="251460"/>
                  </a:lnTo>
                  <a:lnTo>
                    <a:pt x="646176" y="249936"/>
                  </a:lnTo>
                  <a:lnTo>
                    <a:pt x="679703" y="249936"/>
                  </a:lnTo>
                  <a:lnTo>
                    <a:pt x="679703" y="248412"/>
                  </a:lnTo>
                  <a:lnTo>
                    <a:pt x="647700" y="248412"/>
                  </a:lnTo>
                  <a:lnTo>
                    <a:pt x="649224" y="246888"/>
                  </a:lnTo>
                  <a:close/>
                </a:path>
                <a:path w="684529" h="283845">
                  <a:moveTo>
                    <a:pt x="35051" y="246888"/>
                  </a:moveTo>
                  <a:lnTo>
                    <a:pt x="33527" y="246888"/>
                  </a:lnTo>
                  <a:lnTo>
                    <a:pt x="36575" y="248412"/>
                  </a:lnTo>
                  <a:lnTo>
                    <a:pt x="35051" y="246888"/>
                  </a:lnTo>
                  <a:close/>
                </a:path>
                <a:path w="684529" h="283845">
                  <a:moveTo>
                    <a:pt x="682142" y="242316"/>
                  </a:moveTo>
                  <a:lnTo>
                    <a:pt x="653796" y="242316"/>
                  </a:lnTo>
                  <a:lnTo>
                    <a:pt x="647700" y="248412"/>
                  </a:lnTo>
                  <a:lnTo>
                    <a:pt x="679703" y="248412"/>
                  </a:lnTo>
                  <a:lnTo>
                    <a:pt x="681227" y="246888"/>
                  </a:lnTo>
                  <a:lnTo>
                    <a:pt x="682142" y="242316"/>
                  </a:lnTo>
                  <a:close/>
                </a:path>
                <a:path w="684529" h="283845">
                  <a:moveTo>
                    <a:pt x="31394" y="242316"/>
                  </a:moveTo>
                  <a:lnTo>
                    <a:pt x="30479" y="242316"/>
                  </a:lnTo>
                  <a:lnTo>
                    <a:pt x="32003" y="243840"/>
                  </a:lnTo>
                  <a:lnTo>
                    <a:pt x="31394" y="242316"/>
                  </a:lnTo>
                  <a:close/>
                </a:path>
                <a:path w="684529" h="283845">
                  <a:moveTo>
                    <a:pt x="684276" y="237744"/>
                  </a:moveTo>
                  <a:lnTo>
                    <a:pt x="655320" y="237744"/>
                  </a:lnTo>
                  <a:lnTo>
                    <a:pt x="652272" y="243840"/>
                  </a:lnTo>
                  <a:lnTo>
                    <a:pt x="653796" y="242316"/>
                  </a:lnTo>
                  <a:lnTo>
                    <a:pt x="682142" y="242316"/>
                  </a:lnTo>
                  <a:lnTo>
                    <a:pt x="682751" y="239268"/>
                  </a:lnTo>
                  <a:lnTo>
                    <a:pt x="684276" y="237744"/>
                  </a:lnTo>
                  <a:close/>
                </a:path>
                <a:path w="684529" h="283845">
                  <a:moveTo>
                    <a:pt x="28955" y="44196"/>
                  </a:moveTo>
                  <a:lnTo>
                    <a:pt x="0" y="44196"/>
                  </a:lnTo>
                  <a:lnTo>
                    <a:pt x="0" y="239268"/>
                  </a:lnTo>
                  <a:lnTo>
                    <a:pt x="28955" y="239268"/>
                  </a:lnTo>
                  <a:lnTo>
                    <a:pt x="28041" y="234696"/>
                  </a:lnTo>
                  <a:lnTo>
                    <a:pt x="27431" y="234696"/>
                  </a:lnTo>
                  <a:lnTo>
                    <a:pt x="27431" y="48768"/>
                  </a:lnTo>
                  <a:lnTo>
                    <a:pt x="28041" y="48768"/>
                  </a:lnTo>
                  <a:lnTo>
                    <a:pt x="28955" y="44196"/>
                  </a:lnTo>
                  <a:close/>
                </a:path>
                <a:path w="684529" h="283845">
                  <a:moveTo>
                    <a:pt x="656844" y="231648"/>
                  </a:moveTo>
                  <a:lnTo>
                    <a:pt x="653796" y="239268"/>
                  </a:lnTo>
                  <a:lnTo>
                    <a:pt x="655320" y="237744"/>
                  </a:lnTo>
                  <a:lnTo>
                    <a:pt x="684276" y="237744"/>
                  </a:lnTo>
                  <a:lnTo>
                    <a:pt x="684276" y="234696"/>
                  </a:lnTo>
                  <a:lnTo>
                    <a:pt x="656844" y="234696"/>
                  </a:lnTo>
                  <a:lnTo>
                    <a:pt x="656844" y="231648"/>
                  </a:lnTo>
                  <a:close/>
                </a:path>
                <a:path w="684529" h="283845">
                  <a:moveTo>
                    <a:pt x="27431" y="231648"/>
                  </a:moveTo>
                  <a:lnTo>
                    <a:pt x="27431" y="234696"/>
                  </a:lnTo>
                  <a:lnTo>
                    <a:pt x="28041" y="234696"/>
                  </a:lnTo>
                  <a:lnTo>
                    <a:pt x="27431" y="231648"/>
                  </a:lnTo>
                  <a:close/>
                </a:path>
                <a:path w="684529" h="283845">
                  <a:moveTo>
                    <a:pt x="684276" y="48768"/>
                  </a:moveTo>
                  <a:lnTo>
                    <a:pt x="656844" y="48768"/>
                  </a:lnTo>
                  <a:lnTo>
                    <a:pt x="656844" y="234696"/>
                  </a:lnTo>
                  <a:lnTo>
                    <a:pt x="684276" y="234696"/>
                  </a:lnTo>
                  <a:lnTo>
                    <a:pt x="684276" y="48768"/>
                  </a:lnTo>
                  <a:close/>
                </a:path>
                <a:path w="684529" h="283845">
                  <a:moveTo>
                    <a:pt x="28041" y="48768"/>
                  </a:moveTo>
                  <a:lnTo>
                    <a:pt x="27431" y="48768"/>
                  </a:lnTo>
                  <a:lnTo>
                    <a:pt x="27431" y="51816"/>
                  </a:lnTo>
                  <a:lnTo>
                    <a:pt x="28041" y="48768"/>
                  </a:lnTo>
                  <a:close/>
                </a:path>
                <a:path w="684529" h="283845">
                  <a:moveTo>
                    <a:pt x="653796" y="44196"/>
                  </a:moveTo>
                  <a:lnTo>
                    <a:pt x="656844" y="51816"/>
                  </a:lnTo>
                  <a:lnTo>
                    <a:pt x="656844" y="48768"/>
                  </a:lnTo>
                  <a:lnTo>
                    <a:pt x="684276" y="48768"/>
                  </a:lnTo>
                  <a:lnTo>
                    <a:pt x="684276" y="45720"/>
                  </a:lnTo>
                  <a:lnTo>
                    <a:pt x="655320" y="45720"/>
                  </a:lnTo>
                  <a:lnTo>
                    <a:pt x="653796" y="44196"/>
                  </a:lnTo>
                  <a:close/>
                </a:path>
                <a:path w="684529" h="283845">
                  <a:moveTo>
                    <a:pt x="669036" y="16764"/>
                  </a:moveTo>
                  <a:lnTo>
                    <a:pt x="15240" y="16764"/>
                  </a:lnTo>
                  <a:lnTo>
                    <a:pt x="15240" y="18288"/>
                  </a:lnTo>
                  <a:lnTo>
                    <a:pt x="9144" y="24384"/>
                  </a:lnTo>
                  <a:lnTo>
                    <a:pt x="9144" y="25908"/>
                  </a:lnTo>
                  <a:lnTo>
                    <a:pt x="4572" y="33528"/>
                  </a:lnTo>
                  <a:lnTo>
                    <a:pt x="3048" y="35052"/>
                  </a:lnTo>
                  <a:lnTo>
                    <a:pt x="3048" y="36576"/>
                  </a:lnTo>
                  <a:lnTo>
                    <a:pt x="1524" y="44196"/>
                  </a:lnTo>
                  <a:lnTo>
                    <a:pt x="28955" y="44196"/>
                  </a:lnTo>
                  <a:lnTo>
                    <a:pt x="28955" y="47244"/>
                  </a:lnTo>
                  <a:lnTo>
                    <a:pt x="31394" y="41148"/>
                  </a:lnTo>
                  <a:lnTo>
                    <a:pt x="30479" y="41148"/>
                  </a:lnTo>
                  <a:lnTo>
                    <a:pt x="35051" y="36576"/>
                  </a:lnTo>
                  <a:lnTo>
                    <a:pt x="33527" y="36576"/>
                  </a:lnTo>
                  <a:lnTo>
                    <a:pt x="38607" y="33528"/>
                  </a:lnTo>
                  <a:lnTo>
                    <a:pt x="38100" y="33528"/>
                  </a:lnTo>
                  <a:lnTo>
                    <a:pt x="43179" y="30480"/>
                  </a:lnTo>
                  <a:lnTo>
                    <a:pt x="42672" y="30480"/>
                  </a:lnTo>
                  <a:lnTo>
                    <a:pt x="45720" y="28956"/>
                  </a:lnTo>
                  <a:lnTo>
                    <a:pt x="47244" y="28956"/>
                  </a:lnTo>
                  <a:lnTo>
                    <a:pt x="51816" y="27432"/>
                  </a:lnTo>
                  <a:lnTo>
                    <a:pt x="676046" y="27432"/>
                  </a:lnTo>
                  <a:lnTo>
                    <a:pt x="675131" y="25908"/>
                  </a:lnTo>
                  <a:lnTo>
                    <a:pt x="675131" y="24384"/>
                  </a:lnTo>
                  <a:lnTo>
                    <a:pt x="673607" y="24384"/>
                  </a:lnTo>
                  <a:lnTo>
                    <a:pt x="669036" y="18288"/>
                  </a:lnTo>
                  <a:lnTo>
                    <a:pt x="669036" y="16764"/>
                  </a:lnTo>
                  <a:close/>
                </a:path>
                <a:path w="684529" h="283845">
                  <a:moveTo>
                    <a:pt x="652272" y="39624"/>
                  </a:moveTo>
                  <a:lnTo>
                    <a:pt x="655320" y="45720"/>
                  </a:lnTo>
                  <a:lnTo>
                    <a:pt x="684276" y="45720"/>
                  </a:lnTo>
                  <a:lnTo>
                    <a:pt x="682751" y="44196"/>
                  </a:lnTo>
                  <a:lnTo>
                    <a:pt x="682142" y="41148"/>
                  </a:lnTo>
                  <a:lnTo>
                    <a:pt x="653796" y="41148"/>
                  </a:lnTo>
                  <a:lnTo>
                    <a:pt x="652272" y="39624"/>
                  </a:lnTo>
                  <a:close/>
                </a:path>
                <a:path w="684529" h="283845">
                  <a:moveTo>
                    <a:pt x="32003" y="39624"/>
                  </a:moveTo>
                  <a:lnTo>
                    <a:pt x="30479" y="41148"/>
                  </a:lnTo>
                  <a:lnTo>
                    <a:pt x="31394" y="41148"/>
                  </a:lnTo>
                  <a:lnTo>
                    <a:pt x="32003" y="39624"/>
                  </a:lnTo>
                  <a:close/>
                </a:path>
                <a:path w="684529" h="283845">
                  <a:moveTo>
                    <a:pt x="679703" y="35052"/>
                  </a:moveTo>
                  <a:lnTo>
                    <a:pt x="647700" y="35052"/>
                  </a:lnTo>
                  <a:lnTo>
                    <a:pt x="653796" y="41148"/>
                  </a:lnTo>
                  <a:lnTo>
                    <a:pt x="682142" y="41148"/>
                  </a:lnTo>
                  <a:lnTo>
                    <a:pt x="681227" y="36576"/>
                  </a:lnTo>
                  <a:lnTo>
                    <a:pt x="679703" y="35052"/>
                  </a:lnTo>
                  <a:close/>
                </a:path>
                <a:path w="684529" h="283845">
                  <a:moveTo>
                    <a:pt x="36575" y="35052"/>
                  </a:moveTo>
                  <a:lnTo>
                    <a:pt x="33527" y="36576"/>
                  </a:lnTo>
                  <a:lnTo>
                    <a:pt x="35051" y="36576"/>
                  </a:lnTo>
                  <a:lnTo>
                    <a:pt x="36575" y="35052"/>
                  </a:lnTo>
                  <a:close/>
                </a:path>
                <a:path w="684529" h="283845">
                  <a:moveTo>
                    <a:pt x="643127" y="32004"/>
                  </a:moveTo>
                  <a:lnTo>
                    <a:pt x="649224" y="36576"/>
                  </a:lnTo>
                  <a:lnTo>
                    <a:pt x="647700" y="35052"/>
                  </a:lnTo>
                  <a:lnTo>
                    <a:pt x="679703" y="35052"/>
                  </a:lnTo>
                  <a:lnTo>
                    <a:pt x="679703" y="33528"/>
                  </a:lnTo>
                  <a:lnTo>
                    <a:pt x="646176" y="33528"/>
                  </a:lnTo>
                  <a:lnTo>
                    <a:pt x="643127" y="32004"/>
                  </a:lnTo>
                  <a:close/>
                </a:path>
                <a:path w="684529" h="283845">
                  <a:moveTo>
                    <a:pt x="41148" y="32004"/>
                  </a:moveTo>
                  <a:lnTo>
                    <a:pt x="38100" y="33528"/>
                  </a:lnTo>
                  <a:lnTo>
                    <a:pt x="38607" y="33528"/>
                  </a:lnTo>
                  <a:lnTo>
                    <a:pt x="41148" y="32004"/>
                  </a:lnTo>
                  <a:close/>
                </a:path>
                <a:path w="684529" h="283845">
                  <a:moveTo>
                    <a:pt x="640460" y="30099"/>
                  </a:moveTo>
                  <a:lnTo>
                    <a:pt x="646176" y="33528"/>
                  </a:lnTo>
                  <a:lnTo>
                    <a:pt x="679703" y="33528"/>
                  </a:lnTo>
                  <a:lnTo>
                    <a:pt x="677875" y="30480"/>
                  </a:lnTo>
                  <a:lnTo>
                    <a:pt x="641603" y="30480"/>
                  </a:lnTo>
                  <a:lnTo>
                    <a:pt x="640460" y="30099"/>
                  </a:lnTo>
                  <a:close/>
                </a:path>
                <a:path w="684529" h="283845">
                  <a:moveTo>
                    <a:pt x="45720" y="28956"/>
                  </a:moveTo>
                  <a:lnTo>
                    <a:pt x="42672" y="30480"/>
                  </a:lnTo>
                  <a:lnTo>
                    <a:pt x="43815" y="30099"/>
                  </a:lnTo>
                  <a:lnTo>
                    <a:pt x="45720" y="28956"/>
                  </a:lnTo>
                  <a:close/>
                </a:path>
                <a:path w="684529" h="283845">
                  <a:moveTo>
                    <a:pt x="43815" y="30099"/>
                  </a:moveTo>
                  <a:lnTo>
                    <a:pt x="42672" y="30480"/>
                  </a:lnTo>
                  <a:lnTo>
                    <a:pt x="43179" y="30480"/>
                  </a:lnTo>
                  <a:lnTo>
                    <a:pt x="43815" y="30099"/>
                  </a:lnTo>
                  <a:close/>
                </a:path>
                <a:path w="684529" h="283845">
                  <a:moveTo>
                    <a:pt x="638555" y="28956"/>
                  </a:moveTo>
                  <a:lnTo>
                    <a:pt x="640460" y="30099"/>
                  </a:lnTo>
                  <a:lnTo>
                    <a:pt x="641603" y="30480"/>
                  </a:lnTo>
                  <a:lnTo>
                    <a:pt x="638555" y="28956"/>
                  </a:lnTo>
                  <a:close/>
                </a:path>
                <a:path w="684529" h="283845">
                  <a:moveTo>
                    <a:pt x="676960" y="28956"/>
                  </a:moveTo>
                  <a:lnTo>
                    <a:pt x="638555" y="28956"/>
                  </a:lnTo>
                  <a:lnTo>
                    <a:pt x="641603" y="30480"/>
                  </a:lnTo>
                  <a:lnTo>
                    <a:pt x="677875" y="30480"/>
                  </a:lnTo>
                  <a:lnTo>
                    <a:pt x="676960" y="28956"/>
                  </a:lnTo>
                  <a:close/>
                </a:path>
                <a:path w="684529" h="283845">
                  <a:moveTo>
                    <a:pt x="47244" y="28956"/>
                  </a:moveTo>
                  <a:lnTo>
                    <a:pt x="45720" y="28956"/>
                  </a:lnTo>
                  <a:lnTo>
                    <a:pt x="43815" y="30099"/>
                  </a:lnTo>
                  <a:lnTo>
                    <a:pt x="47244" y="28956"/>
                  </a:lnTo>
                  <a:close/>
                </a:path>
                <a:path w="684529" h="283845">
                  <a:moveTo>
                    <a:pt x="676046" y="27432"/>
                  </a:moveTo>
                  <a:lnTo>
                    <a:pt x="632459" y="27432"/>
                  </a:lnTo>
                  <a:lnTo>
                    <a:pt x="640460" y="30099"/>
                  </a:lnTo>
                  <a:lnTo>
                    <a:pt x="638555" y="28956"/>
                  </a:lnTo>
                  <a:lnTo>
                    <a:pt x="676960" y="28956"/>
                  </a:lnTo>
                  <a:lnTo>
                    <a:pt x="676046" y="27432"/>
                  </a:lnTo>
                  <a:close/>
                </a:path>
                <a:path w="684529" h="283845">
                  <a:moveTo>
                    <a:pt x="57912" y="27432"/>
                  </a:moveTo>
                  <a:lnTo>
                    <a:pt x="51816" y="27432"/>
                  </a:lnTo>
                  <a:lnTo>
                    <a:pt x="48768" y="28956"/>
                  </a:lnTo>
                  <a:lnTo>
                    <a:pt x="57912" y="27432"/>
                  </a:lnTo>
                  <a:close/>
                </a:path>
                <a:path w="684529" h="283845">
                  <a:moveTo>
                    <a:pt x="632459" y="27432"/>
                  </a:moveTo>
                  <a:lnTo>
                    <a:pt x="627888" y="27432"/>
                  </a:lnTo>
                  <a:lnTo>
                    <a:pt x="635507" y="28956"/>
                  </a:lnTo>
                  <a:lnTo>
                    <a:pt x="632459" y="27432"/>
                  </a:lnTo>
                  <a:close/>
                </a:path>
                <a:path w="684529" h="283845">
                  <a:moveTo>
                    <a:pt x="661416" y="10668"/>
                  </a:moveTo>
                  <a:lnTo>
                    <a:pt x="22859" y="10668"/>
                  </a:lnTo>
                  <a:lnTo>
                    <a:pt x="16764" y="15240"/>
                  </a:lnTo>
                  <a:lnTo>
                    <a:pt x="16764" y="16764"/>
                  </a:lnTo>
                  <a:lnTo>
                    <a:pt x="667512" y="16764"/>
                  </a:lnTo>
                  <a:lnTo>
                    <a:pt x="667512" y="15240"/>
                  </a:lnTo>
                  <a:lnTo>
                    <a:pt x="661416" y="10668"/>
                  </a:lnTo>
                  <a:close/>
                </a:path>
                <a:path w="684529" h="283845">
                  <a:moveTo>
                    <a:pt x="659892" y="9144"/>
                  </a:moveTo>
                  <a:lnTo>
                    <a:pt x="24383" y="9144"/>
                  </a:lnTo>
                  <a:lnTo>
                    <a:pt x="24383" y="10668"/>
                  </a:lnTo>
                  <a:lnTo>
                    <a:pt x="659892" y="10668"/>
                  </a:lnTo>
                  <a:lnTo>
                    <a:pt x="659892" y="9144"/>
                  </a:lnTo>
                  <a:close/>
                </a:path>
                <a:path w="684529" h="283845">
                  <a:moveTo>
                    <a:pt x="652272" y="4572"/>
                  </a:moveTo>
                  <a:lnTo>
                    <a:pt x="32003" y="4572"/>
                  </a:lnTo>
                  <a:lnTo>
                    <a:pt x="25907" y="9144"/>
                  </a:lnTo>
                  <a:lnTo>
                    <a:pt x="658368" y="9144"/>
                  </a:lnTo>
                  <a:lnTo>
                    <a:pt x="652272" y="4572"/>
                  </a:lnTo>
                  <a:close/>
                </a:path>
                <a:path w="684529" h="283845">
                  <a:moveTo>
                    <a:pt x="641603" y="1524"/>
                  </a:moveTo>
                  <a:lnTo>
                    <a:pt x="42672" y="1524"/>
                  </a:lnTo>
                  <a:lnTo>
                    <a:pt x="35051" y="4572"/>
                  </a:lnTo>
                  <a:lnTo>
                    <a:pt x="649224" y="4572"/>
                  </a:lnTo>
                  <a:lnTo>
                    <a:pt x="641603" y="1524"/>
                  </a:lnTo>
                  <a:close/>
                </a:path>
                <a:path w="684529" h="283845">
                  <a:moveTo>
                    <a:pt x="627888" y="0"/>
                  </a:moveTo>
                  <a:lnTo>
                    <a:pt x="54864" y="0"/>
                  </a:lnTo>
                  <a:lnTo>
                    <a:pt x="45720" y="1524"/>
                  </a:lnTo>
                  <a:lnTo>
                    <a:pt x="638555" y="1524"/>
                  </a:lnTo>
                  <a:lnTo>
                    <a:pt x="627888" y="0"/>
                  </a:lnTo>
                  <a:close/>
                </a:path>
              </a:pathLst>
            </a:custGeom>
            <a:solidFill>
              <a:srgbClr val="FFBF00"/>
            </a:solidFill>
          </p:spPr>
          <p:txBody>
            <a:bodyPr wrap="square" lIns="0" tIns="0" rIns="0" bIns="0" rtlCol="0"/>
            <a:lstStyle/>
            <a:p/>
          </p:txBody>
        </p:sp>
      </p:grpSp>
      <p:sp>
        <p:nvSpPr>
          <p:cNvPr id="45" name="object 45"/>
          <p:cNvSpPr txBox="1"/>
          <p:nvPr/>
        </p:nvSpPr>
        <p:spPr>
          <a:xfrm>
            <a:off x="5180076" y="6614165"/>
            <a:ext cx="5166360" cy="746760"/>
          </a:xfrm>
          <a:prstGeom prst="rect">
            <a:avLst/>
          </a:prstGeom>
        </p:spPr>
        <p:txBody>
          <a:bodyPr wrap="square" lIns="0" tIns="3175" rIns="0" bIns="0" rtlCol="0" vert="horz">
            <a:spAutoFit/>
          </a:bodyPr>
          <a:lstStyle/>
          <a:p>
            <a:pPr>
              <a:lnSpc>
                <a:spcPct val="100000"/>
              </a:lnSpc>
              <a:spcBef>
                <a:spcPts val="25"/>
              </a:spcBef>
            </a:pPr>
            <a:endParaRPr sz="1100">
              <a:latin typeface="Times New Roman"/>
              <a:cs typeface="Times New Roman"/>
            </a:endParaRPr>
          </a:p>
          <a:p>
            <a:pPr algn="r" marR="717550">
              <a:lnSpc>
                <a:spcPct val="100000"/>
              </a:lnSpc>
            </a:pPr>
            <a:r>
              <a:rPr dirty="0" sz="1050" spc="30" b="1">
                <a:latin typeface="Meiryo UI"/>
                <a:cs typeface="Meiryo UI"/>
              </a:rPr>
              <a:t>検索</a:t>
            </a:r>
            <a:endParaRPr sz="1050">
              <a:latin typeface="Meiryo UI"/>
              <a:cs typeface="Meiryo UI"/>
            </a:endParaRPr>
          </a:p>
          <a:p>
            <a:pPr algn="ctr" marR="210820">
              <a:lnSpc>
                <a:spcPct val="100000"/>
              </a:lnSpc>
              <a:spcBef>
                <a:spcPts val="894"/>
              </a:spcBef>
            </a:pPr>
            <a:r>
              <a:rPr dirty="0" u="sng" sz="1750" spc="10" b="1">
                <a:solidFill>
                  <a:srgbClr val="FFFFFF"/>
                </a:solidFill>
                <a:uFill>
                  <a:solidFill>
                    <a:srgbClr val="FFFFFF"/>
                  </a:solidFill>
                </a:uFill>
                <a:latin typeface="Meiryo UI"/>
                <a:cs typeface="Meiryo UI"/>
              </a:rPr>
              <a:t>https://miraino-manabi.jp/</a:t>
            </a:r>
            <a:endParaRPr sz="1750">
              <a:latin typeface="Meiryo UI"/>
              <a:cs typeface="Meiryo UI"/>
            </a:endParaRPr>
          </a:p>
        </p:txBody>
      </p:sp>
      <p:grpSp>
        <p:nvGrpSpPr>
          <p:cNvPr id="46" name="object 46"/>
          <p:cNvGrpSpPr/>
          <p:nvPr/>
        </p:nvGrpSpPr>
        <p:grpSpPr>
          <a:xfrm>
            <a:off x="9441180" y="6923537"/>
            <a:ext cx="218440" cy="256540"/>
            <a:chOff x="9441180" y="6923537"/>
            <a:chExt cx="218440" cy="256540"/>
          </a:xfrm>
        </p:grpSpPr>
        <p:sp>
          <p:nvSpPr>
            <p:cNvPr id="47" name="object 47"/>
            <p:cNvSpPr/>
            <p:nvPr/>
          </p:nvSpPr>
          <p:spPr>
            <a:xfrm>
              <a:off x="9441180" y="6923537"/>
              <a:ext cx="218440" cy="256540"/>
            </a:xfrm>
            <a:custGeom>
              <a:avLst/>
              <a:gdLst/>
              <a:ahLst/>
              <a:cxnLst/>
              <a:rect l="l" t="t" r="r" b="b"/>
              <a:pathLst>
                <a:path w="218440" h="256540">
                  <a:moveTo>
                    <a:pt x="0" y="0"/>
                  </a:moveTo>
                  <a:lnTo>
                    <a:pt x="3048" y="19811"/>
                  </a:lnTo>
                  <a:lnTo>
                    <a:pt x="24384" y="207263"/>
                  </a:lnTo>
                  <a:lnTo>
                    <a:pt x="27431" y="207263"/>
                  </a:lnTo>
                  <a:lnTo>
                    <a:pt x="33527" y="204215"/>
                  </a:lnTo>
                  <a:lnTo>
                    <a:pt x="42672" y="201167"/>
                  </a:lnTo>
                  <a:lnTo>
                    <a:pt x="64008" y="192023"/>
                  </a:lnTo>
                  <a:lnTo>
                    <a:pt x="74675" y="185927"/>
                  </a:lnTo>
                  <a:lnTo>
                    <a:pt x="85344" y="182879"/>
                  </a:lnTo>
                  <a:lnTo>
                    <a:pt x="91440" y="179831"/>
                  </a:lnTo>
                  <a:lnTo>
                    <a:pt x="103631" y="196595"/>
                  </a:lnTo>
                  <a:lnTo>
                    <a:pt x="112775" y="208787"/>
                  </a:lnTo>
                  <a:lnTo>
                    <a:pt x="123444" y="222503"/>
                  </a:lnTo>
                  <a:lnTo>
                    <a:pt x="131064" y="236219"/>
                  </a:lnTo>
                  <a:lnTo>
                    <a:pt x="140208" y="246887"/>
                  </a:lnTo>
                  <a:lnTo>
                    <a:pt x="146303" y="254507"/>
                  </a:lnTo>
                  <a:lnTo>
                    <a:pt x="147827" y="256031"/>
                  </a:lnTo>
                  <a:lnTo>
                    <a:pt x="208788" y="231647"/>
                  </a:lnTo>
                  <a:lnTo>
                    <a:pt x="205740" y="228599"/>
                  </a:lnTo>
                  <a:lnTo>
                    <a:pt x="201168" y="220979"/>
                  </a:lnTo>
                  <a:lnTo>
                    <a:pt x="193548" y="210311"/>
                  </a:lnTo>
                  <a:lnTo>
                    <a:pt x="184403" y="196595"/>
                  </a:lnTo>
                  <a:lnTo>
                    <a:pt x="173736" y="184403"/>
                  </a:lnTo>
                  <a:lnTo>
                    <a:pt x="164592" y="170687"/>
                  </a:lnTo>
                  <a:lnTo>
                    <a:pt x="155448" y="161543"/>
                  </a:lnTo>
                  <a:lnTo>
                    <a:pt x="152400" y="153923"/>
                  </a:lnTo>
                  <a:lnTo>
                    <a:pt x="158496" y="150875"/>
                  </a:lnTo>
                  <a:lnTo>
                    <a:pt x="167640" y="147827"/>
                  </a:lnTo>
                  <a:lnTo>
                    <a:pt x="178308" y="141731"/>
                  </a:lnTo>
                  <a:lnTo>
                    <a:pt x="190500" y="137159"/>
                  </a:lnTo>
                  <a:lnTo>
                    <a:pt x="201168" y="132587"/>
                  </a:lnTo>
                  <a:lnTo>
                    <a:pt x="210312" y="129539"/>
                  </a:lnTo>
                  <a:lnTo>
                    <a:pt x="216408" y="126491"/>
                  </a:lnTo>
                  <a:lnTo>
                    <a:pt x="217931" y="126491"/>
                  </a:lnTo>
                  <a:lnTo>
                    <a:pt x="0" y="0"/>
                  </a:lnTo>
                  <a:close/>
                </a:path>
              </a:pathLst>
            </a:custGeom>
            <a:solidFill>
              <a:srgbClr val="000000"/>
            </a:solidFill>
          </p:spPr>
          <p:txBody>
            <a:bodyPr wrap="square" lIns="0" tIns="0" rIns="0" bIns="0" rtlCol="0"/>
            <a:lstStyle/>
            <a:p/>
          </p:txBody>
        </p:sp>
        <p:pic>
          <p:nvPicPr>
            <p:cNvPr id="48" name="object 48"/>
            <p:cNvPicPr/>
            <p:nvPr/>
          </p:nvPicPr>
          <p:blipFill>
            <a:blip r:embed="rId12" cstate="print"/>
            <a:stretch>
              <a:fillRect/>
            </a:stretch>
          </p:blipFill>
          <p:spPr>
            <a:xfrm>
              <a:off x="9468612" y="6960113"/>
              <a:ext cx="147828" cy="195072"/>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6408" y="902208"/>
            <a:ext cx="10269220" cy="899160"/>
          </a:xfrm>
          <a:prstGeom prst="rect">
            <a:avLst/>
          </a:prstGeom>
          <a:solidFill>
            <a:srgbClr val="99D6EB"/>
          </a:solidFill>
        </p:spPr>
        <p:txBody>
          <a:bodyPr wrap="square" lIns="0" tIns="121285" rIns="0" bIns="0" rtlCol="0" vert="horz">
            <a:spAutoFit/>
          </a:bodyPr>
          <a:lstStyle/>
          <a:p>
            <a:pPr marL="434340" marR="397510" indent="-201295">
              <a:lnSpc>
                <a:spcPts val="2330"/>
              </a:lnSpc>
              <a:spcBef>
                <a:spcPts val="955"/>
              </a:spcBef>
              <a:buFont typeface="Arial"/>
              <a:buChar char="•"/>
              <a:tabLst>
                <a:tab pos="434340" algn="l"/>
              </a:tabLst>
            </a:pPr>
            <a:r>
              <a:rPr dirty="0" sz="2150" spc="10">
                <a:latin typeface="Meiryo UI"/>
                <a:cs typeface="Meiryo UI"/>
              </a:rPr>
              <a:t>経</a:t>
            </a:r>
            <a:r>
              <a:rPr dirty="0" sz="2150" spc="5">
                <a:latin typeface="Meiryo UI"/>
                <a:cs typeface="Meiryo UI"/>
              </a:rPr>
              <a:t>済産業省では</a:t>
            </a:r>
            <a:r>
              <a:rPr dirty="0" sz="2150" spc="10">
                <a:latin typeface="Meiryo UI"/>
                <a:cs typeface="Meiryo UI"/>
              </a:rPr>
              <a:t>、</a:t>
            </a:r>
            <a:r>
              <a:rPr dirty="0" sz="2150" spc="10">
                <a:latin typeface="Meiryo UI"/>
                <a:cs typeface="Meiryo UI"/>
              </a:rPr>
              <a:t>教育</a:t>
            </a:r>
            <a:r>
              <a:rPr dirty="0" sz="2150">
                <a:latin typeface="Meiryo UI"/>
                <a:cs typeface="Meiryo UI"/>
              </a:rPr>
              <a:t>イ</a:t>
            </a:r>
            <a:r>
              <a:rPr dirty="0" sz="2150" spc="5">
                <a:latin typeface="Meiryo UI"/>
                <a:cs typeface="Meiryo UI"/>
              </a:rPr>
              <a:t>ノベーショ</a:t>
            </a:r>
            <a:r>
              <a:rPr dirty="0" sz="2150">
                <a:latin typeface="Meiryo UI"/>
                <a:cs typeface="Meiryo UI"/>
              </a:rPr>
              <a:t>ン</a:t>
            </a:r>
            <a:r>
              <a:rPr dirty="0" sz="2150" spc="5">
                <a:latin typeface="Meiryo UI"/>
                <a:cs typeface="Meiryo UI"/>
              </a:rPr>
              <a:t>の促進の</a:t>
            </a:r>
            <a:r>
              <a:rPr dirty="0" sz="2150">
                <a:latin typeface="Meiryo UI"/>
                <a:cs typeface="Meiryo UI"/>
              </a:rPr>
              <a:t>た</a:t>
            </a:r>
            <a:r>
              <a:rPr dirty="0" sz="2150" spc="5">
                <a:latin typeface="Meiryo UI"/>
                <a:cs typeface="Meiryo UI"/>
              </a:rPr>
              <a:t>め</a:t>
            </a:r>
            <a:r>
              <a:rPr dirty="0" sz="2150" spc="10">
                <a:latin typeface="Meiryo UI"/>
                <a:cs typeface="Meiryo UI"/>
              </a:rPr>
              <a:t>、</a:t>
            </a:r>
            <a:r>
              <a:rPr dirty="0" sz="2150" spc="5">
                <a:latin typeface="Meiryo UI"/>
                <a:cs typeface="Meiryo UI"/>
              </a:rPr>
              <a:t>R2年度当初予算案</a:t>
            </a:r>
            <a:r>
              <a:rPr dirty="0" sz="2150">
                <a:latin typeface="Meiryo UI"/>
                <a:cs typeface="Meiryo UI"/>
              </a:rPr>
              <a:t>に</a:t>
            </a:r>
            <a:r>
              <a:rPr dirty="0" sz="2150" spc="5">
                <a:latin typeface="Meiryo UI"/>
                <a:cs typeface="Meiryo UI"/>
              </a:rPr>
              <a:t>「学び</a:t>
            </a:r>
            <a:r>
              <a:rPr dirty="0" sz="2150">
                <a:latin typeface="Meiryo UI"/>
                <a:cs typeface="Meiryo UI"/>
              </a:rPr>
              <a:t>と</a:t>
            </a:r>
            <a:r>
              <a:rPr dirty="0" sz="2150" spc="5">
                <a:latin typeface="Meiryo UI"/>
                <a:cs typeface="Meiryo UI"/>
              </a:rPr>
              <a:t>社会 </a:t>
            </a:r>
            <a:r>
              <a:rPr dirty="0" sz="2150" spc="5">
                <a:latin typeface="Meiryo UI"/>
                <a:cs typeface="Meiryo UI"/>
              </a:rPr>
              <a:t>の</a:t>
            </a:r>
            <a:r>
              <a:rPr dirty="0" sz="2150" spc="10">
                <a:latin typeface="Meiryo UI"/>
                <a:cs typeface="Meiryo UI"/>
              </a:rPr>
              <a:t>連携促進事業</a:t>
            </a:r>
            <a:r>
              <a:rPr dirty="0" sz="2150" spc="5">
                <a:latin typeface="Meiryo UI"/>
                <a:cs typeface="Meiryo UI"/>
              </a:rPr>
              <a:t>」</a:t>
            </a:r>
            <a:r>
              <a:rPr dirty="0" sz="2150" spc="10">
                <a:latin typeface="Meiryo UI"/>
                <a:cs typeface="Meiryo UI"/>
              </a:rPr>
              <a:t>、</a:t>
            </a:r>
            <a:r>
              <a:rPr dirty="0" sz="2150" spc="5">
                <a:latin typeface="Meiryo UI"/>
                <a:cs typeface="Meiryo UI"/>
              </a:rPr>
              <a:t>R</a:t>
            </a:r>
            <a:r>
              <a:rPr dirty="0" sz="2150" spc="10">
                <a:latin typeface="Meiryo UI"/>
                <a:cs typeface="Meiryo UI"/>
              </a:rPr>
              <a:t>元年度補正予算</a:t>
            </a:r>
            <a:r>
              <a:rPr dirty="0" sz="2150">
                <a:latin typeface="Meiryo UI"/>
                <a:cs typeface="Meiryo UI"/>
              </a:rPr>
              <a:t>に</a:t>
            </a:r>
            <a:r>
              <a:rPr dirty="0" sz="2150" spc="5">
                <a:latin typeface="Meiryo UI"/>
                <a:cs typeface="Meiryo UI"/>
              </a:rPr>
              <a:t>「</a:t>
            </a:r>
            <a:r>
              <a:rPr dirty="0" sz="2150" spc="-35">
                <a:latin typeface="Meiryo UI"/>
                <a:cs typeface="Meiryo UI"/>
              </a:rPr>
              <a:t>EdTech</a:t>
            </a:r>
            <a:r>
              <a:rPr dirty="0" sz="2150" spc="10">
                <a:latin typeface="Meiryo UI"/>
                <a:cs typeface="Meiryo UI"/>
              </a:rPr>
              <a:t>導入実証事業</a:t>
            </a:r>
            <a:r>
              <a:rPr dirty="0" sz="2150" spc="5">
                <a:latin typeface="Meiryo UI"/>
                <a:cs typeface="Meiryo UI"/>
              </a:rPr>
              <a:t>」を</a:t>
            </a:r>
            <a:r>
              <a:rPr dirty="0" sz="2150" spc="10">
                <a:latin typeface="Meiryo UI"/>
                <a:cs typeface="Meiryo UI"/>
              </a:rPr>
              <a:t>計上</a:t>
            </a:r>
            <a:r>
              <a:rPr dirty="0" sz="2150" spc="5">
                <a:latin typeface="Meiryo UI"/>
                <a:cs typeface="Meiryo UI"/>
              </a:rPr>
              <a:t>。</a:t>
            </a:r>
            <a:endParaRPr sz="2150">
              <a:latin typeface="Meiryo UI"/>
              <a:cs typeface="Meiryo UI"/>
            </a:endParaRPr>
          </a:p>
        </p:txBody>
      </p:sp>
      <p:graphicFrame>
        <p:nvGraphicFramePr>
          <p:cNvPr id="3" name="object 3"/>
          <p:cNvGraphicFramePr>
            <a:graphicFrameLocks noGrp="1"/>
          </p:cNvGraphicFramePr>
          <p:nvPr/>
        </p:nvGraphicFramePr>
        <p:xfrm>
          <a:off x="675894" y="2035301"/>
          <a:ext cx="8570595" cy="5013959"/>
        </p:xfrm>
        <a:graphic>
          <a:graphicData uri="http://schemas.openxmlformats.org/drawingml/2006/table">
            <a:tbl>
              <a:tblPr firstRow="1" bandRow="1">
                <a:tableStyleId>{2D5ABB26-0587-4C30-8999-92F81FD0307C}</a:tableStyleId>
              </a:tblPr>
              <a:tblGrid>
                <a:gridCol w="1865630"/>
                <a:gridCol w="6684645"/>
              </a:tblGrid>
              <a:tr h="422148">
                <a:tc>
                  <a:txBody>
                    <a:bodyPr/>
                    <a:lstStyle/>
                    <a:p>
                      <a:pPr>
                        <a:lnSpc>
                          <a:spcPct val="100000"/>
                        </a:lnSpc>
                      </a:pPr>
                      <a:endParaRPr sz="1800">
                        <a:latin typeface="Times New Roman"/>
                        <a:cs typeface="Times New Roman"/>
                      </a:endParaRPr>
                    </a:p>
                  </a:txBody>
                  <a:tcPr marL="0" marR="0" marB="0" marT="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marL="2540">
                        <a:lnSpc>
                          <a:spcPct val="100000"/>
                        </a:lnSpc>
                        <a:spcBef>
                          <a:spcPts val="500"/>
                        </a:spcBef>
                      </a:pPr>
                      <a:r>
                        <a:rPr dirty="0" sz="1550">
                          <a:latin typeface="Meiryo"/>
                          <a:cs typeface="Meiryo"/>
                        </a:rPr>
                        <a:t>事業目的</a:t>
                      </a:r>
                      <a:endParaRPr sz="1550">
                        <a:latin typeface="Meiryo"/>
                        <a:cs typeface="Meiryo"/>
                      </a:endParaRPr>
                    </a:p>
                  </a:txBody>
                  <a:tcPr marL="0" marR="0" marB="0" marT="6350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2683764">
                <a:tc>
                  <a:txBody>
                    <a:bodyPr/>
                    <a:lstStyle/>
                    <a:p>
                      <a:pPr>
                        <a:lnSpc>
                          <a:spcPct val="100000"/>
                        </a:lnSpc>
                      </a:pPr>
                      <a:endParaRPr sz="2400">
                        <a:latin typeface="Times New Roman"/>
                        <a:cs typeface="Times New Roman"/>
                      </a:endParaRPr>
                    </a:p>
                    <a:p>
                      <a:pPr algn="ctr" marL="328930" marR="321310">
                        <a:lnSpc>
                          <a:spcPct val="101899"/>
                        </a:lnSpc>
                        <a:spcBef>
                          <a:spcPts val="1435"/>
                        </a:spcBef>
                      </a:pPr>
                      <a:r>
                        <a:rPr dirty="0" sz="1550">
                          <a:latin typeface="Meiryo"/>
                          <a:cs typeface="Meiryo"/>
                        </a:rPr>
                        <a:t>学びと社会の 連携促進事業</a:t>
                      </a:r>
                      <a:endParaRPr sz="1550">
                        <a:latin typeface="Meiryo"/>
                        <a:cs typeface="Meiryo"/>
                      </a:endParaRPr>
                    </a:p>
                    <a:p>
                      <a:pPr algn="ctr">
                        <a:lnSpc>
                          <a:spcPct val="100000"/>
                        </a:lnSpc>
                        <a:spcBef>
                          <a:spcPts val="40"/>
                        </a:spcBef>
                      </a:pPr>
                      <a:r>
                        <a:rPr dirty="0" sz="1550">
                          <a:latin typeface="Meiryo"/>
                          <a:cs typeface="Meiryo"/>
                        </a:rPr>
                        <a:t>（</a:t>
                      </a:r>
                      <a:r>
                        <a:rPr dirty="0" sz="1550" spc="-5">
                          <a:latin typeface="Meiryo"/>
                          <a:cs typeface="Meiryo"/>
                        </a:rPr>
                        <a:t>R</a:t>
                      </a:r>
                      <a:r>
                        <a:rPr dirty="0" sz="1550">
                          <a:latin typeface="Meiryo"/>
                          <a:cs typeface="Meiryo"/>
                        </a:rPr>
                        <a:t>２当初）</a:t>
                      </a:r>
                      <a:endParaRPr sz="1550">
                        <a:latin typeface="Meiryo"/>
                        <a:cs typeface="Meiryo"/>
                      </a:endParaRPr>
                    </a:p>
                    <a:p>
                      <a:pPr algn="ctr" marL="411480" marR="404495">
                        <a:lnSpc>
                          <a:spcPct val="100000"/>
                        </a:lnSpc>
                        <a:spcBef>
                          <a:spcPts val="1830"/>
                        </a:spcBef>
                      </a:pPr>
                      <a:r>
                        <a:rPr dirty="0" sz="1950" spc="-10">
                          <a:latin typeface="Meiryo"/>
                          <a:cs typeface="Meiryo"/>
                        </a:rPr>
                        <a:t>委託費 </a:t>
                      </a:r>
                      <a:r>
                        <a:rPr dirty="0" sz="1950">
                          <a:latin typeface="Meiryo"/>
                          <a:cs typeface="Meiryo"/>
                        </a:rPr>
                        <a:t>13</a:t>
                      </a:r>
                      <a:r>
                        <a:rPr dirty="0" sz="1950" spc="5">
                          <a:latin typeface="Meiryo"/>
                          <a:cs typeface="Meiryo"/>
                        </a:rPr>
                        <a:t>.</a:t>
                      </a:r>
                      <a:r>
                        <a:rPr dirty="0" sz="1950">
                          <a:latin typeface="Meiryo"/>
                          <a:cs typeface="Meiryo"/>
                        </a:rPr>
                        <a:t>1億円</a:t>
                      </a:r>
                      <a:endParaRPr sz="1950">
                        <a:latin typeface="Meiryo"/>
                        <a:cs typeface="Meiryo"/>
                      </a:endParaRPr>
                    </a:p>
                  </a:txBody>
                  <a:tcPr marL="0" marR="0" marB="0" marT="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5"/>
                        </a:spcBef>
                      </a:pPr>
                      <a:endParaRPr sz="3550">
                        <a:latin typeface="Times New Roman"/>
                        <a:cs typeface="Times New Roman"/>
                      </a:endParaRPr>
                    </a:p>
                    <a:p>
                      <a:pPr marL="99060">
                        <a:lnSpc>
                          <a:spcPct val="100000"/>
                        </a:lnSpc>
                      </a:pPr>
                      <a:r>
                        <a:rPr dirty="0" u="heavy" sz="2150" b="1">
                          <a:uFill>
                            <a:solidFill>
                              <a:srgbClr val="000000"/>
                            </a:solidFill>
                          </a:uFill>
                          <a:latin typeface="Meiryo"/>
                          <a:cs typeface="Meiryo"/>
                        </a:rPr>
                        <a:t>先進事例を創出する委託事業</a:t>
                      </a:r>
                      <a:endParaRPr sz="2150">
                        <a:latin typeface="Meiryo"/>
                        <a:cs typeface="Meiryo"/>
                      </a:endParaRPr>
                    </a:p>
                    <a:p>
                      <a:pPr marL="408305" marR="459740" indent="-309880">
                        <a:lnSpc>
                          <a:spcPct val="101800"/>
                        </a:lnSpc>
                        <a:spcBef>
                          <a:spcPts val="55"/>
                        </a:spcBef>
                        <a:buFont typeface="Arial"/>
                        <a:buChar char="•"/>
                        <a:tabLst>
                          <a:tab pos="408305" algn="l"/>
                          <a:tab pos="408940" algn="l"/>
                        </a:tabLst>
                      </a:pPr>
                      <a:r>
                        <a:rPr dirty="0" sz="1700">
                          <a:latin typeface="Meiryo"/>
                          <a:cs typeface="Meiryo"/>
                        </a:rPr>
                        <a:t>Ed</a:t>
                      </a:r>
                      <a:r>
                        <a:rPr dirty="0" sz="1700" spc="-175">
                          <a:latin typeface="Meiryo"/>
                          <a:cs typeface="Meiryo"/>
                        </a:rPr>
                        <a:t>T</a:t>
                      </a:r>
                      <a:r>
                        <a:rPr dirty="0" sz="1700" spc="-5">
                          <a:latin typeface="Meiryo"/>
                          <a:cs typeface="Meiryo"/>
                        </a:rPr>
                        <a:t>e</a:t>
                      </a:r>
                      <a:r>
                        <a:rPr dirty="0" sz="1700">
                          <a:latin typeface="Meiryo"/>
                          <a:cs typeface="Meiryo"/>
                        </a:rPr>
                        <a:t>c</a:t>
                      </a:r>
                      <a:r>
                        <a:rPr dirty="0" sz="1700" spc="-5">
                          <a:latin typeface="Meiryo"/>
                          <a:cs typeface="Meiryo"/>
                        </a:rPr>
                        <a:t>h</a:t>
                      </a:r>
                      <a:r>
                        <a:rPr dirty="0" sz="1700">
                          <a:latin typeface="Meiryo"/>
                          <a:cs typeface="Meiryo"/>
                        </a:rPr>
                        <a:t>サービスを学校の授業に導入し、学校の教育課程が </a:t>
                      </a:r>
                      <a:r>
                        <a:rPr dirty="0" sz="1700" spc="25">
                          <a:latin typeface="Meiryo"/>
                          <a:cs typeface="Meiryo"/>
                        </a:rPr>
                        <a:t>どのように再編されうるかを実証。</a:t>
                      </a:r>
                      <a:endParaRPr sz="1700">
                        <a:latin typeface="Meiryo"/>
                        <a:cs typeface="Meiryo"/>
                      </a:endParaRPr>
                    </a:p>
                    <a:p>
                      <a:pPr marL="408305" marR="240665" indent="-309880">
                        <a:lnSpc>
                          <a:spcPct val="101200"/>
                        </a:lnSpc>
                        <a:spcBef>
                          <a:spcPts val="1440"/>
                        </a:spcBef>
                        <a:buFont typeface="Arial"/>
                        <a:buChar char="•"/>
                        <a:tabLst>
                          <a:tab pos="408305" algn="l"/>
                          <a:tab pos="408940" algn="l"/>
                        </a:tabLst>
                      </a:pPr>
                      <a:r>
                        <a:rPr dirty="0" sz="1700">
                          <a:latin typeface="Meiryo"/>
                          <a:cs typeface="Meiryo"/>
                        </a:rPr>
                        <a:t>モデル校において異なる企業のEd</a:t>
                      </a:r>
                      <a:r>
                        <a:rPr dirty="0" sz="1700" spc="-175">
                          <a:latin typeface="Meiryo"/>
                          <a:cs typeface="Meiryo"/>
                        </a:rPr>
                        <a:t>T</a:t>
                      </a:r>
                      <a:r>
                        <a:rPr dirty="0" sz="1700" spc="-5">
                          <a:latin typeface="Meiryo"/>
                          <a:cs typeface="Meiryo"/>
                        </a:rPr>
                        <a:t>e</a:t>
                      </a:r>
                      <a:r>
                        <a:rPr dirty="0" sz="1700">
                          <a:latin typeface="Meiryo"/>
                          <a:cs typeface="Meiryo"/>
                        </a:rPr>
                        <a:t>c</a:t>
                      </a:r>
                      <a:r>
                        <a:rPr dirty="0" sz="1700" spc="-5">
                          <a:latin typeface="Meiryo"/>
                          <a:cs typeface="Meiryo"/>
                        </a:rPr>
                        <a:t>h</a:t>
                      </a:r>
                      <a:r>
                        <a:rPr dirty="0" sz="1700">
                          <a:latin typeface="Meiryo"/>
                          <a:cs typeface="Meiryo"/>
                        </a:rPr>
                        <a:t>サービスの連携機会を </a:t>
                      </a:r>
                      <a:r>
                        <a:rPr dirty="0" sz="1700" spc="25">
                          <a:latin typeface="Meiryo"/>
                          <a:cs typeface="Meiryo"/>
                        </a:rPr>
                        <a:t>創出することにより、新しいサービスモデル確立を目指す。</a:t>
                      </a:r>
                      <a:endParaRPr sz="1700">
                        <a:latin typeface="Meiryo"/>
                        <a:cs typeface="Meiryo"/>
                      </a:endParaRPr>
                    </a:p>
                  </a:txBody>
                  <a:tcPr marL="0" marR="0" marB="0" marT="635">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1894337">
                <a:tc>
                  <a:txBody>
                    <a:bodyPr/>
                    <a:lstStyle/>
                    <a:p>
                      <a:pPr algn="ctr" marL="383540" marR="374650">
                        <a:lnSpc>
                          <a:spcPct val="101899"/>
                        </a:lnSpc>
                        <a:spcBef>
                          <a:spcPts val="140"/>
                        </a:spcBef>
                      </a:pPr>
                      <a:r>
                        <a:rPr dirty="0" sz="1550" spc="5">
                          <a:latin typeface="Meiryo"/>
                          <a:cs typeface="Meiryo"/>
                        </a:rPr>
                        <a:t>E</a:t>
                      </a:r>
                      <a:r>
                        <a:rPr dirty="0" sz="1550" spc="-5">
                          <a:latin typeface="Meiryo"/>
                          <a:cs typeface="Meiryo"/>
                        </a:rPr>
                        <a:t>d</a:t>
                      </a:r>
                      <a:r>
                        <a:rPr dirty="0" sz="1550" spc="-170">
                          <a:latin typeface="Meiryo"/>
                          <a:cs typeface="Meiryo"/>
                        </a:rPr>
                        <a:t>T</a:t>
                      </a:r>
                      <a:r>
                        <a:rPr dirty="0" sz="1550" spc="-5">
                          <a:latin typeface="Meiryo"/>
                          <a:cs typeface="Meiryo"/>
                        </a:rPr>
                        <a:t>e</a:t>
                      </a:r>
                      <a:r>
                        <a:rPr dirty="0" sz="1550">
                          <a:latin typeface="Meiryo"/>
                          <a:cs typeface="Meiryo"/>
                        </a:rPr>
                        <a:t>ch導入 </a:t>
                      </a:r>
                      <a:r>
                        <a:rPr dirty="0" sz="1550" spc="30">
                          <a:latin typeface="Meiryo"/>
                          <a:cs typeface="Meiryo"/>
                        </a:rPr>
                        <a:t>実証事業</a:t>
                      </a:r>
                      <a:endParaRPr sz="1550">
                        <a:latin typeface="Meiryo"/>
                        <a:cs typeface="Meiryo"/>
                      </a:endParaRPr>
                    </a:p>
                    <a:p>
                      <a:pPr algn="ctr">
                        <a:lnSpc>
                          <a:spcPct val="100000"/>
                        </a:lnSpc>
                        <a:spcBef>
                          <a:spcPts val="35"/>
                        </a:spcBef>
                      </a:pPr>
                      <a:r>
                        <a:rPr dirty="0" sz="1550" spc="25">
                          <a:latin typeface="Meiryo"/>
                          <a:cs typeface="Meiryo"/>
                        </a:rPr>
                        <a:t>（R</a:t>
                      </a:r>
                      <a:r>
                        <a:rPr dirty="0" sz="1550" spc="30">
                          <a:latin typeface="Meiryo"/>
                          <a:cs typeface="Meiryo"/>
                        </a:rPr>
                        <a:t>元補正）</a:t>
                      </a:r>
                      <a:endParaRPr sz="1550">
                        <a:latin typeface="Meiryo"/>
                        <a:cs typeface="Meiryo"/>
                      </a:endParaRPr>
                    </a:p>
                    <a:p>
                      <a:pPr algn="ctr" marL="411480" marR="404495">
                        <a:lnSpc>
                          <a:spcPct val="100000"/>
                        </a:lnSpc>
                        <a:spcBef>
                          <a:spcPts val="1835"/>
                        </a:spcBef>
                      </a:pPr>
                      <a:r>
                        <a:rPr dirty="0" sz="1950" spc="-10">
                          <a:latin typeface="Meiryo"/>
                          <a:cs typeface="Meiryo"/>
                        </a:rPr>
                        <a:t>補助金 </a:t>
                      </a:r>
                      <a:r>
                        <a:rPr dirty="0" sz="1950">
                          <a:latin typeface="Meiryo"/>
                          <a:cs typeface="Meiryo"/>
                        </a:rPr>
                        <a:t>10</a:t>
                      </a:r>
                      <a:r>
                        <a:rPr dirty="0" sz="1950" spc="5">
                          <a:latin typeface="Meiryo"/>
                          <a:cs typeface="Meiryo"/>
                        </a:rPr>
                        <a:t>.</a:t>
                      </a:r>
                      <a:r>
                        <a:rPr dirty="0" sz="1950">
                          <a:latin typeface="Meiryo"/>
                          <a:cs typeface="Meiryo"/>
                        </a:rPr>
                        <a:t>0億円</a:t>
                      </a:r>
                      <a:endParaRPr sz="1950">
                        <a:latin typeface="Meiryo"/>
                        <a:cs typeface="Meiryo"/>
                      </a:endParaRPr>
                    </a:p>
                  </a:txBody>
                  <a:tcPr marL="0" marR="0" marB="0" marT="1778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25"/>
                        </a:spcBef>
                      </a:pPr>
                      <a:endParaRPr sz="3250">
                        <a:latin typeface="Times New Roman"/>
                        <a:cs typeface="Times New Roman"/>
                      </a:endParaRPr>
                    </a:p>
                    <a:p>
                      <a:pPr marL="99060">
                        <a:lnSpc>
                          <a:spcPct val="100000"/>
                        </a:lnSpc>
                      </a:pPr>
                      <a:r>
                        <a:rPr dirty="0" u="heavy" sz="2150" b="1">
                          <a:uFill>
                            <a:solidFill>
                              <a:srgbClr val="000000"/>
                            </a:solidFill>
                          </a:uFill>
                          <a:latin typeface="Meiryo"/>
                          <a:cs typeface="Meiryo"/>
                        </a:rPr>
                        <a:t>先進事例の導入に向けた補助金</a:t>
                      </a:r>
                      <a:endParaRPr sz="2150">
                        <a:latin typeface="Meiryo"/>
                        <a:cs typeface="Meiryo"/>
                      </a:endParaRPr>
                    </a:p>
                    <a:p>
                      <a:pPr marL="408305" marR="23495" indent="-309880">
                        <a:lnSpc>
                          <a:spcPct val="101800"/>
                        </a:lnSpc>
                        <a:spcBef>
                          <a:spcPts val="55"/>
                        </a:spcBef>
                        <a:buFont typeface="Arial"/>
                        <a:buChar char="•"/>
                        <a:tabLst>
                          <a:tab pos="408305" algn="l"/>
                          <a:tab pos="408940" algn="l"/>
                        </a:tabLst>
                      </a:pPr>
                      <a:r>
                        <a:rPr dirty="0" sz="1700" spc="25">
                          <a:latin typeface="Meiryo"/>
                          <a:cs typeface="Meiryo"/>
                        </a:rPr>
                        <a:t>学力向上等の効果が確認されている</a:t>
                      </a:r>
                      <a:r>
                        <a:rPr dirty="0" sz="1700" spc="-20">
                          <a:latin typeface="Meiryo"/>
                          <a:cs typeface="Meiryo"/>
                        </a:rPr>
                        <a:t>EdTech</a:t>
                      </a:r>
                      <a:r>
                        <a:rPr dirty="0" sz="1700" spc="25">
                          <a:latin typeface="Meiryo"/>
                          <a:cs typeface="Meiryo"/>
                        </a:rPr>
                        <a:t>サービスについて、 学校現場への普及に向け、事業者負担による導入実証を補助。</a:t>
                      </a:r>
                      <a:endParaRPr sz="1700">
                        <a:latin typeface="Meiryo"/>
                        <a:cs typeface="Meiryo"/>
                      </a:endParaRPr>
                    </a:p>
                  </a:txBody>
                  <a:tcPr marL="0" marR="0" marB="0" marT="3175">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bl>
          </a:graphicData>
        </a:graphic>
      </p:graphicFrame>
      <p:sp>
        <p:nvSpPr>
          <p:cNvPr id="4" name="object 4"/>
          <p:cNvSpPr txBox="1"/>
          <p:nvPr/>
        </p:nvSpPr>
        <p:spPr>
          <a:xfrm>
            <a:off x="10411459" y="7154677"/>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24</a:t>
            </a:r>
            <a:endParaRPr sz="1050">
              <a:latin typeface="Yu Gothic"/>
              <a:cs typeface="Yu Gothic"/>
            </a:endParaRPr>
          </a:p>
        </p:txBody>
      </p:sp>
      <p:sp>
        <p:nvSpPr>
          <p:cNvPr id="5" name="object 5"/>
          <p:cNvSpPr txBox="1">
            <a:spLocks noGrp="1"/>
          </p:cNvSpPr>
          <p:nvPr>
            <p:ph type="title"/>
          </p:nvPr>
        </p:nvSpPr>
        <p:spPr>
          <a:xfrm>
            <a:off x="272288" y="234188"/>
            <a:ext cx="9203055" cy="387985"/>
          </a:xfrm>
          <a:prstGeom prst="rect"/>
        </p:spPr>
        <p:txBody>
          <a:bodyPr wrap="square" lIns="0" tIns="15875" rIns="0" bIns="0" rtlCol="0" vert="horz">
            <a:spAutoFit/>
          </a:bodyPr>
          <a:lstStyle/>
          <a:p>
            <a:pPr marL="12700">
              <a:lnSpc>
                <a:spcPct val="100000"/>
              </a:lnSpc>
              <a:spcBef>
                <a:spcPts val="125"/>
              </a:spcBef>
            </a:pPr>
            <a:r>
              <a:rPr dirty="0" sz="2350" spc="25"/>
              <a:t>経産省計上の「未来の教室」関連予算案</a:t>
            </a:r>
            <a:r>
              <a:rPr dirty="0" sz="1950" spc="-10"/>
              <a:t>（</a:t>
            </a:r>
            <a:r>
              <a:rPr dirty="0" sz="1950" spc="-15"/>
              <a:t>R</a:t>
            </a:r>
            <a:r>
              <a:rPr dirty="0" sz="1950" spc="-10"/>
              <a:t>2当初予算案と</a:t>
            </a:r>
            <a:r>
              <a:rPr dirty="0" sz="1950" spc="-15"/>
              <a:t>R</a:t>
            </a:r>
            <a:r>
              <a:rPr dirty="0" sz="1950" spc="-10"/>
              <a:t>元補正予算）</a:t>
            </a:r>
            <a:endParaRPr sz="195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339" y="1114044"/>
            <a:ext cx="10612120" cy="6339840"/>
            <a:chOff x="53339" y="1114044"/>
            <a:chExt cx="10612120" cy="6339840"/>
          </a:xfrm>
        </p:grpSpPr>
        <p:pic>
          <p:nvPicPr>
            <p:cNvPr id="3" name="object 3"/>
            <p:cNvPicPr/>
            <p:nvPr/>
          </p:nvPicPr>
          <p:blipFill>
            <a:blip r:embed="rId2" cstate="print"/>
            <a:stretch>
              <a:fillRect/>
            </a:stretch>
          </p:blipFill>
          <p:spPr>
            <a:xfrm>
              <a:off x="53339" y="1114044"/>
              <a:ext cx="4951476" cy="6339845"/>
            </a:xfrm>
            <a:prstGeom prst="rect">
              <a:avLst/>
            </a:prstGeom>
          </p:spPr>
        </p:pic>
        <p:sp>
          <p:nvSpPr>
            <p:cNvPr id="4" name="object 4"/>
            <p:cNvSpPr/>
            <p:nvPr/>
          </p:nvSpPr>
          <p:spPr>
            <a:xfrm>
              <a:off x="60959" y="1120140"/>
              <a:ext cx="4939665" cy="287020"/>
            </a:xfrm>
            <a:custGeom>
              <a:avLst/>
              <a:gdLst/>
              <a:ahLst/>
              <a:cxnLst/>
              <a:rect l="l" t="t" r="r" b="b"/>
              <a:pathLst>
                <a:path w="4939665" h="287019">
                  <a:moveTo>
                    <a:pt x="4939284" y="0"/>
                  </a:moveTo>
                  <a:lnTo>
                    <a:pt x="0" y="0"/>
                  </a:lnTo>
                  <a:lnTo>
                    <a:pt x="0" y="286512"/>
                  </a:lnTo>
                  <a:lnTo>
                    <a:pt x="4939284" y="286512"/>
                  </a:lnTo>
                  <a:lnTo>
                    <a:pt x="4939284" y="0"/>
                  </a:lnTo>
                  <a:close/>
                </a:path>
              </a:pathLst>
            </a:custGeom>
            <a:solidFill>
              <a:srgbClr val="0097CF"/>
            </a:solidFill>
          </p:spPr>
          <p:txBody>
            <a:bodyPr wrap="square" lIns="0" tIns="0" rIns="0" bIns="0" rtlCol="0"/>
            <a:lstStyle/>
            <a:p/>
          </p:txBody>
        </p:sp>
        <p:pic>
          <p:nvPicPr>
            <p:cNvPr id="5" name="object 5"/>
            <p:cNvPicPr/>
            <p:nvPr/>
          </p:nvPicPr>
          <p:blipFill>
            <a:blip r:embed="rId3" cstate="print"/>
            <a:stretch>
              <a:fillRect/>
            </a:stretch>
          </p:blipFill>
          <p:spPr>
            <a:xfrm>
              <a:off x="5027675" y="1409700"/>
              <a:ext cx="5634228" cy="6036569"/>
            </a:xfrm>
            <a:prstGeom prst="rect">
              <a:avLst/>
            </a:prstGeom>
          </p:spPr>
        </p:pic>
        <p:pic>
          <p:nvPicPr>
            <p:cNvPr id="6" name="object 6"/>
            <p:cNvPicPr/>
            <p:nvPr/>
          </p:nvPicPr>
          <p:blipFill>
            <a:blip r:embed="rId4" cstate="print"/>
            <a:stretch>
              <a:fillRect/>
            </a:stretch>
          </p:blipFill>
          <p:spPr>
            <a:xfrm>
              <a:off x="140207" y="6725417"/>
              <a:ext cx="4677156" cy="704088"/>
            </a:xfrm>
            <a:prstGeom prst="rect">
              <a:avLst/>
            </a:prstGeom>
          </p:spPr>
        </p:pic>
        <p:sp>
          <p:nvSpPr>
            <p:cNvPr id="7" name="object 7"/>
            <p:cNvSpPr/>
            <p:nvPr/>
          </p:nvSpPr>
          <p:spPr>
            <a:xfrm>
              <a:off x="5044439" y="1120140"/>
              <a:ext cx="5621020" cy="287020"/>
            </a:xfrm>
            <a:custGeom>
              <a:avLst/>
              <a:gdLst/>
              <a:ahLst/>
              <a:cxnLst/>
              <a:rect l="l" t="t" r="r" b="b"/>
              <a:pathLst>
                <a:path w="5621020" h="287019">
                  <a:moveTo>
                    <a:pt x="5620512" y="0"/>
                  </a:moveTo>
                  <a:lnTo>
                    <a:pt x="0" y="0"/>
                  </a:lnTo>
                  <a:lnTo>
                    <a:pt x="0" y="286512"/>
                  </a:lnTo>
                  <a:lnTo>
                    <a:pt x="5620512" y="286512"/>
                  </a:lnTo>
                  <a:lnTo>
                    <a:pt x="5620512" y="0"/>
                  </a:lnTo>
                  <a:close/>
                </a:path>
              </a:pathLst>
            </a:custGeom>
            <a:solidFill>
              <a:srgbClr val="0097CF"/>
            </a:solidFill>
          </p:spPr>
          <p:txBody>
            <a:bodyPr wrap="square" lIns="0" tIns="0" rIns="0" bIns="0" rtlCol="0"/>
            <a:lstStyle/>
            <a:p/>
          </p:txBody>
        </p:sp>
        <p:pic>
          <p:nvPicPr>
            <p:cNvPr id="8" name="object 8"/>
            <p:cNvPicPr/>
            <p:nvPr/>
          </p:nvPicPr>
          <p:blipFill>
            <a:blip r:embed="rId5" cstate="print"/>
            <a:stretch>
              <a:fillRect/>
            </a:stretch>
          </p:blipFill>
          <p:spPr>
            <a:xfrm>
              <a:off x="79247" y="1714500"/>
              <a:ext cx="114300" cy="114300"/>
            </a:xfrm>
            <a:prstGeom prst="rect">
              <a:avLst/>
            </a:prstGeom>
          </p:spPr>
        </p:pic>
        <p:pic>
          <p:nvPicPr>
            <p:cNvPr id="9" name="object 9"/>
            <p:cNvPicPr/>
            <p:nvPr/>
          </p:nvPicPr>
          <p:blipFill>
            <a:blip r:embed="rId5" cstate="print"/>
            <a:stretch>
              <a:fillRect/>
            </a:stretch>
          </p:blipFill>
          <p:spPr>
            <a:xfrm>
              <a:off x="79247" y="2715768"/>
              <a:ext cx="114300" cy="114300"/>
            </a:xfrm>
            <a:prstGeom prst="rect">
              <a:avLst/>
            </a:prstGeom>
          </p:spPr>
        </p:pic>
        <p:pic>
          <p:nvPicPr>
            <p:cNvPr id="10" name="object 10"/>
            <p:cNvPicPr/>
            <p:nvPr/>
          </p:nvPicPr>
          <p:blipFill>
            <a:blip r:embed="rId5" cstate="print"/>
            <a:stretch>
              <a:fillRect/>
            </a:stretch>
          </p:blipFill>
          <p:spPr>
            <a:xfrm>
              <a:off x="79247" y="3525011"/>
              <a:ext cx="114300" cy="114300"/>
            </a:xfrm>
            <a:prstGeom prst="rect">
              <a:avLst/>
            </a:prstGeom>
          </p:spPr>
        </p:pic>
        <p:pic>
          <p:nvPicPr>
            <p:cNvPr id="11" name="object 11"/>
            <p:cNvPicPr/>
            <p:nvPr/>
          </p:nvPicPr>
          <p:blipFill>
            <a:blip r:embed="rId5" cstate="print"/>
            <a:stretch>
              <a:fillRect/>
            </a:stretch>
          </p:blipFill>
          <p:spPr>
            <a:xfrm>
              <a:off x="79247" y="4142232"/>
              <a:ext cx="114300" cy="114300"/>
            </a:xfrm>
            <a:prstGeom prst="rect">
              <a:avLst/>
            </a:prstGeom>
          </p:spPr>
        </p:pic>
      </p:grpSp>
      <p:sp>
        <p:nvSpPr>
          <p:cNvPr id="12" name="object 12"/>
          <p:cNvSpPr txBox="1">
            <a:spLocks noGrp="1"/>
          </p:cNvSpPr>
          <p:nvPr>
            <p:ph type="title"/>
          </p:nvPr>
        </p:nvSpPr>
        <p:spPr>
          <a:xfrm>
            <a:off x="267715" y="73482"/>
            <a:ext cx="5384165" cy="921385"/>
          </a:xfrm>
          <a:prstGeom prst="rect"/>
        </p:spPr>
        <p:txBody>
          <a:bodyPr wrap="square" lIns="0" tIns="81915" rIns="0" bIns="0" rtlCol="0" vert="horz">
            <a:spAutoFit/>
          </a:bodyPr>
          <a:lstStyle/>
          <a:p>
            <a:pPr marL="18415">
              <a:lnSpc>
                <a:spcPct val="100000"/>
              </a:lnSpc>
              <a:spcBef>
                <a:spcPts val="645"/>
              </a:spcBef>
            </a:pPr>
            <a:r>
              <a:rPr dirty="0" sz="2350" spc="25"/>
              <a:t>学びと社会の連携促進事業</a:t>
            </a:r>
            <a:endParaRPr sz="2350"/>
          </a:p>
          <a:p>
            <a:pPr marL="12700">
              <a:lnSpc>
                <a:spcPct val="100000"/>
              </a:lnSpc>
              <a:spcBef>
                <a:spcPts val="565"/>
              </a:spcBef>
            </a:pPr>
            <a:r>
              <a:rPr dirty="0" sz="1500" spc="10">
                <a:solidFill>
                  <a:srgbClr val="000000"/>
                </a:solidFill>
                <a:latin typeface="Meiryo UI"/>
                <a:cs typeface="Meiryo UI"/>
              </a:rPr>
              <a:t>令和２年度予算案額</a:t>
            </a:r>
            <a:r>
              <a:rPr dirty="0" sz="1500" spc="160">
                <a:solidFill>
                  <a:srgbClr val="000000"/>
                </a:solidFill>
                <a:latin typeface="Meiryo UI"/>
                <a:cs typeface="Meiryo UI"/>
              </a:rPr>
              <a:t> </a:t>
            </a:r>
            <a:r>
              <a:rPr dirty="0" sz="2600" spc="-10">
                <a:solidFill>
                  <a:srgbClr val="000000"/>
                </a:solidFill>
                <a:latin typeface="Meiryo UI"/>
                <a:cs typeface="Meiryo UI"/>
              </a:rPr>
              <a:t>13.1億円（10.6億円）</a:t>
            </a:r>
            <a:endParaRPr sz="2600">
              <a:latin typeface="Meiryo UI"/>
              <a:cs typeface="Meiryo UI"/>
            </a:endParaRPr>
          </a:p>
        </p:txBody>
      </p:sp>
      <p:sp>
        <p:nvSpPr>
          <p:cNvPr id="13" name="object 13"/>
          <p:cNvSpPr txBox="1"/>
          <p:nvPr/>
        </p:nvSpPr>
        <p:spPr>
          <a:xfrm>
            <a:off x="205231" y="6752341"/>
            <a:ext cx="2713990" cy="223520"/>
          </a:xfrm>
          <a:prstGeom prst="rect">
            <a:avLst/>
          </a:prstGeom>
        </p:spPr>
        <p:txBody>
          <a:bodyPr wrap="square" lIns="0" tIns="12065" rIns="0" bIns="0" rtlCol="0" vert="horz">
            <a:spAutoFit/>
          </a:bodyPr>
          <a:lstStyle/>
          <a:p>
            <a:pPr marL="12700">
              <a:lnSpc>
                <a:spcPct val="100000"/>
              </a:lnSpc>
              <a:spcBef>
                <a:spcPts val="95"/>
              </a:spcBef>
            </a:pPr>
            <a:r>
              <a:rPr dirty="0" sz="1300" spc="-5" b="1">
                <a:latin typeface="Meiryo UI"/>
                <a:cs typeface="Meiryo UI"/>
              </a:rPr>
              <a:t>条件（対象者、対象行為、補助率等）</a:t>
            </a:r>
            <a:endParaRPr sz="1300">
              <a:latin typeface="Meiryo UI"/>
              <a:cs typeface="Meiryo UI"/>
            </a:endParaRPr>
          </a:p>
        </p:txBody>
      </p:sp>
      <p:sp>
        <p:nvSpPr>
          <p:cNvPr id="14" name="object 14"/>
          <p:cNvSpPr/>
          <p:nvPr/>
        </p:nvSpPr>
        <p:spPr>
          <a:xfrm>
            <a:off x="670559" y="7011929"/>
            <a:ext cx="556260" cy="289560"/>
          </a:xfrm>
          <a:custGeom>
            <a:avLst/>
            <a:gdLst/>
            <a:ahLst/>
            <a:cxnLst/>
            <a:rect l="l" t="t" r="r" b="b"/>
            <a:pathLst>
              <a:path w="556260" h="289559">
                <a:moveTo>
                  <a:pt x="556260" y="0"/>
                </a:moveTo>
                <a:lnTo>
                  <a:pt x="0" y="0"/>
                </a:lnTo>
                <a:lnTo>
                  <a:pt x="0" y="289560"/>
                </a:lnTo>
                <a:lnTo>
                  <a:pt x="556260" y="289560"/>
                </a:lnTo>
                <a:lnTo>
                  <a:pt x="556260" y="0"/>
                </a:lnTo>
                <a:close/>
              </a:path>
            </a:pathLst>
          </a:custGeom>
          <a:solidFill>
            <a:srgbClr val="0064C8"/>
          </a:solidFill>
        </p:spPr>
        <p:txBody>
          <a:bodyPr wrap="square" lIns="0" tIns="0" rIns="0" bIns="0" rtlCol="0"/>
          <a:lstStyle/>
          <a:p/>
        </p:txBody>
      </p:sp>
      <p:sp>
        <p:nvSpPr>
          <p:cNvPr id="15" name="object 15"/>
          <p:cNvSpPr txBox="1"/>
          <p:nvPr/>
        </p:nvSpPr>
        <p:spPr>
          <a:xfrm>
            <a:off x="840739" y="7028184"/>
            <a:ext cx="217804" cy="255904"/>
          </a:xfrm>
          <a:prstGeom prst="rect">
            <a:avLst/>
          </a:prstGeom>
        </p:spPr>
        <p:txBody>
          <a:bodyPr wrap="square" lIns="0" tIns="13970" rIns="0" bIns="0" rtlCol="0" vert="horz">
            <a:spAutoFit/>
          </a:bodyPr>
          <a:lstStyle/>
          <a:p>
            <a:pPr marL="12700">
              <a:lnSpc>
                <a:spcPct val="100000"/>
              </a:lnSpc>
              <a:spcBef>
                <a:spcPts val="110"/>
              </a:spcBef>
            </a:pPr>
            <a:r>
              <a:rPr dirty="0" sz="1500" spc="10" b="1">
                <a:solidFill>
                  <a:srgbClr val="FFFFFF"/>
                </a:solidFill>
                <a:latin typeface="Meiryo UI"/>
                <a:cs typeface="Meiryo UI"/>
              </a:rPr>
              <a:t>国</a:t>
            </a:r>
            <a:endParaRPr sz="1500">
              <a:latin typeface="Meiryo UI"/>
              <a:cs typeface="Meiryo UI"/>
            </a:endParaRPr>
          </a:p>
        </p:txBody>
      </p:sp>
      <p:sp>
        <p:nvSpPr>
          <p:cNvPr id="16" name="object 16"/>
          <p:cNvSpPr txBox="1"/>
          <p:nvPr/>
        </p:nvSpPr>
        <p:spPr>
          <a:xfrm>
            <a:off x="3025139" y="7024120"/>
            <a:ext cx="1767839" cy="271780"/>
          </a:xfrm>
          <a:prstGeom prst="rect">
            <a:avLst/>
          </a:prstGeom>
          <a:solidFill>
            <a:srgbClr val="0064C8"/>
          </a:solidFill>
        </p:spPr>
        <p:txBody>
          <a:bodyPr wrap="square" lIns="0" tIns="35560" rIns="0" bIns="0" rtlCol="0" vert="horz">
            <a:spAutoFit/>
          </a:bodyPr>
          <a:lstStyle/>
          <a:p>
            <a:pPr marL="389890">
              <a:lnSpc>
                <a:spcPct val="100000"/>
              </a:lnSpc>
              <a:spcBef>
                <a:spcPts val="280"/>
              </a:spcBef>
            </a:pPr>
            <a:r>
              <a:rPr dirty="0" sz="1300" spc="-5" b="1">
                <a:solidFill>
                  <a:srgbClr val="FFFFFF"/>
                </a:solidFill>
                <a:latin typeface="Meiryo UI"/>
                <a:cs typeface="Meiryo UI"/>
              </a:rPr>
              <a:t>民間事業者等</a:t>
            </a:r>
            <a:endParaRPr sz="1300">
              <a:latin typeface="Meiryo UI"/>
              <a:cs typeface="Meiryo UI"/>
            </a:endParaRPr>
          </a:p>
        </p:txBody>
      </p:sp>
      <p:pic>
        <p:nvPicPr>
          <p:cNvPr id="17" name="object 17"/>
          <p:cNvPicPr/>
          <p:nvPr/>
        </p:nvPicPr>
        <p:blipFill>
          <a:blip r:embed="rId6" cstate="print"/>
          <a:stretch>
            <a:fillRect/>
          </a:stretch>
        </p:blipFill>
        <p:spPr>
          <a:xfrm>
            <a:off x="1167383" y="6958589"/>
            <a:ext cx="1746503" cy="408431"/>
          </a:xfrm>
          <a:prstGeom prst="rect">
            <a:avLst/>
          </a:prstGeom>
        </p:spPr>
      </p:pic>
      <p:sp>
        <p:nvSpPr>
          <p:cNvPr id="18" name="object 18"/>
          <p:cNvSpPr txBox="1"/>
          <p:nvPr/>
        </p:nvSpPr>
        <p:spPr>
          <a:xfrm>
            <a:off x="1863344" y="7255261"/>
            <a:ext cx="312420"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Meiryo UI"/>
                <a:cs typeface="Meiryo UI"/>
              </a:rPr>
              <a:t>委託</a:t>
            </a:r>
            <a:endParaRPr sz="1100">
              <a:latin typeface="Meiryo UI"/>
              <a:cs typeface="Meiryo UI"/>
            </a:endParaRPr>
          </a:p>
        </p:txBody>
      </p:sp>
      <p:pic>
        <p:nvPicPr>
          <p:cNvPr id="19" name="object 19"/>
          <p:cNvPicPr/>
          <p:nvPr/>
        </p:nvPicPr>
        <p:blipFill>
          <a:blip r:embed="rId5" cstate="print"/>
          <a:stretch>
            <a:fillRect/>
          </a:stretch>
        </p:blipFill>
        <p:spPr>
          <a:xfrm>
            <a:off x="79247" y="5974079"/>
            <a:ext cx="114300" cy="114300"/>
          </a:xfrm>
          <a:prstGeom prst="rect">
            <a:avLst/>
          </a:prstGeom>
        </p:spPr>
      </p:pic>
      <p:sp>
        <p:nvSpPr>
          <p:cNvPr id="20" name="object 20"/>
          <p:cNvSpPr txBox="1"/>
          <p:nvPr/>
        </p:nvSpPr>
        <p:spPr>
          <a:xfrm>
            <a:off x="127507" y="5689498"/>
            <a:ext cx="4787900" cy="1034415"/>
          </a:xfrm>
          <a:prstGeom prst="rect">
            <a:avLst/>
          </a:prstGeom>
        </p:spPr>
        <p:txBody>
          <a:bodyPr wrap="square" lIns="0" tIns="31114" rIns="0" bIns="0" rtlCol="0" vert="horz">
            <a:spAutoFit/>
          </a:bodyPr>
          <a:lstStyle/>
          <a:p>
            <a:pPr marL="12700">
              <a:lnSpc>
                <a:spcPct val="100000"/>
              </a:lnSpc>
              <a:spcBef>
                <a:spcPts val="244"/>
              </a:spcBef>
            </a:pPr>
            <a:r>
              <a:rPr dirty="0" sz="1300" spc="-5" b="1">
                <a:latin typeface="Meiryo UI"/>
                <a:cs typeface="Meiryo UI"/>
              </a:rPr>
              <a:t>成果目標</a:t>
            </a:r>
            <a:endParaRPr sz="1300">
              <a:latin typeface="Meiryo UI"/>
              <a:cs typeface="Meiryo UI"/>
            </a:endParaRPr>
          </a:p>
          <a:p>
            <a:pPr algn="just" marL="128270" marR="5080">
              <a:lnSpc>
                <a:spcPts val="1510"/>
              </a:lnSpc>
              <a:spcBef>
                <a:spcPts val="235"/>
              </a:spcBef>
            </a:pPr>
            <a:r>
              <a:rPr dirty="0" sz="1300" spc="5">
                <a:latin typeface="Meiryo UI"/>
                <a:cs typeface="Meiryo UI"/>
              </a:rPr>
              <a:t>課題解</a:t>
            </a:r>
            <a:r>
              <a:rPr dirty="0" sz="1300" spc="15">
                <a:latin typeface="Meiryo UI"/>
                <a:cs typeface="Meiryo UI"/>
              </a:rPr>
              <a:t>決</a:t>
            </a:r>
            <a:r>
              <a:rPr dirty="0" sz="1300" spc="5">
                <a:latin typeface="Meiryo UI"/>
                <a:cs typeface="Meiryo UI"/>
              </a:rPr>
              <a:t>力</a:t>
            </a:r>
            <a:r>
              <a:rPr dirty="0" sz="1300" spc="-30">
                <a:latin typeface="Meiryo UI"/>
                <a:cs typeface="Meiryo UI"/>
              </a:rPr>
              <a:t>・</a:t>
            </a:r>
            <a:r>
              <a:rPr dirty="0" sz="1300" spc="15">
                <a:latin typeface="Meiryo UI"/>
                <a:cs typeface="Meiryo UI"/>
              </a:rPr>
              <a:t>創</a:t>
            </a:r>
            <a:r>
              <a:rPr dirty="0" sz="1300" spc="5">
                <a:latin typeface="Meiryo UI"/>
                <a:cs typeface="Meiryo UI"/>
              </a:rPr>
              <a:t>造性</a:t>
            </a:r>
            <a:r>
              <a:rPr dirty="0" sz="1300" spc="10">
                <a:latin typeface="Meiryo UI"/>
                <a:cs typeface="Meiryo UI"/>
              </a:rPr>
              <a:t>を</a:t>
            </a:r>
            <a:r>
              <a:rPr dirty="0" sz="1300" spc="5">
                <a:latin typeface="Meiryo UI"/>
                <a:cs typeface="Meiryo UI"/>
              </a:rPr>
              <a:t>育</a:t>
            </a:r>
            <a:r>
              <a:rPr dirty="0" sz="1300">
                <a:latin typeface="Meiryo UI"/>
                <a:cs typeface="Meiryo UI"/>
              </a:rPr>
              <a:t>むSTEAM</a:t>
            </a:r>
            <a:r>
              <a:rPr dirty="0" sz="1300" spc="5">
                <a:latin typeface="Meiryo UI"/>
                <a:cs typeface="Meiryo UI"/>
              </a:rPr>
              <a:t>学習教</a:t>
            </a:r>
            <a:r>
              <a:rPr dirty="0" sz="1300" spc="15">
                <a:latin typeface="Meiryo UI"/>
                <a:cs typeface="Meiryo UI"/>
              </a:rPr>
              <a:t>材</a:t>
            </a:r>
            <a:r>
              <a:rPr dirty="0" sz="1300" spc="10">
                <a:latin typeface="Meiryo UI"/>
                <a:cs typeface="Meiryo UI"/>
              </a:rPr>
              <a:t>や</a:t>
            </a:r>
            <a:r>
              <a:rPr dirty="0" sz="1300" spc="-30">
                <a:latin typeface="Meiryo UI"/>
                <a:cs typeface="Meiryo UI"/>
              </a:rPr>
              <a:t>EdTech</a:t>
            </a:r>
            <a:r>
              <a:rPr dirty="0" sz="1300" spc="10">
                <a:latin typeface="Meiryo UI"/>
                <a:cs typeface="Meiryo UI"/>
              </a:rPr>
              <a:t>、</a:t>
            </a:r>
            <a:r>
              <a:rPr dirty="0" sz="1300">
                <a:latin typeface="Meiryo UI"/>
                <a:cs typeface="Meiryo UI"/>
              </a:rPr>
              <a:t>リカレ</a:t>
            </a:r>
            <a:r>
              <a:rPr dirty="0" sz="1300" spc="20">
                <a:latin typeface="Meiryo UI"/>
                <a:cs typeface="Meiryo UI"/>
              </a:rPr>
              <a:t>ン</a:t>
            </a:r>
            <a:r>
              <a:rPr dirty="0" sz="1300" spc="10">
                <a:latin typeface="Meiryo UI"/>
                <a:cs typeface="Meiryo UI"/>
              </a:rPr>
              <a:t>ト</a:t>
            </a:r>
            <a:r>
              <a:rPr dirty="0" sz="1300" spc="-5">
                <a:latin typeface="Meiryo UI"/>
                <a:cs typeface="Meiryo UI"/>
              </a:rPr>
              <a:t>教 育</a:t>
            </a:r>
            <a:r>
              <a:rPr dirty="0" sz="1300" spc="-15">
                <a:latin typeface="Meiryo UI"/>
                <a:cs typeface="Meiryo UI"/>
              </a:rPr>
              <a:t>プ</a:t>
            </a:r>
            <a:r>
              <a:rPr dirty="0" sz="1300" spc="-10">
                <a:latin typeface="Meiryo UI"/>
                <a:cs typeface="Meiryo UI"/>
              </a:rPr>
              <a:t>ログ</a:t>
            </a:r>
            <a:r>
              <a:rPr dirty="0" sz="1300" spc="-5">
                <a:latin typeface="Meiryo UI"/>
                <a:cs typeface="Meiryo UI"/>
              </a:rPr>
              <a:t>ラ</a:t>
            </a:r>
            <a:r>
              <a:rPr dirty="0" sz="1300" spc="-10">
                <a:latin typeface="Meiryo UI"/>
                <a:cs typeface="Meiryo UI"/>
              </a:rPr>
              <a:t>ムの</a:t>
            </a:r>
            <a:r>
              <a:rPr dirty="0" sz="1300" spc="-5">
                <a:latin typeface="Meiryo UI"/>
                <a:cs typeface="Meiryo UI"/>
              </a:rPr>
              <a:t>開発</a:t>
            </a:r>
            <a:r>
              <a:rPr dirty="0" sz="1300" spc="-15">
                <a:latin typeface="Meiryo UI"/>
                <a:cs typeface="Meiryo UI"/>
              </a:rPr>
              <a:t>を</a:t>
            </a:r>
            <a:r>
              <a:rPr dirty="0" sz="1300" spc="5">
                <a:latin typeface="Meiryo UI"/>
                <a:cs typeface="Meiryo UI"/>
              </a:rPr>
              <a:t>促</a:t>
            </a:r>
            <a:r>
              <a:rPr dirty="0" sz="1300" spc="-5">
                <a:latin typeface="Meiryo UI"/>
                <a:cs typeface="Meiryo UI"/>
              </a:rPr>
              <a:t>進</a:t>
            </a:r>
            <a:r>
              <a:rPr dirty="0" sz="1300" spc="-10">
                <a:latin typeface="Meiryo UI"/>
                <a:cs typeface="Meiryo UI"/>
              </a:rPr>
              <a:t>し</a:t>
            </a:r>
            <a:r>
              <a:rPr dirty="0" sz="1300" spc="-5">
                <a:latin typeface="Meiryo UI"/>
                <a:cs typeface="Meiryo UI"/>
              </a:rPr>
              <a:t>、全国展開</a:t>
            </a:r>
            <a:r>
              <a:rPr dirty="0" sz="1300" spc="-40">
                <a:latin typeface="Meiryo UI"/>
                <a:cs typeface="Meiryo UI"/>
              </a:rPr>
              <a:t>・</a:t>
            </a:r>
            <a:r>
              <a:rPr dirty="0" sz="1300" spc="-5">
                <a:latin typeface="Meiryo UI"/>
                <a:cs typeface="Meiryo UI"/>
              </a:rPr>
              <a:t>海</a:t>
            </a:r>
            <a:r>
              <a:rPr dirty="0" sz="1300" spc="5">
                <a:latin typeface="Meiryo UI"/>
                <a:cs typeface="Meiryo UI"/>
              </a:rPr>
              <a:t>外</a:t>
            </a:r>
            <a:r>
              <a:rPr dirty="0" sz="1300" spc="-5">
                <a:latin typeface="Meiryo UI"/>
                <a:cs typeface="Meiryo UI"/>
              </a:rPr>
              <a:t>展開</a:t>
            </a:r>
            <a:r>
              <a:rPr dirty="0" sz="1300" spc="-15">
                <a:latin typeface="Meiryo UI"/>
                <a:cs typeface="Meiryo UI"/>
              </a:rPr>
              <a:t>を</a:t>
            </a:r>
            <a:r>
              <a:rPr dirty="0" sz="1300" spc="-5">
                <a:latin typeface="Meiryo UI"/>
                <a:cs typeface="Meiryo UI"/>
              </a:rPr>
              <a:t>支援</a:t>
            </a:r>
            <a:r>
              <a:rPr dirty="0" sz="1300" spc="-10">
                <a:latin typeface="Meiryo UI"/>
                <a:cs typeface="Meiryo UI"/>
              </a:rPr>
              <a:t>し</a:t>
            </a:r>
            <a:r>
              <a:rPr dirty="0" sz="1300" spc="-15">
                <a:latin typeface="Meiryo UI"/>
                <a:cs typeface="Meiryo UI"/>
              </a:rPr>
              <a:t>ま</a:t>
            </a:r>
            <a:r>
              <a:rPr dirty="0" sz="1300">
                <a:latin typeface="Meiryo UI"/>
                <a:cs typeface="Meiryo UI"/>
              </a:rPr>
              <a:t>す</a:t>
            </a:r>
            <a:r>
              <a:rPr dirty="0" sz="1300" spc="-5">
                <a:latin typeface="Meiryo UI"/>
                <a:cs typeface="Meiryo UI"/>
              </a:rPr>
              <a:t>。こ</a:t>
            </a:r>
            <a:r>
              <a:rPr dirty="0" sz="1300" spc="-15">
                <a:latin typeface="Meiryo UI"/>
                <a:cs typeface="Meiryo UI"/>
              </a:rPr>
              <a:t>れ</a:t>
            </a:r>
            <a:r>
              <a:rPr dirty="0" sz="1300" spc="-5">
                <a:latin typeface="Meiryo UI"/>
                <a:cs typeface="Meiryo UI"/>
              </a:rPr>
              <a:t>ら に</a:t>
            </a:r>
            <a:r>
              <a:rPr dirty="0" sz="1300" spc="-15">
                <a:latin typeface="Meiryo UI"/>
                <a:cs typeface="Meiryo UI"/>
              </a:rPr>
              <a:t>よ</a:t>
            </a:r>
            <a:r>
              <a:rPr dirty="0" sz="1300" spc="-5">
                <a:latin typeface="Meiryo UI"/>
                <a:cs typeface="Meiryo UI"/>
              </a:rPr>
              <a:t>り、チ</a:t>
            </a:r>
            <a:r>
              <a:rPr dirty="0" sz="1300">
                <a:latin typeface="Meiryo UI"/>
                <a:cs typeface="Meiryo UI"/>
              </a:rPr>
              <a:t>ェン</a:t>
            </a:r>
            <a:r>
              <a:rPr dirty="0" sz="1300" spc="-5">
                <a:latin typeface="Meiryo UI"/>
                <a:cs typeface="Meiryo UI"/>
              </a:rPr>
              <a:t>ジメ</a:t>
            </a:r>
            <a:r>
              <a:rPr dirty="0" sz="1300" spc="-10">
                <a:latin typeface="Meiryo UI"/>
                <a:cs typeface="Meiryo UI"/>
              </a:rPr>
              <a:t>ーカ</a:t>
            </a:r>
            <a:r>
              <a:rPr dirty="0" sz="1300">
                <a:latin typeface="Meiryo UI"/>
                <a:cs typeface="Meiryo UI"/>
              </a:rPr>
              <a:t>ー</a:t>
            </a:r>
            <a:r>
              <a:rPr dirty="0" sz="1300" spc="-15">
                <a:latin typeface="Meiryo UI"/>
                <a:cs typeface="Meiryo UI"/>
              </a:rPr>
              <a:t>を</a:t>
            </a:r>
            <a:r>
              <a:rPr dirty="0" sz="1300" spc="-5">
                <a:latin typeface="Meiryo UI"/>
                <a:cs typeface="Meiryo UI"/>
              </a:rPr>
              <a:t>育成</a:t>
            </a:r>
            <a:r>
              <a:rPr dirty="0" sz="1300" spc="-10">
                <a:latin typeface="Meiryo UI"/>
                <a:cs typeface="Meiryo UI"/>
              </a:rPr>
              <a:t>し</a:t>
            </a:r>
            <a:r>
              <a:rPr dirty="0" sz="1300" spc="-5">
                <a:latin typeface="Meiryo UI"/>
                <a:cs typeface="Meiryo UI"/>
              </a:rPr>
              <a:t>、我</a:t>
            </a:r>
            <a:r>
              <a:rPr dirty="0" sz="1300">
                <a:latin typeface="Meiryo UI"/>
                <a:cs typeface="Meiryo UI"/>
              </a:rPr>
              <a:t>が</a:t>
            </a:r>
            <a:r>
              <a:rPr dirty="0" sz="1300" spc="-5">
                <a:latin typeface="Meiryo UI"/>
                <a:cs typeface="Meiryo UI"/>
              </a:rPr>
              <a:t>国</a:t>
            </a:r>
            <a:r>
              <a:rPr dirty="0" sz="1300" spc="-10">
                <a:latin typeface="Meiryo UI"/>
                <a:cs typeface="Meiryo UI"/>
              </a:rPr>
              <a:t>のイ</a:t>
            </a:r>
            <a:r>
              <a:rPr dirty="0" sz="1300">
                <a:latin typeface="Meiryo UI"/>
                <a:cs typeface="Meiryo UI"/>
              </a:rPr>
              <a:t>ノ</a:t>
            </a:r>
            <a:r>
              <a:rPr dirty="0" sz="1300" spc="-10">
                <a:latin typeface="Meiryo UI"/>
                <a:cs typeface="Meiryo UI"/>
              </a:rPr>
              <a:t>ベーシ</a:t>
            </a:r>
            <a:r>
              <a:rPr dirty="0" sz="1300" spc="-15">
                <a:latin typeface="Meiryo UI"/>
                <a:cs typeface="Meiryo UI"/>
              </a:rPr>
              <a:t>ョ</a:t>
            </a:r>
            <a:r>
              <a:rPr dirty="0" sz="1300">
                <a:latin typeface="Meiryo UI"/>
                <a:cs typeface="Meiryo UI"/>
              </a:rPr>
              <a:t>ン</a:t>
            </a:r>
            <a:r>
              <a:rPr dirty="0" sz="1300" spc="-5">
                <a:latin typeface="Meiryo UI"/>
                <a:cs typeface="Meiryo UI"/>
              </a:rPr>
              <a:t>創出</a:t>
            </a:r>
            <a:r>
              <a:rPr dirty="0" sz="1300" spc="-30">
                <a:latin typeface="Meiryo UI"/>
                <a:cs typeface="Meiryo UI"/>
              </a:rPr>
              <a:t>・</a:t>
            </a:r>
            <a:r>
              <a:rPr dirty="0" sz="1300" spc="-5">
                <a:latin typeface="Meiryo UI"/>
                <a:cs typeface="Meiryo UI"/>
              </a:rPr>
              <a:t>地方</a:t>
            </a:r>
            <a:r>
              <a:rPr dirty="0" sz="1300" spc="5">
                <a:latin typeface="Meiryo UI"/>
                <a:cs typeface="Meiryo UI"/>
              </a:rPr>
              <a:t>創</a:t>
            </a:r>
            <a:r>
              <a:rPr dirty="0" sz="1300" spc="-5">
                <a:latin typeface="Meiryo UI"/>
                <a:cs typeface="Meiryo UI"/>
              </a:rPr>
              <a:t>生 等につ</a:t>
            </a:r>
            <a:r>
              <a:rPr dirty="0" sz="1300" spc="-10">
                <a:latin typeface="Meiryo UI"/>
                <a:cs typeface="Meiryo UI"/>
              </a:rPr>
              <a:t>なげ</a:t>
            </a:r>
            <a:r>
              <a:rPr dirty="0" sz="1300" spc="-15">
                <a:latin typeface="Meiryo UI"/>
                <a:cs typeface="Meiryo UI"/>
              </a:rPr>
              <a:t>ま</a:t>
            </a:r>
            <a:r>
              <a:rPr dirty="0" sz="1300">
                <a:latin typeface="Meiryo UI"/>
                <a:cs typeface="Meiryo UI"/>
              </a:rPr>
              <a:t>す</a:t>
            </a:r>
            <a:r>
              <a:rPr dirty="0" sz="1300" spc="-5">
                <a:latin typeface="Meiryo UI"/>
                <a:cs typeface="Meiryo UI"/>
              </a:rPr>
              <a:t>。</a:t>
            </a:r>
            <a:endParaRPr sz="1300">
              <a:latin typeface="Meiryo UI"/>
              <a:cs typeface="Meiryo UI"/>
            </a:endParaRPr>
          </a:p>
        </p:txBody>
      </p:sp>
      <p:sp>
        <p:nvSpPr>
          <p:cNvPr id="21" name="object 21"/>
          <p:cNvSpPr/>
          <p:nvPr/>
        </p:nvSpPr>
        <p:spPr>
          <a:xfrm>
            <a:off x="5085588" y="6618744"/>
            <a:ext cx="5550535" cy="797560"/>
          </a:xfrm>
          <a:custGeom>
            <a:avLst/>
            <a:gdLst/>
            <a:ahLst/>
            <a:cxnLst/>
            <a:rect l="l" t="t" r="r" b="b"/>
            <a:pathLst>
              <a:path w="5550534" h="797559">
                <a:moveTo>
                  <a:pt x="5550408" y="0"/>
                </a:moveTo>
                <a:lnTo>
                  <a:pt x="0" y="0"/>
                </a:lnTo>
                <a:lnTo>
                  <a:pt x="0" y="797052"/>
                </a:lnTo>
                <a:lnTo>
                  <a:pt x="5550408" y="797052"/>
                </a:lnTo>
                <a:lnTo>
                  <a:pt x="5550408" y="792480"/>
                </a:lnTo>
                <a:lnTo>
                  <a:pt x="5550408" y="787908"/>
                </a:lnTo>
                <a:lnTo>
                  <a:pt x="5550408" y="9144"/>
                </a:lnTo>
                <a:lnTo>
                  <a:pt x="5550408" y="4572"/>
                </a:lnTo>
                <a:lnTo>
                  <a:pt x="5550408" y="0"/>
                </a:lnTo>
                <a:close/>
              </a:path>
            </a:pathLst>
          </a:custGeom>
          <a:solidFill>
            <a:srgbClr val="FFFFFF"/>
          </a:solidFill>
        </p:spPr>
        <p:txBody>
          <a:bodyPr wrap="square" lIns="0" tIns="0" rIns="0" bIns="0" rtlCol="0"/>
          <a:lstStyle/>
          <a:p/>
        </p:txBody>
      </p:sp>
      <p:sp>
        <p:nvSpPr>
          <p:cNvPr id="22" name="object 22"/>
          <p:cNvSpPr txBox="1"/>
          <p:nvPr/>
        </p:nvSpPr>
        <p:spPr>
          <a:xfrm>
            <a:off x="5176520" y="6615180"/>
            <a:ext cx="5251450" cy="779780"/>
          </a:xfrm>
          <a:prstGeom prst="rect">
            <a:avLst/>
          </a:prstGeom>
        </p:spPr>
        <p:txBody>
          <a:bodyPr wrap="square" lIns="0" tIns="12065" rIns="0" bIns="0" rtlCol="0" vert="horz">
            <a:spAutoFit/>
          </a:bodyPr>
          <a:lstStyle/>
          <a:p>
            <a:pPr marL="177800" indent="-165735">
              <a:lnSpc>
                <a:spcPct val="100000"/>
              </a:lnSpc>
              <a:spcBef>
                <a:spcPts val="95"/>
              </a:spcBef>
              <a:buSzPct val="92307"/>
              <a:buChar char="○"/>
              <a:tabLst>
                <a:tab pos="178435" algn="l"/>
              </a:tabLst>
            </a:pPr>
            <a:r>
              <a:rPr dirty="0" sz="1300" spc="-5" b="1">
                <a:latin typeface="Meiryo UI"/>
                <a:cs typeface="Meiryo UI"/>
              </a:rPr>
              <a:t>AI社会実装等</a:t>
            </a:r>
            <a:r>
              <a:rPr dirty="0" sz="1300" spc="-10" b="1">
                <a:latin typeface="Meiryo UI"/>
                <a:cs typeface="Meiryo UI"/>
              </a:rPr>
              <a:t>の</a:t>
            </a:r>
            <a:r>
              <a:rPr dirty="0" sz="1300" spc="-5" b="1">
                <a:latin typeface="Meiryo UI"/>
                <a:cs typeface="Meiryo UI"/>
              </a:rPr>
              <a:t>実践的能力開発</a:t>
            </a:r>
            <a:r>
              <a:rPr dirty="0" sz="1300" spc="-10" b="1">
                <a:latin typeface="Meiryo UI"/>
                <a:cs typeface="Meiryo UI"/>
              </a:rPr>
              <a:t>プロ</a:t>
            </a:r>
            <a:r>
              <a:rPr dirty="0" sz="1300" spc="-5" b="1">
                <a:latin typeface="Meiryo UI"/>
                <a:cs typeface="Meiryo UI"/>
              </a:rPr>
              <a:t>グ</a:t>
            </a:r>
            <a:r>
              <a:rPr dirty="0" sz="1300" spc="-15" b="1">
                <a:latin typeface="Meiryo UI"/>
                <a:cs typeface="Meiryo UI"/>
              </a:rPr>
              <a:t>ラ</a:t>
            </a:r>
            <a:r>
              <a:rPr dirty="0" sz="1300" spc="-10" b="1">
                <a:latin typeface="Meiryo UI"/>
                <a:cs typeface="Meiryo UI"/>
              </a:rPr>
              <a:t>ムの</a:t>
            </a:r>
            <a:r>
              <a:rPr dirty="0" sz="1300" spc="-5" b="1">
                <a:latin typeface="Meiryo UI"/>
                <a:cs typeface="Meiryo UI"/>
              </a:rPr>
              <a:t>構築</a:t>
            </a:r>
            <a:endParaRPr sz="1300">
              <a:latin typeface="Meiryo UI"/>
              <a:cs typeface="Meiryo UI"/>
            </a:endParaRPr>
          </a:p>
          <a:p>
            <a:pPr marL="12700">
              <a:lnSpc>
                <a:spcPct val="100000"/>
              </a:lnSpc>
              <a:spcBef>
                <a:spcPts val="30"/>
              </a:spcBef>
            </a:pPr>
            <a:r>
              <a:rPr dirty="0" sz="1100" spc="-20">
                <a:latin typeface="Meiryo UI"/>
                <a:cs typeface="Meiryo UI"/>
              </a:rPr>
              <a:t>・</a:t>
            </a:r>
            <a:r>
              <a:rPr dirty="0" sz="1100" spc="15">
                <a:latin typeface="Meiryo UI"/>
                <a:cs typeface="Meiryo UI"/>
              </a:rPr>
              <a:t>AI</a:t>
            </a:r>
            <a:r>
              <a:rPr dirty="0" sz="1100" spc="20">
                <a:latin typeface="Meiryo UI"/>
                <a:cs typeface="Meiryo UI"/>
              </a:rPr>
              <a:t>の</a:t>
            </a:r>
            <a:r>
              <a:rPr dirty="0" sz="1100" spc="25">
                <a:latin typeface="Meiryo UI"/>
                <a:cs typeface="Meiryo UI"/>
              </a:rPr>
              <a:t>社会実装</a:t>
            </a:r>
            <a:r>
              <a:rPr dirty="0" sz="1100" spc="15">
                <a:latin typeface="Meiryo UI"/>
                <a:cs typeface="Meiryo UI"/>
              </a:rPr>
              <a:t>な</a:t>
            </a:r>
            <a:r>
              <a:rPr dirty="0" sz="1100" spc="25">
                <a:latin typeface="Meiryo UI"/>
                <a:cs typeface="Meiryo UI"/>
              </a:rPr>
              <a:t>ど</a:t>
            </a:r>
            <a:r>
              <a:rPr dirty="0" sz="1100" spc="5">
                <a:latin typeface="Meiryo UI"/>
                <a:cs typeface="Meiryo UI"/>
              </a:rPr>
              <a:t>、</a:t>
            </a:r>
            <a:r>
              <a:rPr dirty="0" sz="1100" spc="35">
                <a:latin typeface="Meiryo UI"/>
                <a:cs typeface="Meiryo UI"/>
              </a:rPr>
              <a:t>様々</a:t>
            </a:r>
            <a:r>
              <a:rPr dirty="0" sz="1100" spc="15">
                <a:latin typeface="Meiryo UI"/>
                <a:cs typeface="Meiryo UI"/>
              </a:rPr>
              <a:t>な</a:t>
            </a:r>
            <a:r>
              <a:rPr dirty="0" sz="1100" spc="35">
                <a:latin typeface="Meiryo UI"/>
                <a:cs typeface="Meiryo UI"/>
              </a:rPr>
              <a:t>具</a:t>
            </a:r>
            <a:r>
              <a:rPr dirty="0" sz="1100" spc="25">
                <a:latin typeface="Meiryo UI"/>
                <a:cs typeface="Meiryo UI"/>
              </a:rPr>
              <a:t>体</a:t>
            </a:r>
            <a:r>
              <a:rPr dirty="0" sz="1100" spc="35">
                <a:latin typeface="Meiryo UI"/>
                <a:cs typeface="Meiryo UI"/>
              </a:rPr>
              <a:t>的</a:t>
            </a:r>
            <a:r>
              <a:rPr dirty="0" sz="1100" spc="25">
                <a:latin typeface="Meiryo UI"/>
                <a:cs typeface="Meiryo UI"/>
              </a:rPr>
              <a:t>社</a:t>
            </a:r>
            <a:r>
              <a:rPr dirty="0" sz="1100" spc="35">
                <a:latin typeface="Meiryo UI"/>
                <a:cs typeface="Meiryo UI"/>
              </a:rPr>
              <a:t>会</a:t>
            </a:r>
            <a:r>
              <a:rPr dirty="0" sz="1100" spc="25">
                <a:latin typeface="Meiryo UI"/>
                <a:cs typeface="Meiryo UI"/>
              </a:rPr>
              <a:t>課題</a:t>
            </a:r>
            <a:r>
              <a:rPr dirty="0" sz="1100" spc="30">
                <a:latin typeface="Meiryo UI"/>
                <a:cs typeface="Meiryo UI"/>
              </a:rPr>
              <a:t>を</a:t>
            </a:r>
            <a:r>
              <a:rPr dirty="0" sz="1100" spc="25">
                <a:latin typeface="Meiryo UI"/>
                <a:cs typeface="Meiryo UI"/>
              </a:rPr>
              <a:t>題</a:t>
            </a:r>
            <a:r>
              <a:rPr dirty="0" sz="1100" spc="35">
                <a:latin typeface="Meiryo UI"/>
                <a:cs typeface="Meiryo UI"/>
              </a:rPr>
              <a:t>材</a:t>
            </a:r>
            <a:r>
              <a:rPr dirty="0" sz="1100" spc="20">
                <a:latin typeface="Meiryo UI"/>
                <a:cs typeface="Meiryo UI"/>
              </a:rPr>
              <a:t>に</a:t>
            </a:r>
            <a:r>
              <a:rPr dirty="0" sz="1100" spc="30">
                <a:latin typeface="Meiryo UI"/>
                <a:cs typeface="Meiryo UI"/>
              </a:rPr>
              <a:t>し</a:t>
            </a:r>
            <a:r>
              <a:rPr dirty="0" sz="1100" spc="20">
                <a:latin typeface="Meiryo UI"/>
                <a:cs typeface="Meiryo UI"/>
              </a:rPr>
              <a:t>、</a:t>
            </a:r>
            <a:r>
              <a:rPr dirty="0" sz="1100" spc="25">
                <a:latin typeface="Meiryo UI"/>
                <a:cs typeface="Meiryo UI"/>
              </a:rPr>
              <a:t>社</a:t>
            </a:r>
            <a:r>
              <a:rPr dirty="0" sz="1100" spc="35">
                <a:latin typeface="Meiryo UI"/>
                <a:cs typeface="Meiryo UI"/>
              </a:rPr>
              <a:t>会</a:t>
            </a:r>
            <a:r>
              <a:rPr dirty="0" sz="1100" spc="25">
                <a:latin typeface="Meiryo UI"/>
                <a:cs typeface="Meiryo UI"/>
              </a:rPr>
              <a:t>人等</a:t>
            </a:r>
            <a:r>
              <a:rPr dirty="0" sz="1100" spc="30">
                <a:latin typeface="Meiryo UI"/>
                <a:cs typeface="Meiryo UI"/>
              </a:rPr>
              <a:t>を</a:t>
            </a:r>
            <a:r>
              <a:rPr dirty="0" sz="1100" spc="25">
                <a:latin typeface="Meiryo UI"/>
                <a:cs typeface="Meiryo UI"/>
              </a:rPr>
              <a:t>対</a:t>
            </a:r>
            <a:r>
              <a:rPr dirty="0" sz="1100" spc="35">
                <a:latin typeface="Meiryo UI"/>
                <a:cs typeface="Meiryo UI"/>
              </a:rPr>
              <a:t>象</a:t>
            </a:r>
            <a:r>
              <a:rPr dirty="0" sz="1100" spc="10">
                <a:latin typeface="Meiryo UI"/>
                <a:cs typeface="Meiryo UI"/>
              </a:rPr>
              <a:t>と</a:t>
            </a:r>
            <a:r>
              <a:rPr dirty="0" sz="1100" spc="20">
                <a:latin typeface="Meiryo UI"/>
                <a:cs typeface="Meiryo UI"/>
              </a:rPr>
              <a:t>する</a:t>
            </a:r>
            <a:r>
              <a:rPr dirty="0" sz="1100" spc="35">
                <a:latin typeface="Meiryo UI"/>
                <a:cs typeface="Meiryo UI"/>
              </a:rPr>
              <a:t>実</a:t>
            </a:r>
            <a:r>
              <a:rPr dirty="0" sz="1100" spc="25">
                <a:latin typeface="Meiryo UI"/>
                <a:cs typeface="Meiryo UI"/>
              </a:rPr>
              <a:t>践</a:t>
            </a:r>
            <a:r>
              <a:rPr dirty="0" sz="1100" spc="35">
                <a:latin typeface="Meiryo UI"/>
                <a:cs typeface="Meiryo UI"/>
              </a:rPr>
              <a:t>的</a:t>
            </a:r>
            <a:r>
              <a:rPr dirty="0" sz="1100" spc="25">
                <a:latin typeface="Meiryo UI"/>
                <a:cs typeface="Meiryo UI"/>
              </a:rPr>
              <a:t>能</a:t>
            </a:r>
            <a:endParaRPr sz="1100">
              <a:latin typeface="Meiryo UI"/>
              <a:cs typeface="Meiryo UI"/>
            </a:endParaRPr>
          </a:p>
          <a:p>
            <a:pPr marL="108585">
              <a:lnSpc>
                <a:spcPct val="100000"/>
              </a:lnSpc>
              <a:spcBef>
                <a:spcPts val="195"/>
              </a:spcBef>
            </a:pPr>
            <a:r>
              <a:rPr dirty="0" sz="1100" spc="25">
                <a:latin typeface="Meiryo UI"/>
                <a:cs typeface="Meiryo UI"/>
              </a:rPr>
              <a:t>力開発プロ</a:t>
            </a:r>
            <a:r>
              <a:rPr dirty="0" sz="1100" spc="15">
                <a:latin typeface="Meiryo UI"/>
                <a:cs typeface="Meiryo UI"/>
              </a:rPr>
              <a:t>グ</a:t>
            </a:r>
            <a:r>
              <a:rPr dirty="0" sz="1100" spc="20">
                <a:latin typeface="Meiryo UI"/>
                <a:cs typeface="Meiryo UI"/>
              </a:rPr>
              <a:t>ラムの</a:t>
            </a:r>
            <a:r>
              <a:rPr dirty="0" sz="1100" spc="35">
                <a:latin typeface="Meiryo UI"/>
                <a:cs typeface="Meiryo UI"/>
              </a:rPr>
              <a:t>開</a:t>
            </a:r>
            <a:r>
              <a:rPr dirty="0" sz="1100" spc="25">
                <a:latin typeface="Meiryo UI"/>
                <a:cs typeface="Meiryo UI"/>
              </a:rPr>
              <a:t>発</a:t>
            </a:r>
            <a:r>
              <a:rPr dirty="0" sz="1100" spc="35">
                <a:latin typeface="Meiryo UI"/>
                <a:cs typeface="Meiryo UI"/>
              </a:rPr>
              <a:t>実</a:t>
            </a:r>
            <a:r>
              <a:rPr dirty="0" sz="1100" spc="25">
                <a:latin typeface="Meiryo UI"/>
                <a:cs typeface="Meiryo UI"/>
              </a:rPr>
              <a:t>証</a:t>
            </a:r>
            <a:r>
              <a:rPr dirty="0" sz="1100" spc="35">
                <a:latin typeface="Meiryo UI"/>
                <a:cs typeface="Meiryo UI"/>
              </a:rPr>
              <a:t>（</a:t>
            </a:r>
            <a:r>
              <a:rPr dirty="0" sz="1100" spc="25">
                <a:latin typeface="Meiryo UI"/>
                <a:cs typeface="Meiryo UI"/>
              </a:rPr>
              <a:t>課</a:t>
            </a:r>
            <a:r>
              <a:rPr dirty="0" sz="1100" spc="35">
                <a:latin typeface="Meiryo UI"/>
                <a:cs typeface="Meiryo UI"/>
              </a:rPr>
              <a:t>題</a:t>
            </a:r>
            <a:r>
              <a:rPr dirty="0" sz="1100" spc="25">
                <a:latin typeface="Meiryo UI"/>
                <a:cs typeface="Meiryo UI"/>
              </a:rPr>
              <a:t>設定</a:t>
            </a:r>
            <a:r>
              <a:rPr dirty="0" sz="1100" spc="-10">
                <a:latin typeface="Meiryo UI"/>
                <a:cs typeface="Meiryo UI"/>
              </a:rPr>
              <a:t>・</a:t>
            </a:r>
            <a:r>
              <a:rPr dirty="0" sz="1100" spc="35">
                <a:latin typeface="Meiryo UI"/>
                <a:cs typeface="Meiryo UI"/>
              </a:rPr>
              <a:t>デ</a:t>
            </a:r>
            <a:r>
              <a:rPr dirty="0" sz="1100" spc="20">
                <a:latin typeface="Meiryo UI"/>
                <a:cs typeface="Meiryo UI"/>
              </a:rPr>
              <a:t>ータ</a:t>
            </a:r>
            <a:r>
              <a:rPr dirty="0" sz="1100" spc="35">
                <a:latin typeface="Meiryo UI"/>
                <a:cs typeface="Meiryo UI"/>
              </a:rPr>
              <a:t>解</a:t>
            </a:r>
            <a:r>
              <a:rPr dirty="0" sz="1100" spc="25">
                <a:latin typeface="Meiryo UI"/>
                <a:cs typeface="Meiryo UI"/>
              </a:rPr>
              <a:t>析</a:t>
            </a:r>
            <a:r>
              <a:rPr dirty="0" sz="1100" spc="-10">
                <a:latin typeface="Meiryo UI"/>
                <a:cs typeface="Meiryo UI"/>
              </a:rPr>
              <a:t>・</a:t>
            </a:r>
            <a:r>
              <a:rPr dirty="0" sz="1100" spc="25">
                <a:latin typeface="Meiryo UI"/>
                <a:cs typeface="Meiryo UI"/>
              </a:rPr>
              <a:t>効</a:t>
            </a:r>
            <a:r>
              <a:rPr dirty="0" sz="1100" spc="35">
                <a:latin typeface="Meiryo UI"/>
                <a:cs typeface="Meiryo UI"/>
              </a:rPr>
              <a:t>果</a:t>
            </a:r>
            <a:r>
              <a:rPr dirty="0" sz="1100" spc="25">
                <a:latin typeface="Meiryo UI"/>
                <a:cs typeface="Meiryo UI"/>
              </a:rPr>
              <a:t>測</a:t>
            </a:r>
            <a:r>
              <a:rPr dirty="0" sz="1100" spc="35">
                <a:latin typeface="Meiryo UI"/>
                <a:cs typeface="Meiryo UI"/>
              </a:rPr>
              <a:t>定</a:t>
            </a:r>
            <a:r>
              <a:rPr dirty="0" sz="1100" spc="25">
                <a:latin typeface="Meiryo UI"/>
                <a:cs typeface="Meiryo UI"/>
              </a:rPr>
              <a:t>等）</a:t>
            </a:r>
            <a:endParaRPr sz="1100">
              <a:latin typeface="Meiryo UI"/>
              <a:cs typeface="Meiryo UI"/>
            </a:endParaRPr>
          </a:p>
          <a:p>
            <a:pPr marL="12700">
              <a:lnSpc>
                <a:spcPct val="100000"/>
              </a:lnSpc>
              <a:spcBef>
                <a:spcPts val="190"/>
              </a:spcBef>
            </a:pPr>
            <a:r>
              <a:rPr dirty="0" sz="1100" spc="-20">
                <a:latin typeface="Meiryo UI"/>
                <a:cs typeface="Meiryo UI"/>
              </a:rPr>
              <a:t>・</a:t>
            </a:r>
            <a:r>
              <a:rPr dirty="0" sz="1100" spc="25">
                <a:latin typeface="Meiryo UI"/>
                <a:cs typeface="Meiryo UI"/>
              </a:rPr>
              <a:t>就職氷河期世代</a:t>
            </a:r>
            <a:r>
              <a:rPr dirty="0" sz="1100" spc="20">
                <a:latin typeface="Meiryo UI"/>
                <a:cs typeface="Meiryo UI"/>
              </a:rPr>
              <a:t>を</a:t>
            </a:r>
            <a:r>
              <a:rPr dirty="0" sz="1100" spc="25">
                <a:latin typeface="Meiryo UI"/>
                <a:cs typeface="Meiryo UI"/>
              </a:rPr>
              <a:t>念頭</a:t>
            </a:r>
            <a:r>
              <a:rPr dirty="0" sz="1100" spc="20">
                <a:latin typeface="Meiryo UI"/>
                <a:cs typeface="Meiryo UI"/>
              </a:rPr>
              <a:t>に</a:t>
            </a:r>
            <a:r>
              <a:rPr dirty="0" sz="1100" spc="35">
                <a:latin typeface="Meiryo UI"/>
                <a:cs typeface="Meiryo UI"/>
              </a:rPr>
              <a:t>置</a:t>
            </a:r>
            <a:r>
              <a:rPr dirty="0" sz="1100" spc="20">
                <a:latin typeface="Meiryo UI"/>
                <a:cs typeface="Meiryo UI"/>
              </a:rPr>
              <a:t>い</a:t>
            </a:r>
            <a:r>
              <a:rPr dirty="0" sz="1100" spc="30">
                <a:latin typeface="Meiryo UI"/>
                <a:cs typeface="Meiryo UI"/>
              </a:rPr>
              <a:t>た</a:t>
            </a:r>
            <a:r>
              <a:rPr dirty="0" sz="1100" spc="10">
                <a:latin typeface="Meiryo UI"/>
                <a:cs typeface="Meiryo UI"/>
              </a:rPr>
              <a:t>「</a:t>
            </a:r>
            <a:r>
              <a:rPr dirty="0" sz="1100" spc="35">
                <a:latin typeface="Meiryo UI"/>
                <a:cs typeface="Meiryo UI"/>
              </a:rPr>
              <a:t>出</a:t>
            </a:r>
            <a:r>
              <a:rPr dirty="0" sz="1100" spc="25">
                <a:latin typeface="Meiryo UI"/>
                <a:cs typeface="Meiryo UI"/>
              </a:rPr>
              <a:t>口</a:t>
            </a:r>
            <a:r>
              <a:rPr dirty="0" sz="1100" spc="35">
                <a:latin typeface="Meiryo UI"/>
                <a:cs typeface="Meiryo UI"/>
              </a:rPr>
              <a:t>一</a:t>
            </a:r>
            <a:r>
              <a:rPr dirty="0" sz="1100" spc="25">
                <a:latin typeface="Meiryo UI"/>
                <a:cs typeface="Meiryo UI"/>
              </a:rPr>
              <a:t>体型</a:t>
            </a:r>
            <a:r>
              <a:rPr dirty="0" sz="1100" spc="20">
                <a:latin typeface="Meiryo UI"/>
                <a:cs typeface="Meiryo UI"/>
              </a:rPr>
              <a:t>」のプ</a:t>
            </a:r>
            <a:r>
              <a:rPr dirty="0" sz="1100" spc="30">
                <a:latin typeface="Meiryo UI"/>
                <a:cs typeface="Meiryo UI"/>
              </a:rPr>
              <a:t>ロ</a:t>
            </a:r>
            <a:r>
              <a:rPr dirty="0" sz="1100" spc="25">
                <a:latin typeface="Meiryo UI"/>
                <a:cs typeface="Meiryo UI"/>
              </a:rPr>
              <a:t>グ</a:t>
            </a:r>
            <a:r>
              <a:rPr dirty="0" sz="1100" spc="15">
                <a:latin typeface="Meiryo UI"/>
                <a:cs typeface="Meiryo UI"/>
              </a:rPr>
              <a:t>ラ</a:t>
            </a:r>
            <a:r>
              <a:rPr dirty="0" sz="1100" spc="35">
                <a:latin typeface="Meiryo UI"/>
                <a:cs typeface="Meiryo UI"/>
              </a:rPr>
              <a:t>ム</a:t>
            </a:r>
            <a:r>
              <a:rPr dirty="0" sz="1100" spc="25">
                <a:latin typeface="Meiryo UI"/>
                <a:cs typeface="Meiryo UI"/>
              </a:rPr>
              <a:t>開発</a:t>
            </a:r>
            <a:endParaRPr sz="1100">
              <a:latin typeface="Meiryo UI"/>
              <a:cs typeface="Meiryo UI"/>
            </a:endParaRPr>
          </a:p>
        </p:txBody>
      </p:sp>
      <p:grpSp>
        <p:nvGrpSpPr>
          <p:cNvPr id="23" name="object 23"/>
          <p:cNvGrpSpPr/>
          <p:nvPr/>
        </p:nvGrpSpPr>
        <p:grpSpPr>
          <a:xfrm>
            <a:off x="5081015" y="1423416"/>
            <a:ext cx="5550535" cy="2026920"/>
            <a:chOff x="5081015" y="1423416"/>
            <a:chExt cx="5550535" cy="2026920"/>
          </a:xfrm>
        </p:grpSpPr>
        <p:sp>
          <p:nvSpPr>
            <p:cNvPr id="24" name="object 24"/>
            <p:cNvSpPr/>
            <p:nvPr/>
          </p:nvSpPr>
          <p:spPr>
            <a:xfrm>
              <a:off x="5085587" y="1725168"/>
              <a:ext cx="5546090" cy="1725295"/>
            </a:xfrm>
            <a:custGeom>
              <a:avLst/>
              <a:gdLst/>
              <a:ahLst/>
              <a:cxnLst/>
              <a:rect l="l" t="t" r="r" b="b"/>
              <a:pathLst>
                <a:path w="5546090" h="1725295">
                  <a:moveTo>
                    <a:pt x="5545836" y="0"/>
                  </a:moveTo>
                  <a:lnTo>
                    <a:pt x="0" y="0"/>
                  </a:lnTo>
                  <a:lnTo>
                    <a:pt x="0" y="1725168"/>
                  </a:lnTo>
                  <a:lnTo>
                    <a:pt x="5545836" y="1725168"/>
                  </a:lnTo>
                  <a:lnTo>
                    <a:pt x="5545836" y="0"/>
                  </a:lnTo>
                  <a:close/>
                </a:path>
              </a:pathLst>
            </a:custGeom>
            <a:solidFill>
              <a:srgbClr val="FFFFFF"/>
            </a:solidFill>
          </p:spPr>
          <p:txBody>
            <a:bodyPr wrap="square" lIns="0" tIns="0" rIns="0" bIns="0" rtlCol="0"/>
            <a:lstStyle/>
            <a:p/>
          </p:txBody>
        </p:sp>
        <p:sp>
          <p:nvSpPr>
            <p:cNvPr id="25" name="object 25"/>
            <p:cNvSpPr/>
            <p:nvPr/>
          </p:nvSpPr>
          <p:spPr>
            <a:xfrm>
              <a:off x="5081015" y="1423416"/>
              <a:ext cx="5550535" cy="302260"/>
            </a:xfrm>
            <a:custGeom>
              <a:avLst/>
              <a:gdLst/>
              <a:ahLst/>
              <a:cxnLst/>
              <a:rect l="l" t="t" r="r" b="b"/>
              <a:pathLst>
                <a:path w="5550534" h="302260">
                  <a:moveTo>
                    <a:pt x="5405628" y="0"/>
                  </a:moveTo>
                  <a:lnTo>
                    <a:pt x="144780" y="0"/>
                  </a:lnTo>
                  <a:lnTo>
                    <a:pt x="98706" y="7449"/>
                  </a:lnTo>
                  <a:lnTo>
                    <a:pt x="58923" y="28139"/>
                  </a:lnTo>
                  <a:lnTo>
                    <a:pt x="27700" y="59582"/>
                  </a:lnTo>
                  <a:lnTo>
                    <a:pt x="7303" y="99291"/>
                  </a:lnTo>
                  <a:lnTo>
                    <a:pt x="0" y="144780"/>
                  </a:lnTo>
                  <a:lnTo>
                    <a:pt x="0" y="155448"/>
                  </a:lnTo>
                  <a:lnTo>
                    <a:pt x="7303" y="201680"/>
                  </a:lnTo>
                  <a:lnTo>
                    <a:pt x="27700" y="241840"/>
                  </a:lnTo>
                  <a:lnTo>
                    <a:pt x="58923" y="273515"/>
                  </a:lnTo>
                  <a:lnTo>
                    <a:pt x="98706" y="294290"/>
                  </a:lnTo>
                  <a:lnTo>
                    <a:pt x="144780" y="301752"/>
                  </a:lnTo>
                  <a:lnTo>
                    <a:pt x="5405628" y="301752"/>
                  </a:lnTo>
                  <a:lnTo>
                    <a:pt x="5451116" y="294290"/>
                  </a:lnTo>
                  <a:lnTo>
                    <a:pt x="5490825" y="273515"/>
                  </a:lnTo>
                  <a:lnTo>
                    <a:pt x="5522268" y="241840"/>
                  </a:lnTo>
                  <a:lnTo>
                    <a:pt x="5542958" y="201680"/>
                  </a:lnTo>
                  <a:lnTo>
                    <a:pt x="5550408" y="155448"/>
                  </a:lnTo>
                  <a:lnTo>
                    <a:pt x="5550408" y="144780"/>
                  </a:lnTo>
                  <a:lnTo>
                    <a:pt x="5542958" y="99291"/>
                  </a:lnTo>
                  <a:lnTo>
                    <a:pt x="5522268" y="59582"/>
                  </a:lnTo>
                  <a:lnTo>
                    <a:pt x="5490825" y="28139"/>
                  </a:lnTo>
                  <a:lnTo>
                    <a:pt x="5451116" y="7449"/>
                  </a:lnTo>
                  <a:lnTo>
                    <a:pt x="5405628" y="0"/>
                  </a:lnTo>
                  <a:close/>
                </a:path>
              </a:pathLst>
            </a:custGeom>
            <a:solidFill>
              <a:srgbClr val="FF5900"/>
            </a:solidFill>
          </p:spPr>
          <p:txBody>
            <a:bodyPr wrap="square" lIns="0" tIns="0" rIns="0" bIns="0" rtlCol="0"/>
            <a:lstStyle/>
            <a:p/>
          </p:txBody>
        </p:sp>
      </p:grpSp>
      <p:sp>
        <p:nvSpPr>
          <p:cNvPr id="26" name="object 26"/>
          <p:cNvSpPr txBox="1"/>
          <p:nvPr/>
        </p:nvSpPr>
        <p:spPr>
          <a:xfrm>
            <a:off x="5171947" y="1150111"/>
            <a:ext cx="5347335" cy="2199005"/>
          </a:xfrm>
          <a:prstGeom prst="rect">
            <a:avLst/>
          </a:prstGeom>
        </p:spPr>
        <p:txBody>
          <a:bodyPr wrap="square" lIns="0" tIns="12065" rIns="0" bIns="0" rtlCol="0" vert="horz">
            <a:spAutoFit/>
          </a:bodyPr>
          <a:lstStyle/>
          <a:p>
            <a:pPr algn="ctr" marL="22225">
              <a:lnSpc>
                <a:spcPct val="100000"/>
              </a:lnSpc>
              <a:spcBef>
                <a:spcPts val="95"/>
              </a:spcBef>
            </a:pPr>
            <a:r>
              <a:rPr dirty="0" sz="1300" spc="-5" b="1">
                <a:solidFill>
                  <a:srgbClr val="FFFFFF"/>
                </a:solidFill>
                <a:latin typeface="Meiryo UI"/>
                <a:cs typeface="Meiryo UI"/>
              </a:rPr>
              <a:t>事業イメ</a:t>
            </a:r>
            <a:r>
              <a:rPr dirty="0" sz="1300" spc="-10" b="1">
                <a:solidFill>
                  <a:srgbClr val="FFFFFF"/>
                </a:solidFill>
                <a:latin typeface="Meiryo UI"/>
                <a:cs typeface="Meiryo UI"/>
              </a:rPr>
              <a:t>ー</a:t>
            </a:r>
            <a:r>
              <a:rPr dirty="0" sz="1300" spc="-5" b="1">
                <a:solidFill>
                  <a:srgbClr val="FFFFFF"/>
                </a:solidFill>
                <a:latin typeface="Meiryo UI"/>
                <a:cs typeface="Meiryo UI"/>
              </a:rPr>
              <a:t>ジ</a:t>
            </a:r>
            <a:endParaRPr sz="1300">
              <a:latin typeface="Meiryo UI"/>
              <a:cs typeface="Meiryo UI"/>
            </a:endParaRPr>
          </a:p>
          <a:p>
            <a:pPr marL="50800">
              <a:lnSpc>
                <a:spcPct val="100000"/>
              </a:lnSpc>
              <a:spcBef>
                <a:spcPts val="990"/>
              </a:spcBef>
            </a:pPr>
            <a:r>
              <a:rPr dirty="0" sz="1150" spc="25" b="1">
                <a:solidFill>
                  <a:srgbClr val="FFFFFF"/>
                </a:solidFill>
                <a:latin typeface="Meiryo UI"/>
                <a:cs typeface="Meiryo UI"/>
              </a:rPr>
              <a:t>（１）EdTechコンテンツ</a:t>
            </a:r>
            <a:r>
              <a:rPr dirty="0" sz="1150" spc="35" b="1">
                <a:solidFill>
                  <a:srgbClr val="FFFFFF"/>
                </a:solidFill>
                <a:latin typeface="Meiryo UI"/>
                <a:cs typeface="Meiryo UI"/>
              </a:rPr>
              <a:t>等</a:t>
            </a:r>
            <a:r>
              <a:rPr dirty="0" sz="1150" spc="30" b="1">
                <a:solidFill>
                  <a:srgbClr val="FFFFFF"/>
                </a:solidFill>
                <a:latin typeface="Meiryo UI"/>
                <a:cs typeface="Meiryo UI"/>
              </a:rPr>
              <a:t>の</a:t>
            </a:r>
            <a:r>
              <a:rPr dirty="0" sz="1150" spc="35" b="1">
                <a:solidFill>
                  <a:srgbClr val="FFFFFF"/>
                </a:solidFill>
                <a:latin typeface="Meiryo UI"/>
                <a:cs typeface="Meiryo UI"/>
              </a:rPr>
              <a:t>創出（民間教育</a:t>
            </a:r>
            <a:r>
              <a:rPr dirty="0" sz="1150" spc="20" b="1">
                <a:solidFill>
                  <a:srgbClr val="FFFFFF"/>
                </a:solidFill>
                <a:latin typeface="Meiryo UI"/>
                <a:cs typeface="Meiryo UI"/>
              </a:rPr>
              <a:t>・</a:t>
            </a:r>
            <a:r>
              <a:rPr dirty="0" sz="1150" spc="35" b="1">
                <a:solidFill>
                  <a:srgbClr val="FFFFFF"/>
                </a:solidFill>
                <a:latin typeface="Meiryo UI"/>
                <a:cs typeface="Meiryo UI"/>
              </a:rPr>
              <a:t>学校</a:t>
            </a:r>
            <a:r>
              <a:rPr dirty="0" sz="1150" spc="20" b="1">
                <a:solidFill>
                  <a:srgbClr val="FFFFFF"/>
                </a:solidFill>
                <a:latin typeface="Meiryo UI"/>
                <a:cs typeface="Meiryo UI"/>
              </a:rPr>
              <a:t>・</a:t>
            </a:r>
            <a:r>
              <a:rPr dirty="0" sz="1150" spc="35" b="1">
                <a:solidFill>
                  <a:srgbClr val="FFFFFF"/>
                </a:solidFill>
                <a:latin typeface="Meiryo UI"/>
                <a:cs typeface="Meiryo UI"/>
              </a:rPr>
              <a:t>産業</a:t>
            </a:r>
            <a:r>
              <a:rPr dirty="0" sz="1150" spc="30" b="1">
                <a:solidFill>
                  <a:srgbClr val="FFFFFF"/>
                </a:solidFill>
                <a:latin typeface="Meiryo UI"/>
                <a:cs typeface="Meiryo UI"/>
              </a:rPr>
              <a:t>の</a:t>
            </a:r>
            <a:r>
              <a:rPr dirty="0" sz="1150" spc="35" b="1">
                <a:solidFill>
                  <a:srgbClr val="FFFFFF"/>
                </a:solidFill>
                <a:latin typeface="Meiryo UI"/>
                <a:cs typeface="Meiryo UI"/>
              </a:rPr>
              <a:t>連携）</a:t>
            </a:r>
            <a:endParaRPr sz="1150">
              <a:latin typeface="Meiryo UI"/>
              <a:cs typeface="Meiryo UI"/>
            </a:endParaRPr>
          </a:p>
          <a:p>
            <a:pPr marL="178435" marR="100965" indent="-178435">
              <a:lnSpc>
                <a:spcPts val="1510"/>
              </a:lnSpc>
              <a:spcBef>
                <a:spcPts val="1300"/>
              </a:spcBef>
              <a:buSzPct val="92307"/>
              <a:buFont typeface="Meiryo UI"/>
              <a:buChar char="○"/>
              <a:tabLst>
                <a:tab pos="178435" algn="l"/>
              </a:tabLst>
            </a:pPr>
            <a:r>
              <a:rPr dirty="0" sz="1300" spc="-5" b="1">
                <a:latin typeface="Meiryo UI"/>
                <a:cs typeface="Meiryo UI"/>
              </a:rPr>
              <a:t>「未来</a:t>
            </a:r>
            <a:r>
              <a:rPr dirty="0" sz="1300" spc="-10" b="1">
                <a:latin typeface="Meiryo UI"/>
                <a:cs typeface="Meiryo UI"/>
              </a:rPr>
              <a:t>の</a:t>
            </a:r>
            <a:r>
              <a:rPr dirty="0" sz="1300" spc="-5" b="1">
                <a:latin typeface="Meiryo UI"/>
                <a:cs typeface="Meiryo UI"/>
              </a:rPr>
              <a:t>教室」実証</a:t>
            </a:r>
            <a:r>
              <a:rPr dirty="0" sz="1300" spc="-10" b="1">
                <a:latin typeface="Meiryo UI"/>
                <a:cs typeface="Meiryo UI"/>
              </a:rPr>
              <a:t>プロ</a:t>
            </a:r>
            <a:r>
              <a:rPr dirty="0" sz="1300" spc="-5" b="1">
                <a:latin typeface="Meiryo UI"/>
                <a:cs typeface="Meiryo UI"/>
              </a:rPr>
              <a:t>ジェ</a:t>
            </a:r>
            <a:r>
              <a:rPr dirty="0" sz="1300" spc="-10" b="1">
                <a:latin typeface="Meiryo UI"/>
                <a:cs typeface="Meiryo UI"/>
              </a:rPr>
              <a:t>クトの</a:t>
            </a:r>
            <a:r>
              <a:rPr dirty="0" sz="1300" spc="-5" b="1">
                <a:latin typeface="Meiryo UI"/>
                <a:cs typeface="Meiryo UI"/>
              </a:rPr>
              <a:t>推進</a:t>
            </a:r>
            <a:r>
              <a:rPr dirty="0" sz="1300" spc="-5">
                <a:latin typeface="Meiryo UI"/>
                <a:cs typeface="Meiryo UI"/>
              </a:rPr>
              <a:t>（</a:t>
            </a:r>
            <a:r>
              <a:rPr dirty="0" sz="1300" b="1">
                <a:latin typeface="Meiryo UI"/>
                <a:cs typeface="Meiryo UI"/>
              </a:rPr>
              <a:t>E</a:t>
            </a:r>
            <a:r>
              <a:rPr dirty="0" sz="1300" spc="-5" b="1">
                <a:latin typeface="Meiryo UI"/>
                <a:cs typeface="Meiryo UI"/>
              </a:rPr>
              <a:t>d</a:t>
            </a:r>
            <a:r>
              <a:rPr dirty="0" sz="1300" spc="-155" b="1">
                <a:latin typeface="Meiryo UI"/>
                <a:cs typeface="Meiryo UI"/>
              </a:rPr>
              <a:t>T</a:t>
            </a:r>
            <a:r>
              <a:rPr dirty="0" sz="1300" spc="-5" b="1">
                <a:latin typeface="Meiryo UI"/>
                <a:cs typeface="Meiryo UI"/>
              </a:rPr>
              <a:t>e</a:t>
            </a:r>
            <a:r>
              <a:rPr dirty="0" sz="1300" spc="-10" b="1">
                <a:latin typeface="Meiryo UI"/>
                <a:cs typeface="Meiryo UI"/>
              </a:rPr>
              <a:t>c</a:t>
            </a:r>
            <a:r>
              <a:rPr dirty="0" sz="1300" spc="-15" b="1">
                <a:latin typeface="Meiryo UI"/>
                <a:cs typeface="Meiryo UI"/>
              </a:rPr>
              <a:t>h</a:t>
            </a:r>
            <a:r>
              <a:rPr dirty="0" sz="1300" spc="-5" b="1">
                <a:latin typeface="Meiryo UI"/>
                <a:cs typeface="Meiryo UI"/>
              </a:rPr>
              <a:t>等</a:t>
            </a:r>
            <a:r>
              <a:rPr dirty="0" sz="1300" spc="-10" b="1">
                <a:latin typeface="Meiryo UI"/>
                <a:cs typeface="Meiryo UI"/>
              </a:rPr>
              <a:t>の</a:t>
            </a:r>
            <a:r>
              <a:rPr dirty="0" sz="1300" spc="-5" b="1">
                <a:latin typeface="Meiryo UI"/>
                <a:cs typeface="Meiryo UI"/>
              </a:rPr>
              <a:t>開発</a:t>
            </a:r>
            <a:r>
              <a:rPr dirty="0" sz="1300" spc="-10" b="1">
                <a:latin typeface="Meiryo UI"/>
                <a:cs typeface="Meiryo UI"/>
              </a:rPr>
              <a:t>・</a:t>
            </a:r>
            <a:r>
              <a:rPr dirty="0" sz="1300" spc="-5" b="1">
                <a:latin typeface="Meiryo UI"/>
                <a:cs typeface="Meiryo UI"/>
              </a:rPr>
              <a:t>実証：初等中 </a:t>
            </a:r>
            <a:r>
              <a:rPr dirty="0" sz="1300" spc="-5" b="1">
                <a:latin typeface="Meiryo UI"/>
                <a:cs typeface="Meiryo UI"/>
              </a:rPr>
              <a:t>等教育を中心に）</a:t>
            </a:r>
            <a:endParaRPr sz="1300">
              <a:latin typeface="Meiryo UI"/>
              <a:cs typeface="Meiryo UI"/>
            </a:endParaRPr>
          </a:p>
          <a:p>
            <a:pPr marL="103505">
              <a:lnSpc>
                <a:spcPct val="100000"/>
              </a:lnSpc>
              <a:spcBef>
                <a:spcPts val="40"/>
              </a:spcBef>
            </a:pPr>
            <a:r>
              <a:rPr dirty="0" sz="1050" spc="-20">
                <a:latin typeface="Meiryo UI"/>
                <a:cs typeface="Meiryo UI"/>
              </a:rPr>
              <a:t>・</a:t>
            </a:r>
            <a:r>
              <a:rPr dirty="0" sz="1050" spc="30">
                <a:latin typeface="Meiryo UI"/>
                <a:cs typeface="Meiryo UI"/>
              </a:rPr>
              <a:t>国内外</a:t>
            </a:r>
            <a:r>
              <a:rPr dirty="0" sz="1050" spc="10">
                <a:latin typeface="Meiryo UI"/>
                <a:cs typeface="Meiryo UI"/>
              </a:rPr>
              <a:t>の</a:t>
            </a:r>
            <a:r>
              <a:rPr dirty="0" sz="1050" spc="30">
                <a:latin typeface="Meiryo UI"/>
                <a:cs typeface="Meiryo UI"/>
              </a:rPr>
              <a:t>教育産業</a:t>
            </a:r>
            <a:r>
              <a:rPr dirty="0" sz="1050" spc="15">
                <a:latin typeface="Meiryo UI"/>
                <a:cs typeface="Meiryo UI"/>
              </a:rPr>
              <a:t>、</a:t>
            </a:r>
            <a:r>
              <a:rPr dirty="0" sz="1050" spc="30">
                <a:latin typeface="Meiryo UI"/>
                <a:cs typeface="Meiryo UI"/>
              </a:rPr>
              <a:t>学校</a:t>
            </a:r>
            <a:r>
              <a:rPr dirty="0" sz="1050" spc="15">
                <a:latin typeface="Meiryo UI"/>
                <a:cs typeface="Meiryo UI"/>
              </a:rPr>
              <a:t>、</a:t>
            </a:r>
            <a:r>
              <a:rPr dirty="0" sz="1050" spc="30">
                <a:latin typeface="Meiryo UI"/>
                <a:cs typeface="Meiryo UI"/>
              </a:rPr>
              <a:t>産業界</a:t>
            </a:r>
            <a:r>
              <a:rPr dirty="0" sz="1050" spc="15">
                <a:latin typeface="Meiryo UI"/>
                <a:cs typeface="Meiryo UI"/>
              </a:rPr>
              <a:t>、</a:t>
            </a:r>
            <a:r>
              <a:rPr dirty="0" sz="1050" spc="30">
                <a:latin typeface="Meiryo UI"/>
                <a:cs typeface="Meiryo UI"/>
              </a:rPr>
              <a:t>研究機関</a:t>
            </a:r>
            <a:r>
              <a:rPr dirty="0" sz="1050" spc="10">
                <a:latin typeface="Meiryo UI"/>
                <a:cs typeface="Meiryo UI"/>
              </a:rPr>
              <a:t>の</a:t>
            </a:r>
            <a:r>
              <a:rPr dirty="0" sz="1050" spc="30">
                <a:latin typeface="Meiryo UI"/>
                <a:cs typeface="Meiryo UI"/>
              </a:rPr>
              <a:t>連携</a:t>
            </a:r>
            <a:r>
              <a:rPr dirty="0" sz="1050" spc="20">
                <a:latin typeface="Meiryo UI"/>
                <a:cs typeface="Meiryo UI"/>
              </a:rPr>
              <a:t>によ</a:t>
            </a:r>
            <a:r>
              <a:rPr dirty="0" sz="1050" spc="25">
                <a:latin typeface="Meiryo UI"/>
                <a:cs typeface="Meiryo UI"/>
              </a:rPr>
              <a:t>る</a:t>
            </a:r>
            <a:r>
              <a:rPr dirty="0" sz="1050" spc="20">
                <a:latin typeface="Meiryo UI"/>
                <a:cs typeface="Meiryo UI"/>
              </a:rPr>
              <a:t>オ</a:t>
            </a:r>
            <a:r>
              <a:rPr dirty="0" sz="1050" spc="10">
                <a:latin typeface="Meiryo UI"/>
                <a:cs typeface="Meiryo UI"/>
              </a:rPr>
              <a:t>ー</a:t>
            </a:r>
            <a:r>
              <a:rPr dirty="0" sz="1050" spc="20">
                <a:latin typeface="Meiryo UI"/>
                <a:cs typeface="Meiryo UI"/>
              </a:rPr>
              <a:t>プ</a:t>
            </a:r>
            <a:r>
              <a:rPr dirty="0" sz="1050" spc="15">
                <a:latin typeface="Meiryo UI"/>
                <a:cs typeface="Meiryo UI"/>
              </a:rPr>
              <a:t>ン</a:t>
            </a:r>
            <a:r>
              <a:rPr dirty="0" sz="1050" spc="-20">
                <a:latin typeface="Meiryo UI"/>
                <a:cs typeface="Meiryo UI"/>
              </a:rPr>
              <a:t>・</a:t>
            </a:r>
            <a:r>
              <a:rPr dirty="0" sz="1050" spc="15">
                <a:latin typeface="Meiryo UI"/>
                <a:cs typeface="Meiryo UI"/>
              </a:rPr>
              <a:t>イ</a:t>
            </a:r>
            <a:r>
              <a:rPr dirty="0" sz="1050" spc="10">
                <a:latin typeface="Meiryo UI"/>
                <a:cs typeface="Meiryo UI"/>
              </a:rPr>
              <a:t>ノベーショ</a:t>
            </a:r>
            <a:r>
              <a:rPr dirty="0" sz="1050" spc="15">
                <a:latin typeface="Meiryo UI"/>
                <a:cs typeface="Meiryo UI"/>
              </a:rPr>
              <a:t>ン</a:t>
            </a:r>
            <a:r>
              <a:rPr dirty="0" sz="1050" spc="20">
                <a:latin typeface="Meiryo UI"/>
                <a:cs typeface="Meiryo UI"/>
              </a:rPr>
              <a:t>を</a:t>
            </a:r>
            <a:r>
              <a:rPr dirty="0" sz="1050" spc="30">
                <a:latin typeface="Meiryo UI"/>
                <a:cs typeface="Meiryo UI"/>
              </a:rPr>
              <a:t>基盤</a:t>
            </a:r>
            <a:r>
              <a:rPr dirty="0" sz="1050" spc="20">
                <a:latin typeface="Meiryo UI"/>
                <a:cs typeface="Meiryo UI"/>
              </a:rPr>
              <a:t>に</a:t>
            </a:r>
            <a:r>
              <a:rPr dirty="0" sz="1050" spc="15">
                <a:latin typeface="Meiryo UI"/>
                <a:cs typeface="Meiryo UI"/>
              </a:rPr>
              <a:t>、</a:t>
            </a:r>
            <a:endParaRPr sz="1050">
              <a:latin typeface="Meiryo UI"/>
              <a:cs typeface="Meiryo UI"/>
            </a:endParaRPr>
          </a:p>
          <a:p>
            <a:pPr marL="207645">
              <a:lnSpc>
                <a:spcPct val="100000"/>
              </a:lnSpc>
              <a:spcBef>
                <a:spcPts val="250"/>
              </a:spcBef>
            </a:pPr>
            <a:r>
              <a:rPr dirty="0" sz="1050" spc="15">
                <a:latin typeface="Meiryo UI"/>
                <a:cs typeface="Meiryo UI"/>
              </a:rPr>
              <a:t>EdTech</a:t>
            </a:r>
            <a:r>
              <a:rPr dirty="0" sz="1050" spc="20">
                <a:latin typeface="Meiryo UI"/>
                <a:cs typeface="Meiryo UI"/>
              </a:rPr>
              <a:t>を</a:t>
            </a:r>
            <a:r>
              <a:rPr dirty="0" sz="1050" spc="30">
                <a:latin typeface="Meiryo UI"/>
                <a:cs typeface="Meiryo UI"/>
              </a:rPr>
              <a:t>活用</a:t>
            </a:r>
            <a:r>
              <a:rPr dirty="0" sz="1050" spc="15">
                <a:latin typeface="Meiryo UI"/>
                <a:cs typeface="Meiryo UI"/>
              </a:rPr>
              <a:t>し</a:t>
            </a:r>
            <a:r>
              <a:rPr dirty="0" sz="1050" spc="20">
                <a:latin typeface="Meiryo UI"/>
                <a:cs typeface="Meiryo UI"/>
              </a:rPr>
              <a:t>て</a:t>
            </a:r>
            <a:r>
              <a:rPr dirty="0" sz="1050" spc="15">
                <a:latin typeface="Meiryo UI"/>
                <a:cs typeface="Meiryo UI"/>
              </a:rPr>
              <a:t>「</a:t>
            </a:r>
            <a:r>
              <a:rPr dirty="0" sz="1050" spc="30">
                <a:latin typeface="Meiryo UI"/>
                <a:cs typeface="Meiryo UI"/>
              </a:rPr>
              <a:t>個別最適化</a:t>
            </a:r>
            <a:r>
              <a:rPr dirty="0" sz="1050" spc="15">
                <a:latin typeface="Meiryo UI"/>
                <a:cs typeface="Meiryo UI"/>
              </a:rPr>
              <a:t>」「STEAM</a:t>
            </a:r>
            <a:r>
              <a:rPr dirty="0" sz="1050" spc="30">
                <a:latin typeface="Meiryo UI"/>
                <a:cs typeface="Meiryo UI"/>
              </a:rPr>
              <a:t>化</a:t>
            </a:r>
            <a:r>
              <a:rPr dirty="0" sz="1050" spc="15">
                <a:latin typeface="Meiryo UI"/>
                <a:cs typeface="Meiryo UI"/>
              </a:rPr>
              <a:t>」</a:t>
            </a:r>
            <a:r>
              <a:rPr dirty="0" sz="1050" spc="20">
                <a:latin typeface="Meiryo UI"/>
                <a:cs typeface="Meiryo UI"/>
              </a:rPr>
              <a:t>を</a:t>
            </a:r>
            <a:r>
              <a:rPr dirty="0" sz="1050" spc="30">
                <a:latin typeface="Meiryo UI"/>
                <a:cs typeface="Meiryo UI"/>
              </a:rPr>
              <a:t>実現</a:t>
            </a:r>
            <a:r>
              <a:rPr dirty="0" sz="1050" spc="20">
                <a:latin typeface="Meiryo UI"/>
                <a:cs typeface="Meiryo UI"/>
              </a:rPr>
              <a:t>す</a:t>
            </a:r>
            <a:r>
              <a:rPr dirty="0" sz="1050" spc="25">
                <a:latin typeface="Meiryo UI"/>
                <a:cs typeface="Meiryo UI"/>
              </a:rPr>
              <a:t>る</a:t>
            </a:r>
            <a:r>
              <a:rPr dirty="0" sz="1050" spc="30">
                <a:latin typeface="Meiryo UI"/>
                <a:cs typeface="Meiryo UI"/>
              </a:rPr>
              <a:t>事例</a:t>
            </a:r>
            <a:r>
              <a:rPr dirty="0" sz="1050" spc="10">
                <a:latin typeface="Meiryo UI"/>
                <a:cs typeface="Meiryo UI"/>
              </a:rPr>
              <a:t>の</a:t>
            </a:r>
            <a:r>
              <a:rPr dirty="0" sz="1050" spc="30">
                <a:latin typeface="Meiryo UI"/>
                <a:cs typeface="Meiryo UI"/>
              </a:rPr>
              <a:t>創出</a:t>
            </a:r>
            <a:r>
              <a:rPr dirty="0" sz="1050" spc="5">
                <a:latin typeface="Meiryo UI"/>
                <a:cs typeface="Meiryo UI"/>
              </a:rPr>
              <a:t>を</a:t>
            </a:r>
            <a:r>
              <a:rPr dirty="0" sz="1050" spc="30">
                <a:latin typeface="Meiryo UI"/>
                <a:cs typeface="Meiryo UI"/>
              </a:rPr>
              <a:t>推進</a:t>
            </a:r>
            <a:endParaRPr sz="1050">
              <a:latin typeface="Meiryo UI"/>
              <a:cs typeface="Meiryo UI"/>
            </a:endParaRPr>
          </a:p>
          <a:p>
            <a:pPr marL="285115">
              <a:lnSpc>
                <a:spcPct val="100000"/>
              </a:lnSpc>
              <a:spcBef>
                <a:spcPts val="254"/>
              </a:spcBef>
            </a:pPr>
            <a:r>
              <a:rPr dirty="0" sz="1050" spc="15">
                <a:latin typeface="Meiryo UI"/>
                <a:cs typeface="Meiryo UI"/>
              </a:rPr>
              <a:t>－AI</a:t>
            </a:r>
            <a:r>
              <a:rPr dirty="0" sz="1050" spc="20">
                <a:latin typeface="Meiryo UI"/>
                <a:cs typeface="Meiryo UI"/>
              </a:rPr>
              <a:t>ド</a:t>
            </a:r>
            <a:r>
              <a:rPr dirty="0" sz="1050" spc="15">
                <a:latin typeface="Meiryo UI"/>
                <a:cs typeface="Meiryo UI"/>
              </a:rPr>
              <a:t>リ</a:t>
            </a:r>
            <a:r>
              <a:rPr dirty="0" sz="1050" spc="10">
                <a:latin typeface="Meiryo UI"/>
                <a:cs typeface="Meiryo UI"/>
              </a:rPr>
              <a:t>ル</a:t>
            </a:r>
            <a:r>
              <a:rPr dirty="0" sz="1050" spc="20">
                <a:latin typeface="Meiryo UI"/>
                <a:cs typeface="Meiryo UI"/>
              </a:rPr>
              <a:t>アプ</a:t>
            </a:r>
            <a:r>
              <a:rPr dirty="0" sz="1050" spc="15">
                <a:latin typeface="Meiryo UI"/>
                <a:cs typeface="Meiryo UI"/>
              </a:rPr>
              <a:t>リ</a:t>
            </a:r>
            <a:r>
              <a:rPr dirty="0" sz="1050" spc="20">
                <a:latin typeface="Meiryo UI"/>
                <a:cs typeface="Meiryo UI"/>
              </a:rPr>
              <a:t>や</a:t>
            </a:r>
            <a:r>
              <a:rPr dirty="0" sz="1050" spc="30">
                <a:latin typeface="Meiryo UI"/>
                <a:cs typeface="Meiryo UI"/>
              </a:rPr>
              <a:t>講義動画</a:t>
            </a:r>
            <a:r>
              <a:rPr dirty="0" sz="1050" spc="20">
                <a:latin typeface="Meiryo UI"/>
                <a:cs typeface="Meiryo UI"/>
              </a:rPr>
              <a:t>アプ</a:t>
            </a:r>
            <a:r>
              <a:rPr dirty="0" sz="1050" spc="15">
                <a:latin typeface="Meiryo UI"/>
                <a:cs typeface="Meiryo UI"/>
              </a:rPr>
              <a:t>リ</a:t>
            </a:r>
            <a:r>
              <a:rPr dirty="0" sz="1050" spc="30">
                <a:latin typeface="Meiryo UI"/>
                <a:cs typeface="Meiryo UI"/>
              </a:rPr>
              <a:t>等</a:t>
            </a:r>
            <a:r>
              <a:rPr dirty="0" sz="1050" spc="10">
                <a:latin typeface="Meiryo UI"/>
                <a:cs typeface="Meiryo UI"/>
              </a:rPr>
              <a:t>の</a:t>
            </a:r>
            <a:r>
              <a:rPr dirty="0" sz="1050" spc="15">
                <a:latin typeface="Meiryo UI"/>
                <a:cs typeface="Meiryo UI"/>
              </a:rPr>
              <a:t>EdTech</a:t>
            </a:r>
            <a:r>
              <a:rPr dirty="0" sz="1050" spc="5">
                <a:latin typeface="Meiryo UI"/>
                <a:cs typeface="Meiryo UI"/>
              </a:rPr>
              <a:t>を</a:t>
            </a:r>
            <a:r>
              <a:rPr dirty="0" sz="1050" spc="30">
                <a:latin typeface="Meiryo UI"/>
                <a:cs typeface="Meiryo UI"/>
              </a:rPr>
              <a:t>活用</a:t>
            </a:r>
            <a:r>
              <a:rPr dirty="0" sz="1050" spc="15">
                <a:latin typeface="Meiryo UI"/>
                <a:cs typeface="Meiryo UI"/>
              </a:rPr>
              <a:t>し</a:t>
            </a:r>
            <a:r>
              <a:rPr dirty="0" sz="1050" spc="30">
                <a:latin typeface="Meiryo UI"/>
                <a:cs typeface="Meiryo UI"/>
              </a:rPr>
              <a:t>個別最適化</a:t>
            </a:r>
            <a:r>
              <a:rPr dirty="0" sz="1050" spc="15">
                <a:latin typeface="Meiryo UI"/>
                <a:cs typeface="Meiryo UI"/>
              </a:rPr>
              <a:t>さ</a:t>
            </a:r>
            <a:r>
              <a:rPr dirty="0" sz="1050" spc="25">
                <a:latin typeface="Meiryo UI"/>
                <a:cs typeface="Meiryo UI"/>
              </a:rPr>
              <a:t>れ</a:t>
            </a:r>
            <a:r>
              <a:rPr dirty="0" sz="1050" spc="20">
                <a:latin typeface="Meiryo UI"/>
                <a:cs typeface="Meiryo UI"/>
              </a:rPr>
              <a:t>た</a:t>
            </a:r>
            <a:r>
              <a:rPr dirty="0" sz="1050" spc="30">
                <a:latin typeface="Meiryo UI"/>
                <a:cs typeface="Meiryo UI"/>
              </a:rPr>
              <a:t>学校教育</a:t>
            </a:r>
            <a:r>
              <a:rPr dirty="0" sz="1050" spc="10">
                <a:latin typeface="Meiryo UI"/>
                <a:cs typeface="Meiryo UI"/>
              </a:rPr>
              <a:t>の</a:t>
            </a:r>
            <a:r>
              <a:rPr dirty="0" sz="1050" spc="30">
                <a:latin typeface="Meiryo UI"/>
                <a:cs typeface="Meiryo UI"/>
              </a:rPr>
              <a:t>創出</a:t>
            </a:r>
            <a:endParaRPr sz="1050">
              <a:latin typeface="Meiryo UI"/>
              <a:cs typeface="Meiryo UI"/>
            </a:endParaRPr>
          </a:p>
          <a:p>
            <a:pPr marL="207645" marR="19685" indent="-104139">
              <a:lnSpc>
                <a:spcPct val="120000"/>
              </a:lnSpc>
            </a:pPr>
            <a:r>
              <a:rPr dirty="0" sz="1050" spc="-20">
                <a:latin typeface="Meiryo UI"/>
                <a:cs typeface="Meiryo UI"/>
              </a:rPr>
              <a:t>・</a:t>
            </a:r>
            <a:r>
              <a:rPr dirty="0" sz="1050" spc="30">
                <a:latin typeface="Meiryo UI"/>
                <a:cs typeface="Meiryo UI"/>
              </a:rPr>
              <a:t>教育現場</a:t>
            </a:r>
            <a:r>
              <a:rPr dirty="0" sz="1050" spc="10">
                <a:latin typeface="Meiryo UI"/>
                <a:cs typeface="Meiryo UI"/>
              </a:rPr>
              <a:t>の</a:t>
            </a:r>
            <a:r>
              <a:rPr dirty="0" sz="1050" spc="15">
                <a:latin typeface="Meiryo UI"/>
                <a:cs typeface="Meiryo UI"/>
              </a:rPr>
              <a:t>「</a:t>
            </a:r>
            <a:r>
              <a:rPr dirty="0" sz="1050" spc="30">
                <a:latin typeface="Meiryo UI"/>
                <a:cs typeface="Meiryo UI"/>
              </a:rPr>
              <a:t>学</a:t>
            </a:r>
            <a:r>
              <a:rPr dirty="0" sz="1050" spc="25">
                <a:latin typeface="Meiryo UI"/>
                <a:cs typeface="Meiryo UI"/>
              </a:rPr>
              <a:t>び</a:t>
            </a:r>
            <a:r>
              <a:rPr dirty="0" sz="1050" spc="10">
                <a:latin typeface="Meiryo UI"/>
                <a:cs typeface="Meiryo UI"/>
              </a:rPr>
              <a:t>の</a:t>
            </a:r>
            <a:r>
              <a:rPr dirty="0" sz="1050" spc="30">
                <a:latin typeface="Meiryo UI"/>
                <a:cs typeface="Meiryo UI"/>
              </a:rPr>
              <a:t>生産性</a:t>
            </a:r>
            <a:r>
              <a:rPr dirty="0" sz="1050" spc="15">
                <a:latin typeface="Meiryo UI"/>
                <a:cs typeface="Meiryo UI"/>
              </a:rPr>
              <a:t>」</a:t>
            </a:r>
            <a:r>
              <a:rPr dirty="0" sz="1050" spc="20">
                <a:latin typeface="Meiryo UI"/>
                <a:cs typeface="Meiryo UI"/>
              </a:rPr>
              <a:t>を</a:t>
            </a:r>
            <a:r>
              <a:rPr dirty="0" sz="1050" spc="30">
                <a:latin typeface="Meiryo UI"/>
                <a:cs typeface="Meiryo UI"/>
              </a:rPr>
              <a:t>上</a:t>
            </a:r>
            <a:r>
              <a:rPr dirty="0" sz="1050" spc="10">
                <a:latin typeface="Meiryo UI"/>
                <a:cs typeface="Meiryo UI"/>
              </a:rPr>
              <a:t>げ</a:t>
            </a:r>
            <a:r>
              <a:rPr dirty="0" sz="1050" spc="25">
                <a:latin typeface="Meiryo UI"/>
                <a:cs typeface="Meiryo UI"/>
              </a:rPr>
              <a:t>る</a:t>
            </a:r>
            <a:r>
              <a:rPr dirty="0" sz="1050" spc="20">
                <a:latin typeface="Meiryo UI"/>
                <a:cs typeface="Meiryo UI"/>
              </a:rPr>
              <a:t>BPR（ビ</a:t>
            </a:r>
            <a:r>
              <a:rPr dirty="0" sz="1050" spc="25">
                <a:latin typeface="Meiryo UI"/>
                <a:cs typeface="Meiryo UI"/>
              </a:rPr>
              <a:t>ジ</a:t>
            </a:r>
            <a:r>
              <a:rPr dirty="0" sz="1050" spc="10">
                <a:latin typeface="Meiryo UI"/>
                <a:cs typeface="Meiryo UI"/>
              </a:rPr>
              <a:t>ネ</a:t>
            </a:r>
            <a:r>
              <a:rPr dirty="0" sz="1050" spc="20">
                <a:latin typeface="Meiryo UI"/>
                <a:cs typeface="Meiryo UI"/>
              </a:rPr>
              <a:t>ス</a:t>
            </a:r>
            <a:r>
              <a:rPr dirty="0" sz="1050" spc="-20">
                <a:latin typeface="Meiryo UI"/>
                <a:cs typeface="Meiryo UI"/>
              </a:rPr>
              <a:t>・</a:t>
            </a:r>
            <a:r>
              <a:rPr dirty="0" sz="1050" spc="20">
                <a:latin typeface="Meiryo UI"/>
                <a:cs typeface="Meiryo UI"/>
              </a:rPr>
              <a:t>プ</a:t>
            </a:r>
            <a:r>
              <a:rPr dirty="0" sz="1050" spc="15">
                <a:latin typeface="Meiryo UI"/>
                <a:cs typeface="Meiryo UI"/>
              </a:rPr>
              <a:t>ロ</a:t>
            </a:r>
            <a:r>
              <a:rPr dirty="0" sz="1050" spc="10">
                <a:latin typeface="Meiryo UI"/>
                <a:cs typeface="Meiryo UI"/>
              </a:rPr>
              <a:t>セ</a:t>
            </a:r>
            <a:r>
              <a:rPr dirty="0" sz="1050" spc="20">
                <a:latin typeface="Meiryo UI"/>
                <a:cs typeface="Meiryo UI"/>
              </a:rPr>
              <a:t>ス</a:t>
            </a:r>
            <a:r>
              <a:rPr dirty="0" sz="1050" spc="-20">
                <a:latin typeface="Meiryo UI"/>
                <a:cs typeface="Meiryo UI"/>
              </a:rPr>
              <a:t>・</a:t>
            </a:r>
            <a:r>
              <a:rPr dirty="0" sz="1050" spc="15">
                <a:latin typeface="Meiryo UI"/>
                <a:cs typeface="Meiryo UI"/>
              </a:rPr>
              <a:t>リ</a:t>
            </a:r>
            <a:r>
              <a:rPr dirty="0" sz="1050" spc="20">
                <a:latin typeface="Meiryo UI"/>
                <a:cs typeface="Meiryo UI"/>
              </a:rPr>
              <a:t>エ</a:t>
            </a:r>
            <a:r>
              <a:rPr dirty="0" sz="1050" spc="15">
                <a:latin typeface="Meiryo UI"/>
                <a:cs typeface="Meiryo UI"/>
              </a:rPr>
              <a:t>ン</a:t>
            </a:r>
            <a:r>
              <a:rPr dirty="0" sz="1050" spc="25">
                <a:latin typeface="Meiryo UI"/>
                <a:cs typeface="Meiryo UI"/>
              </a:rPr>
              <a:t>ジ</a:t>
            </a:r>
            <a:r>
              <a:rPr dirty="0" sz="1050" spc="15">
                <a:latin typeface="Meiryo UI"/>
                <a:cs typeface="Meiryo UI"/>
              </a:rPr>
              <a:t>ニ</a:t>
            </a:r>
            <a:r>
              <a:rPr dirty="0" sz="1050" spc="20">
                <a:latin typeface="Meiryo UI"/>
                <a:cs typeface="Meiryo UI"/>
              </a:rPr>
              <a:t>ア</a:t>
            </a:r>
            <a:r>
              <a:rPr dirty="0" sz="1050" spc="15">
                <a:latin typeface="Meiryo UI"/>
                <a:cs typeface="Meiryo UI"/>
              </a:rPr>
              <a:t>リング</a:t>
            </a:r>
            <a:r>
              <a:rPr dirty="0" sz="1050" spc="30">
                <a:latin typeface="Meiryo UI"/>
                <a:cs typeface="Meiryo UI"/>
              </a:rPr>
              <a:t>）</a:t>
            </a:r>
            <a:r>
              <a:rPr dirty="0" sz="1050" spc="10">
                <a:latin typeface="Meiryo UI"/>
                <a:cs typeface="Meiryo UI"/>
              </a:rPr>
              <a:t>のセル</a:t>
            </a:r>
            <a:r>
              <a:rPr dirty="0" sz="1050" spc="20">
                <a:latin typeface="Meiryo UI"/>
                <a:cs typeface="Meiryo UI"/>
              </a:rPr>
              <a:t>フチ</a:t>
            </a:r>
            <a:r>
              <a:rPr dirty="0" sz="1050" spc="15">
                <a:latin typeface="Meiryo UI"/>
                <a:cs typeface="Meiryo UI"/>
              </a:rPr>
              <a:t>ェッ ク</a:t>
            </a:r>
            <a:r>
              <a:rPr dirty="0" sz="1050" spc="20">
                <a:latin typeface="Meiryo UI"/>
                <a:cs typeface="Meiryo UI"/>
              </a:rPr>
              <a:t>を</a:t>
            </a:r>
            <a:r>
              <a:rPr dirty="0" sz="1050" spc="30">
                <a:latin typeface="Meiryo UI"/>
                <a:cs typeface="Meiryo UI"/>
              </a:rPr>
              <a:t>用</a:t>
            </a:r>
            <a:r>
              <a:rPr dirty="0" sz="1050" spc="10">
                <a:latin typeface="Meiryo UI"/>
                <a:cs typeface="Meiryo UI"/>
              </a:rPr>
              <a:t>い</a:t>
            </a:r>
            <a:r>
              <a:rPr dirty="0" sz="1050" spc="20">
                <a:latin typeface="Meiryo UI"/>
                <a:cs typeface="Meiryo UI"/>
              </a:rPr>
              <a:t>た</a:t>
            </a:r>
            <a:r>
              <a:rPr dirty="0" sz="1050" spc="30">
                <a:latin typeface="Meiryo UI"/>
                <a:cs typeface="Meiryo UI"/>
              </a:rPr>
              <a:t>簡易</a:t>
            </a:r>
            <a:r>
              <a:rPr dirty="0" sz="1050" spc="15">
                <a:latin typeface="Meiryo UI"/>
                <a:cs typeface="Meiryo UI"/>
              </a:rPr>
              <a:t>ツ</a:t>
            </a:r>
            <a:r>
              <a:rPr dirty="0" sz="1050" spc="10">
                <a:latin typeface="Meiryo UI"/>
                <a:cs typeface="Meiryo UI"/>
              </a:rPr>
              <a:t>ールの</a:t>
            </a:r>
            <a:r>
              <a:rPr dirty="0" sz="1050" spc="30">
                <a:latin typeface="Meiryo UI"/>
                <a:cs typeface="Meiryo UI"/>
              </a:rPr>
              <a:t>普及促進</a:t>
            </a:r>
            <a:endParaRPr sz="1050">
              <a:latin typeface="Meiryo UI"/>
              <a:cs typeface="Meiryo UI"/>
            </a:endParaRPr>
          </a:p>
          <a:p>
            <a:pPr marL="103505">
              <a:lnSpc>
                <a:spcPct val="100000"/>
              </a:lnSpc>
              <a:spcBef>
                <a:spcPts val="250"/>
              </a:spcBef>
            </a:pPr>
            <a:r>
              <a:rPr dirty="0" sz="1050" spc="-20">
                <a:latin typeface="Meiryo UI"/>
                <a:cs typeface="Meiryo UI"/>
              </a:rPr>
              <a:t>・</a:t>
            </a:r>
            <a:r>
              <a:rPr dirty="0" sz="1050" spc="30">
                <a:latin typeface="Meiryo UI"/>
                <a:cs typeface="Meiryo UI"/>
              </a:rPr>
              <a:t>産業界</a:t>
            </a:r>
            <a:r>
              <a:rPr dirty="0" sz="1050" spc="10">
                <a:latin typeface="Meiryo UI"/>
                <a:cs typeface="Meiryo UI"/>
              </a:rPr>
              <a:t>の</a:t>
            </a:r>
            <a:r>
              <a:rPr dirty="0" sz="1050" spc="30">
                <a:latin typeface="Meiryo UI"/>
                <a:cs typeface="Meiryo UI"/>
              </a:rPr>
              <a:t>教育参画</a:t>
            </a:r>
            <a:r>
              <a:rPr dirty="0" sz="1050" spc="15">
                <a:latin typeface="Meiryo UI"/>
                <a:cs typeface="Meiryo UI"/>
              </a:rPr>
              <a:t>と</a:t>
            </a:r>
            <a:r>
              <a:rPr dirty="0" sz="1050" spc="30">
                <a:latin typeface="Meiryo UI"/>
                <a:cs typeface="Meiryo UI"/>
              </a:rPr>
              <a:t>民間教育事業者</a:t>
            </a:r>
            <a:r>
              <a:rPr dirty="0" sz="1050" spc="15">
                <a:latin typeface="Meiryo UI"/>
                <a:cs typeface="Meiryo UI"/>
              </a:rPr>
              <a:t>と</a:t>
            </a:r>
            <a:r>
              <a:rPr dirty="0" sz="1050" spc="10">
                <a:latin typeface="Meiryo UI"/>
                <a:cs typeface="Meiryo UI"/>
              </a:rPr>
              <a:t>の</a:t>
            </a:r>
            <a:r>
              <a:rPr dirty="0" sz="1050" spc="30">
                <a:latin typeface="Meiryo UI"/>
                <a:cs typeface="Meiryo UI"/>
              </a:rPr>
              <a:t>協業</a:t>
            </a:r>
            <a:r>
              <a:rPr dirty="0" sz="1050" spc="20">
                <a:latin typeface="Meiryo UI"/>
                <a:cs typeface="Meiryo UI"/>
              </a:rPr>
              <a:t>によ</a:t>
            </a:r>
            <a:r>
              <a:rPr dirty="0" sz="1050" spc="25">
                <a:latin typeface="Meiryo UI"/>
                <a:cs typeface="Meiryo UI"/>
              </a:rPr>
              <a:t>る</a:t>
            </a:r>
            <a:r>
              <a:rPr dirty="0" sz="1050" spc="30">
                <a:latin typeface="Meiryo UI"/>
                <a:cs typeface="Meiryo UI"/>
              </a:rPr>
              <a:t>学</a:t>
            </a:r>
            <a:r>
              <a:rPr dirty="0" sz="1050" spc="25">
                <a:latin typeface="Meiryo UI"/>
                <a:cs typeface="Meiryo UI"/>
              </a:rPr>
              <a:t>び</a:t>
            </a:r>
            <a:r>
              <a:rPr dirty="0" sz="1050" spc="10">
                <a:latin typeface="Meiryo UI"/>
                <a:cs typeface="Meiryo UI"/>
              </a:rPr>
              <a:t>の</a:t>
            </a:r>
            <a:r>
              <a:rPr dirty="0" sz="1050" spc="30">
                <a:latin typeface="Meiryo UI"/>
                <a:cs typeface="Meiryo UI"/>
              </a:rPr>
              <a:t>高度化</a:t>
            </a:r>
            <a:r>
              <a:rPr dirty="0" sz="1050" spc="20">
                <a:latin typeface="Meiryo UI"/>
                <a:cs typeface="Meiryo UI"/>
              </a:rPr>
              <a:t>に</a:t>
            </a:r>
            <a:r>
              <a:rPr dirty="0" sz="1050" spc="30">
                <a:latin typeface="Meiryo UI"/>
                <a:cs typeface="Meiryo UI"/>
              </a:rPr>
              <a:t>資</a:t>
            </a:r>
            <a:r>
              <a:rPr dirty="0" sz="1050" spc="20">
                <a:latin typeface="Meiryo UI"/>
                <a:cs typeface="Meiryo UI"/>
              </a:rPr>
              <a:t>す</a:t>
            </a:r>
            <a:r>
              <a:rPr dirty="0" sz="1050" spc="25">
                <a:latin typeface="Meiryo UI"/>
                <a:cs typeface="Meiryo UI"/>
              </a:rPr>
              <a:t>る</a:t>
            </a:r>
            <a:r>
              <a:rPr dirty="0" sz="1050" spc="20">
                <a:latin typeface="Meiryo UI"/>
                <a:cs typeface="Meiryo UI"/>
              </a:rPr>
              <a:t>プ</a:t>
            </a:r>
            <a:r>
              <a:rPr dirty="0" sz="1050" spc="15">
                <a:latin typeface="Meiryo UI"/>
                <a:cs typeface="Meiryo UI"/>
              </a:rPr>
              <a:t>ログラ</a:t>
            </a:r>
            <a:r>
              <a:rPr dirty="0" sz="1050" spc="10">
                <a:latin typeface="Meiryo UI"/>
                <a:cs typeface="Meiryo UI"/>
              </a:rPr>
              <a:t>ム</a:t>
            </a:r>
            <a:r>
              <a:rPr dirty="0" sz="1050" spc="30">
                <a:latin typeface="Meiryo UI"/>
                <a:cs typeface="Meiryo UI"/>
              </a:rPr>
              <a:t>創出</a:t>
            </a:r>
            <a:r>
              <a:rPr dirty="0" sz="1050" spc="300">
                <a:latin typeface="Meiryo UI"/>
                <a:cs typeface="Meiryo UI"/>
              </a:rPr>
              <a:t> </a:t>
            </a:r>
            <a:r>
              <a:rPr dirty="0" sz="1050" spc="30">
                <a:latin typeface="Meiryo UI"/>
                <a:cs typeface="Meiryo UI"/>
              </a:rPr>
              <a:t>等</a:t>
            </a:r>
            <a:endParaRPr sz="1050">
              <a:latin typeface="Meiryo UI"/>
              <a:cs typeface="Meiryo UI"/>
            </a:endParaRPr>
          </a:p>
        </p:txBody>
      </p:sp>
      <p:grpSp>
        <p:nvGrpSpPr>
          <p:cNvPr id="27" name="object 27"/>
          <p:cNvGrpSpPr/>
          <p:nvPr/>
        </p:nvGrpSpPr>
        <p:grpSpPr>
          <a:xfrm>
            <a:off x="5081015" y="3849623"/>
            <a:ext cx="5568950" cy="2804160"/>
            <a:chOff x="5081015" y="3849623"/>
            <a:chExt cx="5568950" cy="2804160"/>
          </a:xfrm>
        </p:grpSpPr>
        <p:sp>
          <p:nvSpPr>
            <p:cNvPr id="28" name="object 28"/>
            <p:cNvSpPr/>
            <p:nvPr/>
          </p:nvSpPr>
          <p:spPr>
            <a:xfrm>
              <a:off x="5081015" y="6344417"/>
              <a:ext cx="5550535" cy="309880"/>
            </a:xfrm>
            <a:custGeom>
              <a:avLst/>
              <a:gdLst/>
              <a:ahLst/>
              <a:cxnLst/>
              <a:rect l="l" t="t" r="r" b="b"/>
              <a:pathLst>
                <a:path w="5550534" h="309879">
                  <a:moveTo>
                    <a:pt x="5401056" y="0"/>
                  </a:moveTo>
                  <a:lnTo>
                    <a:pt x="149351" y="0"/>
                  </a:lnTo>
                  <a:lnTo>
                    <a:pt x="102217" y="7632"/>
                  </a:lnTo>
                  <a:lnTo>
                    <a:pt x="61228" y="28870"/>
                  </a:lnTo>
                  <a:lnTo>
                    <a:pt x="28870" y="61228"/>
                  </a:lnTo>
                  <a:lnTo>
                    <a:pt x="7632" y="102217"/>
                  </a:lnTo>
                  <a:lnTo>
                    <a:pt x="0" y="149351"/>
                  </a:lnTo>
                  <a:lnTo>
                    <a:pt x="0" y="160019"/>
                  </a:lnTo>
                  <a:lnTo>
                    <a:pt x="7632" y="207154"/>
                  </a:lnTo>
                  <a:lnTo>
                    <a:pt x="28870" y="248143"/>
                  </a:lnTo>
                  <a:lnTo>
                    <a:pt x="61228" y="280501"/>
                  </a:lnTo>
                  <a:lnTo>
                    <a:pt x="102217" y="301739"/>
                  </a:lnTo>
                  <a:lnTo>
                    <a:pt x="149351" y="309372"/>
                  </a:lnTo>
                  <a:lnTo>
                    <a:pt x="5401056" y="309372"/>
                  </a:lnTo>
                  <a:lnTo>
                    <a:pt x="5448190" y="301739"/>
                  </a:lnTo>
                  <a:lnTo>
                    <a:pt x="5489179" y="280501"/>
                  </a:lnTo>
                  <a:lnTo>
                    <a:pt x="5521537" y="248143"/>
                  </a:lnTo>
                  <a:lnTo>
                    <a:pt x="5542775" y="207154"/>
                  </a:lnTo>
                  <a:lnTo>
                    <a:pt x="5550408" y="160019"/>
                  </a:lnTo>
                  <a:lnTo>
                    <a:pt x="5550408" y="149351"/>
                  </a:lnTo>
                  <a:lnTo>
                    <a:pt x="5542775" y="102217"/>
                  </a:lnTo>
                  <a:lnTo>
                    <a:pt x="5521537" y="61228"/>
                  </a:lnTo>
                  <a:lnTo>
                    <a:pt x="5489179" y="28870"/>
                  </a:lnTo>
                  <a:lnTo>
                    <a:pt x="5448190" y="7632"/>
                  </a:lnTo>
                  <a:lnTo>
                    <a:pt x="5401056" y="0"/>
                  </a:lnTo>
                  <a:close/>
                </a:path>
              </a:pathLst>
            </a:custGeom>
            <a:solidFill>
              <a:srgbClr val="FF5900"/>
            </a:solidFill>
          </p:spPr>
          <p:txBody>
            <a:bodyPr wrap="square" lIns="0" tIns="0" rIns="0" bIns="0" rtlCol="0"/>
            <a:lstStyle/>
            <a:p/>
          </p:txBody>
        </p:sp>
        <p:sp>
          <p:nvSpPr>
            <p:cNvPr id="29" name="object 29"/>
            <p:cNvSpPr/>
            <p:nvPr/>
          </p:nvSpPr>
          <p:spPr>
            <a:xfrm>
              <a:off x="5081016" y="3849623"/>
              <a:ext cx="5554980" cy="2435860"/>
            </a:xfrm>
            <a:custGeom>
              <a:avLst/>
              <a:gdLst/>
              <a:ahLst/>
              <a:cxnLst/>
              <a:rect l="l" t="t" r="r" b="b"/>
              <a:pathLst>
                <a:path w="5554980" h="2435860">
                  <a:moveTo>
                    <a:pt x="5550408" y="0"/>
                  </a:moveTo>
                  <a:lnTo>
                    <a:pt x="6096" y="0"/>
                  </a:lnTo>
                  <a:lnTo>
                    <a:pt x="6096" y="1345692"/>
                  </a:lnTo>
                  <a:lnTo>
                    <a:pt x="5550408" y="1345692"/>
                  </a:lnTo>
                  <a:lnTo>
                    <a:pt x="5550408" y="0"/>
                  </a:lnTo>
                  <a:close/>
                </a:path>
                <a:path w="5554980" h="2435860">
                  <a:moveTo>
                    <a:pt x="5554980" y="1767840"/>
                  </a:moveTo>
                  <a:lnTo>
                    <a:pt x="0" y="1767840"/>
                  </a:lnTo>
                  <a:lnTo>
                    <a:pt x="0" y="2435352"/>
                  </a:lnTo>
                  <a:lnTo>
                    <a:pt x="5554980" y="2435352"/>
                  </a:lnTo>
                  <a:lnTo>
                    <a:pt x="5554980" y="2430780"/>
                  </a:lnTo>
                  <a:lnTo>
                    <a:pt x="5554980" y="2424684"/>
                  </a:lnTo>
                  <a:lnTo>
                    <a:pt x="5554980" y="1778508"/>
                  </a:lnTo>
                  <a:lnTo>
                    <a:pt x="5554980" y="1773936"/>
                  </a:lnTo>
                  <a:lnTo>
                    <a:pt x="5554980" y="1767840"/>
                  </a:lnTo>
                  <a:close/>
                </a:path>
              </a:pathLst>
            </a:custGeom>
            <a:solidFill>
              <a:srgbClr val="FFFFFF"/>
            </a:solidFill>
          </p:spPr>
          <p:txBody>
            <a:bodyPr wrap="square" lIns="0" tIns="0" rIns="0" bIns="0" rtlCol="0"/>
            <a:lstStyle/>
            <a:p/>
          </p:txBody>
        </p:sp>
        <p:sp>
          <p:nvSpPr>
            <p:cNvPr id="30" name="object 30"/>
            <p:cNvSpPr/>
            <p:nvPr/>
          </p:nvSpPr>
          <p:spPr>
            <a:xfrm>
              <a:off x="5081015" y="5315711"/>
              <a:ext cx="5568950" cy="307975"/>
            </a:xfrm>
            <a:custGeom>
              <a:avLst/>
              <a:gdLst/>
              <a:ahLst/>
              <a:cxnLst/>
              <a:rect l="l" t="t" r="r" b="b"/>
              <a:pathLst>
                <a:path w="5568950" h="307975">
                  <a:moveTo>
                    <a:pt x="5419344" y="0"/>
                  </a:moveTo>
                  <a:lnTo>
                    <a:pt x="149351" y="0"/>
                  </a:lnTo>
                  <a:lnTo>
                    <a:pt x="102217" y="7632"/>
                  </a:lnTo>
                  <a:lnTo>
                    <a:pt x="61228" y="28870"/>
                  </a:lnTo>
                  <a:lnTo>
                    <a:pt x="28870" y="61228"/>
                  </a:lnTo>
                  <a:lnTo>
                    <a:pt x="7632" y="102217"/>
                  </a:lnTo>
                  <a:lnTo>
                    <a:pt x="0" y="149352"/>
                  </a:lnTo>
                  <a:lnTo>
                    <a:pt x="0" y="160019"/>
                  </a:lnTo>
                  <a:lnTo>
                    <a:pt x="7632" y="206995"/>
                  </a:lnTo>
                  <a:lnTo>
                    <a:pt x="28870" y="247607"/>
                  </a:lnTo>
                  <a:lnTo>
                    <a:pt x="61228" y="279513"/>
                  </a:lnTo>
                  <a:lnTo>
                    <a:pt x="102217" y="300374"/>
                  </a:lnTo>
                  <a:lnTo>
                    <a:pt x="149351" y="307848"/>
                  </a:lnTo>
                  <a:lnTo>
                    <a:pt x="5419344" y="307848"/>
                  </a:lnTo>
                  <a:lnTo>
                    <a:pt x="5466478" y="300374"/>
                  </a:lnTo>
                  <a:lnTo>
                    <a:pt x="5507467" y="279513"/>
                  </a:lnTo>
                  <a:lnTo>
                    <a:pt x="5539825" y="247607"/>
                  </a:lnTo>
                  <a:lnTo>
                    <a:pt x="5561063" y="206995"/>
                  </a:lnTo>
                  <a:lnTo>
                    <a:pt x="5568695" y="160019"/>
                  </a:lnTo>
                  <a:lnTo>
                    <a:pt x="5568695" y="149352"/>
                  </a:lnTo>
                  <a:lnTo>
                    <a:pt x="5561063" y="102217"/>
                  </a:lnTo>
                  <a:lnTo>
                    <a:pt x="5539825" y="61228"/>
                  </a:lnTo>
                  <a:lnTo>
                    <a:pt x="5507467" y="28870"/>
                  </a:lnTo>
                  <a:lnTo>
                    <a:pt x="5466478" y="7632"/>
                  </a:lnTo>
                  <a:lnTo>
                    <a:pt x="5419344" y="0"/>
                  </a:lnTo>
                  <a:close/>
                </a:path>
              </a:pathLst>
            </a:custGeom>
            <a:solidFill>
              <a:srgbClr val="FF5900"/>
            </a:solidFill>
          </p:spPr>
          <p:txBody>
            <a:bodyPr wrap="square" lIns="0" tIns="0" rIns="0" bIns="0" rtlCol="0"/>
            <a:lstStyle/>
            <a:p/>
          </p:txBody>
        </p:sp>
      </p:grpSp>
      <p:sp>
        <p:nvSpPr>
          <p:cNvPr id="31" name="object 31"/>
          <p:cNvSpPr txBox="1"/>
          <p:nvPr/>
        </p:nvSpPr>
        <p:spPr>
          <a:xfrm>
            <a:off x="5171947" y="5252110"/>
            <a:ext cx="5170170" cy="1351280"/>
          </a:xfrm>
          <a:prstGeom prst="rect">
            <a:avLst/>
          </a:prstGeom>
        </p:spPr>
        <p:txBody>
          <a:bodyPr wrap="square" lIns="0" tIns="109855" rIns="0" bIns="0" rtlCol="0" vert="horz">
            <a:spAutoFit/>
          </a:bodyPr>
          <a:lstStyle/>
          <a:p>
            <a:pPr marL="52069">
              <a:lnSpc>
                <a:spcPct val="100000"/>
              </a:lnSpc>
              <a:spcBef>
                <a:spcPts val="865"/>
              </a:spcBef>
            </a:pPr>
            <a:r>
              <a:rPr dirty="0" sz="1300" spc="-25" b="1">
                <a:solidFill>
                  <a:srgbClr val="FFFFFF"/>
                </a:solidFill>
                <a:latin typeface="Meiryo UI"/>
                <a:cs typeface="Meiryo UI"/>
              </a:rPr>
              <a:t>（３）EdTech</a:t>
            </a:r>
            <a:r>
              <a:rPr dirty="0" sz="1300" spc="-10" b="1">
                <a:solidFill>
                  <a:srgbClr val="FFFFFF"/>
                </a:solidFill>
                <a:latin typeface="Meiryo UI"/>
                <a:cs typeface="Meiryo UI"/>
              </a:rPr>
              <a:t>コ</a:t>
            </a:r>
            <a:r>
              <a:rPr dirty="0" sz="1300" spc="-5" b="1">
                <a:solidFill>
                  <a:srgbClr val="FFFFFF"/>
                </a:solidFill>
                <a:latin typeface="Meiryo UI"/>
                <a:cs typeface="Meiryo UI"/>
              </a:rPr>
              <a:t>ンテン</a:t>
            </a:r>
            <a:r>
              <a:rPr dirty="0" sz="1300" spc="-10" b="1">
                <a:solidFill>
                  <a:srgbClr val="FFFFFF"/>
                </a:solidFill>
                <a:latin typeface="Meiryo UI"/>
                <a:cs typeface="Meiryo UI"/>
              </a:rPr>
              <a:t>ツの</a:t>
            </a:r>
            <a:r>
              <a:rPr dirty="0" sz="1300" spc="-5" b="1">
                <a:solidFill>
                  <a:srgbClr val="FFFFFF"/>
                </a:solidFill>
                <a:latin typeface="Meiryo UI"/>
                <a:cs typeface="Meiryo UI"/>
              </a:rPr>
              <a:t>全国展開</a:t>
            </a:r>
            <a:r>
              <a:rPr dirty="0" sz="1300" spc="-10" b="1">
                <a:solidFill>
                  <a:srgbClr val="FFFFFF"/>
                </a:solidFill>
                <a:latin typeface="Meiryo UI"/>
                <a:cs typeface="Meiryo UI"/>
              </a:rPr>
              <a:t>・</a:t>
            </a:r>
            <a:r>
              <a:rPr dirty="0" sz="1300" spc="-5" b="1">
                <a:solidFill>
                  <a:srgbClr val="FFFFFF"/>
                </a:solidFill>
                <a:latin typeface="Meiryo UI"/>
                <a:cs typeface="Meiryo UI"/>
              </a:rPr>
              <a:t>海外展開</a:t>
            </a:r>
            <a:r>
              <a:rPr dirty="0" sz="1300" spc="-10" b="1">
                <a:solidFill>
                  <a:srgbClr val="FFFFFF"/>
                </a:solidFill>
                <a:latin typeface="Meiryo UI"/>
                <a:cs typeface="Meiryo UI"/>
              </a:rPr>
              <a:t>の</a:t>
            </a:r>
            <a:r>
              <a:rPr dirty="0" sz="1300" spc="-5" b="1">
                <a:solidFill>
                  <a:srgbClr val="FFFFFF"/>
                </a:solidFill>
                <a:latin typeface="Meiryo UI"/>
                <a:cs typeface="Meiryo UI"/>
              </a:rPr>
              <a:t>支援</a:t>
            </a:r>
            <a:endParaRPr sz="1300">
              <a:latin typeface="Meiryo UI"/>
              <a:cs typeface="Meiryo UI"/>
            </a:endParaRPr>
          </a:p>
          <a:p>
            <a:pPr marL="177800" indent="-165735">
              <a:lnSpc>
                <a:spcPct val="100000"/>
              </a:lnSpc>
              <a:spcBef>
                <a:spcPts val="770"/>
              </a:spcBef>
              <a:buSzPct val="92307"/>
              <a:buChar char="○"/>
              <a:tabLst>
                <a:tab pos="178435" algn="l"/>
              </a:tabLst>
            </a:pPr>
            <a:r>
              <a:rPr dirty="0" sz="1300" spc="-30" b="1">
                <a:latin typeface="Meiryo UI"/>
                <a:cs typeface="Meiryo UI"/>
              </a:rPr>
              <a:t>EdTech</a:t>
            </a:r>
            <a:r>
              <a:rPr dirty="0" sz="1300" spc="-10" b="1">
                <a:latin typeface="Meiryo UI"/>
                <a:cs typeface="Meiryo UI"/>
              </a:rPr>
              <a:t>コ</a:t>
            </a:r>
            <a:r>
              <a:rPr dirty="0" sz="1300" spc="-5" b="1">
                <a:latin typeface="Meiryo UI"/>
                <a:cs typeface="Meiryo UI"/>
              </a:rPr>
              <a:t>ンテン</a:t>
            </a:r>
            <a:r>
              <a:rPr dirty="0" sz="1300" spc="-10" b="1">
                <a:latin typeface="Meiryo UI"/>
                <a:cs typeface="Meiryo UI"/>
              </a:rPr>
              <a:t>ツの</a:t>
            </a:r>
            <a:r>
              <a:rPr dirty="0" sz="1300" spc="-5" b="1">
                <a:latin typeface="Meiryo UI"/>
                <a:cs typeface="Meiryo UI"/>
              </a:rPr>
              <a:t>全国展開</a:t>
            </a:r>
            <a:r>
              <a:rPr dirty="0" sz="1300" spc="-10" b="1">
                <a:latin typeface="Meiryo UI"/>
                <a:cs typeface="Meiryo UI"/>
              </a:rPr>
              <a:t>・</a:t>
            </a:r>
            <a:r>
              <a:rPr dirty="0" sz="1300" spc="-5" b="1">
                <a:latin typeface="Meiryo UI"/>
                <a:cs typeface="Meiryo UI"/>
              </a:rPr>
              <a:t>海外展開</a:t>
            </a:r>
            <a:r>
              <a:rPr dirty="0" sz="1300" spc="-10" b="1">
                <a:latin typeface="Meiryo UI"/>
                <a:cs typeface="Meiryo UI"/>
              </a:rPr>
              <a:t>の</a:t>
            </a:r>
            <a:r>
              <a:rPr dirty="0" sz="1300" spc="-5" b="1">
                <a:latin typeface="Meiryo UI"/>
                <a:cs typeface="Meiryo UI"/>
              </a:rPr>
              <a:t>支援</a:t>
            </a:r>
            <a:endParaRPr sz="1300">
              <a:latin typeface="Meiryo UI"/>
              <a:cs typeface="Meiryo UI"/>
            </a:endParaRPr>
          </a:p>
          <a:p>
            <a:pPr marL="12700">
              <a:lnSpc>
                <a:spcPct val="100000"/>
              </a:lnSpc>
              <a:spcBef>
                <a:spcPts val="80"/>
              </a:spcBef>
            </a:pPr>
            <a:r>
              <a:rPr dirty="0" sz="1050" spc="15" b="1">
                <a:latin typeface="Meiryo UI"/>
                <a:cs typeface="Meiryo UI"/>
              </a:rPr>
              <a:t>・</a:t>
            </a:r>
            <a:r>
              <a:rPr dirty="0" sz="1050" spc="30">
                <a:latin typeface="Meiryo UI"/>
                <a:cs typeface="Meiryo UI"/>
              </a:rPr>
              <a:t>国内</a:t>
            </a:r>
            <a:r>
              <a:rPr dirty="0" sz="1050" spc="20">
                <a:latin typeface="Meiryo UI"/>
                <a:cs typeface="Meiryo UI"/>
              </a:rPr>
              <a:t>に</a:t>
            </a:r>
            <a:r>
              <a:rPr dirty="0" sz="1050" spc="10">
                <a:latin typeface="Meiryo UI"/>
                <a:cs typeface="Meiryo UI"/>
              </a:rPr>
              <a:t>おい</a:t>
            </a:r>
            <a:r>
              <a:rPr dirty="0" sz="1050" spc="20">
                <a:latin typeface="Meiryo UI"/>
                <a:cs typeface="Meiryo UI"/>
              </a:rPr>
              <a:t>て</a:t>
            </a:r>
            <a:r>
              <a:rPr dirty="0" sz="1050" spc="15">
                <a:latin typeface="Meiryo UI"/>
                <a:cs typeface="Meiryo UI"/>
              </a:rPr>
              <a:t>、</a:t>
            </a:r>
            <a:r>
              <a:rPr dirty="0" sz="1050" spc="30">
                <a:latin typeface="Meiryo UI"/>
                <a:cs typeface="Meiryo UI"/>
              </a:rPr>
              <a:t>我</a:t>
            </a:r>
            <a:r>
              <a:rPr dirty="0" sz="1050" spc="10">
                <a:latin typeface="Meiryo UI"/>
                <a:cs typeface="Meiryo UI"/>
              </a:rPr>
              <a:t>が</a:t>
            </a:r>
            <a:r>
              <a:rPr dirty="0" sz="1050" spc="30">
                <a:latin typeface="Meiryo UI"/>
                <a:cs typeface="Meiryo UI"/>
              </a:rPr>
              <a:t>国</a:t>
            </a:r>
            <a:r>
              <a:rPr dirty="0" sz="1050" spc="15">
                <a:latin typeface="Meiryo UI"/>
                <a:cs typeface="Meiryo UI"/>
              </a:rPr>
              <a:t>EdTech</a:t>
            </a:r>
            <a:r>
              <a:rPr dirty="0" sz="1050" spc="10">
                <a:latin typeface="Meiryo UI"/>
                <a:cs typeface="Meiryo UI"/>
              </a:rPr>
              <a:t>サー</a:t>
            </a:r>
            <a:r>
              <a:rPr dirty="0" sz="1050" spc="20">
                <a:latin typeface="Meiryo UI"/>
                <a:cs typeface="Meiryo UI"/>
              </a:rPr>
              <a:t>ビス</a:t>
            </a:r>
            <a:r>
              <a:rPr dirty="0" sz="1050" spc="10">
                <a:latin typeface="Meiryo UI"/>
                <a:cs typeface="Meiryo UI"/>
              </a:rPr>
              <a:t>の</a:t>
            </a:r>
            <a:r>
              <a:rPr dirty="0" sz="1050" spc="30">
                <a:latin typeface="Meiryo UI"/>
                <a:cs typeface="Meiryo UI"/>
              </a:rPr>
              <a:t>普及支援</a:t>
            </a:r>
            <a:r>
              <a:rPr dirty="0" sz="1050" spc="20">
                <a:latin typeface="Meiryo UI"/>
                <a:cs typeface="Meiryo UI"/>
              </a:rPr>
              <a:t>を</a:t>
            </a:r>
            <a:r>
              <a:rPr dirty="0" sz="1050" spc="30">
                <a:latin typeface="Meiryo UI"/>
                <a:cs typeface="Meiryo UI"/>
              </a:rPr>
              <a:t>教育委員会等</a:t>
            </a:r>
            <a:r>
              <a:rPr dirty="0" sz="1050" spc="15">
                <a:latin typeface="Meiryo UI"/>
                <a:cs typeface="Meiryo UI"/>
              </a:rPr>
              <a:t>と</a:t>
            </a:r>
            <a:r>
              <a:rPr dirty="0" sz="1050" spc="30">
                <a:latin typeface="Meiryo UI"/>
                <a:cs typeface="Meiryo UI"/>
              </a:rPr>
              <a:t>共</a:t>
            </a:r>
            <a:r>
              <a:rPr dirty="0" sz="1050" spc="20">
                <a:latin typeface="Meiryo UI"/>
                <a:cs typeface="Meiryo UI"/>
              </a:rPr>
              <a:t>に</a:t>
            </a:r>
            <a:r>
              <a:rPr dirty="0" sz="1050" spc="30">
                <a:latin typeface="Meiryo UI"/>
                <a:cs typeface="Meiryo UI"/>
              </a:rPr>
              <a:t>実施</a:t>
            </a:r>
            <a:r>
              <a:rPr dirty="0" sz="1050" spc="15">
                <a:latin typeface="Meiryo UI"/>
                <a:cs typeface="Meiryo UI"/>
              </a:rPr>
              <a:t>。</a:t>
            </a:r>
            <a:endParaRPr sz="1050">
              <a:latin typeface="Meiryo UI"/>
              <a:cs typeface="Meiryo UI"/>
            </a:endParaRPr>
          </a:p>
          <a:p>
            <a:pPr marL="12700">
              <a:lnSpc>
                <a:spcPct val="100000"/>
              </a:lnSpc>
              <a:spcBef>
                <a:spcPts val="254"/>
              </a:spcBef>
            </a:pPr>
            <a:r>
              <a:rPr dirty="0" sz="1050" spc="-20">
                <a:latin typeface="Meiryo UI"/>
                <a:cs typeface="Meiryo UI"/>
              </a:rPr>
              <a:t>・</a:t>
            </a:r>
            <a:r>
              <a:rPr dirty="0" sz="1050" spc="30">
                <a:latin typeface="Meiryo UI"/>
                <a:cs typeface="Meiryo UI"/>
              </a:rPr>
              <a:t>海外</a:t>
            </a:r>
            <a:r>
              <a:rPr dirty="0" sz="1050" spc="20">
                <a:latin typeface="Meiryo UI"/>
                <a:cs typeface="Meiryo UI"/>
              </a:rPr>
              <a:t>に</a:t>
            </a:r>
            <a:r>
              <a:rPr dirty="0" sz="1050" spc="10">
                <a:latin typeface="Meiryo UI"/>
                <a:cs typeface="Meiryo UI"/>
              </a:rPr>
              <a:t>おい</a:t>
            </a:r>
            <a:r>
              <a:rPr dirty="0" sz="1050" spc="20">
                <a:latin typeface="Meiryo UI"/>
                <a:cs typeface="Meiryo UI"/>
              </a:rPr>
              <a:t>て</a:t>
            </a:r>
            <a:r>
              <a:rPr dirty="0" sz="1050" spc="25">
                <a:latin typeface="Meiryo UI"/>
                <a:cs typeface="Meiryo UI"/>
              </a:rPr>
              <a:t>は</a:t>
            </a:r>
            <a:r>
              <a:rPr dirty="0" sz="1050" spc="15">
                <a:latin typeface="Meiryo UI"/>
                <a:cs typeface="Meiryo UI"/>
              </a:rPr>
              <a:t>、</a:t>
            </a:r>
            <a:r>
              <a:rPr dirty="0" sz="1050" spc="30">
                <a:latin typeface="Meiryo UI"/>
                <a:cs typeface="Meiryo UI"/>
              </a:rPr>
              <a:t>；我</a:t>
            </a:r>
            <a:r>
              <a:rPr dirty="0" sz="1050" spc="10">
                <a:latin typeface="Meiryo UI"/>
                <a:cs typeface="Meiryo UI"/>
              </a:rPr>
              <a:t>が</a:t>
            </a:r>
            <a:r>
              <a:rPr dirty="0" sz="1050" spc="30">
                <a:latin typeface="Meiryo UI"/>
                <a:cs typeface="Meiryo UI"/>
              </a:rPr>
              <a:t>国</a:t>
            </a:r>
            <a:r>
              <a:rPr dirty="0" sz="1050" spc="15">
                <a:latin typeface="Meiryo UI"/>
                <a:cs typeface="Meiryo UI"/>
              </a:rPr>
              <a:t>EdTech</a:t>
            </a:r>
            <a:r>
              <a:rPr dirty="0" sz="1050" spc="10">
                <a:latin typeface="Meiryo UI"/>
                <a:cs typeface="Meiryo UI"/>
              </a:rPr>
              <a:t>サー</a:t>
            </a:r>
            <a:r>
              <a:rPr dirty="0" sz="1050" spc="20">
                <a:latin typeface="Meiryo UI"/>
                <a:cs typeface="Meiryo UI"/>
              </a:rPr>
              <a:t>ビス</a:t>
            </a:r>
            <a:r>
              <a:rPr dirty="0" sz="1050" spc="10">
                <a:latin typeface="Meiryo UI"/>
                <a:cs typeface="Meiryo UI"/>
              </a:rPr>
              <a:t>の</a:t>
            </a:r>
            <a:r>
              <a:rPr dirty="0" sz="1050" spc="30">
                <a:latin typeface="Meiryo UI"/>
                <a:cs typeface="Meiryo UI"/>
              </a:rPr>
              <a:t>優位性</a:t>
            </a:r>
            <a:r>
              <a:rPr dirty="0" sz="1050" spc="20">
                <a:latin typeface="Meiryo UI"/>
                <a:cs typeface="Meiryo UI"/>
              </a:rPr>
              <a:t>を</a:t>
            </a:r>
            <a:r>
              <a:rPr dirty="0" sz="1050" spc="30">
                <a:latin typeface="Meiryo UI"/>
                <a:cs typeface="Meiryo UI"/>
              </a:rPr>
              <a:t>発信</a:t>
            </a:r>
            <a:r>
              <a:rPr dirty="0" sz="1050" spc="15">
                <a:latin typeface="Meiryo UI"/>
                <a:cs typeface="Meiryo UI"/>
              </a:rPr>
              <a:t>し、</a:t>
            </a:r>
            <a:r>
              <a:rPr dirty="0" sz="1050" spc="30">
                <a:latin typeface="Meiryo UI"/>
                <a:cs typeface="Meiryo UI"/>
              </a:rPr>
              <a:t>各国市場</a:t>
            </a:r>
            <a:r>
              <a:rPr dirty="0" sz="1050" spc="10">
                <a:latin typeface="Meiryo UI"/>
                <a:cs typeface="Meiryo UI"/>
              </a:rPr>
              <a:t>の</a:t>
            </a:r>
            <a:r>
              <a:rPr dirty="0" sz="1050" spc="30">
                <a:latin typeface="Meiryo UI"/>
                <a:cs typeface="Meiryo UI"/>
              </a:rPr>
              <a:t>開拓</a:t>
            </a:r>
            <a:r>
              <a:rPr dirty="0" sz="1050" spc="20">
                <a:latin typeface="Meiryo UI"/>
                <a:cs typeface="Meiryo UI"/>
              </a:rPr>
              <a:t>を</a:t>
            </a:r>
            <a:r>
              <a:rPr dirty="0" sz="1050" spc="30">
                <a:latin typeface="Meiryo UI"/>
                <a:cs typeface="Meiryo UI"/>
              </a:rPr>
              <a:t>支援</a:t>
            </a:r>
            <a:r>
              <a:rPr dirty="0" sz="1050" spc="20">
                <a:latin typeface="Meiryo UI"/>
                <a:cs typeface="Meiryo UI"/>
              </a:rPr>
              <a:t>す</a:t>
            </a:r>
            <a:r>
              <a:rPr dirty="0" sz="1050" spc="25">
                <a:latin typeface="Meiryo UI"/>
                <a:cs typeface="Meiryo UI"/>
              </a:rPr>
              <a:t>る</a:t>
            </a:r>
            <a:r>
              <a:rPr dirty="0" sz="1050" spc="15">
                <a:latin typeface="Meiryo UI"/>
                <a:cs typeface="Meiryo UI"/>
              </a:rPr>
              <a:t>。</a:t>
            </a:r>
            <a:endParaRPr sz="1050">
              <a:latin typeface="Meiryo UI"/>
              <a:cs typeface="Meiryo UI"/>
            </a:endParaRPr>
          </a:p>
          <a:p>
            <a:pPr>
              <a:lnSpc>
                <a:spcPct val="100000"/>
              </a:lnSpc>
              <a:spcBef>
                <a:spcPts val="15"/>
              </a:spcBef>
            </a:pPr>
            <a:endParaRPr sz="800">
              <a:latin typeface="Meiryo UI"/>
              <a:cs typeface="Meiryo UI"/>
            </a:endParaRPr>
          </a:p>
          <a:p>
            <a:pPr marL="52069">
              <a:lnSpc>
                <a:spcPct val="100000"/>
              </a:lnSpc>
            </a:pPr>
            <a:r>
              <a:rPr dirty="0" sz="1300" spc="-5" b="1">
                <a:solidFill>
                  <a:srgbClr val="FFFFFF"/>
                </a:solidFill>
                <a:latin typeface="Meiryo UI"/>
                <a:cs typeface="Meiryo UI"/>
              </a:rPr>
              <a:t>（４）実践的リカレン</a:t>
            </a:r>
            <a:r>
              <a:rPr dirty="0" sz="1300" spc="-10" b="1">
                <a:solidFill>
                  <a:srgbClr val="FFFFFF"/>
                </a:solidFill>
                <a:latin typeface="Meiryo UI"/>
                <a:cs typeface="Meiryo UI"/>
              </a:rPr>
              <a:t>ト</a:t>
            </a:r>
            <a:r>
              <a:rPr dirty="0" sz="1300" spc="-5" b="1">
                <a:solidFill>
                  <a:srgbClr val="FFFFFF"/>
                </a:solidFill>
                <a:latin typeface="Meiryo UI"/>
                <a:cs typeface="Meiryo UI"/>
              </a:rPr>
              <a:t>教育</a:t>
            </a:r>
            <a:r>
              <a:rPr dirty="0" sz="1300" spc="-10" b="1">
                <a:solidFill>
                  <a:srgbClr val="FFFFFF"/>
                </a:solidFill>
                <a:latin typeface="Meiryo UI"/>
                <a:cs typeface="Meiryo UI"/>
              </a:rPr>
              <a:t>の</a:t>
            </a:r>
            <a:r>
              <a:rPr dirty="0" sz="1300" spc="-5" b="1">
                <a:solidFill>
                  <a:srgbClr val="FFFFFF"/>
                </a:solidFill>
                <a:latin typeface="Meiryo UI"/>
                <a:cs typeface="Meiryo UI"/>
              </a:rPr>
              <a:t>創出</a:t>
            </a:r>
            <a:endParaRPr sz="1300">
              <a:latin typeface="Meiryo UI"/>
              <a:cs typeface="Meiryo UI"/>
            </a:endParaRPr>
          </a:p>
        </p:txBody>
      </p:sp>
      <p:grpSp>
        <p:nvGrpSpPr>
          <p:cNvPr id="32" name="object 32"/>
          <p:cNvGrpSpPr/>
          <p:nvPr/>
        </p:nvGrpSpPr>
        <p:grpSpPr>
          <a:xfrm>
            <a:off x="5090159" y="3557015"/>
            <a:ext cx="5560060" cy="2339340"/>
            <a:chOff x="5090159" y="3557015"/>
            <a:chExt cx="5560060" cy="2339340"/>
          </a:xfrm>
        </p:grpSpPr>
        <p:pic>
          <p:nvPicPr>
            <p:cNvPr id="33" name="object 33"/>
            <p:cNvPicPr/>
            <p:nvPr/>
          </p:nvPicPr>
          <p:blipFill>
            <a:blip r:embed="rId7" cstate="print"/>
            <a:stretch>
              <a:fillRect/>
            </a:stretch>
          </p:blipFill>
          <p:spPr>
            <a:xfrm>
              <a:off x="9697211" y="5254751"/>
              <a:ext cx="952500" cy="641604"/>
            </a:xfrm>
            <a:prstGeom prst="rect">
              <a:avLst/>
            </a:prstGeom>
          </p:spPr>
        </p:pic>
        <p:sp>
          <p:nvSpPr>
            <p:cNvPr id="34" name="object 34"/>
            <p:cNvSpPr/>
            <p:nvPr/>
          </p:nvSpPr>
          <p:spPr>
            <a:xfrm>
              <a:off x="5090159" y="3557015"/>
              <a:ext cx="5541645" cy="297180"/>
            </a:xfrm>
            <a:custGeom>
              <a:avLst/>
              <a:gdLst/>
              <a:ahLst/>
              <a:cxnLst/>
              <a:rect l="l" t="t" r="r" b="b"/>
              <a:pathLst>
                <a:path w="5541645" h="297179">
                  <a:moveTo>
                    <a:pt x="5398008" y="0"/>
                  </a:moveTo>
                  <a:lnTo>
                    <a:pt x="143255" y="0"/>
                  </a:lnTo>
                  <a:lnTo>
                    <a:pt x="97926" y="7290"/>
                  </a:lnTo>
                  <a:lnTo>
                    <a:pt x="58594" y="27602"/>
                  </a:lnTo>
                  <a:lnTo>
                    <a:pt x="27602" y="58594"/>
                  </a:lnTo>
                  <a:lnTo>
                    <a:pt x="7290" y="97926"/>
                  </a:lnTo>
                  <a:lnTo>
                    <a:pt x="0" y="143256"/>
                  </a:lnTo>
                  <a:lnTo>
                    <a:pt x="0" y="153924"/>
                  </a:lnTo>
                  <a:lnTo>
                    <a:pt x="7290" y="199253"/>
                  </a:lnTo>
                  <a:lnTo>
                    <a:pt x="27602" y="238585"/>
                  </a:lnTo>
                  <a:lnTo>
                    <a:pt x="58594" y="269577"/>
                  </a:lnTo>
                  <a:lnTo>
                    <a:pt x="97926" y="289889"/>
                  </a:lnTo>
                  <a:lnTo>
                    <a:pt x="143255" y="297180"/>
                  </a:lnTo>
                  <a:lnTo>
                    <a:pt x="5398008" y="297180"/>
                  </a:lnTo>
                  <a:lnTo>
                    <a:pt x="5443337" y="289889"/>
                  </a:lnTo>
                  <a:lnTo>
                    <a:pt x="5482669" y="269577"/>
                  </a:lnTo>
                  <a:lnTo>
                    <a:pt x="5513661" y="238585"/>
                  </a:lnTo>
                  <a:lnTo>
                    <a:pt x="5533973" y="199253"/>
                  </a:lnTo>
                  <a:lnTo>
                    <a:pt x="5541264" y="153924"/>
                  </a:lnTo>
                  <a:lnTo>
                    <a:pt x="5541264" y="143256"/>
                  </a:lnTo>
                  <a:lnTo>
                    <a:pt x="5533973" y="97926"/>
                  </a:lnTo>
                  <a:lnTo>
                    <a:pt x="5513661" y="58594"/>
                  </a:lnTo>
                  <a:lnTo>
                    <a:pt x="5482669" y="27602"/>
                  </a:lnTo>
                  <a:lnTo>
                    <a:pt x="5443337" y="7290"/>
                  </a:lnTo>
                  <a:lnTo>
                    <a:pt x="5398008" y="0"/>
                  </a:lnTo>
                  <a:close/>
                </a:path>
              </a:pathLst>
            </a:custGeom>
            <a:solidFill>
              <a:srgbClr val="FF5900"/>
            </a:solidFill>
          </p:spPr>
          <p:txBody>
            <a:bodyPr wrap="square" lIns="0" tIns="0" rIns="0" bIns="0" rtlCol="0"/>
            <a:lstStyle/>
            <a:p/>
          </p:txBody>
        </p:sp>
      </p:grpSp>
      <p:sp>
        <p:nvSpPr>
          <p:cNvPr id="35" name="object 35"/>
          <p:cNvSpPr txBox="1"/>
          <p:nvPr/>
        </p:nvSpPr>
        <p:spPr>
          <a:xfrm>
            <a:off x="5173471" y="3504082"/>
            <a:ext cx="5374640" cy="1624965"/>
          </a:xfrm>
          <a:prstGeom prst="rect">
            <a:avLst/>
          </a:prstGeom>
        </p:spPr>
        <p:txBody>
          <a:bodyPr wrap="square" lIns="0" tIns="94615" rIns="0" bIns="0" rtlCol="0" vert="horz">
            <a:spAutoFit/>
          </a:bodyPr>
          <a:lstStyle/>
          <a:p>
            <a:pPr marL="57785">
              <a:lnSpc>
                <a:spcPct val="100000"/>
              </a:lnSpc>
              <a:spcBef>
                <a:spcPts val="745"/>
              </a:spcBef>
            </a:pPr>
            <a:r>
              <a:rPr dirty="0" sz="1300" spc="-5" b="1">
                <a:solidFill>
                  <a:srgbClr val="FFFFFF"/>
                </a:solidFill>
                <a:latin typeface="Meiryo UI"/>
                <a:cs typeface="Meiryo UI"/>
              </a:rPr>
              <a:t>（２）</a:t>
            </a:r>
            <a:r>
              <a:rPr dirty="0" sz="1300" spc="-10" b="1">
                <a:solidFill>
                  <a:srgbClr val="FFFFFF"/>
                </a:solidFill>
                <a:latin typeface="Meiryo UI"/>
                <a:cs typeface="Meiryo UI"/>
              </a:rPr>
              <a:t>オ</a:t>
            </a:r>
            <a:r>
              <a:rPr dirty="0" sz="1300" spc="-5" b="1">
                <a:solidFill>
                  <a:srgbClr val="FFFFFF"/>
                </a:solidFill>
                <a:latin typeface="Meiryo UI"/>
                <a:cs typeface="Meiryo UI"/>
              </a:rPr>
              <a:t>ン</a:t>
            </a:r>
            <a:r>
              <a:rPr dirty="0" sz="1300" spc="-15" b="1">
                <a:solidFill>
                  <a:srgbClr val="FFFFFF"/>
                </a:solidFill>
                <a:latin typeface="Meiryo UI"/>
                <a:cs typeface="Meiryo UI"/>
              </a:rPr>
              <a:t>ラ</a:t>
            </a:r>
            <a:r>
              <a:rPr dirty="0" sz="1300" spc="-5" b="1">
                <a:solidFill>
                  <a:srgbClr val="FFFFFF"/>
                </a:solidFill>
                <a:latin typeface="Meiryo UI"/>
                <a:cs typeface="Meiryo UI"/>
              </a:rPr>
              <a:t>イン上</a:t>
            </a:r>
            <a:r>
              <a:rPr dirty="0" sz="1300" spc="-10" b="1">
                <a:solidFill>
                  <a:srgbClr val="FFFFFF"/>
                </a:solidFill>
                <a:latin typeface="Meiryo UI"/>
                <a:cs typeface="Meiryo UI"/>
              </a:rPr>
              <a:t>のSTEAM</a:t>
            </a:r>
            <a:r>
              <a:rPr dirty="0" sz="1300" spc="-15" b="1">
                <a:solidFill>
                  <a:srgbClr val="FFFFFF"/>
                </a:solidFill>
                <a:latin typeface="Meiryo UI"/>
                <a:cs typeface="Meiryo UI"/>
              </a:rPr>
              <a:t>ラ</a:t>
            </a:r>
            <a:r>
              <a:rPr dirty="0" sz="1300" spc="-5" b="1">
                <a:solidFill>
                  <a:srgbClr val="FFFFFF"/>
                </a:solidFill>
                <a:latin typeface="Meiryo UI"/>
                <a:cs typeface="Meiryo UI"/>
              </a:rPr>
              <a:t>イ</a:t>
            </a:r>
            <a:r>
              <a:rPr dirty="0" sz="1300" spc="-10" b="1">
                <a:solidFill>
                  <a:srgbClr val="FFFFFF"/>
                </a:solidFill>
                <a:latin typeface="Meiryo UI"/>
                <a:cs typeface="Meiryo UI"/>
              </a:rPr>
              <a:t>ブ</a:t>
            </a:r>
            <a:r>
              <a:rPr dirty="0" sz="1300" spc="-15" b="1">
                <a:solidFill>
                  <a:srgbClr val="FFFFFF"/>
                </a:solidFill>
                <a:latin typeface="Meiryo UI"/>
                <a:cs typeface="Meiryo UI"/>
              </a:rPr>
              <a:t>ラ</a:t>
            </a:r>
            <a:r>
              <a:rPr dirty="0" sz="1300" spc="-5" b="1">
                <a:solidFill>
                  <a:srgbClr val="FFFFFF"/>
                </a:solidFill>
                <a:latin typeface="Meiryo UI"/>
                <a:cs typeface="Meiryo UI"/>
              </a:rPr>
              <a:t>リ</a:t>
            </a:r>
            <a:r>
              <a:rPr dirty="0" sz="1300" spc="-10" b="1">
                <a:solidFill>
                  <a:srgbClr val="FFFFFF"/>
                </a:solidFill>
                <a:latin typeface="Meiryo UI"/>
                <a:cs typeface="Meiryo UI"/>
              </a:rPr>
              <a:t>の</a:t>
            </a:r>
            <a:r>
              <a:rPr dirty="0" sz="1300" spc="-5" b="1">
                <a:solidFill>
                  <a:srgbClr val="FFFFFF"/>
                </a:solidFill>
                <a:latin typeface="Meiryo UI"/>
                <a:cs typeface="Meiryo UI"/>
              </a:rPr>
              <a:t>構築</a:t>
            </a:r>
            <a:r>
              <a:rPr dirty="0" sz="1300" spc="-10" b="1">
                <a:solidFill>
                  <a:srgbClr val="FFFFFF"/>
                </a:solidFill>
                <a:latin typeface="Meiryo UI"/>
                <a:cs typeface="Meiryo UI"/>
              </a:rPr>
              <a:t>・</a:t>
            </a:r>
            <a:r>
              <a:rPr dirty="0" sz="1300" spc="-5" b="1">
                <a:solidFill>
                  <a:srgbClr val="FFFFFF"/>
                </a:solidFill>
                <a:latin typeface="Meiryo UI"/>
                <a:cs typeface="Meiryo UI"/>
              </a:rPr>
              <a:t>運営</a:t>
            </a:r>
            <a:endParaRPr sz="1300">
              <a:latin typeface="Meiryo UI"/>
              <a:cs typeface="Meiryo UI"/>
            </a:endParaRPr>
          </a:p>
          <a:p>
            <a:pPr marL="177800" indent="-165735">
              <a:lnSpc>
                <a:spcPct val="100000"/>
              </a:lnSpc>
              <a:spcBef>
                <a:spcPts val="650"/>
              </a:spcBef>
              <a:buSzPct val="92307"/>
              <a:buChar char="○"/>
              <a:tabLst>
                <a:tab pos="178435" algn="l"/>
              </a:tabLst>
            </a:pPr>
            <a:r>
              <a:rPr dirty="0" sz="1300" spc="-10" b="1">
                <a:latin typeface="Meiryo UI"/>
                <a:cs typeface="Meiryo UI"/>
              </a:rPr>
              <a:t>STEAM</a:t>
            </a:r>
            <a:r>
              <a:rPr dirty="0" sz="1300" spc="-15" b="1">
                <a:latin typeface="Meiryo UI"/>
                <a:cs typeface="Meiryo UI"/>
              </a:rPr>
              <a:t>ラ</a:t>
            </a:r>
            <a:r>
              <a:rPr dirty="0" sz="1300" spc="-5" b="1">
                <a:latin typeface="Meiryo UI"/>
                <a:cs typeface="Meiryo UI"/>
              </a:rPr>
              <a:t>イ</a:t>
            </a:r>
            <a:r>
              <a:rPr dirty="0" sz="1300" spc="-10" b="1">
                <a:latin typeface="Meiryo UI"/>
                <a:cs typeface="Meiryo UI"/>
              </a:rPr>
              <a:t>ブ</a:t>
            </a:r>
            <a:r>
              <a:rPr dirty="0" sz="1300" spc="-15" b="1">
                <a:latin typeface="Meiryo UI"/>
                <a:cs typeface="Meiryo UI"/>
              </a:rPr>
              <a:t>ラ</a:t>
            </a:r>
            <a:r>
              <a:rPr dirty="0" sz="1300" spc="-5" b="1">
                <a:latin typeface="Meiryo UI"/>
                <a:cs typeface="Meiryo UI"/>
              </a:rPr>
              <a:t>リ</a:t>
            </a:r>
            <a:r>
              <a:rPr dirty="0" sz="1300" spc="-10" b="1">
                <a:latin typeface="Meiryo UI"/>
                <a:cs typeface="Meiryo UI"/>
              </a:rPr>
              <a:t>の</a:t>
            </a:r>
            <a:r>
              <a:rPr dirty="0" sz="1300" spc="-5" b="1">
                <a:latin typeface="Meiryo UI"/>
                <a:cs typeface="Meiryo UI"/>
              </a:rPr>
              <a:t>構築</a:t>
            </a:r>
            <a:r>
              <a:rPr dirty="0" sz="1300" spc="-10" b="1">
                <a:latin typeface="Meiryo UI"/>
                <a:cs typeface="Meiryo UI"/>
              </a:rPr>
              <a:t>・</a:t>
            </a:r>
            <a:r>
              <a:rPr dirty="0" sz="1300" spc="-5" b="1">
                <a:latin typeface="Meiryo UI"/>
                <a:cs typeface="Meiryo UI"/>
              </a:rPr>
              <a:t>運営（</a:t>
            </a:r>
            <a:r>
              <a:rPr dirty="0" sz="1300" spc="-10" b="1">
                <a:latin typeface="Meiryo UI"/>
                <a:cs typeface="Meiryo UI"/>
              </a:rPr>
              <a:t>プ</a:t>
            </a:r>
            <a:r>
              <a:rPr dirty="0" sz="1300" spc="-15" b="1">
                <a:latin typeface="Meiryo UI"/>
                <a:cs typeface="Meiryo UI"/>
              </a:rPr>
              <a:t>ラ</a:t>
            </a:r>
            <a:r>
              <a:rPr dirty="0" sz="1300" b="1">
                <a:latin typeface="Meiryo UI"/>
                <a:cs typeface="Meiryo UI"/>
              </a:rPr>
              <a:t>ッ</a:t>
            </a:r>
            <a:r>
              <a:rPr dirty="0" sz="1300" spc="-10" b="1">
                <a:latin typeface="Meiryo UI"/>
                <a:cs typeface="Meiryo UI"/>
              </a:rPr>
              <a:t>ト</a:t>
            </a:r>
            <a:r>
              <a:rPr dirty="0" sz="1300" spc="-5" b="1">
                <a:latin typeface="Meiryo UI"/>
                <a:cs typeface="Meiryo UI"/>
              </a:rPr>
              <a:t>フ</a:t>
            </a:r>
            <a:r>
              <a:rPr dirty="0" sz="1300" spc="-10" b="1">
                <a:latin typeface="Meiryo UI"/>
                <a:cs typeface="Meiryo UI"/>
              </a:rPr>
              <a:t>ォーム・コ</a:t>
            </a:r>
            <a:r>
              <a:rPr dirty="0" sz="1300" spc="-5" b="1">
                <a:latin typeface="Meiryo UI"/>
                <a:cs typeface="Meiryo UI"/>
              </a:rPr>
              <a:t>ンテン</a:t>
            </a:r>
            <a:r>
              <a:rPr dirty="0" sz="1300" spc="-10" b="1">
                <a:latin typeface="Meiryo UI"/>
                <a:cs typeface="Meiryo UI"/>
              </a:rPr>
              <a:t>ツ</a:t>
            </a:r>
            <a:r>
              <a:rPr dirty="0" sz="1300" spc="-5" b="1">
                <a:latin typeface="Meiryo UI"/>
                <a:cs typeface="Meiryo UI"/>
              </a:rPr>
              <a:t>開発</a:t>
            </a:r>
            <a:r>
              <a:rPr dirty="0" sz="1300" spc="-10" b="1">
                <a:latin typeface="Meiryo UI"/>
                <a:cs typeface="Meiryo UI"/>
              </a:rPr>
              <a:t>・</a:t>
            </a:r>
            <a:r>
              <a:rPr dirty="0" sz="1300" spc="-5" b="1">
                <a:latin typeface="Meiryo UI"/>
                <a:cs typeface="Meiryo UI"/>
              </a:rPr>
              <a:t>実証）</a:t>
            </a:r>
            <a:endParaRPr sz="1300">
              <a:latin typeface="Meiryo UI"/>
              <a:cs typeface="Meiryo UI"/>
            </a:endParaRPr>
          </a:p>
          <a:p>
            <a:pPr marL="193675" marR="5080" indent="-85725">
              <a:lnSpc>
                <a:spcPct val="111400"/>
              </a:lnSpc>
              <a:spcBef>
                <a:spcPts val="180"/>
              </a:spcBef>
            </a:pPr>
            <a:r>
              <a:rPr dirty="0" sz="1050" spc="15">
                <a:latin typeface="Meiryo UI"/>
                <a:cs typeface="Meiryo UI"/>
              </a:rPr>
              <a:t>・</a:t>
            </a:r>
            <a:r>
              <a:rPr dirty="0" sz="1050" spc="25">
                <a:latin typeface="Meiryo UI"/>
                <a:cs typeface="Meiryo UI"/>
              </a:rPr>
              <a:t>STEAM</a:t>
            </a:r>
            <a:r>
              <a:rPr dirty="0" sz="1050" spc="65">
                <a:latin typeface="Meiryo UI"/>
                <a:cs typeface="Meiryo UI"/>
              </a:rPr>
              <a:t>学習（文理</a:t>
            </a:r>
            <a:r>
              <a:rPr dirty="0" sz="1050" spc="75">
                <a:latin typeface="Meiryo UI"/>
                <a:cs typeface="Meiryo UI"/>
              </a:rPr>
              <a:t>融</a:t>
            </a:r>
            <a:r>
              <a:rPr dirty="0" sz="1050" spc="65">
                <a:latin typeface="Meiryo UI"/>
                <a:cs typeface="Meiryo UI"/>
              </a:rPr>
              <a:t>合型</a:t>
            </a:r>
            <a:r>
              <a:rPr dirty="0" sz="1050" spc="50">
                <a:latin typeface="Meiryo UI"/>
                <a:cs typeface="Meiryo UI"/>
              </a:rPr>
              <a:t>の</a:t>
            </a:r>
            <a:r>
              <a:rPr dirty="0" sz="1050" spc="75">
                <a:latin typeface="Meiryo UI"/>
                <a:cs typeface="Meiryo UI"/>
              </a:rPr>
              <a:t>課</a:t>
            </a:r>
            <a:r>
              <a:rPr dirty="0" sz="1050" spc="65">
                <a:latin typeface="Meiryo UI"/>
                <a:cs typeface="Meiryo UI"/>
              </a:rPr>
              <a:t>題解決</a:t>
            </a:r>
            <a:r>
              <a:rPr dirty="0" sz="1050" spc="75">
                <a:latin typeface="Meiryo UI"/>
                <a:cs typeface="Meiryo UI"/>
              </a:rPr>
              <a:t>型</a:t>
            </a:r>
            <a:r>
              <a:rPr dirty="0" sz="1050" spc="65">
                <a:latin typeface="Meiryo UI"/>
                <a:cs typeface="Meiryo UI"/>
              </a:rPr>
              <a:t>学習</a:t>
            </a:r>
            <a:r>
              <a:rPr dirty="0" sz="1050" spc="75">
                <a:latin typeface="Meiryo UI"/>
                <a:cs typeface="Meiryo UI"/>
              </a:rPr>
              <a:t>）</a:t>
            </a:r>
            <a:r>
              <a:rPr dirty="0" sz="1050" spc="50">
                <a:latin typeface="Meiryo UI"/>
                <a:cs typeface="Meiryo UI"/>
              </a:rPr>
              <a:t>コン</a:t>
            </a:r>
            <a:r>
              <a:rPr dirty="0" sz="1050" spc="55">
                <a:latin typeface="Meiryo UI"/>
                <a:cs typeface="Meiryo UI"/>
              </a:rPr>
              <a:t>テ</a:t>
            </a:r>
            <a:r>
              <a:rPr dirty="0" sz="1050" spc="65">
                <a:latin typeface="Meiryo UI"/>
                <a:cs typeface="Meiryo UI"/>
              </a:rPr>
              <a:t>ン</a:t>
            </a:r>
            <a:r>
              <a:rPr dirty="0" sz="1050" spc="50">
                <a:latin typeface="Meiryo UI"/>
                <a:cs typeface="Meiryo UI"/>
              </a:rPr>
              <a:t>ツ</a:t>
            </a:r>
            <a:r>
              <a:rPr dirty="0" sz="1050" spc="55">
                <a:latin typeface="Meiryo UI"/>
                <a:cs typeface="Meiryo UI"/>
              </a:rPr>
              <a:t>を</a:t>
            </a:r>
            <a:r>
              <a:rPr dirty="0" sz="1050" spc="65">
                <a:latin typeface="Meiryo UI"/>
                <a:cs typeface="Meiryo UI"/>
              </a:rPr>
              <a:t>創</a:t>
            </a:r>
            <a:r>
              <a:rPr dirty="0" sz="1050" spc="75">
                <a:latin typeface="Meiryo UI"/>
                <a:cs typeface="Meiryo UI"/>
              </a:rPr>
              <a:t>出</a:t>
            </a:r>
            <a:r>
              <a:rPr dirty="0" sz="1050" spc="55">
                <a:latin typeface="Meiryo UI"/>
                <a:cs typeface="Meiryo UI"/>
              </a:rPr>
              <a:t>し</a:t>
            </a:r>
            <a:r>
              <a:rPr dirty="0" sz="1050" spc="50">
                <a:latin typeface="Meiryo UI"/>
                <a:cs typeface="Meiryo UI"/>
              </a:rPr>
              <a:t>、</a:t>
            </a:r>
            <a:r>
              <a:rPr dirty="0" sz="1050" spc="65">
                <a:latin typeface="Meiryo UI"/>
                <a:cs typeface="Meiryo UI"/>
              </a:rPr>
              <a:t>誰</a:t>
            </a:r>
            <a:r>
              <a:rPr dirty="0" sz="1050" spc="60">
                <a:latin typeface="Meiryo UI"/>
                <a:cs typeface="Meiryo UI"/>
              </a:rPr>
              <a:t>もが</a:t>
            </a:r>
            <a:r>
              <a:rPr dirty="0" sz="1050" spc="50">
                <a:latin typeface="Meiryo UI"/>
                <a:cs typeface="Meiryo UI"/>
              </a:rPr>
              <a:t>、い</a:t>
            </a:r>
            <a:r>
              <a:rPr dirty="0" sz="1050" spc="60">
                <a:latin typeface="Meiryo UI"/>
                <a:cs typeface="Meiryo UI"/>
              </a:rPr>
              <a:t>つ</a:t>
            </a:r>
            <a:r>
              <a:rPr dirty="0" sz="1050" spc="50">
                <a:latin typeface="Meiryo UI"/>
                <a:cs typeface="Meiryo UI"/>
              </a:rPr>
              <a:t>で</a:t>
            </a:r>
            <a:r>
              <a:rPr dirty="0" sz="1050" spc="60">
                <a:latin typeface="Meiryo UI"/>
                <a:cs typeface="Meiryo UI"/>
              </a:rPr>
              <a:t>も</a:t>
            </a:r>
            <a:r>
              <a:rPr dirty="0" sz="1050" spc="65">
                <a:latin typeface="Meiryo UI"/>
                <a:cs typeface="Meiryo UI"/>
              </a:rPr>
              <a:t>活</a:t>
            </a:r>
            <a:r>
              <a:rPr dirty="0" sz="1050" spc="30">
                <a:latin typeface="Meiryo UI"/>
                <a:cs typeface="Meiryo UI"/>
              </a:rPr>
              <a:t>用 </a:t>
            </a:r>
            <a:r>
              <a:rPr dirty="0" sz="1050" spc="10">
                <a:latin typeface="Meiryo UI"/>
                <a:cs typeface="Meiryo UI"/>
              </a:rPr>
              <a:t>で</a:t>
            </a:r>
            <a:r>
              <a:rPr dirty="0" sz="1050" spc="20">
                <a:latin typeface="Meiryo UI"/>
                <a:cs typeface="Meiryo UI"/>
              </a:rPr>
              <a:t>き</a:t>
            </a:r>
            <a:r>
              <a:rPr dirty="0" sz="1050" spc="25">
                <a:latin typeface="Meiryo UI"/>
                <a:cs typeface="Meiryo UI"/>
              </a:rPr>
              <a:t>る</a:t>
            </a:r>
            <a:r>
              <a:rPr dirty="0" sz="1050" spc="20">
                <a:latin typeface="Meiryo UI"/>
                <a:cs typeface="Meiryo UI"/>
              </a:rPr>
              <a:t>ようオ</a:t>
            </a:r>
            <a:r>
              <a:rPr dirty="0" sz="1050" spc="15">
                <a:latin typeface="Meiryo UI"/>
                <a:cs typeface="Meiryo UI"/>
              </a:rPr>
              <a:t>ンライン</a:t>
            </a:r>
            <a:r>
              <a:rPr dirty="0" sz="1050" spc="30">
                <a:latin typeface="Meiryo UI"/>
                <a:cs typeface="Meiryo UI"/>
              </a:rPr>
              <a:t>上</a:t>
            </a:r>
            <a:r>
              <a:rPr dirty="0" sz="1050" spc="10">
                <a:latin typeface="Meiryo UI"/>
                <a:cs typeface="Meiryo UI"/>
              </a:rPr>
              <a:t>の</a:t>
            </a:r>
            <a:r>
              <a:rPr dirty="0" sz="1050" spc="15">
                <a:latin typeface="Meiryo UI"/>
                <a:cs typeface="Meiryo UI"/>
              </a:rPr>
              <a:t>ライ</a:t>
            </a:r>
            <a:r>
              <a:rPr dirty="0" sz="1050" spc="20">
                <a:latin typeface="Meiryo UI"/>
                <a:cs typeface="Meiryo UI"/>
              </a:rPr>
              <a:t>ブ</a:t>
            </a:r>
            <a:r>
              <a:rPr dirty="0" sz="1050" spc="15">
                <a:latin typeface="Meiryo UI"/>
                <a:cs typeface="Meiryo UI"/>
              </a:rPr>
              <a:t>ラリ</a:t>
            </a:r>
            <a:r>
              <a:rPr dirty="0" sz="1050" spc="20">
                <a:latin typeface="Meiryo UI"/>
                <a:cs typeface="Meiryo UI"/>
              </a:rPr>
              <a:t>を</a:t>
            </a:r>
            <a:r>
              <a:rPr dirty="0" sz="1050" spc="30">
                <a:latin typeface="Meiryo UI"/>
                <a:cs typeface="Meiryo UI"/>
              </a:rPr>
              <a:t>構築</a:t>
            </a:r>
            <a:r>
              <a:rPr dirty="0" sz="1050" spc="-20">
                <a:latin typeface="Meiryo UI"/>
                <a:cs typeface="Meiryo UI"/>
              </a:rPr>
              <a:t>・</a:t>
            </a:r>
            <a:r>
              <a:rPr dirty="0" sz="1050" spc="30">
                <a:latin typeface="Meiryo UI"/>
                <a:cs typeface="Meiryo UI"/>
              </a:rPr>
              <a:t>運営</a:t>
            </a:r>
            <a:r>
              <a:rPr dirty="0" sz="1050" spc="20">
                <a:latin typeface="Meiryo UI"/>
                <a:cs typeface="Meiryo UI"/>
              </a:rPr>
              <a:t>す</a:t>
            </a:r>
            <a:r>
              <a:rPr dirty="0" sz="1050" spc="25">
                <a:latin typeface="Meiryo UI"/>
                <a:cs typeface="Meiryo UI"/>
              </a:rPr>
              <a:t>る</a:t>
            </a:r>
            <a:r>
              <a:rPr dirty="0" sz="1050" spc="15">
                <a:latin typeface="Meiryo UI"/>
                <a:cs typeface="Meiryo UI"/>
              </a:rPr>
              <a:t>。</a:t>
            </a:r>
            <a:endParaRPr sz="1050">
              <a:latin typeface="Meiryo UI"/>
              <a:cs typeface="Meiryo UI"/>
            </a:endParaRPr>
          </a:p>
          <a:p>
            <a:pPr marL="12700">
              <a:lnSpc>
                <a:spcPct val="100000"/>
              </a:lnSpc>
              <a:spcBef>
                <a:spcPts val="465"/>
              </a:spcBef>
            </a:pPr>
            <a:r>
              <a:rPr dirty="0" sz="1050" spc="20">
                <a:latin typeface="Meiryo UI"/>
                <a:cs typeface="Meiryo UI"/>
              </a:rPr>
              <a:t>＜STEAM</a:t>
            </a:r>
            <a:r>
              <a:rPr dirty="0" sz="1050" spc="30">
                <a:latin typeface="Meiryo UI"/>
                <a:cs typeface="Meiryo UI"/>
              </a:rPr>
              <a:t>学習</a:t>
            </a:r>
            <a:r>
              <a:rPr dirty="0" sz="1050" spc="10">
                <a:latin typeface="Meiryo UI"/>
                <a:cs typeface="Meiryo UI"/>
              </a:rPr>
              <a:t>の</a:t>
            </a:r>
            <a:r>
              <a:rPr dirty="0" sz="1050" spc="30">
                <a:latin typeface="Meiryo UI"/>
                <a:cs typeface="Meiryo UI"/>
              </a:rPr>
              <a:t>具体例＞</a:t>
            </a:r>
            <a:endParaRPr sz="1050">
              <a:latin typeface="Meiryo UI"/>
              <a:cs typeface="Meiryo UI"/>
            </a:endParaRPr>
          </a:p>
          <a:p>
            <a:pPr marL="103505">
              <a:lnSpc>
                <a:spcPct val="100000"/>
              </a:lnSpc>
              <a:spcBef>
                <a:spcPts val="470"/>
              </a:spcBef>
            </a:pPr>
            <a:r>
              <a:rPr dirty="0" sz="1050" spc="-20">
                <a:latin typeface="Meiryo UI"/>
                <a:cs typeface="Meiryo UI"/>
              </a:rPr>
              <a:t>・</a:t>
            </a:r>
            <a:r>
              <a:rPr dirty="0" sz="1050" spc="15">
                <a:latin typeface="Meiryo UI"/>
                <a:cs typeface="Meiryo UI"/>
              </a:rPr>
              <a:t>「</a:t>
            </a:r>
            <a:r>
              <a:rPr dirty="0" sz="1050" spc="30">
                <a:latin typeface="Meiryo UI"/>
                <a:cs typeface="Meiryo UI"/>
              </a:rPr>
              <a:t>自動運転社会</a:t>
            </a:r>
            <a:r>
              <a:rPr dirty="0" sz="1050" spc="10">
                <a:latin typeface="Meiryo UI"/>
                <a:cs typeface="Meiryo UI"/>
              </a:rPr>
              <a:t>の</a:t>
            </a:r>
            <a:r>
              <a:rPr dirty="0" sz="1050" spc="30">
                <a:latin typeface="Meiryo UI"/>
                <a:cs typeface="Meiryo UI"/>
              </a:rPr>
              <a:t>構築</a:t>
            </a:r>
            <a:r>
              <a:rPr dirty="0" sz="1050" spc="15">
                <a:latin typeface="Meiryo UI"/>
                <a:cs typeface="Meiryo UI"/>
              </a:rPr>
              <a:t>」</a:t>
            </a:r>
            <a:r>
              <a:rPr dirty="0" sz="1050" spc="20">
                <a:latin typeface="Meiryo UI"/>
                <a:cs typeface="Meiryo UI"/>
              </a:rPr>
              <a:t>をテ</a:t>
            </a:r>
            <a:r>
              <a:rPr dirty="0" sz="1050" spc="10">
                <a:latin typeface="Meiryo UI"/>
                <a:cs typeface="Meiryo UI"/>
              </a:rPr>
              <a:t>ー</a:t>
            </a:r>
            <a:r>
              <a:rPr dirty="0" sz="1050" spc="20">
                <a:latin typeface="Meiryo UI"/>
                <a:cs typeface="Meiryo UI"/>
              </a:rPr>
              <a:t>マに</a:t>
            </a:r>
            <a:r>
              <a:rPr dirty="0" sz="1050" spc="15">
                <a:latin typeface="Meiryo UI"/>
                <a:cs typeface="Meiryo UI"/>
              </a:rPr>
              <a:t>、</a:t>
            </a:r>
            <a:r>
              <a:rPr dirty="0" sz="1050" spc="10">
                <a:latin typeface="Meiryo UI"/>
                <a:cs typeface="Meiryo UI"/>
              </a:rPr>
              <a:t>AIの</a:t>
            </a:r>
            <a:r>
              <a:rPr dirty="0" sz="1050" spc="30">
                <a:latin typeface="Meiryo UI"/>
                <a:cs typeface="Meiryo UI"/>
              </a:rPr>
              <a:t>構造</a:t>
            </a:r>
            <a:r>
              <a:rPr dirty="0" sz="1050" spc="20">
                <a:latin typeface="Meiryo UI"/>
                <a:cs typeface="Meiryo UI"/>
              </a:rPr>
              <a:t>に</a:t>
            </a:r>
            <a:r>
              <a:rPr dirty="0" sz="1050" spc="30">
                <a:latin typeface="Meiryo UI"/>
                <a:cs typeface="Meiryo UI"/>
              </a:rPr>
              <a:t>紐付</a:t>
            </a:r>
            <a:r>
              <a:rPr dirty="0" sz="1050" spc="10">
                <a:latin typeface="Meiryo UI"/>
                <a:cs typeface="Meiryo UI"/>
              </a:rPr>
              <a:t>け</a:t>
            </a:r>
            <a:r>
              <a:rPr dirty="0" sz="1050" spc="20">
                <a:latin typeface="Meiryo UI"/>
                <a:cs typeface="Meiryo UI"/>
              </a:rPr>
              <a:t>た</a:t>
            </a:r>
            <a:r>
              <a:rPr dirty="0" sz="1050" spc="30">
                <a:latin typeface="Meiryo UI"/>
                <a:cs typeface="Meiryo UI"/>
              </a:rPr>
              <a:t>高校数学</a:t>
            </a:r>
            <a:r>
              <a:rPr dirty="0" sz="1050" spc="20">
                <a:latin typeface="Meiryo UI"/>
                <a:cs typeface="Meiryo UI"/>
              </a:rPr>
              <a:t>や</a:t>
            </a:r>
            <a:r>
              <a:rPr dirty="0" sz="1050" spc="15">
                <a:latin typeface="Meiryo UI"/>
                <a:cs typeface="Meiryo UI"/>
              </a:rPr>
              <a:t>、</a:t>
            </a:r>
            <a:r>
              <a:rPr dirty="0" sz="1050" spc="30">
                <a:latin typeface="Meiryo UI"/>
                <a:cs typeface="Meiryo UI"/>
              </a:rPr>
              <a:t>法的責任</a:t>
            </a:r>
            <a:r>
              <a:rPr dirty="0" sz="1050" spc="20">
                <a:latin typeface="Meiryo UI"/>
                <a:cs typeface="Meiryo UI"/>
              </a:rPr>
              <a:t>を</a:t>
            </a:r>
            <a:r>
              <a:rPr dirty="0" sz="1050" spc="30">
                <a:latin typeface="Meiryo UI"/>
                <a:cs typeface="Meiryo UI"/>
              </a:rPr>
              <a:t>考</a:t>
            </a:r>
            <a:r>
              <a:rPr dirty="0" sz="1050" spc="20">
                <a:latin typeface="Meiryo UI"/>
                <a:cs typeface="Meiryo UI"/>
              </a:rPr>
              <a:t>える</a:t>
            </a:r>
            <a:endParaRPr sz="1050">
              <a:latin typeface="Meiryo UI"/>
              <a:cs typeface="Meiryo UI"/>
            </a:endParaRPr>
          </a:p>
          <a:p>
            <a:pPr marL="103505">
              <a:lnSpc>
                <a:spcPct val="100000"/>
              </a:lnSpc>
              <a:spcBef>
                <a:spcPts val="470"/>
              </a:spcBef>
            </a:pPr>
            <a:r>
              <a:rPr dirty="0" sz="1050" spc="-20">
                <a:latin typeface="Meiryo UI"/>
                <a:cs typeface="Meiryo UI"/>
              </a:rPr>
              <a:t>・</a:t>
            </a:r>
            <a:r>
              <a:rPr dirty="0" sz="1050" spc="15">
                <a:latin typeface="Meiryo UI"/>
                <a:cs typeface="Meiryo UI"/>
              </a:rPr>
              <a:t>「</a:t>
            </a:r>
            <a:r>
              <a:rPr dirty="0" sz="1050" spc="20">
                <a:latin typeface="Meiryo UI"/>
                <a:cs typeface="Meiryo UI"/>
              </a:rPr>
              <a:t>スマ</a:t>
            </a:r>
            <a:r>
              <a:rPr dirty="0" sz="1050" spc="10">
                <a:latin typeface="Meiryo UI"/>
                <a:cs typeface="Meiryo UI"/>
              </a:rPr>
              <a:t>ー</a:t>
            </a:r>
            <a:r>
              <a:rPr dirty="0" sz="1050" spc="20">
                <a:latin typeface="Meiryo UI"/>
                <a:cs typeface="Meiryo UI"/>
              </a:rPr>
              <a:t>ト</a:t>
            </a:r>
            <a:r>
              <a:rPr dirty="0" sz="1050" spc="30">
                <a:latin typeface="Meiryo UI"/>
                <a:cs typeface="Meiryo UI"/>
              </a:rPr>
              <a:t>農業</a:t>
            </a:r>
            <a:r>
              <a:rPr dirty="0" sz="1050" spc="10">
                <a:latin typeface="Meiryo UI"/>
                <a:cs typeface="Meiryo UI"/>
              </a:rPr>
              <a:t>の</a:t>
            </a:r>
            <a:r>
              <a:rPr dirty="0" sz="1050" spc="30">
                <a:latin typeface="Meiryo UI"/>
                <a:cs typeface="Meiryo UI"/>
              </a:rPr>
              <a:t>構築</a:t>
            </a:r>
            <a:r>
              <a:rPr dirty="0" sz="1050" spc="15">
                <a:latin typeface="Meiryo UI"/>
                <a:cs typeface="Meiryo UI"/>
              </a:rPr>
              <a:t>」</a:t>
            </a:r>
            <a:r>
              <a:rPr dirty="0" sz="1050" spc="20">
                <a:latin typeface="Meiryo UI"/>
                <a:cs typeface="Meiryo UI"/>
              </a:rPr>
              <a:t>をテ</a:t>
            </a:r>
            <a:r>
              <a:rPr dirty="0" sz="1050" spc="10">
                <a:latin typeface="Meiryo UI"/>
                <a:cs typeface="Meiryo UI"/>
              </a:rPr>
              <a:t>ー</a:t>
            </a:r>
            <a:r>
              <a:rPr dirty="0" sz="1050" spc="20">
                <a:latin typeface="Meiryo UI"/>
                <a:cs typeface="Meiryo UI"/>
              </a:rPr>
              <a:t>マに</a:t>
            </a:r>
            <a:r>
              <a:rPr dirty="0" sz="1050" spc="15">
                <a:latin typeface="Meiryo UI"/>
                <a:cs typeface="Meiryo UI"/>
              </a:rPr>
              <a:t>、</a:t>
            </a:r>
            <a:r>
              <a:rPr dirty="0" sz="1050" spc="5">
                <a:latin typeface="Meiryo UI"/>
                <a:cs typeface="Meiryo UI"/>
              </a:rPr>
              <a:t>IoT</a:t>
            </a:r>
            <a:r>
              <a:rPr dirty="0" sz="1050" spc="20">
                <a:latin typeface="Meiryo UI"/>
                <a:cs typeface="Meiryo UI"/>
              </a:rPr>
              <a:t>や</a:t>
            </a:r>
            <a:r>
              <a:rPr dirty="0" sz="1050" spc="10">
                <a:latin typeface="Meiryo UI"/>
                <a:cs typeface="Meiryo UI"/>
              </a:rPr>
              <a:t>デー</a:t>
            </a:r>
            <a:r>
              <a:rPr dirty="0" sz="1050" spc="15">
                <a:latin typeface="Meiryo UI"/>
                <a:cs typeface="Meiryo UI"/>
              </a:rPr>
              <a:t>タ</a:t>
            </a:r>
            <a:r>
              <a:rPr dirty="0" sz="1050" spc="30">
                <a:latin typeface="Meiryo UI"/>
                <a:cs typeface="Meiryo UI"/>
              </a:rPr>
              <a:t>等</a:t>
            </a:r>
            <a:r>
              <a:rPr dirty="0" sz="1050" spc="20">
                <a:latin typeface="Meiryo UI"/>
                <a:cs typeface="Meiryo UI"/>
              </a:rPr>
              <a:t>に</a:t>
            </a:r>
            <a:r>
              <a:rPr dirty="0" sz="1050" spc="30">
                <a:latin typeface="Meiryo UI"/>
                <a:cs typeface="Meiryo UI"/>
              </a:rPr>
              <a:t>紐付</a:t>
            </a:r>
            <a:r>
              <a:rPr dirty="0" sz="1050" spc="10">
                <a:latin typeface="Meiryo UI"/>
                <a:cs typeface="Meiryo UI"/>
              </a:rPr>
              <a:t>け</a:t>
            </a:r>
            <a:r>
              <a:rPr dirty="0" sz="1050" spc="20">
                <a:latin typeface="Meiryo UI"/>
                <a:cs typeface="Meiryo UI"/>
              </a:rPr>
              <a:t>た</a:t>
            </a:r>
            <a:r>
              <a:rPr dirty="0" sz="1050" spc="30">
                <a:latin typeface="Meiryo UI"/>
                <a:cs typeface="Meiryo UI"/>
              </a:rPr>
              <a:t>高校数学</a:t>
            </a:r>
            <a:r>
              <a:rPr dirty="0" sz="1050" spc="-20">
                <a:latin typeface="Meiryo UI"/>
                <a:cs typeface="Meiryo UI"/>
              </a:rPr>
              <a:t>・</a:t>
            </a:r>
            <a:r>
              <a:rPr dirty="0" sz="1050" spc="30">
                <a:latin typeface="Meiryo UI"/>
                <a:cs typeface="Meiryo UI"/>
              </a:rPr>
              <a:t>理科等</a:t>
            </a:r>
            <a:r>
              <a:rPr dirty="0" sz="1050" spc="20">
                <a:latin typeface="Meiryo UI"/>
                <a:cs typeface="Meiryo UI"/>
              </a:rPr>
              <a:t>を</a:t>
            </a:r>
            <a:r>
              <a:rPr dirty="0" sz="1050" spc="30">
                <a:latin typeface="Meiryo UI"/>
                <a:cs typeface="Meiryo UI"/>
              </a:rPr>
              <a:t>駆使</a:t>
            </a:r>
            <a:r>
              <a:rPr dirty="0" sz="1050" spc="15">
                <a:latin typeface="Meiryo UI"/>
                <a:cs typeface="Meiryo UI"/>
              </a:rPr>
              <a:t>し</a:t>
            </a:r>
            <a:r>
              <a:rPr dirty="0" sz="1050" spc="30">
                <a:latin typeface="Meiryo UI"/>
                <a:cs typeface="Meiryo UI"/>
              </a:rPr>
              <a:t>考</a:t>
            </a:r>
            <a:r>
              <a:rPr dirty="0" sz="1050" spc="20">
                <a:latin typeface="Meiryo UI"/>
                <a:cs typeface="Meiryo UI"/>
              </a:rPr>
              <a:t>える</a:t>
            </a:r>
            <a:endParaRPr sz="1050">
              <a:latin typeface="Meiryo UI"/>
              <a:cs typeface="Meiryo UI"/>
            </a:endParaRPr>
          </a:p>
        </p:txBody>
      </p:sp>
      <p:sp>
        <p:nvSpPr>
          <p:cNvPr id="36" name="object 36"/>
          <p:cNvSpPr txBox="1"/>
          <p:nvPr/>
        </p:nvSpPr>
        <p:spPr>
          <a:xfrm>
            <a:off x="89407" y="1085494"/>
            <a:ext cx="4879340" cy="4565650"/>
          </a:xfrm>
          <a:prstGeom prst="rect">
            <a:avLst/>
          </a:prstGeom>
        </p:spPr>
        <p:txBody>
          <a:bodyPr wrap="square" lIns="0" tIns="76835" rIns="0" bIns="0" rtlCol="0" vert="horz">
            <a:spAutoFit/>
          </a:bodyPr>
          <a:lstStyle/>
          <a:p>
            <a:pPr algn="ctr" marL="6350">
              <a:lnSpc>
                <a:spcPct val="100000"/>
              </a:lnSpc>
              <a:spcBef>
                <a:spcPts val="605"/>
              </a:spcBef>
            </a:pPr>
            <a:r>
              <a:rPr dirty="0" sz="1300" spc="-5" b="1">
                <a:solidFill>
                  <a:srgbClr val="FFFFFF"/>
                </a:solidFill>
                <a:latin typeface="Meiryo UI"/>
                <a:cs typeface="Meiryo UI"/>
              </a:rPr>
              <a:t>事業</a:t>
            </a:r>
            <a:r>
              <a:rPr dirty="0" sz="1300" spc="-10" b="1">
                <a:solidFill>
                  <a:srgbClr val="FFFFFF"/>
                </a:solidFill>
                <a:latin typeface="Meiryo UI"/>
                <a:cs typeface="Meiryo UI"/>
              </a:rPr>
              <a:t>の</a:t>
            </a:r>
            <a:r>
              <a:rPr dirty="0" sz="1300" spc="-5" b="1">
                <a:solidFill>
                  <a:srgbClr val="FFFFFF"/>
                </a:solidFill>
                <a:latin typeface="Meiryo UI"/>
                <a:cs typeface="Meiryo UI"/>
              </a:rPr>
              <a:t>内容</a:t>
            </a:r>
            <a:endParaRPr sz="1300">
              <a:latin typeface="Meiryo UI"/>
              <a:cs typeface="Meiryo UI"/>
            </a:endParaRPr>
          </a:p>
          <a:p>
            <a:pPr algn="ctr" marR="3696335">
              <a:lnSpc>
                <a:spcPct val="100000"/>
              </a:lnSpc>
              <a:spcBef>
                <a:spcPts val="500"/>
              </a:spcBef>
            </a:pPr>
            <a:r>
              <a:rPr dirty="0" sz="1300" spc="-5" b="1">
                <a:latin typeface="Meiryo UI"/>
                <a:cs typeface="Meiryo UI"/>
              </a:rPr>
              <a:t>事業目的</a:t>
            </a:r>
            <a:r>
              <a:rPr dirty="0" sz="1300" spc="-10" b="1">
                <a:latin typeface="Meiryo UI"/>
                <a:cs typeface="Meiryo UI"/>
              </a:rPr>
              <a:t>・</a:t>
            </a:r>
            <a:r>
              <a:rPr dirty="0" sz="1300" spc="-5" b="1">
                <a:latin typeface="Meiryo UI"/>
                <a:cs typeface="Meiryo UI"/>
              </a:rPr>
              <a:t>概要</a:t>
            </a:r>
            <a:endParaRPr sz="1300">
              <a:latin typeface="Meiryo UI"/>
              <a:cs typeface="Meiryo UI"/>
            </a:endParaRPr>
          </a:p>
          <a:p>
            <a:pPr algn="just" marL="166370" marR="76200">
              <a:lnSpc>
                <a:spcPts val="1510"/>
              </a:lnSpc>
              <a:spcBef>
                <a:spcPts val="525"/>
              </a:spcBef>
            </a:pPr>
            <a:r>
              <a:rPr dirty="0" sz="1300" spc="15">
                <a:latin typeface="Meiryo UI"/>
                <a:cs typeface="Meiryo UI"/>
              </a:rPr>
              <a:t>今日</a:t>
            </a:r>
            <a:r>
              <a:rPr dirty="0" sz="1300" spc="30">
                <a:latin typeface="Meiryo UI"/>
                <a:cs typeface="Meiryo UI"/>
              </a:rPr>
              <a:t>、</a:t>
            </a:r>
            <a:r>
              <a:rPr dirty="0" sz="1300" spc="15">
                <a:latin typeface="Meiryo UI"/>
                <a:cs typeface="Meiryo UI"/>
              </a:rPr>
              <a:t>世</a:t>
            </a:r>
            <a:r>
              <a:rPr dirty="0" sz="1300" spc="30">
                <a:latin typeface="Meiryo UI"/>
                <a:cs typeface="Meiryo UI"/>
              </a:rPr>
              <a:t>界</a:t>
            </a:r>
            <a:r>
              <a:rPr dirty="0" sz="1300" spc="15">
                <a:latin typeface="Meiryo UI"/>
                <a:cs typeface="Meiryo UI"/>
              </a:rPr>
              <a:t>中</a:t>
            </a:r>
            <a:r>
              <a:rPr dirty="0" sz="1300" spc="25">
                <a:latin typeface="Meiryo UI"/>
                <a:cs typeface="Meiryo UI"/>
              </a:rPr>
              <a:t>で</a:t>
            </a:r>
            <a:r>
              <a:rPr dirty="0" sz="1300" spc="15">
                <a:latin typeface="Meiryo UI"/>
                <a:cs typeface="Meiryo UI"/>
              </a:rPr>
              <a:t>「</a:t>
            </a:r>
            <a:r>
              <a:rPr dirty="0" sz="1300" spc="5">
                <a:latin typeface="Meiryo UI"/>
                <a:cs typeface="Meiryo UI"/>
              </a:rPr>
              <a:t>AI</a:t>
            </a:r>
            <a:r>
              <a:rPr dirty="0" sz="1300" spc="25">
                <a:latin typeface="Meiryo UI"/>
                <a:cs typeface="Meiryo UI"/>
              </a:rPr>
              <a:t>の</a:t>
            </a:r>
            <a:r>
              <a:rPr dirty="0" sz="1300" spc="15">
                <a:latin typeface="Meiryo UI"/>
                <a:cs typeface="Meiryo UI"/>
              </a:rPr>
              <a:t>世紀</a:t>
            </a:r>
            <a:r>
              <a:rPr dirty="0" sz="1300" spc="30">
                <a:latin typeface="Meiryo UI"/>
                <a:cs typeface="Meiryo UI"/>
              </a:rPr>
              <a:t>」</a:t>
            </a:r>
            <a:r>
              <a:rPr dirty="0" sz="1300" spc="10">
                <a:latin typeface="Meiryo UI"/>
                <a:cs typeface="Meiryo UI"/>
              </a:rPr>
              <a:t>を</a:t>
            </a:r>
            <a:r>
              <a:rPr dirty="0" sz="1300" spc="30">
                <a:latin typeface="Meiryo UI"/>
                <a:cs typeface="Meiryo UI"/>
              </a:rPr>
              <a:t>強</a:t>
            </a:r>
            <a:r>
              <a:rPr dirty="0" sz="1300" spc="10">
                <a:latin typeface="Meiryo UI"/>
                <a:cs typeface="Meiryo UI"/>
              </a:rPr>
              <a:t>く</a:t>
            </a:r>
            <a:r>
              <a:rPr dirty="0" sz="1300" spc="30">
                <a:latin typeface="Meiryo UI"/>
                <a:cs typeface="Meiryo UI"/>
              </a:rPr>
              <a:t>意</a:t>
            </a:r>
            <a:r>
              <a:rPr dirty="0" sz="1300" spc="15">
                <a:latin typeface="Meiryo UI"/>
                <a:cs typeface="Meiryo UI"/>
              </a:rPr>
              <a:t>識し</a:t>
            </a:r>
            <a:r>
              <a:rPr dirty="0" sz="1300" spc="30">
                <a:latin typeface="Meiryo UI"/>
                <a:cs typeface="Meiryo UI"/>
              </a:rPr>
              <a:t>た</a:t>
            </a:r>
            <a:r>
              <a:rPr dirty="0" sz="1300" spc="15">
                <a:latin typeface="Meiryo UI"/>
                <a:cs typeface="Meiryo UI"/>
              </a:rPr>
              <a:t>教育</a:t>
            </a:r>
            <a:r>
              <a:rPr dirty="0" sz="1300" spc="30">
                <a:latin typeface="Meiryo UI"/>
                <a:cs typeface="Meiryo UI"/>
              </a:rPr>
              <a:t>改</a:t>
            </a:r>
            <a:r>
              <a:rPr dirty="0" sz="1300" spc="15">
                <a:latin typeface="Meiryo UI"/>
                <a:cs typeface="Meiryo UI"/>
              </a:rPr>
              <a:t>革</a:t>
            </a:r>
            <a:r>
              <a:rPr dirty="0" sz="1300" spc="30">
                <a:latin typeface="Meiryo UI"/>
                <a:cs typeface="Meiryo UI"/>
              </a:rPr>
              <a:t>、</a:t>
            </a:r>
            <a:r>
              <a:rPr dirty="0" sz="1300" spc="15">
                <a:latin typeface="Meiryo UI"/>
                <a:cs typeface="Meiryo UI"/>
              </a:rPr>
              <a:t>具</a:t>
            </a:r>
            <a:r>
              <a:rPr dirty="0" sz="1300" spc="30">
                <a:latin typeface="Meiryo UI"/>
                <a:cs typeface="Meiryo UI"/>
              </a:rPr>
              <a:t>体</a:t>
            </a:r>
            <a:r>
              <a:rPr dirty="0" sz="1300" spc="15">
                <a:latin typeface="Meiryo UI"/>
                <a:cs typeface="Meiryo UI"/>
              </a:rPr>
              <a:t>的</a:t>
            </a:r>
            <a:r>
              <a:rPr dirty="0" sz="1300" spc="20">
                <a:latin typeface="Meiryo UI"/>
                <a:cs typeface="Meiryo UI"/>
              </a:rPr>
              <a:t>に</a:t>
            </a:r>
            <a:r>
              <a:rPr dirty="0" sz="1300" spc="10">
                <a:latin typeface="Meiryo UI"/>
                <a:cs typeface="Meiryo UI"/>
              </a:rPr>
              <a:t>は</a:t>
            </a:r>
            <a:r>
              <a:rPr dirty="0" sz="1300" spc="-5">
                <a:latin typeface="Meiryo UI"/>
                <a:cs typeface="Meiryo UI"/>
              </a:rPr>
              <a:t>誰 </a:t>
            </a:r>
            <a:r>
              <a:rPr dirty="0" sz="1300" spc="15">
                <a:latin typeface="Meiryo UI"/>
                <a:cs typeface="Meiryo UI"/>
              </a:rPr>
              <a:t>一人</a:t>
            </a:r>
            <a:r>
              <a:rPr dirty="0" sz="1300" spc="5">
                <a:latin typeface="Meiryo UI"/>
                <a:cs typeface="Meiryo UI"/>
              </a:rPr>
              <a:t>取</a:t>
            </a:r>
            <a:r>
              <a:rPr dirty="0" sz="1300" spc="15">
                <a:latin typeface="Meiryo UI"/>
                <a:cs typeface="Meiryo UI"/>
              </a:rPr>
              <a:t>り</a:t>
            </a:r>
            <a:r>
              <a:rPr dirty="0" sz="1300" spc="5">
                <a:latin typeface="Meiryo UI"/>
                <a:cs typeface="Meiryo UI"/>
              </a:rPr>
              <a:t>残</a:t>
            </a:r>
            <a:r>
              <a:rPr dirty="0" sz="1300" spc="10">
                <a:latin typeface="Meiryo UI"/>
                <a:cs typeface="Meiryo UI"/>
              </a:rPr>
              <a:t>さず、</a:t>
            </a:r>
            <a:r>
              <a:rPr dirty="0" sz="1300" spc="15">
                <a:latin typeface="Meiryo UI"/>
                <a:cs typeface="Meiryo UI"/>
              </a:rPr>
              <a:t>創</a:t>
            </a:r>
            <a:r>
              <a:rPr dirty="0" sz="1300" spc="5">
                <a:latin typeface="Meiryo UI"/>
                <a:cs typeface="Meiryo UI"/>
              </a:rPr>
              <a:t>造性</a:t>
            </a:r>
            <a:r>
              <a:rPr dirty="0" sz="1300" spc="20">
                <a:latin typeface="Meiryo UI"/>
                <a:cs typeface="Meiryo UI"/>
              </a:rPr>
              <a:t>や</a:t>
            </a:r>
            <a:r>
              <a:rPr dirty="0" sz="1300" spc="15">
                <a:latin typeface="Meiryo UI"/>
                <a:cs typeface="Meiryo UI"/>
              </a:rPr>
              <a:t>課</a:t>
            </a:r>
            <a:r>
              <a:rPr dirty="0" sz="1300" spc="5">
                <a:latin typeface="Meiryo UI"/>
                <a:cs typeface="Meiryo UI"/>
              </a:rPr>
              <a:t>題</a:t>
            </a:r>
            <a:r>
              <a:rPr dirty="0" sz="1300" spc="15">
                <a:latin typeface="Meiryo UI"/>
                <a:cs typeface="Meiryo UI"/>
              </a:rPr>
              <a:t>設</a:t>
            </a:r>
            <a:r>
              <a:rPr dirty="0" sz="1300" spc="5">
                <a:latin typeface="Meiryo UI"/>
                <a:cs typeface="Meiryo UI"/>
              </a:rPr>
              <a:t>定</a:t>
            </a:r>
            <a:r>
              <a:rPr dirty="0" sz="1300" spc="15">
                <a:latin typeface="Meiryo UI"/>
                <a:cs typeface="Meiryo UI"/>
              </a:rPr>
              <a:t>力</a:t>
            </a:r>
            <a:r>
              <a:rPr dirty="0" sz="1300" spc="-20">
                <a:latin typeface="Meiryo UI"/>
                <a:cs typeface="Meiryo UI"/>
              </a:rPr>
              <a:t>・</a:t>
            </a:r>
            <a:r>
              <a:rPr dirty="0" sz="1300" spc="5">
                <a:latin typeface="Meiryo UI"/>
                <a:cs typeface="Meiryo UI"/>
              </a:rPr>
              <a:t>解</a:t>
            </a:r>
            <a:r>
              <a:rPr dirty="0" sz="1300" spc="15">
                <a:latin typeface="Meiryo UI"/>
                <a:cs typeface="Meiryo UI"/>
              </a:rPr>
              <a:t>決力</a:t>
            </a:r>
            <a:r>
              <a:rPr dirty="0" sz="1300">
                <a:latin typeface="Meiryo UI"/>
                <a:cs typeface="Meiryo UI"/>
              </a:rPr>
              <a:t>を</a:t>
            </a:r>
            <a:r>
              <a:rPr dirty="0" sz="1300" spc="15">
                <a:latin typeface="Meiryo UI"/>
                <a:cs typeface="Meiryo UI"/>
              </a:rPr>
              <a:t>重</a:t>
            </a:r>
            <a:r>
              <a:rPr dirty="0" sz="1300" spc="5">
                <a:latin typeface="Meiryo UI"/>
                <a:cs typeface="Meiryo UI"/>
              </a:rPr>
              <a:t>視</a:t>
            </a:r>
            <a:r>
              <a:rPr dirty="0" sz="1300" spc="10">
                <a:latin typeface="Meiryo UI"/>
                <a:cs typeface="Meiryo UI"/>
              </a:rPr>
              <a:t>す</a:t>
            </a:r>
            <a:r>
              <a:rPr dirty="0" sz="1300" spc="15">
                <a:latin typeface="Meiryo UI"/>
                <a:cs typeface="Meiryo UI"/>
              </a:rPr>
              <a:t>る</a:t>
            </a:r>
            <a:r>
              <a:rPr dirty="0" sz="1300" spc="5">
                <a:latin typeface="Meiryo UI"/>
                <a:cs typeface="Meiryo UI"/>
              </a:rPr>
              <a:t>「</a:t>
            </a:r>
            <a:r>
              <a:rPr dirty="0" sz="1300" spc="15">
                <a:latin typeface="Meiryo UI"/>
                <a:cs typeface="Meiryo UI"/>
              </a:rPr>
              <a:t>学</a:t>
            </a:r>
            <a:r>
              <a:rPr dirty="0" sz="1300" spc="5">
                <a:latin typeface="Meiryo UI"/>
                <a:cs typeface="Meiryo UI"/>
              </a:rPr>
              <a:t>び</a:t>
            </a:r>
            <a:r>
              <a:rPr dirty="0" sz="1300" spc="15">
                <a:latin typeface="Meiryo UI"/>
                <a:cs typeface="Meiryo UI"/>
              </a:rPr>
              <a:t>の</a:t>
            </a:r>
            <a:r>
              <a:rPr dirty="0" sz="1300" spc="-5">
                <a:latin typeface="Meiryo UI"/>
                <a:cs typeface="Meiryo UI"/>
              </a:rPr>
              <a:t>革 </a:t>
            </a:r>
            <a:r>
              <a:rPr dirty="0" sz="1300" spc="30">
                <a:latin typeface="Meiryo UI"/>
                <a:cs typeface="Meiryo UI"/>
              </a:rPr>
              <a:t>命</a:t>
            </a:r>
            <a:r>
              <a:rPr dirty="0" sz="1300" spc="15">
                <a:latin typeface="Meiryo UI"/>
                <a:cs typeface="Meiryo UI"/>
              </a:rPr>
              <a:t>」</a:t>
            </a:r>
            <a:r>
              <a:rPr dirty="0" sz="1300" spc="25">
                <a:latin typeface="Meiryo UI"/>
                <a:cs typeface="Meiryo UI"/>
              </a:rPr>
              <a:t>が</a:t>
            </a:r>
            <a:r>
              <a:rPr dirty="0" sz="1300" spc="15">
                <a:latin typeface="Meiryo UI"/>
                <a:cs typeface="Meiryo UI"/>
              </a:rPr>
              <a:t>進行し</a:t>
            </a:r>
            <a:r>
              <a:rPr dirty="0" sz="1300" spc="30">
                <a:latin typeface="Meiryo UI"/>
                <a:cs typeface="Meiryo UI"/>
              </a:rPr>
              <a:t>て</a:t>
            </a:r>
            <a:r>
              <a:rPr dirty="0" sz="1300" spc="15">
                <a:latin typeface="Meiryo UI"/>
                <a:cs typeface="Meiryo UI"/>
              </a:rPr>
              <a:t>い</a:t>
            </a:r>
            <a:r>
              <a:rPr dirty="0" sz="1300" spc="10">
                <a:latin typeface="Meiryo UI"/>
                <a:cs typeface="Meiryo UI"/>
              </a:rPr>
              <a:t>ま</a:t>
            </a:r>
            <a:r>
              <a:rPr dirty="0" sz="1300" spc="35">
                <a:latin typeface="Meiryo UI"/>
                <a:cs typeface="Meiryo UI"/>
              </a:rPr>
              <a:t>す</a:t>
            </a:r>
            <a:r>
              <a:rPr dirty="0" sz="1300" spc="10">
                <a:latin typeface="Meiryo UI"/>
                <a:cs typeface="Meiryo UI"/>
              </a:rPr>
              <a:t>。</a:t>
            </a:r>
            <a:r>
              <a:rPr dirty="0" sz="1300" spc="20">
                <a:latin typeface="Meiryo UI"/>
                <a:cs typeface="Meiryo UI"/>
              </a:rPr>
              <a:t>こ</a:t>
            </a:r>
            <a:r>
              <a:rPr dirty="0" sz="1300" spc="15">
                <a:latin typeface="Meiryo UI"/>
                <a:cs typeface="Meiryo UI"/>
              </a:rPr>
              <a:t>うし</a:t>
            </a:r>
            <a:r>
              <a:rPr dirty="0" sz="1300" spc="20">
                <a:latin typeface="Meiryo UI"/>
                <a:cs typeface="Meiryo UI"/>
              </a:rPr>
              <a:t>た</a:t>
            </a:r>
            <a:r>
              <a:rPr dirty="0" sz="1300" spc="15">
                <a:latin typeface="Meiryo UI"/>
                <a:cs typeface="Meiryo UI"/>
              </a:rPr>
              <a:t>中</a:t>
            </a:r>
            <a:r>
              <a:rPr dirty="0" sz="1300" spc="20">
                <a:latin typeface="Meiryo UI"/>
                <a:cs typeface="Meiryo UI"/>
              </a:rPr>
              <a:t>、</a:t>
            </a:r>
            <a:r>
              <a:rPr dirty="0" sz="1300" spc="30">
                <a:latin typeface="Meiryo UI"/>
                <a:cs typeface="Meiryo UI"/>
              </a:rPr>
              <a:t>「</a:t>
            </a:r>
            <a:r>
              <a:rPr dirty="0" sz="1300" spc="15">
                <a:latin typeface="Meiryo UI"/>
                <a:cs typeface="Meiryo UI"/>
              </a:rPr>
              <a:t>工</a:t>
            </a:r>
            <a:r>
              <a:rPr dirty="0" sz="1300" spc="30">
                <a:latin typeface="Meiryo UI"/>
                <a:cs typeface="Meiryo UI"/>
              </a:rPr>
              <a:t>業</a:t>
            </a:r>
            <a:r>
              <a:rPr dirty="0" sz="1300" spc="15">
                <a:latin typeface="Meiryo UI"/>
                <a:cs typeface="Meiryo UI"/>
              </a:rPr>
              <a:t>化</a:t>
            </a:r>
            <a:r>
              <a:rPr dirty="0" sz="1300" spc="30">
                <a:latin typeface="Meiryo UI"/>
                <a:cs typeface="Meiryo UI"/>
              </a:rPr>
              <a:t>時</a:t>
            </a:r>
            <a:r>
              <a:rPr dirty="0" sz="1300" spc="15">
                <a:latin typeface="Meiryo UI"/>
                <a:cs typeface="Meiryo UI"/>
              </a:rPr>
              <a:t>代の</a:t>
            </a:r>
            <a:r>
              <a:rPr dirty="0" sz="1300" spc="30">
                <a:latin typeface="Meiryo UI"/>
                <a:cs typeface="Meiryo UI"/>
              </a:rPr>
              <a:t>教</a:t>
            </a:r>
            <a:r>
              <a:rPr dirty="0" sz="1300" spc="15">
                <a:latin typeface="Meiryo UI"/>
                <a:cs typeface="Meiryo UI"/>
              </a:rPr>
              <a:t>育」</a:t>
            </a:r>
            <a:r>
              <a:rPr dirty="0" sz="1300" spc="25">
                <a:latin typeface="Meiryo UI"/>
                <a:cs typeface="Meiryo UI"/>
              </a:rPr>
              <a:t>の</a:t>
            </a:r>
            <a:r>
              <a:rPr dirty="0" sz="1300" spc="15">
                <a:latin typeface="Meiryo UI"/>
                <a:cs typeface="Meiryo UI"/>
              </a:rPr>
              <a:t>成</a:t>
            </a:r>
            <a:r>
              <a:rPr dirty="0" sz="1300" spc="30">
                <a:latin typeface="Meiryo UI"/>
                <a:cs typeface="Meiryo UI"/>
              </a:rPr>
              <a:t>功</a:t>
            </a:r>
            <a:r>
              <a:rPr dirty="0" sz="1300" spc="10">
                <a:latin typeface="Meiryo UI"/>
                <a:cs typeface="Meiryo UI"/>
              </a:rPr>
              <a:t>モ</a:t>
            </a:r>
            <a:r>
              <a:rPr dirty="0" sz="1300" spc="25">
                <a:latin typeface="Meiryo UI"/>
                <a:cs typeface="Meiryo UI"/>
              </a:rPr>
              <a:t>デ</a:t>
            </a:r>
            <a:r>
              <a:rPr dirty="0" sz="1300" spc="-5">
                <a:latin typeface="Meiryo UI"/>
                <a:cs typeface="Meiryo UI"/>
              </a:rPr>
              <a:t>ル </a:t>
            </a:r>
            <a:r>
              <a:rPr dirty="0" sz="1300" spc="15">
                <a:latin typeface="Meiryo UI"/>
                <a:cs typeface="Meiryo UI"/>
              </a:rPr>
              <a:t>である我が国の教育</a:t>
            </a:r>
            <a:r>
              <a:rPr dirty="0" sz="1300">
                <a:latin typeface="Meiryo UI"/>
                <a:cs typeface="Meiryo UI"/>
              </a:rPr>
              <a:t>も</a:t>
            </a:r>
            <a:r>
              <a:rPr dirty="0" sz="1300" spc="20">
                <a:latin typeface="Meiryo UI"/>
                <a:cs typeface="Meiryo UI"/>
              </a:rPr>
              <a:t>、</a:t>
            </a:r>
            <a:r>
              <a:rPr dirty="0" sz="1300" spc="15">
                <a:latin typeface="Meiryo UI"/>
                <a:cs typeface="Meiryo UI"/>
              </a:rPr>
              <a:t>同様の問題意識の</a:t>
            </a:r>
            <a:r>
              <a:rPr dirty="0" sz="1300">
                <a:latin typeface="Meiryo UI"/>
                <a:cs typeface="Meiryo UI"/>
              </a:rPr>
              <a:t>も</a:t>
            </a:r>
            <a:r>
              <a:rPr dirty="0" sz="1300" spc="15">
                <a:latin typeface="Meiryo UI"/>
                <a:cs typeface="Meiryo UI"/>
              </a:rPr>
              <a:t>とで再構築</a:t>
            </a:r>
            <a:r>
              <a:rPr dirty="0" sz="1300">
                <a:latin typeface="Meiryo UI"/>
                <a:cs typeface="Meiryo UI"/>
              </a:rPr>
              <a:t>を</a:t>
            </a:r>
            <a:r>
              <a:rPr dirty="0" sz="1300" spc="15">
                <a:latin typeface="Meiryo UI"/>
                <a:cs typeface="Meiryo UI"/>
              </a:rPr>
              <a:t>進める</a:t>
            </a:r>
            <a:r>
              <a:rPr dirty="0" sz="1300" spc="5">
                <a:latin typeface="Meiryo UI"/>
                <a:cs typeface="Meiryo UI"/>
              </a:rPr>
              <a:t>必</a:t>
            </a:r>
            <a:r>
              <a:rPr dirty="0" sz="1300" spc="-5">
                <a:latin typeface="Meiryo UI"/>
                <a:cs typeface="Meiryo UI"/>
              </a:rPr>
              <a:t>要 </a:t>
            </a:r>
            <a:r>
              <a:rPr dirty="0" sz="1300" spc="-10">
                <a:latin typeface="Meiryo UI"/>
                <a:cs typeface="Meiryo UI"/>
              </a:rPr>
              <a:t>があ</a:t>
            </a:r>
            <a:r>
              <a:rPr dirty="0" sz="1300" spc="-5">
                <a:latin typeface="Meiryo UI"/>
                <a:cs typeface="Meiryo UI"/>
              </a:rPr>
              <a:t>り</a:t>
            </a:r>
            <a:r>
              <a:rPr dirty="0" sz="1300" spc="-15">
                <a:latin typeface="Meiryo UI"/>
                <a:cs typeface="Meiryo UI"/>
              </a:rPr>
              <a:t>ま</a:t>
            </a:r>
            <a:r>
              <a:rPr dirty="0" sz="1300">
                <a:latin typeface="Meiryo UI"/>
                <a:cs typeface="Meiryo UI"/>
              </a:rPr>
              <a:t>す</a:t>
            </a:r>
            <a:r>
              <a:rPr dirty="0" sz="1300" spc="-5">
                <a:latin typeface="Meiryo UI"/>
                <a:cs typeface="Meiryo UI"/>
              </a:rPr>
              <a:t>。</a:t>
            </a:r>
            <a:endParaRPr sz="1300">
              <a:latin typeface="Meiryo UI"/>
              <a:cs typeface="Meiryo UI"/>
            </a:endParaRPr>
          </a:p>
          <a:p>
            <a:pPr algn="just" marL="166370" marR="75565">
              <a:lnSpc>
                <a:spcPts val="1510"/>
              </a:lnSpc>
              <a:spcBef>
                <a:spcPts val="335"/>
              </a:spcBef>
            </a:pPr>
            <a:r>
              <a:rPr dirty="0" sz="1300" spc="180">
                <a:latin typeface="Meiryo UI"/>
                <a:cs typeface="Meiryo UI"/>
              </a:rPr>
              <a:t>そ</a:t>
            </a:r>
            <a:r>
              <a:rPr dirty="0" sz="1300" spc="170">
                <a:latin typeface="Meiryo UI"/>
                <a:cs typeface="Meiryo UI"/>
              </a:rPr>
              <a:t>の</a:t>
            </a:r>
            <a:r>
              <a:rPr dirty="0" sz="1300" spc="175">
                <a:latin typeface="Meiryo UI"/>
                <a:cs typeface="Meiryo UI"/>
              </a:rPr>
              <a:t>た</a:t>
            </a:r>
            <a:r>
              <a:rPr dirty="0" sz="1300" spc="170">
                <a:latin typeface="Meiryo UI"/>
                <a:cs typeface="Meiryo UI"/>
              </a:rPr>
              <a:t>め</a:t>
            </a:r>
            <a:r>
              <a:rPr dirty="0" sz="1300" spc="175">
                <a:latin typeface="Meiryo UI"/>
                <a:cs typeface="Meiryo UI"/>
              </a:rPr>
              <a:t>に</a:t>
            </a:r>
            <a:r>
              <a:rPr dirty="0" sz="1300" spc="170">
                <a:latin typeface="Meiryo UI"/>
                <a:cs typeface="Meiryo UI"/>
              </a:rPr>
              <a:t>は</a:t>
            </a:r>
            <a:r>
              <a:rPr dirty="0" sz="1300" spc="175">
                <a:latin typeface="Meiryo UI"/>
                <a:cs typeface="Meiryo UI"/>
              </a:rPr>
              <a:t>、「学</a:t>
            </a:r>
            <a:r>
              <a:rPr dirty="0" sz="1300" spc="185">
                <a:latin typeface="Meiryo UI"/>
                <a:cs typeface="Meiryo UI"/>
              </a:rPr>
              <a:t>習</a:t>
            </a:r>
            <a:r>
              <a:rPr dirty="0" sz="1300" spc="175">
                <a:latin typeface="Meiryo UI"/>
                <a:cs typeface="Meiryo UI"/>
              </a:rPr>
              <a:t>者中心」</a:t>
            </a:r>
            <a:r>
              <a:rPr dirty="0" sz="1300" spc="165">
                <a:latin typeface="Meiryo UI"/>
                <a:cs typeface="Meiryo UI"/>
              </a:rPr>
              <a:t>を</a:t>
            </a:r>
            <a:r>
              <a:rPr dirty="0" sz="1300" spc="175">
                <a:latin typeface="Meiryo UI"/>
                <a:cs typeface="Meiryo UI"/>
              </a:rPr>
              <a:t>基本と</a:t>
            </a:r>
            <a:r>
              <a:rPr dirty="0" sz="1300" spc="185">
                <a:latin typeface="Meiryo UI"/>
                <a:cs typeface="Meiryo UI"/>
              </a:rPr>
              <a:t>し</a:t>
            </a:r>
            <a:r>
              <a:rPr dirty="0" sz="1300" spc="175">
                <a:latin typeface="Meiryo UI"/>
                <a:cs typeface="Meiryo UI"/>
              </a:rPr>
              <a:t>て</a:t>
            </a:r>
            <a:r>
              <a:rPr dirty="0" sz="1300" spc="-10">
                <a:latin typeface="Meiryo UI"/>
                <a:cs typeface="Meiryo UI"/>
              </a:rPr>
              <a:t>A</a:t>
            </a:r>
            <a:r>
              <a:rPr dirty="0" sz="1300" spc="-5">
                <a:latin typeface="Meiryo UI"/>
                <a:cs typeface="Meiryo UI"/>
              </a:rPr>
              <a:t>I</a:t>
            </a:r>
            <a:r>
              <a:rPr dirty="0" sz="1300" spc="-260">
                <a:latin typeface="Meiryo UI"/>
                <a:cs typeface="Meiryo UI"/>
              </a:rPr>
              <a:t> </a:t>
            </a:r>
            <a:r>
              <a:rPr dirty="0" sz="1300" spc="170">
                <a:latin typeface="Meiryo UI"/>
                <a:cs typeface="Meiryo UI"/>
              </a:rPr>
              <a:t>ドリル</a:t>
            </a:r>
            <a:r>
              <a:rPr dirty="0" sz="1300" spc="180">
                <a:latin typeface="Meiryo UI"/>
                <a:cs typeface="Meiryo UI"/>
              </a:rPr>
              <a:t>や</a:t>
            </a:r>
            <a:r>
              <a:rPr dirty="0" sz="1300" spc="175">
                <a:latin typeface="Meiryo UI"/>
                <a:cs typeface="Meiryo UI"/>
              </a:rPr>
              <a:t>動画等</a:t>
            </a:r>
            <a:r>
              <a:rPr dirty="0" sz="1300" spc="-5">
                <a:latin typeface="Meiryo UI"/>
                <a:cs typeface="Meiryo UI"/>
              </a:rPr>
              <a:t>の  </a:t>
            </a:r>
            <a:r>
              <a:rPr dirty="0" sz="1300" spc="-20">
                <a:latin typeface="Meiryo UI"/>
                <a:cs typeface="Meiryo UI"/>
              </a:rPr>
              <a:t>EdTech</a:t>
            </a:r>
            <a:r>
              <a:rPr dirty="0" baseline="26143" sz="1275" spc="-30">
                <a:latin typeface="Meiryo UI"/>
                <a:cs typeface="Meiryo UI"/>
              </a:rPr>
              <a:t>※１</a:t>
            </a:r>
            <a:r>
              <a:rPr dirty="0" sz="1300">
                <a:latin typeface="Meiryo UI"/>
                <a:cs typeface="Meiryo UI"/>
              </a:rPr>
              <a:t>の</a:t>
            </a:r>
            <a:r>
              <a:rPr dirty="0" sz="1300" spc="5">
                <a:latin typeface="Meiryo UI"/>
                <a:cs typeface="Meiryo UI"/>
              </a:rPr>
              <a:t>活</a:t>
            </a:r>
            <a:r>
              <a:rPr dirty="0" sz="1300" spc="-5">
                <a:latin typeface="Meiryo UI"/>
                <a:cs typeface="Meiryo UI"/>
              </a:rPr>
              <a:t>用に</a:t>
            </a:r>
            <a:r>
              <a:rPr dirty="0" sz="1300" spc="-15">
                <a:latin typeface="Meiryo UI"/>
                <a:cs typeface="Meiryo UI"/>
              </a:rPr>
              <a:t>よ</a:t>
            </a:r>
            <a:r>
              <a:rPr dirty="0" sz="1300" spc="-5">
                <a:latin typeface="Meiryo UI"/>
                <a:cs typeface="Meiryo UI"/>
              </a:rPr>
              <a:t>って</a:t>
            </a:r>
            <a:r>
              <a:rPr dirty="0" sz="1300" spc="5">
                <a:latin typeface="Meiryo UI"/>
                <a:cs typeface="Meiryo UI"/>
              </a:rPr>
              <a:t>教科</a:t>
            </a:r>
            <a:r>
              <a:rPr dirty="0" sz="1300" spc="-5">
                <a:latin typeface="Meiryo UI"/>
                <a:cs typeface="Meiryo UI"/>
              </a:rPr>
              <a:t>知識</a:t>
            </a:r>
            <a:r>
              <a:rPr dirty="0" sz="1300">
                <a:latin typeface="Meiryo UI"/>
                <a:cs typeface="Meiryo UI"/>
              </a:rPr>
              <a:t>の</a:t>
            </a:r>
            <a:r>
              <a:rPr dirty="0" sz="1300" spc="-10">
                <a:latin typeface="Meiryo UI"/>
                <a:cs typeface="Meiryo UI"/>
              </a:rPr>
              <a:t>イ</a:t>
            </a:r>
            <a:r>
              <a:rPr dirty="0" sz="1300" spc="10">
                <a:latin typeface="Meiryo UI"/>
                <a:cs typeface="Meiryo UI"/>
              </a:rPr>
              <a:t>ン</a:t>
            </a:r>
            <a:r>
              <a:rPr dirty="0" sz="1300">
                <a:latin typeface="Meiryo UI"/>
                <a:cs typeface="Meiryo UI"/>
              </a:rPr>
              <a:t>プ</a:t>
            </a:r>
            <a:r>
              <a:rPr dirty="0" sz="1300" spc="-15">
                <a:latin typeface="Meiryo UI"/>
                <a:cs typeface="Meiryo UI"/>
              </a:rPr>
              <a:t>ッ</a:t>
            </a:r>
            <a:r>
              <a:rPr dirty="0" sz="1300">
                <a:latin typeface="Meiryo UI"/>
                <a:cs typeface="Meiryo UI"/>
              </a:rPr>
              <a:t>ト</a:t>
            </a:r>
            <a:r>
              <a:rPr dirty="0" sz="1300" spc="-15">
                <a:latin typeface="Meiryo UI"/>
                <a:cs typeface="Meiryo UI"/>
              </a:rPr>
              <a:t>を</a:t>
            </a:r>
            <a:r>
              <a:rPr dirty="0" sz="1300" spc="5">
                <a:latin typeface="Meiryo UI"/>
                <a:cs typeface="Meiryo UI"/>
              </a:rPr>
              <a:t>効</a:t>
            </a:r>
            <a:r>
              <a:rPr dirty="0" sz="1300" spc="-5">
                <a:latin typeface="Meiryo UI"/>
                <a:cs typeface="Meiryo UI"/>
              </a:rPr>
              <a:t>率的</a:t>
            </a:r>
            <a:r>
              <a:rPr dirty="0" sz="1300" spc="-10">
                <a:latin typeface="Meiryo UI"/>
                <a:cs typeface="Meiryo UI"/>
              </a:rPr>
              <a:t>か</a:t>
            </a:r>
            <a:r>
              <a:rPr dirty="0" sz="1300" spc="5">
                <a:latin typeface="Meiryo UI"/>
                <a:cs typeface="Meiryo UI"/>
              </a:rPr>
              <a:t>つ</a:t>
            </a:r>
            <a:r>
              <a:rPr dirty="0" sz="1300" spc="-5">
                <a:latin typeface="Meiryo UI"/>
                <a:cs typeface="Meiryo UI"/>
              </a:rPr>
              <a:t>効</a:t>
            </a:r>
            <a:r>
              <a:rPr dirty="0" sz="1300" spc="5">
                <a:latin typeface="Meiryo UI"/>
                <a:cs typeface="Meiryo UI"/>
              </a:rPr>
              <a:t>果的</a:t>
            </a:r>
            <a:r>
              <a:rPr dirty="0" sz="1300" spc="-5">
                <a:latin typeface="Meiryo UI"/>
                <a:cs typeface="Meiryo UI"/>
              </a:rPr>
              <a:t>に </a:t>
            </a:r>
            <a:r>
              <a:rPr dirty="0" sz="1300" spc="30">
                <a:latin typeface="Meiryo UI"/>
                <a:cs typeface="Meiryo UI"/>
              </a:rPr>
              <a:t>進</a:t>
            </a:r>
            <a:r>
              <a:rPr dirty="0" sz="1300" spc="25">
                <a:latin typeface="Meiryo UI"/>
                <a:cs typeface="Meiryo UI"/>
              </a:rPr>
              <a:t>め</a:t>
            </a:r>
            <a:r>
              <a:rPr dirty="0" sz="1300" spc="30">
                <a:latin typeface="Meiryo UI"/>
                <a:cs typeface="Meiryo UI"/>
              </a:rPr>
              <a:t>、</a:t>
            </a:r>
            <a:r>
              <a:rPr dirty="0" sz="1300" spc="5">
                <a:latin typeface="Meiryo UI"/>
                <a:cs typeface="Meiryo UI"/>
              </a:rPr>
              <a:t>SDGs</a:t>
            </a:r>
            <a:r>
              <a:rPr dirty="0" sz="1300" spc="30">
                <a:latin typeface="Meiryo UI"/>
                <a:cs typeface="Meiryo UI"/>
              </a:rPr>
              <a:t>等</a:t>
            </a:r>
            <a:r>
              <a:rPr dirty="0" sz="1300" spc="25">
                <a:latin typeface="Meiryo UI"/>
                <a:cs typeface="Meiryo UI"/>
              </a:rPr>
              <a:t>の</a:t>
            </a:r>
            <a:r>
              <a:rPr dirty="0" sz="1300" spc="40">
                <a:latin typeface="Meiryo UI"/>
                <a:cs typeface="Meiryo UI"/>
              </a:rPr>
              <a:t>社会</a:t>
            </a:r>
            <a:r>
              <a:rPr dirty="0" sz="1300" spc="30">
                <a:latin typeface="Meiryo UI"/>
                <a:cs typeface="Meiryo UI"/>
              </a:rPr>
              <a:t>課題</a:t>
            </a:r>
            <a:r>
              <a:rPr dirty="0" sz="1300" spc="35">
                <a:latin typeface="Meiryo UI"/>
                <a:cs typeface="Meiryo UI"/>
              </a:rPr>
              <a:t>や</a:t>
            </a:r>
            <a:r>
              <a:rPr dirty="0" sz="1300" spc="30">
                <a:latin typeface="Meiryo UI"/>
                <a:cs typeface="Meiryo UI"/>
              </a:rPr>
              <a:t>未来社</a:t>
            </a:r>
            <a:r>
              <a:rPr dirty="0" sz="1300" spc="40">
                <a:latin typeface="Meiryo UI"/>
                <a:cs typeface="Meiryo UI"/>
              </a:rPr>
              <a:t>会</a:t>
            </a:r>
            <a:r>
              <a:rPr dirty="0" sz="1300" spc="25">
                <a:latin typeface="Meiryo UI"/>
                <a:cs typeface="Meiryo UI"/>
              </a:rPr>
              <a:t>の</a:t>
            </a:r>
            <a:r>
              <a:rPr dirty="0" sz="1300" spc="45">
                <a:latin typeface="Meiryo UI"/>
                <a:cs typeface="Meiryo UI"/>
              </a:rPr>
              <a:t>テ</a:t>
            </a:r>
            <a:r>
              <a:rPr dirty="0" sz="1300" spc="25">
                <a:latin typeface="Meiryo UI"/>
                <a:cs typeface="Meiryo UI"/>
              </a:rPr>
              <a:t>ーマ</a:t>
            </a:r>
            <a:r>
              <a:rPr dirty="0" sz="1300" spc="30">
                <a:latin typeface="Meiryo UI"/>
                <a:cs typeface="Meiryo UI"/>
              </a:rPr>
              <a:t>に挑戦</a:t>
            </a:r>
            <a:r>
              <a:rPr dirty="0" sz="1300" spc="35">
                <a:latin typeface="Meiryo UI"/>
                <a:cs typeface="Meiryo UI"/>
              </a:rPr>
              <a:t>す</a:t>
            </a:r>
            <a:r>
              <a:rPr dirty="0" sz="1300" spc="25">
                <a:latin typeface="Meiryo UI"/>
                <a:cs typeface="Meiryo UI"/>
              </a:rPr>
              <a:t>る</a:t>
            </a:r>
            <a:r>
              <a:rPr dirty="0" sz="1300" spc="30">
                <a:latin typeface="Meiryo UI"/>
                <a:cs typeface="Meiryo UI"/>
              </a:rPr>
              <a:t>文</a:t>
            </a:r>
            <a:r>
              <a:rPr dirty="0" sz="1300" spc="40">
                <a:latin typeface="Meiryo UI"/>
                <a:cs typeface="Meiryo UI"/>
              </a:rPr>
              <a:t>理融</a:t>
            </a:r>
            <a:r>
              <a:rPr dirty="0" sz="1300" spc="-5">
                <a:latin typeface="Meiryo UI"/>
                <a:cs typeface="Meiryo UI"/>
              </a:rPr>
              <a:t>合 型</a:t>
            </a:r>
            <a:r>
              <a:rPr dirty="0" sz="1300" spc="-40">
                <a:latin typeface="Meiryo UI"/>
                <a:cs typeface="Meiryo UI"/>
              </a:rPr>
              <a:t>・</a:t>
            </a:r>
            <a:r>
              <a:rPr dirty="0" sz="1300" spc="-15">
                <a:latin typeface="Meiryo UI"/>
                <a:cs typeface="Meiryo UI"/>
              </a:rPr>
              <a:t>プ</a:t>
            </a:r>
            <a:r>
              <a:rPr dirty="0" sz="1300" spc="-10">
                <a:latin typeface="Meiryo UI"/>
                <a:cs typeface="Meiryo UI"/>
              </a:rPr>
              <a:t>ロ</a:t>
            </a:r>
            <a:r>
              <a:rPr dirty="0" sz="1300" spc="-5">
                <a:latin typeface="Meiryo UI"/>
                <a:cs typeface="Meiryo UI"/>
              </a:rPr>
              <a:t>ジ</a:t>
            </a:r>
            <a:r>
              <a:rPr dirty="0" sz="1300">
                <a:latin typeface="Meiryo UI"/>
                <a:cs typeface="Meiryo UI"/>
              </a:rPr>
              <a:t>ェ</a:t>
            </a:r>
            <a:r>
              <a:rPr dirty="0" sz="1300" spc="-5">
                <a:latin typeface="Meiryo UI"/>
                <a:cs typeface="Meiryo UI"/>
              </a:rPr>
              <a:t>ク</a:t>
            </a:r>
            <a:r>
              <a:rPr dirty="0" sz="1300" spc="-10">
                <a:latin typeface="Meiryo UI"/>
                <a:cs typeface="Meiryo UI"/>
              </a:rPr>
              <a:t>ト</a:t>
            </a:r>
            <a:r>
              <a:rPr dirty="0" sz="1300" spc="-5">
                <a:latin typeface="Meiryo UI"/>
                <a:cs typeface="Meiryo UI"/>
              </a:rPr>
              <a:t>型</a:t>
            </a:r>
            <a:r>
              <a:rPr dirty="0" sz="1300" spc="-10">
                <a:latin typeface="Meiryo UI"/>
                <a:cs typeface="Meiryo UI"/>
              </a:rPr>
              <a:t>の</a:t>
            </a:r>
            <a:r>
              <a:rPr dirty="0" sz="1300">
                <a:latin typeface="Meiryo UI"/>
                <a:cs typeface="Meiryo UI"/>
              </a:rPr>
              <a:t>STEAM</a:t>
            </a:r>
            <a:r>
              <a:rPr dirty="0" baseline="26143" sz="1275">
                <a:latin typeface="Meiryo UI"/>
                <a:cs typeface="Meiryo UI"/>
              </a:rPr>
              <a:t>※2</a:t>
            </a:r>
            <a:r>
              <a:rPr dirty="0" sz="1300" spc="-5">
                <a:latin typeface="Meiryo UI"/>
                <a:cs typeface="Meiryo UI"/>
              </a:rPr>
              <a:t>学習</a:t>
            </a:r>
            <a:r>
              <a:rPr dirty="0" sz="1300" spc="-10">
                <a:latin typeface="Meiryo UI"/>
                <a:cs typeface="Meiryo UI"/>
              </a:rPr>
              <a:t>の</a:t>
            </a:r>
            <a:r>
              <a:rPr dirty="0" sz="1300" spc="-5">
                <a:latin typeface="Meiryo UI"/>
                <a:cs typeface="Meiryo UI"/>
              </a:rPr>
              <a:t>機会</a:t>
            </a:r>
            <a:r>
              <a:rPr dirty="0" sz="1300" spc="-15">
                <a:latin typeface="Meiryo UI"/>
                <a:cs typeface="Meiryo UI"/>
              </a:rPr>
              <a:t>を</a:t>
            </a:r>
            <a:r>
              <a:rPr dirty="0" sz="1300" spc="-5">
                <a:latin typeface="Meiryo UI"/>
                <a:cs typeface="Meiryo UI"/>
              </a:rPr>
              <a:t>生</a:t>
            </a:r>
            <a:r>
              <a:rPr dirty="0" sz="1300" spc="-15">
                <a:latin typeface="Meiryo UI"/>
                <a:cs typeface="Meiryo UI"/>
              </a:rPr>
              <a:t>み</a:t>
            </a:r>
            <a:r>
              <a:rPr dirty="0" sz="1300" spc="-5">
                <a:latin typeface="Meiryo UI"/>
                <a:cs typeface="Meiryo UI"/>
              </a:rPr>
              <a:t>出</a:t>
            </a:r>
            <a:r>
              <a:rPr dirty="0" sz="1300">
                <a:latin typeface="Meiryo UI"/>
                <a:cs typeface="Meiryo UI"/>
              </a:rPr>
              <a:t>す</a:t>
            </a:r>
            <a:r>
              <a:rPr dirty="0" sz="1300" spc="-15">
                <a:latin typeface="Meiryo UI"/>
                <a:cs typeface="Meiryo UI"/>
              </a:rPr>
              <a:t>こ</a:t>
            </a:r>
            <a:r>
              <a:rPr dirty="0" sz="1300" spc="-20">
                <a:latin typeface="Meiryo UI"/>
                <a:cs typeface="Meiryo UI"/>
              </a:rPr>
              <a:t>と</a:t>
            </a:r>
            <a:r>
              <a:rPr dirty="0" sz="1300" spc="-10">
                <a:latin typeface="Meiryo UI"/>
                <a:cs typeface="Meiryo UI"/>
              </a:rPr>
              <a:t>が</a:t>
            </a:r>
            <a:r>
              <a:rPr dirty="0" sz="1300" spc="-5">
                <a:latin typeface="Meiryo UI"/>
                <a:cs typeface="Meiryo UI"/>
              </a:rPr>
              <a:t>必要</a:t>
            </a:r>
            <a:r>
              <a:rPr dirty="0" sz="1300" spc="-10">
                <a:latin typeface="Meiryo UI"/>
                <a:cs typeface="Meiryo UI"/>
              </a:rPr>
              <a:t>で</a:t>
            </a:r>
            <a:r>
              <a:rPr dirty="0" sz="1300" spc="-15">
                <a:latin typeface="Meiryo UI"/>
                <a:cs typeface="Meiryo UI"/>
              </a:rPr>
              <a:t>す</a:t>
            </a:r>
            <a:r>
              <a:rPr dirty="0" sz="1300" spc="-5">
                <a:latin typeface="Meiryo UI"/>
                <a:cs typeface="Meiryo UI"/>
              </a:rPr>
              <a:t>。</a:t>
            </a:r>
            <a:endParaRPr sz="1300">
              <a:latin typeface="Meiryo UI"/>
              <a:cs typeface="Meiryo UI"/>
            </a:endParaRPr>
          </a:p>
          <a:p>
            <a:pPr algn="just" marL="166370" marR="76835">
              <a:lnSpc>
                <a:spcPts val="1510"/>
              </a:lnSpc>
              <a:spcBef>
                <a:spcPts val="330"/>
              </a:spcBef>
            </a:pPr>
            <a:r>
              <a:rPr dirty="0" sz="1300" spc="15">
                <a:latin typeface="Meiryo UI"/>
                <a:cs typeface="Meiryo UI"/>
              </a:rPr>
              <a:t>本事業で</a:t>
            </a:r>
            <a:r>
              <a:rPr dirty="0" sz="1300" spc="10">
                <a:latin typeface="Meiryo UI"/>
                <a:cs typeface="Meiryo UI"/>
              </a:rPr>
              <a:t>は</a:t>
            </a:r>
            <a:r>
              <a:rPr dirty="0" sz="1300" spc="20">
                <a:latin typeface="Meiryo UI"/>
                <a:cs typeface="Meiryo UI"/>
              </a:rPr>
              <a:t>、こ</a:t>
            </a:r>
            <a:r>
              <a:rPr dirty="0" sz="1300" spc="15">
                <a:latin typeface="Meiryo UI"/>
                <a:cs typeface="Meiryo UI"/>
              </a:rPr>
              <a:t>う</a:t>
            </a:r>
            <a:r>
              <a:rPr dirty="0" sz="1300" spc="5">
                <a:latin typeface="Meiryo UI"/>
                <a:cs typeface="Meiryo UI"/>
              </a:rPr>
              <a:t>し</a:t>
            </a:r>
            <a:r>
              <a:rPr dirty="0" sz="1300" spc="20">
                <a:latin typeface="Meiryo UI"/>
                <a:cs typeface="Meiryo UI"/>
              </a:rPr>
              <a:t>た</a:t>
            </a:r>
            <a:r>
              <a:rPr dirty="0" sz="1300" spc="5">
                <a:latin typeface="Meiryo UI"/>
                <a:cs typeface="Meiryo UI"/>
              </a:rPr>
              <a:t>問</a:t>
            </a:r>
            <a:r>
              <a:rPr dirty="0" sz="1300" spc="15">
                <a:latin typeface="Meiryo UI"/>
                <a:cs typeface="Meiryo UI"/>
              </a:rPr>
              <a:t>題意識のもと</a:t>
            </a:r>
            <a:r>
              <a:rPr dirty="0" sz="1300" spc="20">
                <a:latin typeface="Meiryo UI"/>
                <a:cs typeface="Meiryo UI"/>
              </a:rPr>
              <a:t>、</a:t>
            </a:r>
            <a:r>
              <a:rPr dirty="0" sz="1300" spc="-30">
                <a:latin typeface="Meiryo UI"/>
                <a:cs typeface="Meiryo UI"/>
              </a:rPr>
              <a:t>EdTech</a:t>
            </a:r>
            <a:r>
              <a:rPr dirty="0" sz="1300" spc="20">
                <a:latin typeface="Meiryo UI"/>
                <a:cs typeface="Meiryo UI"/>
              </a:rPr>
              <a:t>や</a:t>
            </a:r>
            <a:r>
              <a:rPr dirty="0" sz="1300" spc="-5">
                <a:latin typeface="Meiryo UI"/>
                <a:cs typeface="Meiryo UI"/>
              </a:rPr>
              <a:t>STEAM</a:t>
            </a:r>
            <a:r>
              <a:rPr dirty="0" sz="1300" spc="15">
                <a:latin typeface="Meiryo UI"/>
                <a:cs typeface="Meiryo UI"/>
              </a:rPr>
              <a:t>学習</a:t>
            </a:r>
            <a:r>
              <a:rPr dirty="0" sz="1300">
                <a:latin typeface="Meiryo UI"/>
                <a:cs typeface="Meiryo UI"/>
              </a:rPr>
              <a:t>プ</a:t>
            </a:r>
            <a:r>
              <a:rPr dirty="0" sz="1300" spc="15">
                <a:latin typeface="Meiryo UI"/>
                <a:cs typeface="Meiryo UI"/>
              </a:rPr>
              <a:t>ログ</a:t>
            </a:r>
            <a:r>
              <a:rPr dirty="0" sz="1300" spc="-5">
                <a:latin typeface="Meiryo UI"/>
                <a:cs typeface="Meiryo UI"/>
              </a:rPr>
              <a:t>ラ </a:t>
            </a:r>
            <a:r>
              <a:rPr dirty="0" sz="1300" spc="-10">
                <a:latin typeface="Meiryo UI"/>
                <a:cs typeface="Meiryo UI"/>
              </a:rPr>
              <a:t>ム</a:t>
            </a:r>
            <a:r>
              <a:rPr dirty="0" sz="1300" spc="-5">
                <a:latin typeface="Meiryo UI"/>
                <a:cs typeface="Meiryo UI"/>
              </a:rPr>
              <a:t>等</a:t>
            </a:r>
            <a:r>
              <a:rPr dirty="0" sz="1300" spc="-10">
                <a:latin typeface="Meiryo UI"/>
                <a:cs typeface="Meiryo UI"/>
              </a:rPr>
              <a:t>の</a:t>
            </a:r>
            <a:r>
              <a:rPr dirty="0" sz="1300" spc="-5">
                <a:latin typeface="Meiryo UI"/>
                <a:cs typeface="Meiryo UI"/>
              </a:rPr>
              <a:t>開発</a:t>
            </a:r>
            <a:r>
              <a:rPr dirty="0" sz="1300" spc="-40">
                <a:latin typeface="Meiryo UI"/>
                <a:cs typeface="Meiryo UI"/>
              </a:rPr>
              <a:t>・</a:t>
            </a:r>
            <a:r>
              <a:rPr dirty="0" sz="1300" spc="-5">
                <a:latin typeface="Meiryo UI"/>
                <a:cs typeface="Meiryo UI"/>
              </a:rPr>
              <a:t>実証</a:t>
            </a:r>
            <a:r>
              <a:rPr dirty="0" sz="1300" spc="-15">
                <a:latin typeface="Meiryo UI"/>
                <a:cs typeface="Meiryo UI"/>
              </a:rPr>
              <a:t>を</a:t>
            </a:r>
            <a:r>
              <a:rPr dirty="0" sz="1300" spc="-5">
                <a:latin typeface="Meiryo UI"/>
                <a:cs typeface="Meiryo UI"/>
              </a:rPr>
              <a:t>民間教育</a:t>
            </a:r>
            <a:r>
              <a:rPr dirty="0" sz="1300" spc="-40">
                <a:latin typeface="Meiryo UI"/>
                <a:cs typeface="Meiryo UI"/>
              </a:rPr>
              <a:t>・</a:t>
            </a:r>
            <a:r>
              <a:rPr dirty="0" sz="1300" spc="-5">
                <a:latin typeface="Meiryo UI"/>
                <a:cs typeface="Meiryo UI"/>
              </a:rPr>
              <a:t>学校</a:t>
            </a:r>
            <a:r>
              <a:rPr dirty="0" sz="1300" spc="-40">
                <a:latin typeface="Meiryo UI"/>
                <a:cs typeface="Meiryo UI"/>
              </a:rPr>
              <a:t>・</a:t>
            </a:r>
            <a:r>
              <a:rPr dirty="0" sz="1300" spc="-5">
                <a:latin typeface="Meiryo UI"/>
                <a:cs typeface="Meiryo UI"/>
              </a:rPr>
              <a:t>産業界等</a:t>
            </a:r>
            <a:r>
              <a:rPr dirty="0" sz="1300" spc="-10">
                <a:latin typeface="Meiryo UI"/>
                <a:cs typeface="Meiryo UI"/>
              </a:rPr>
              <a:t>の</a:t>
            </a:r>
            <a:r>
              <a:rPr dirty="0" sz="1300" spc="-5">
                <a:latin typeface="Meiryo UI"/>
                <a:cs typeface="Meiryo UI"/>
              </a:rPr>
              <a:t>参画に</a:t>
            </a:r>
            <a:r>
              <a:rPr dirty="0" sz="1300" spc="-15">
                <a:latin typeface="Meiryo UI"/>
                <a:cs typeface="Meiryo UI"/>
              </a:rPr>
              <a:t>よ</a:t>
            </a:r>
            <a:r>
              <a:rPr dirty="0" sz="1300" spc="-20">
                <a:latin typeface="Meiryo UI"/>
                <a:cs typeface="Meiryo UI"/>
              </a:rPr>
              <a:t>っ</a:t>
            </a:r>
            <a:r>
              <a:rPr dirty="0" sz="1300" spc="-5">
                <a:latin typeface="Meiryo UI"/>
                <a:cs typeface="Meiryo UI"/>
              </a:rPr>
              <a:t>て進</a:t>
            </a:r>
            <a:r>
              <a:rPr dirty="0" sz="1300" spc="-10">
                <a:latin typeface="Meiryo UI"/>
                <a:cs typeface="Meiryo UI"/>
              </a:rPr>
              <a:t>め</a:t>
            </a:r>
            <a:r>
              <a:rPr dirty="0" sz="1300" spc="-15">
                <a:latin typeface="Meiryo UI"/>
                <a:cs typeface="Meiryo UI"/>
              </a:rPr>
              <a:t>、</a:t>
            </a:r>
            <a:r>
              <a:rPr dirty="0" sz="1300" spc="-5">
                <a:latin typeface="Meiryo UI"/>
                <a:cs typeface="Meiryo UI"/>
              </a:rPr>
              <a:t>国 際競争力</a:t>
            </a:r>
            <a:r>
              <a:rPr dirty="0" sz="1300" spc="-10">
                <a:latin typeface="Meiryo UI"/>
                <a:cs typeface="Meiryo UI"/>
              </a:rPr>
              <a:t>ある</a:t>
            </a:r>
            <a:r>
              <a:rPr dirty="0" sz="1300" spc="-5">
                <a:latin typeface="Meiryo UI"/>
                <a:cs typeface="Meiryo UI"/>
              </a:rPr>
              <a:t>教育</a:t>
            </a:r>
            <a:r>
              <a:rPr dirty="0" sz="1300" spc="-10">
                <a:latin typeface="Meiryo UI"/>
                <a:cs typeface="Meiryo UI"/>
              </a:rPr>
              <a:t>サービ</a:t>
            </a:r>
            <a:r>
              <a:rPr dirty="0" sz="1300" spc="-5">
                <a:latin typeface="Meiryo UI"/>
                <a:cs typeface="Meiryo UI"/>
              </a:rPr>
              <a:t>ス</a:t>
            </a:r>
            <a:r>
              <a:rPr dirty="0" sz="1300" spc="-15">
                <a:latin typeface="Meiryo UI"/>
                <a:cs typeface="Meiryo UI"/>
              </a:rPr>
              <a:t>を</a:t>
            </a:r>
            <a:r>
              <a:rPr dirty="0" sz="1300" spc="-5">
                <a:latin typeface="Meiryo UI"/>
                <a:cs typeface="Meiryo UI"/>
              </a:rPr>
              <a:t>創出</a:t>
            </a:r>
            <a:r>
              <a:rPr dirty="0" sz="1300" spc="-10">
                <a:latin typeface="Meiryo UI"/>
                <a:cs typeface="Meiryo UI"/>
              </a:rPr>
              <a:t>し</a:t>
            </a:r>
            <a:r>
              <a:rPr dirty="0" sz="1300" spc="-15">
                <a:latin typeface="Meiryo UI"/>
                <a:cs typeface="Meiryo UI"/>
              </a:rPr>
              <a:t>ま</a:t>
            </a:r>
            <a:r>
              <a:rPr dirty="0" sz="1300">
                <a:latin typeface="Meiryo UI"/>
                <a:cs typeface="Meiryo UI"/>
              </a:rPr>
              <a:t>す</a:t>
            </a:r>
            <a:r>
              <a:rPr dirty="0" sz="1300" spc="-5">
                <a:latin typeface="Meiryo UI"/>
                <a:cs typeface="Meiryo UI"/>
              </a:rPr>
              <a:t>。</a:t>
            </a:r>
            <a:endParaRPr sz="1300">
              <a:latin typeface="Meiryo UI"/>
              <a:cs typeface="Meiryo UI"/>
            </a:endParaRPr>
          </a:p>
          <a:p>
            <a:pPr algn="just" marL="166370" marR="75565">
              <a:lnSpc>
                <a:spcPts val="1510"/>
              </a:lnSpc>
              <a:spcBef>
                <a:spcPts val="330"/>
              </a:spcBef>
            </a:pPr>
            <a:r>
              <a:rPr dirty="0" sz="1300" spc="30">
                <a:latin typeface="Meiryo UI"/>
                <a:cs typeface="Meiryo UI"/>
              </a:rPr>
              <a:t>たとえ</a:t>
            </a:r>
            <a:r>
              <a:rPr dirty="0" sz="1300" spc="25">
                <a:latin typeface="Meiryo UI"/>
                <a:cs typeface="Meiryo UI"/>
              </a:rPr>
              <a:t>ば</a:t>
            </a:r>
            <a:r>
              <a:rPr dirty="0" sz="1300" spc="30">
                <a:latin typeface="Meiryo UI"/>
                <a:cs typeface="Meiryo UI"/>
              </a:rPr>
              <a:t>、①能力</a:t>
            </a:r>
            <a:r>
              <a:rPr dirty="0" sz="1300" spc="25">
                <a:latin typeface="Meiryo UI"/>
                <a:cs typeface="Meiryo UI"/>
              </a:rPr>
              <a:t>の</a:t>
            </a:r>
            <a:r>
              <a:rPr dirty="0" sz="1300" spc="15">
                <a:latin typeface="Meiryo UI"/>
                <a:cs typeface="Meiryo UI"/>
              </a:rPr>
              <a:t>素</a:t>
            </a:r>
            <a:r>
              <a:rPr dirty="0" sz="1300" spc="30">
                <a:latin typeface="Meiryo UI"/>
                <a:cs typeface="Meiryo UI"/>
              </a:rPr>
              <a:t>地</a:t>
            </a:r>
            <a:r>
              <a:rPr dirty="0" sz="1300" spc="25">
                <a:latin typeface="Meiryo UI"/>
                <a:cs typeface="Meiryo UI"/>
              </a:rPr>
              <a:t>を</a:t>
            </a:r>
            <a:r>
              <a:rPr dirty="0" sz="1300" spc="30">
                <a:latin typeface="Meiryo UI"/>
                <a:cs typeface="Meiryo UI"/>
              </a:rPr>
              <a:t>作</a:t>
            </a:r>
            <a:r>
              <a:rPr dirty="0" sz="1300" spc="25">
                <a:latin typeface="Meiryo UI"/>
                <a:cs typeface="Meiryo UI"/>
              </a:rPr>
              <a:t>る</a:t>
            </a:r>
            <a:r>
              <a:rPr dirty="0" sz="1300" spc="30">
                <a:latin typeface="Meiryo UI"/>
                <a:cs typeface="Meiryo UI"/>
              </a:rPr>
              <a:t>幼児教育</a:t>
            </a:r>
            <a:r>
              <a:rPr dirty="0" sz="1300" spc="25">
                <a:latin typeface="Meiryo UI"/>
                <a:cs typeface="Meiryo UI"/>
              </a:rPr>
              <a:t>プ</a:t>
            </a:r>
            <a:r>
              <a:rPr dirty="0" sz="1300" spc="40">
                <a:latin typeface="Meiryo UI"/>
                <a:cs typeface="Meiryo UI"/>
              </a:rPr>
              <a:t>ロ</a:t>
            </a:r>
            <a:r>
              <a:rPr dirty="0" sz="1300" spc="25">
                <a:latin typeface="Meiryo UI"/>
                <a:cs typeface="Meiryo UI"/>
              </a:rPr>
              <a:t>グ</a:t>
            </a:r>
            <a:r>
              <a:rPr dirty="0" sz="1300" spc="30">
                <a:latin typeface="Meiryo UI"/>
                <a:cs typeface="Meiryo UI"/>
              </a:rPr>
              <a:t>ラ</a:t>
            </a:r>
            <a:r>
              <a:rPr dirty="0" sz="1300" spc="25">
                <a:latin typeface="Meiryo UI"/>
                <a:cs typeface="Meiryo UI"/>
              </a:rPr>
              <a:t>ムの</a:t>
            </a:r>
            <a:r>
              <a:rPr dirty="0" sz="1300" spc="30">
                <a:latin typeface="Meiryo UI"/>
                <a:cs typeface="Meiryo UI"/>
              </a:rPr>
              <a:t>創出、②個別</a:t>
            </a:r>
            <a:r>
              <a:rPr dirty="0" sz="1300" spc="-5">
                <a:latin typeface="Meiryo UI"/>
                <a:cs typeface="Meiryo UI"/>
              </a:rPr>
              <a:t>最 </a:t>
            </a:r>
            <a:r>
              <a:rPr dirty="0" sz="1300" spc="5">
                <a:latin typeface="Meiryo UI"/>
                <a:cs typeface="Meiryo UI"/>
              </a:rPr>
              <a:t>適化</a:t>
            </a:r>
            <a:r>
              <a:rPr dirty="0" sz="1300" spc="10">
                <a:latin typeface="Meiryo UI"/>
                <a:cs typeface="Meiryo UI"/>
              </a:rPr>
              <a:t>さ</a:t>
            </a:r>
            <a:r>
              <a:rPr dirty="0" sz="1300" spc="5">
                <a:latin typeface="Meiryo UI"/>
                <a:cs typeface="Meiryo UI"/>
              </a:rPr>
              <a:t>れた学</a:t>
            </a:r>
            <a:r>
              <a:rPr dirty="0" sz="1300" spc="15">
                <a:latin typeface="Meiryo UI"/>
                <a:cs typeface="Meiryo UI"/>
              </a:rPr>
              <a:t>習</a:t>
            </a:r>
            <a:r>
              <a:rPr dirty="0" sz="1300">
                <a:latin typeface="Meiryo UI"/>
                <a:cs typeface="Meiryo UI"/>
              </a:rPr>
              <a:t>を</a:t>
            </a:r>
            <a:r>
              <a:rPr dirty="0" sz="1300" spc="15">
                <a:latin typeface="Meiryo UI"/>
                <a:cs typeface="Meiryo UI"/>
              </a:rPr>
              <a:t>可能</a:t>
            </a:r>
            <a:r>
              <a:rPr dirty="0" sz="1300" spc="5">
                <a:latin typeface="Meiryo UI"/>
                <a:cs typeface="Meiryo UI"/>
              </a:rPr>
              <a:t>に</a:t>
            </a:r>
            <a:r>
              <a:rPr dirty="0" sz="1300" spc="10">
                <a:latin typeface="Meiryo UI"/>
                <a:cs typeface="Meiryo UI"/>
              </a:rPr>
              <a:t>す</a:t>
            </a:r>
            <a:r>
              <a:rPr dirty="0" sz="1300">
                <a:latin typeface="Meiryo UI"/>
                <a:cs typeface="Meiryo UI"/>
              </a:rPr>
              <a:t>る</a:t>
            </a:r>
            <a:r>
              <a:rPr dirty="0" sz="1300" spc="-30">
                <a:latin typeface="Meiryo UI"/>
                <a:cs typeface="Meiryo UI"/>
              </a:rPr>
              <a:t>EdTech</a:t>
            </a:r>
            <a:r>
              <a:rPr dirty="0" sz="1300">
                <a:latin typeface="Meiryo UI"/>
                <a:cs typeface="Meiryo UI"/>
              </a:rPr>
              <a:t>の</a:t>
            </a:r>
            <a:r>
              <a:rPr dirty="0" sz="1300" spc="5">
                <a:latin typeface="Meiryo UI"/>
                <a:cs typeface="Meiryo UI"/>
              </a:rPr>
              <a:t>開発</a:t>
            </a:r>
            <a:r>
              <a:rPr dirty="0" sz="1300" spc="-20">
                <a:latin typeface="Meiryo UI"/>
                <a:cs typeface="Meiryo UI"/>
              </a:rPr>
              <a:t>・</a:t>
            </a:r>
            <a:r>
              <a:rPr dirty="0" sz="1300" spc="5">
                <a:latin typeface="Meiryo UI"/>
                <a:cs typeface="Meiryo UI"/>
              </a:rPr>
              <a:t>実証</a:t>
            </a:r>
            <a:r>
              <a:rPr dirty="0" sz="1300" spc="20">
                <a:latin typeface="Meiryo UI"/>
                <a:cs typeface="Meiryo UI"/>
              </a:rPr>
              <a:t>、</a:t>
            </a:r>
            <a:r>
              <a:rPr dirty="0" sz="1300" spc="5">
                <a:latin typeface="Meiryo UI"/>
                <a:cs typeface="Meiryo UI"/>
              </a:rPr>
              <a:t>③企業</a:t>
            </a:r>
            <a:r>
              <a:rPr dirty="0" sz="1300" spc="10">
                <a:latin typeface="Meiryo UI"/>
                <a:cs typeface="Meiryo UI"/>
              </a:rPr>
              <a:t>や</a:t>
            </a:r>
            <a:r>
              <a:rPr dirty="0" sz="1300" spc="15">
                <a:latin typeface="Meiryo UI"/>
                <a:cs typeface="Meiryo UI"/>
              </a:rPr>
              <a:t>研究</a:t>
            </a:r>
            <a:r>
              <a:rPr dirty="0" sz="1300" spc="-5">
                <a:latin typeface="Meiryo UI"/>
                <a:cs typeface="Meiryo UI"/>
              </a:rPr>
              <a:t>者 </a:t>
            </a:r>
            <a:r>
              <a:rPr dirty="0" sz="1300" spc="10">
                <a:latin typeface="Meiryo UI"/>
                <a:cs typeface="Meiryo UI"/>
              </a:rPr>
              <a:t>や</a:t>
            </a:r>
            <a:r>
              <a:rPr dirty="0" sz="1300" spc="15">
                <a:latin typeface="Meiryo UI"/>
                <a:cs typeface="Meiryo UI"/>
              </a:rPr>
              <a:t>地</a:t>
            </a:r>
            <a:r>
              <a:rPr dirty="0" sz="1300" spc="5">
                <a:latin typeface="Meiryo UI"/>
                <a:cs typeface="Meiryo UI"/>
              </a:rPr>
              <a:t>域</a:t>
            </a:r>
            <a:r>
              <a:rPr dirty="0" sz="1300" spc="15">
                <a:latin typeface="Meiryo UI"/>
                <a:cs typeface="Meiryo UI"/>
              </a:rPr>
              <a:t>の</a:t>
            </a:r>
            <a:r>
              <a:rPr dirty="0" sz="1300" spc="5">
                <a:latin typeface="Meiryo UI"/>
                <a:cs typeface="Meiryo UI"/>
              </a:rPr>
              <a:t>参画</a:t>
            </a:r>
            <a:r>
              <a:rPr dirty="0" sz="1300" spc="20">
                <a:latin typeface="Meiryo UI"/>
                <a:cs typeface="Meiryo UI"/>
              </a:rPr>
              <a:t>に</a:t>
            </a:r>
            <a:r>
              <a:rPr dirty="0" sz="1300" spc="10">
                <a:latin typeface="Meiryo UI"/>
                <a:cs typeface="Meiryo UI"/>
              </a:rPr>
              <a:t>よ</a:t>
            </a:r>
            <a:r>
              <a:rPr dirty="0" sz="1300">
                <a:latin typeface="Meiryo UI"/>
                <a:cs typeface="Meiryo UI"/>
              </a:rPr>
              <a:t>る</a:t>
            </a:r>
            <a:r>
              <a:rPr dirty="0" sz="1300" spc="5">
                <a:latin typeface="Meiryo UI"/>
                <a:cs typeface="Meiryo UI"/>
              </a:rPr>
              <a:t>課</a:t>
            </a:r>
            <a:r>
              <a:rPr dirty="0" sz="1300" spc="15">
                <a:latin typeface="Meiryo UI"/>
                <a:cs typeface="Meiryo UI"/>
              </a:rPr>
              <a:t>題設</a:t>
            </a:r>
            <a:r>
              <a:rPr dirty="0" sz="1300" spc="5">
                <a:latin typeface="Meiryo UI"/>
                <a:cs typeface="Meiryo UI"/>
              </a:rPr>
              <a:t>定</a:t>
            </a:r>
            <a:r>
              <a:rPr dirty="0" sz="1300" spc="-20">
                <a:latin typeface="Meiryo UI"/>
                <a:cs typeface="Meiryo UI"/>
              </a:rPr>
              <a:t>・</a:t>
            </a:r>
            <a:r>
              <a:rPr dirty="0" sz="1300" spc="5">
                <a:latin typeface="Meiryo UI"/>
                <a:cs typeface="Meiryo UI"/>
              </a:rPr>
              <a:t>解</a:t>
            </a:r>
            <a:r>
              <a:rPr dirty="0" sz="1300" spc="15">
                <a:latin typeface="Meiryo UI"/>
                <a:cs typeface="Meiryo UI"/>
              </a:rPr>
              <a:t>決力</a:t>
            </a:r>
            <a:r>
              <a:rPr dirty="0" sz="1300" spc="-30">
                <a:latin typeface="Meiryo UI"/>
                <a:cs typeface="Meiryo UI"/>
              </a:rPr>
              <a:t>・</a:t>
            </a:r>
            <a:r>
              <a:rPr dirty="0" sz="1300" spc="15">
                <a:latin typeface="Meiryo UI"/>
                <a:cs typeface="Meiryo UI"/>
              </a:rPr>
              <a:t>創</a:t>
            </a:r>
            <a:r>
              <a:rPr dirty="0" sz="1300" spc="5">
                <a:latin typeface="Meiryo UI"/>
                <a:cs typeface="Meiryo UI"/>
              </a:rPr>
              <a:t>造</a:t>
            </a:r>
            <a:r>
              <a:rPr dirty="0" sz="1300" spc="15">
                <a:latin typeface="Meiryo UI"/>
                <a:cs typeface="Meiryo UI"/>
              </a:rPr>
              <a:t>性</a:t>
            </a:r>
            <a:r>
              <a:rPr dirty="0" sz="1300" spc="10">
                <a:latin typeface="Meiryo UI"/>
                <a:cs typeface="Meiryo UI"/>
              </a:rPr>
              <a:t>を</a:t>
            </a:r>
            <a:r>
              <a:rPr dirty="0" sz="1300" spc="5">
                <a:latin typeface="Meiryo UI"/>
                <a:cs typeface="Meiryo UI"/>
              </a:rPr>
              <a:t>育</a:t>
            </a:r>
            <a:r>
              <a:rPr dirty="0" sz="1300" spc="15">
                <a:latin typeface="Meiryo UI"/>
                <a:cs typeface="Meiryo UI"/>
              </a:rPr>
              <a:t>む</a:t>
            </a:r>
            <a:r>
              <a:rPr dirty="0" sz="1300" spc="-5">
                <a:latin typeface="Meiryo UI"/>
                <a:cs typeface="Meiryo UI"/>
              </a:rPr>
              <a:t>STEAM</a:t>
            </a:r>
            <a:r>
              <a:rPr dirty="0" sz="1300" spc="15">
                <a:latin typeface="Meiryo UI"/>
                <a:cs typeface="Meiryo UI"/>
              </a:rPr>
              <a:t>学</a:t>
            </a:r>
            <a:r>
              <a:rPr dirty="0" sz="1300" spc="5">
                <a:latin typeface="Meiryo UI"/>
                <a:cs typeface="Meiryo UI"/>
              </a:rPr>
              <a:t>習</a:t>
            </a:r>
            <a:r>
              <a:rPr dirty="0" sz="1300" spc="-5">
                <a:latin typeface="Meiryo UI"/>
                <a:cs typeface="Meiryo UI"/>
              </a:rPr>
              <a:t>の </a:t>
            </a:r>
            <a:r>
              <a:rPr dirty="0" sz="1300" spc="15">
                <a:latin typeface="Meiryo UI"/>
                <a:cs typeface="Meiryo UI"/>
              </a:rPr>
              <a:t>確立</a:t>
            </a:r>
            <a:r>
              <a:rPr dirty="0" sz="1300" spc="20">
                <a:latin typeface="Meiryo UI"/>
                <a:cs typeface="Meiryo UI"/>
              </a:rPr>
              <a:t>、</a:t>
            </a:r>
            <a:r>
              <a:rPr dirty="0" sz="1300" spc="10">
                <a:latin typeface="Meiryo UI"/>
                <a:cs typeface="Meiryo UI"/>
              </a:rPr>
              <a:t>④AI</a:t>
            </a:r>
            <a:r>
              <a:rPr dirty="0" sz="1300" spc="15">
                <a:latin typeface="Meiryo UI"/>
                <a:cs typeface="Meiryo UI"/>
              </a:rPr>
              <a:t>社会実装等の社会</a:t>
            </a:r>
            <a:r>
              <a:rPr dirty="0" sz="1300" spc="20">
                <a:latin typeface="Meiryo UI"/>
                <a:cs typeface="Meiryo UI"/>
              </a:rPr>
              <a:t>テ</a:t>
            </a:r>
            <a:r>
              <a:rPr dirty="0" sz="1300" spc="15">
                <a:latin typeface="Meiryo UI"/>
                <a:cs typeface="Meiryo UI"/>
              </a:rPr>
              <a:t>ー</a:t>
            </a:r>
            <a:r>
              <a:rPr dirty="0" sz="1300" spc="10">
                <a:latin typeface="Meiryo UI"/>
                <a:cs typeface="Meiryo UI"/>
              </a:rPr>
              <a:t>マを</a:t>
            </a:r>
            <a:r>
              <a:rPr dirty="0" sz="1300" spc="15">
                <a:latin typeface="Meiryo UI"/>
                <a:cs typeface="Meiryo UI"/>
              </a:rPr>
              <a:t>題</a:t>
            </a:r>
            <a:r>
              <a:rPr dirty="0" sz="1300" spc="5">
                <a:latin typeface="Meiryo UI"/>
                <a:cs typeface="Meiryo UI"/>
              </a:rPr>
              <a:t>材</a:t>
            </a:r>
            <a:r>
              <a:rPr dirty="0" sz="1300" spc="15">
                <a:latin typeface="Meiryo UI"/>
                <a:cs typeface="Meiryo UI"/>
              </a:rPr>
              <a:t>と</a:t>
            </a:r>
            <a:r>
              <a:rPr dirty="0" sz="1300" spc="5">
                <a:latin typeface="Meiryo UI"/>
                <a:cs typeface="Meiryo UI"/>
              </a:rPr>
              <a:t>し</a:t>
            </a:r>
            <a:r>
              <a:rPr dirty="0" sz="1300" spc="20">
                <a:latin typeface="Meiryo UI"/>
                <a:cs typeface="Meiryo UI"/>
              </a:rPr>
              <a:t>た</a:t>
            </a:r>
            <a:r>
              <a:rPr dirty="0" sz="1300" spc="15">
                <a:latin typeface="Meiryo UI"/>
                <a:cs typeface="Meiryo UI"/>
              </a:rPr>
              <a:t>課題解決型リカ</a:t>
            </a:r>
            <a:r>
              <a:rPr dirty="0" sz="1300">
                <a:latin typeface="Meiryo UI"/>
                <a:cs typeface="Meiryo UI"/>
              </a:rPr>
              <a:t>レ</a:t>
            </a:r>
            <a:r>
              <a:rPr dirty="0" sz="1300" spc="-5">
                <a:latin typeface="Meiryo UI"/>
                <a:cs typeface="Meiryo UI"/>
              </a:rPr>
              <a:t>ン </a:t>
            </a:r>
            <a:r>
              <a:rPr dirty="0" sz="1300" spc="-10">
                <a:latin typeface="Meiryo UI"/>
                <a:cs typeface="Meiryo UI"/>
              </a:rPr>
              <a:t>ト</a:t>
            </a:r>
            <a:r>
              <a:rPr dirty="0" sz="1300" spc="-5">
                <a:latin typeface="Meiryo UI"/>
                <a:cs typeface="Meiryo UI"/>
              </a:rPr>
              <a:t>教育等、一生</a:t>
            </a:r>
            <a:r>
              <a:rPr dirty="0" sz="1300" spc="-15">
                <a:latin typeface="Meiryo UI"/>
                <a:cs typeface="Meiryo UI"/>
              </a:rPr>
              <a:t>を</a:t>
            </a:r>
            <a:r>
              <a:rPr dirty="0" sz="1300" spc="-5">
                <a:latin typeface="Meiryo UI"/>
                <a:cs typeface="Meiryo UI"/>
              </a:rPr>
              <a:t>通</a:t>
            </a:r>
            <a:r>
              <a:rPr dirty="0" sz="1300" spc="-10">
                <a:latin typeface="Meiryo UI"/>
                <a:cs typeface="Meiryo UI"/>
              </a:rPr>
              <a:t>じ</a:t>
            </a:r>
            <a:r>
              <a:rPr dirty="0" sz="1300" spc="-5">
                <a:latin typeface="Meiryo UI"/>
                <a:cs typeface="Meiryo UI"/>
              </a:rPr>
              <a:t>た「学び</a:t>
            </a:r>
            <a:r>
              <a:rPr dirty="0" sz="1300" spc="-10">
                <a:latin typeface="Meiryo UI"/>
                <a:cs typeface="Meiryo UI"/>
              </a:rPr>
              <a:t>の</a:t>
            </a:r>
            <a:r>
              <a:rPr dirty="0" sz="1300" spc="-5">
                <a:latin typeface="Meiryo UI"/>
                <a:cs typeface="Meiryo UI"/>
              </a:rPr>
              <a:t>社会</a:t>
            </a:r>
            <a:r>
              <a:rPr dirty="0" sz="1300" spc="-10">
                <a:latin typeface="Meiryo UI"/>
                <a:cs typeface="Meiryo UI"/>
              </a:rPr>
              <a:t>シ</a:t>
            </a:r>
            <a:r>
              <a:rPr dirty="0" sz="1300" spc="-5">
                <a:latin typeface="Meiryo UI"/>
                <a:cs typeface="Meiryo UI"/>
              </a:rPr>
              <a:t>ステ</a:t>
            </a:r>
            <a:r>
              <a:rPr dirty="0" sz="1300" spc="-10">
                <a:latin typeface="Meiryo UI"/>
                <a:cs typeface="Meiryo UI"/>
              </a:rPr>
              <a:t>ム</a:t>
            </a:r>
            <a:r>
              <a:rPr dirty="0" sz="1300" spc="-5">
                <a:latin typeface="Meiryo UI"/>
                <a:cs typeface="Meiryo UI"/>
              </a:rPr>
              <a:t>」構築</a:t>
            </a:r>
            <a:r>
              <a:rPr dirty="0" sz="1300" spc="-15">
                <a:latin typeface="Meiryo UI"/>
                <a:cs typeface="Meiryo UI"/>
              </a:rPr>
              <a:t>を</a:t>
            </a:r>
            <a:r>
              <a:rPr dirty="0" sz="1300" spc="-5">
                <a:latin typeface="Meiryo UI"/>
                <a:cs typeface="Meiryo UI"/>
              </a:rPr>
              <a:t>推進</a:t>
            </a:r>
            <a:r>
              <a:rPr dirty="0" sz="1300" spc="-10">
                <a:latin typeface="Meiryo UI"/>
                <a:cs typeface="Meiryo UI"/>
              </a:rPr>
              <a:t>し</a:t>
            </a:r>
            <a:r>
              <a:rPr dirty="0" sz="1300" spc="-15">
                <a:latin typeface="Meiryo UI"/>
                <a:cs typeface="Meiryo UI"/>
              </a:rPr>
              <a:t>ま</a:t>
            </a:r>
            <a:r>
              <a:rPr dirty="0" sz="1300">
                <a:latin typeface="Meiryo UI"/>
                <a:cs typeface="Meiryo UI"/>
              </a:rPr>
              <a:t>す</a:t>
            </a:r>
            <a:r>
              <a:rPr dirty="0" sz="1300" spc="-5">
                <a:latin typeface="Meiryo UI"/>
                <a:cs typeface="Meiryo UI"/>
              </a:rPr>
              <a:t>。</a:t>
            </a:r>
            <a:endParaRPr sz="1300">
              <a:latin typeface="Meiryo UI"/>
              <a:cs typeface="Meiryo UI"/>
            </a:endParaRPr>
          </a:p>
          <a:p>
            <a:pPr marL="871855" marR="43180" indent="-291465">
              <a:lnSpc>
                <a:spcPct val="105900"/>
              </a:lnSpc>
              <a:spcBef>
                <a:spcPts val="1185"/>
              </a:spcBef>
            </a:pPr>
            <a:r>
              <a:rPr dirty="0" sz="850" spc="10">
                <a:latin typeface="Meiryo UI"/>
                <a:cs typeface="Meiryo UI"/>
              </a:rPr>
              <a:t>※１</a:t>
            </a:r>
            <a:r>
              <a:rPr dirty="0" sz="850" spc="285">
                <a:latin typeface="Meiryo UI"/>
                <a:cs typeface="Meiryo UI"/>
              </a:rPr>
              <a:t> </a:t>
            </a:r>
            <a:r>
              <a:rPr dirty="0" sz="850" spc="5">
                <a:latin typeface="Meiryo UI"/>
                <a:cs typeface="Meiryo UI"/>
              </a:rPr>
              <a:t>EdTech:</a:t>
            </a:r>
            <a:r>
              <a:rPr dirty="0" sz="850" spc="15">
                <a:latin typeface="Meiryo UI"/>
                <a:cs typeface="Meiryo UI"/>
              </a:rPr>
              <a:t> </a:t>
            </a:r>
            <a:r>
              <a:rPr dirty="0" sz="850" spc="5">
                <a:latin typeface="Meiryo UI"/>
                <a:cs typeface="Meiryo UI"/>
              </a:rPr>
              <a:t>Education(</a:t>
            </a:r>
            <a:r>
              <a:rPr dirty="0" sz="850" spc="10">
                <a:latin typeface="Meiryo UI"/>
                <a:cs typeface="Meiryo UI"/>
              </a:rPr>
              <a:t>教育</a:t>
            </a:r>
            <a:r>
              <a:rPr dirty="0" sz="850" spc="5">
                <a:latin typeface="Meiryo UI"/>
                <a:cs typeface="Meiryo UI"/>
              </a:rPr>
              <a:t>)×Technology(</a:t>
            </a:r>
            <a:r>
              <a:rPr dirty="0" sz="850" spc="10">
                <a:latin typeface="Meiryo UI"/>
                <a:cs typeface="Meiryo UI"/>
              </a:rPr>
              <a:t>科学技術</a:t>
            </a:r>
            <a:r>
              <a:rPr dirty="0" sz="850" spc="5">
                <a:latin typeface="Meiryo UI"/>
                <a:cs typeface="Meiryo UI"/>
              </a:rPr>
              <a:t>)</a:t>
            </a:r>
            <a:r>
              <a:rPr dirty="0" sz="850" spc="-10">
                <a:latin typeface="Meiryo UI"/>
                <a:cs typeface="Meiryo UI"/>
              </a:rPr>
              <a:t>を</a:t>
            </a:r>
            <a:r>
              <a:rPr dirty="0" sz="850" spc="10">
                <a:latin typeface="Meiryo UI"/>
                <a:cs typeface="Meiryo UI"/>
              </a:rPr>
              <a:t>掛け合</a:t>
            </a:r>
            <a:r>
              <a:rPr dirty="0" sz="850" spc="5">
                <a:latin typeface="Meiryo UI"/>
                <a:cs typeface="Meiryo UI"/>
              </a:rPr>
              <a:t>わ</a:t>
            </a:r>
            <a:r>
              <a:rPr dirty="0" sz="850" spc="-5">
                <a:latin typeface="Meiryo UI"/>
                <a:cs typeface="Meiryo UI"/>
              </a:rPr>
              <a:t>せ</a:t>
            </a:r>
            <a:r>
              <a:rPr dirty="0" sz="850" spc="15">
                <a:latin typeface="Meiryo UI"/>
                <a:cs typeface="Meiryo UI"/>
              </a:rPr>
              <a:t>た</a:t>
            </a:r>
            <a:r>
              <a:rPr dirty="0" sz="850" spc="10">
                <a:latin typeface="Meiryo UI"/>
                <a:cs typeface="Meiryo UI"/>
              </a:rPr>
              <a:t>造語</a:t>
            </a:r>
            <a:r>
              <a:rPr dirty="0" sz="850" spc="5">
                <a:latin typeface="Meiryo UI"/>
                <a:cs typeface="Meiryo UI"/>
              </a:rPr>
              <a:t>。AI、IoT、 </a:t>
            </a:r>
            <a:r>
              <a:rPr dirty="0" sz="850">
                <a:latin typeface="Meiryo UI"/>
                <a:cs typeface="Meiryo UI"/>
              </a:rPr>
              <a:t>VR</a:t>
            </a:r>
            <a:r>
              <a:rPr dirty="0" sz="850" spc="10">
                <a:latin typeface="Meiryo UI"/>
                <a:cs typeface="Meiryo UI"/>
              </a:rPr>
              <a:t>等の</a:t>
            </a:r>
            <a:r>
              <a:rPr dirty="0" sz="850" spc="5">
                <a:latin typeface="Meiryo UI"/>
                <a:cs typeface="Meiryo UI"/>
              </a:rPr>
              <a:t>テク</a:t>
            </a:r>
            <a:r>
              <a:rPr dirty="0" sz="850" spc="10">
                <a:latin typeface="Meiryo UI"/>
                <a:cs typeface="Meiryo UI"/>
              </a:rPr>
              <a:t>ノ</a:t>
            </a:r>
            <a:r>
              <a:rPr dirty="0" sz="850" spc="5">
                <a:latin typeface="Meiryo UI"/>
                <a:cs typeface="Meiryo UI"/>
              </a:rPr>
              <a:t>ロ</a:t>
            </a:r>
            <a:r>
              <a:rPr dirty="0" sz="850" spc="10">
                <a:latin typeface="Meiryo UI"/>
                <a:cs typeface="Meiryo UI"/>
              </a:rPr>
              <a:t>ジー</a:t>
            </a:r>
            <a:r>
              <a:rPr dirty="0" sz="850" spc="5">
                <a:latin typeface="Meiryo UI"/>
                <a:cs typeface="Meiryo UI"/>
              </a:rPr>
              <a:t>を</a:t>
            </a:r>
            <a:r>
              <a:rPr dirty="0" sz="850" spc="10">
                <a:latin typeface="Meiryo UI"/>
                <a:cs typeface="Meiryo UI"/>
              </a:rPr>
              <a:t>活用</a:t>
            </a:r>
            <a:r>
              <a:rPr dirty="0" sz="850" spc="5">
                <a:latin typeface="Meiryo UI"/>
                <a:cs typeface="Meiryo UI"/>
              </a:rPr>
              <a:t>し</a:t>
            </a:r>
            <a:r>
              <a:rPr dirty="0" sz="850" spc="15">
                <a:latin typeface="Meiryo UI"/>
                <a:cs typeface="Meiryo UI"/>
              </a:rPr>
              <a:t>た</a:t>
            </a:r>
            <a:r>
              <a:rPr dirty="0" sz="850" spc="10">
                <a:latin typeface="Meiryo UI"/>
                <a:cs typeface="Meiryo UI"/>
              </a:rPr>
              <a:t>革新的な能力開発技法</a:t>
            </a:r>
            <a:r>
              <a:rPr dirty="0" sz="850" spc="5">
                <a:latin typeface="Meiryo UI"/>
                <a:cs typeface="Meiryo UI"/>
              </a:rPr>
              <a:t>。</a:t>
            </a:r>
            <a:endParaRPr sz="850">
              <a:latin typeface="Meiryo UI"/>
              <a:cs typeface="Meiryo UI"/>
            </a:endParaRPr>
          </a:p>
          <a:p>
            <a:pPr marL="581025">
              <a:lnSpc>
                <a:spcPct val="100000"/>
              </a:lnSpc>
              <a:spcBef>
                <a:spcPts val="60"/>
              </a:spcBef>
            </a:pPr>
            <a:r>
              <a:rPr dirty="0" sz="850" spc="10">
                <a:latin typeface="Meiryo UI"/>
                <a:cs typeface="Meiryo UI"/>
              </a:rPr>
              <a:t>※２</a:t>
            </a:r>
            <a:r>
              <a:rPr dirty="0" sz="850" spc="300">
                <a:latin typeface="Meiryo UI"/>
                <a:cs typeface="Meiryo UI"/>
              </a:rPr>
              <a:t> </a:t>
            </a:r>
            <a:r>
              <a:rPr dirty="0" sz="850" spc="5">
                <a:latin typeface="Meiryo UI"/>
                <a:cs typeface="Meiryo UI"/>
              </a:rPr>
              <a:t>STEAM：</a:t>
            </a:r>
            <a:r>
              <a:rPr dirty="0" sz="850" spc="10">
                <a:latin typeface="Meiryo UI"/>
                <a:cs typeface="Meiryo UI"/>
              </a:rPr>
              <a:t>科学</a:t>
            </a:r>
            <a:r>
              <a:rPr dirty="0" sz="850" spc="5">
                <a:latin typeface="Meiryo UI"/>
                <a:cs typeface="Meiryo UI"/>
              </a:rPr>
              <a:t>(Science)、</a:t>
            </a:r>
            <a:r>
              <a:rPr dirty="0" sz="850" spc="10">
                <a:latin typeface="Meiryo UI"/>
                <a:cs typeface="Meiryo UI"/>
              </a:rPr>
              <a:t>技術</a:t>
            </a:r>
            <a:r>
              <a:rPr dirty="0" sz="850" spc="5">
                <a:latin typeface="Meiryo UI"/>
                <a:cs typeface="Meiryo UI"/>
              </a:rPr>
              <a:t>(Technology)、</a:t>
            </a:r>
            <a:r>
              <a:rPr dirty="0" sz="850" spc="10">
                <a:latin typeface="Meiryo UI"/>
                <a:cs typeface="Meiryo UI"/>
              </a:rPr>
              <a:t>工学</a:t>
            </a:r>
            <a:r>
              <a:rPr dirty="0" sz="850" spc="5">
                <a:latin typeface="Meiryo UI"/>
                <a:cs typeface="Meiryo UI"/>
              </a:rPr>
              <a:t>(Engineering)、</a:t>
            </a:r>
            <a:r>
              <a:rPr dirty="0" sz="850">
                <a:latin typeface="Meiryo UI"/>
                <a:cs typeface="Meiryo UI"/>
              </a:rPr>
              <a:t>リ</a:t>
            </a:r>
            <a:r>
              <a:rPr dirty="0" sz="850" spc="10">
                <a:latin typeface="Meiryo UI"/>
                <a:cs typeface="Meiryo UI"/>
              </a:rPr>
              <a:t>ベ</a:t>
            </a:r>
            <a:r>
              <a:rPr dirty="0" sz="850" spc="5">
                <a:latin typeface="Meiryo UI"/>
                <a:cs typeface="Meiryo UI"/>
              </a:rPr>
              <a:t>ラ</a:t>
            </a:r>
            <a:r>
              <a:rPr dirty="0" sz="850">
                <a:latin typeface="Meiryo UI"/>
                <a:cs typeface="Meiryo UI"/>
              </a:rPr>
              <a:t>ル</a:t>
            </a:r>
            <a:r>
              <a:rPr dirty="0" sz="850" spc="5">
                <a:latin typeface="Meiryo UI"/>
                <a:cs typeface="Meiryo UI"/>
              </a:rPr>
              <a:t>ア</a:t>
            </a:r>
            <a:r>
              <a:rPr dirty="0" sz="850" spc="10">
                <a:latin typeface="Meiryo UI"/>
                <a:cs typeface="Meiryo UI"/>
              </a:rPr>
              <a:t>ーツ</a:t>
            </a:r>
            <a:r>
              <a:rPr dirty="0" sz="850" spc="-20">
                <a:latin typeface="Meiryo UI"/>
                <a:cs typeface="Meiryo UI"/>
              </a:rPr>
              <a:t>・</a:t>
            </a:r>
            <a:endParaRPr sz="850">
              <a:latin typeface="Meiryo UI"/>
              <a:cs typeface="Meiryo UI"/>
            </a:endParaRPr>
          </a:p>
        </p:txBody>
      </p:sp>
      <p:sp>
        <p:nvSpPr>
          <p:cNvPr id="37" name="object 37"/>
          <p:cNvSpPr/>
          <p:nvPr/>
        </p:nvSpPr>
        <p:spPr>
          <a:xfrm>
            <a:off x="7988807" y="76200"/>
            <a:ext cx="2703195" cy="510540"/>
          </a:xfrm>
          <a:custGeom>
            <a:avLst/>
            <a:gdLst/>
            <a:ahLst/>
            <a:cxnLst/>
            <a:rect l="l" t="t" r="r" b="b"/>
            <a:pathLst>
              <a:path w="2703195" h="510540">
                <a:moveTo>
                  <a:pt x="2703195" y="0"/>
                </a:moveTo>
                <a:lnTo>
                  <a:pt x="273" y="0"/>
                </a:lnTo>
                <a:lnTo>
                  <a:pt x="0" y="3048"/>
                </a:lnTo>
                <a:lnTo>
                  <a:pt x="0" y="262128"/>
                </a:lnTo>
                <a:lnTo>
                  <a:pt x="4005" y="306771"/>
                </a:lnTo>
                <a:lnTo>
                  <a:pt x="15561" y="348793"/>
                </a:lnTo>
                <a:lnTo>
                  <a:pt x="33979" y="387491"/>
                </a:lnTo>
                <a:lnTo>
                  <a:pt x="58568" y="422162"/>
                </a:lnTo>
                <a:lnTo>
                  <a:pt x="88638" y="452105"/>
                </a:lnTo>
                <a:lnTo>
                  <a:pt x="123500" y="476616"/>
                </a:lnTo>
                <a:lnTo>
                  <a:pt x="162463" y="494994"/>
                </a:lnTo>
                <a:lnTo>
                  <a:pt x="204838" y="506536"/>
                </a:lnTo>
                <a:lnTo>
                  <a:pt x="249936" y="510540"/>
                </a:lnTo>
                <a:lnTo>
                  <a:pt x="2703195" y="510540"/>
                </a:lnTo>
                <a:lnTo>
                  <a:pt x="2703195" y="0"/>
                </a:lnTo>
                <a:close/>
              </a:path>
            </a:pathLst>
          </a:custGeom>
          <a:solidFill>
            <a:srgbClr val="0097CF"/>
          </a:solidFill>
        </p:spPr>
        <p:txBody>
          <a:bodyPr wrap="square" lIns="0" tIns="0" rIns="0" bIns="0" rtlCol="0"/>
          <a:lstStyle/>
          <a:p/>
        </p:txBody>
      </p:sp>
      <p:sp>
        <p:nvSpPr>
          <p:cNvPr id="38" name="object 38"/>
          <p:cNvSpPr txBox="1"/>
          <p:nvPr/>
        </p:nvSpPr>
        <p:spPr>
          <a:xfrm>
            <a:off x="8210804" y="125984"/>
            <a:ext cx="2322195" cy="321945"/>
          </a:xfrm>
          <a:prstGeom prst="rect">
            <a:avLst/>
          </a:prstGeom>
        </p:spPr>
        <p:txBody>
          <a:bodyPr wrap="square" lIns="0" tIns="12065" rIns="0" bIns="0" rtlCol="0" vert="horz">
            <a:spAutoFit/>
          </a:bodyPr>
          <a:lstStyle/>
          <a:p>
            <a:pPr marL="341630" marR="5080" indent="-329565">
              <a:lnSpc>
                <a:spcPct val="102099"/>
              </a:lnSpc>
              <a:spcBef>
                <a:spcPts val="95"/>
              </a:spcBef>
            </a:pPr>
            <a:r>
              <a:rPr dirty="0" sz="950" spc="20">
                <a:solidFill>
                  <a:srgbClr val="FFFFFF"/>
                </a:solidFill>
                <a:latin typeface="Meiryo UI"/>
                <a:cs typeface="Meiryo UI"/>
              </a:rPr>
              <a:t>商務</a:t>
            </a:r>
            <a:r>
              <a:rPr dirty="0" sz="950" spc="-15">
                <a:solidFill>
                  <a:srgbClr val="FFFFFF"/>
                </a:solidFill>
                <a:latin typeface="Meiryo UI"/>
                <a:cs typeface="Meiryo UI"/>
              </a:rPr>
              <a:t>・</a:t>
            </a:r>
            <a:r>
              <a:rPr dirty="0" sz="950" spc="10">
                <a:solidFill>
                  <a:srgbClr val="FFFFFF"/>
                </a:solidFill>
                <a:latin typeface="Meiryo UI"/>
                <a:cs typeface="Meiryo UI"/>
              </a:rPr>
              <a:t>サービス</a:t>
            </a:r>
            <a:r>
              <a:rPr dirty="0" sz="950" spc="15">
                <a:solidFill>
                  <a:srgbClr val="FFFFFF"/>
                </a:solidFill>
                <a:latin typeface="Meiryo UI"/>
                <a:cs typeface="Meiryo UI"/>
              </a:rPr>
              <a:t>G</a:t>
            </a:r>
            <a:r>
              <a:rPr dirty="0" sz="950" spc="270">
                <a:solidFill>
                  <a:srgbClr val="FFFFFF"/>
                </a:solidFill>
                <a:latin typeface="Meiryo UI"/>
                <a:cs typeface="Meiryo UI"/>
              </a:rPr>
              <a:t> </a:t>
            </a:r>
            <a:r>
              <a:rPr dirty="0" sz="950" spc="10">
                <a:solidFill>
                  <a:srgbClr val="FFFFFF"/>
                </a:solidFill>
                <a:latin typeface="Meiryo UI"/>
                <a:cs typeface="Meiryo UI"/>
              </a:rPr>
              <a:t>サービス</a:t>
            </a:r>
            <a:r>
              <a:rPr dirty="0" sz="950" spc="20">
                <a:solidFill>
                  <a:srgbClr val="FFFFFF"/>
                </a:solidFill>
                <a:latin typeface="Meiryo UI"/>
                <a:cs typeface="Meiryo UI"/>
              </a:rPr>
              <a:t>政策課</a:t>
            </a:r>
            <a:r>
              <a:rPr dirty="0" sz="950" spc="-15">
                <a:solidFill>
                  <a:srgbClr val="FFFFFF"/>
                </a:solidFill>
                <a:latin typeface="Meiryo UI"/>
                <a:cs typeface="Meiryo UI"/>
              </a:rPr>
              <a:t>・</a:t>
            </a:r>
            <a:r>
              <a:rPr dirty="0" sz="950" spc="20">
                <a:solidFill>
                  <a:srgbClr val="FFFFFF"/>
                </a:solidFill>
                <a:latin typeface="Meiryo UI"/>
                <a:cs typeface="Meiryo UI"/>
              </a:rPr>
              <a:t>教育産業室 </a:t>
            </a:r>
            <a:r>
              <a:rPr dirty="0" sz="950" spc="10">
                <a:solidFill>
                  <a:srgbClr val="FFFFFF"/>
                </a:solidFill>
                <a:latin typeface="Meiryo UI"/>
                <a:cs typeface="Meiryo UI"/>
              </a:rPr>
              <a:t>03-3580-3922</a:t>
            </a:r>
            <a:endParaRPr sz="950">
              <a:latin typeface="Meiryo UI"/>
              <a:cs typeface="Meiryo UI"/>
            </a:endParaRPr>
          </a:p>
        </p:txBody>
      </p:sp>
      <p:sp>
        <p:nvSpPr>
          <p:cNvPr id="39" name="object 39"/>
          <p:cNvSpPr txBox="1"/>
          <p:nvPr/>
        </p:nvSpPr>
        <p:spPr>
          <a:xfrm>
            <a:off x="948944" y="5630671"/>
            <a:ext cx="3404235" cy="157480"/>
          </a:xfrm>
          <a:prstGeom prst="rect">
            <a:avLst/>
          </a:prstGeom>
        </p:spPr>
        <p:txBody>
          <a:bodyPr wrap="square" lIns="0" tIns="13970" rIns="0" bIns="0" rtlCol="0" vert="horz">
            <a:spAutoFit/>
          </a:bodyPr>
          <a:lstStyle/>
          <a:p>
            <a:pPr marL="12700">
              <a:lnSpc>
                <a:spcPct val="100000"/>
              </a:lnSpc>
              <a:spcBef>
                <a:spcPts val="110"/>
              </a:spcBef>
            </a:pPr>
            <a:r>
              <a:rPr dirty="0" sz="850" spc="10">
                <a:latin typeface="Meiryo UI"/>
                <a:cs typeface="Meiryo UI"/>
              </a:rPr>
              <a:t>教養</a:t>
            </a:r>
            <a:r>
              <a:rPr dirty="0" sz="850" spc="5">
                <a:latin typeface="Meiryo UI"/>
                <a:cs typeface="Meiryo UI"/>
              </a:rPr>
              <a:t>(Art)、</a:t>
            </a:r>
            <a:r>
              <a:rPr dirty="0" sz="850" spc="10">
                <a:latin typeface="Meiryo UI"/>
                <a:cs typeface="Meiryo UI"/>
              </a:rPr>
              <a:t>数学</a:t>
            </a:r>
            <a:r>
              <a:rPr dirty="0" sz="850">
                <a:latin typeface="Meiryo UI"/>
                <a:cs typeface="Meiryo UI"/>
              </a:rPr>
              <a:t>(Mathematics)</a:t>
            </a:r>
            <a:r>
              <a:rPr dirty="0" sz="850" spc="5">
                <a:latin typeface="Meiryo UI"/>
                <a:cs typeface="Meiryo UI"/>
              </a:rPr>
              <a:t>を</a:t>
            </a:r>
            <a:r>
              <a:rPr dirty="0" sz="850" spc="10">
                <a:latin typeface="Meiryo UI"/>
                <a:cs typeface="Meiryo UI"/>
              </a:rPr>
              <a:t>活用</a:t>
            </a:r>
            <a:r>
              <a:rPr dirty="0" sz="850" spc="5">
                <a:latin typeface="Meiryo UI"/>
                <a:cs typeface="Meiryo UI"/>
              </a:rPr>
              <a:t>し</a:t>
            </a:r>
            <a:r>
              <a:rPr dirty="0" sz="850">
                <a:latin typeface="Meiryo UI"/>
                <a:cs typeface="Meiryo UI"/>
              </a:rPr>
              <a:t>た</a:t>
            </a:r>
            <a:r>
              <a:rPr dirty="0" sz="850" spc="10">
                <a:latin typeface="Meiryo UI"/>
                <a:cs typeface="Meiryo UI"/>
              </a:rPr>
              <a:t>文理融合の課題解決型教育</a:t>
            </a:r>
            <a:r>
              <a:rPr dirty="0" sz="850" spc="5">
                <a:latin typeface="Meiryo UI"/>
                <a:cs typeface="Meiryo UI"/>
              </a:rPr>
              <a:t>。</a:t>
            </a:r>
            <a:endParaRPr sz="850">
              <a:latin typeface="Meiryo UI"/>
              <a:cs typeface="Meiryo UI"/>
            </a:endParaRPr>
          </a:p>
        </p:txBody>
      </p:sp>
      <p:sp>
        <p:nvSpPr>
          <p:cNvPr id="40" name="object 40"/>
          <p:cNvSpPr txBox="1"/>
          <p:nvPr/>
        </p:nvSpPr>
        <p:spPr>
          <a:xfrm>
            <a:off x="10403840" y="7162296"/>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25</a:t>
            </a:r>
            <a:endParaRPr sz="1050">
              <a:latin typeface="Yu Gothic"/>
              <a:cs typeface="Yu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3339" y="1118616"/>
            <a:ext cx="4951730" cy="6339840"/>
            <a:chOff x="53339" y="1118616"/>
            <a:chExt cx="4951730" cy="6339840"/>
          </a:xfrm>
        </p:grpSpPr>
        <p:pic>
          <p:nvPicPr>
            <p:cNvPr id="3" name="object 3"/>
            <p:cNvPicPr/>
            <p:nvPr/>
          </p:nvPicPr>
          <p:blipFill>
            <a:blip r:embed="rId2" cstate="print"/>
            <a:stretch>
              <a:fillRect/>
            </a:stretch>
          </p:blipFill>
          <p:spPr>
            <a:xfrm>
              <a:off x="53339" y="1118616"/>
              <a:ext cx="4951476" cy="6339845"/>
            </a:xfrm>
            <a:prstGeom prst="rect">
              <a:avLst/>
            </a:prstGeom>
          </p:spPr>
        </p:pic>
        <p:sp>
          <p:nvSpPr>
            <p:cNvPr id="4" name="object 4"/>
            <p:cNvSpPr/>
            <p:nvPr/>
          </p:nvSpPr>
          <p:spPr>
            <a:xfrm>
              <a:off x="60959" y="1124712"/>
              <a:ext cx="4939665" cy="285115"/>
            </a:xfrm>
            <a:custGeom>
              <a:avLst/>
              <a:gdLst/>
              <a:ahLst/>
              <a:cxnLst/>
              <a:rect l="l" t="t" r="r" b="b"/>
              <a:pathLst>
                <a:path w="4939665" h="285115">
                  <a:moveTo>
                    <a:pt x="4939284" y="0"/>
                  </a:moveTo>
                  <a:lnTo>
                    <a:pt x="0" y="0"/>
                  </a:lnTo>
                  <a:lnTo>
                    <a:pt x="0" y="284988"/>
                  </a:lnTo>
                  <a:lnTo>
                    <a:pt x="4939284" y="284988"/>
                  </a:lnTo>
                  <a:lnTo>
                    <a:pt x="4939284" y="0"/>
                  </a:lnTo>
                  <a:close/>
                </a:path>
              </a:pathLst>
            </a:custGeom>
            <a:solidFill>
              <a:srgbClr val="0097CF"/>
            </a:solidFill>
          </p:spPr>
          <p:txBody>
            <a:bodyPr wrap="square" lIns="0" tIns="0" rIns="0" bIns="0" rtlCol="0"/>
            <a:lstStyle/>
            <a:p/>
          </p:txBody>
        </p:sp>
      </p:grpSp>
      <p:sp>
        <p:nvSpPr>
          <p:cNvPr id="5" name="object 5"/>
          <p:cNvSpPr txBox="1"/>
          <p:nvPr/>
        </p:nvSpPr>
        <p:spPr>
          <a:xfrm>
            <a:off x="2114804" y="1153160"/>
            <a:ext cx="835025" cy="223520"/>
          </a:xfrm>
          <a:prstGeom prst="rect">
            <a:avLst/>
          </a:prstGeom>
        </p:spPr>
        <p:txBody>
          <a:bodyPr wrap="square" lIns="0" tIns="12065" rIns="0" bIns="0" rtlCol="0" vert="horz">
            <a:spAutoFit/>
          </a:bodyPr>
          <a:lstStyle/>
          <a:p>
            <a:pPr marL="12700">
              <a:lnSpc>
                <a:spcPct val="100000"/>
              </a:lnSpc>
              <a:spcBef>
                <a:spcPts val="95"/>
              </a:spcBef>
            </a:pPr>
            <a:r>
              <a:rPr dirty="0" sz="1300" spc="-5" b="1">
                <a:solidFill>
                  <a:srgbClr val="FFFFFF"/>
                </a:solidFill>
                <a:latin typeface="Meiryo UI"/>
                <a:cs typeface="Meiryo UI"/>
              </a:rPr>
              <a:t>事業</a:t>
            </a:r>
            <a:r>
              <a:rPr dirty="0" sz="1300" spc="-10" b="1">
                <a:solidFill>
                  <a:srgbClr val="FFFFFF"/>
                </a:solidFill>
                <a:latin typeface="Meiryo UI"/>
                <a:cs typeface="Meiryo UI"/>
              </a:rPr>
              <a:t>の</a:t>
            </a:r>
            <a:r>
              <a:rPr dirty="0" sz="1300" spc="-5" b="1">
                <a:solidFill>
                  <a:srgbClr val="FFFFFF"/>
                </a:solidFill>
                <a:latin typeface="Meiryo UI"/>
                <a:cs typeface="Meiryo UI"/>
              </a:rPr>
              <a:t>内容</a:t>
            </a:r>
            <a:endParaRPr sz="1300">
              <a:latin typeface="Meiryo UI"/>
              <a:cs typeface="Meiryo UI"/>
            </a:endParaRPr>
          </a:p>
        </p:txBody>
      </p:sp>
      <p:grpSp>
        <p:nvGrpSpPr>
          <p:cNvPr id="6" name="object 6"/>
          <p:cNvGrpSpPr/>
          <p:nvPr/>
        </p:nvGrpSpPr>
        <p:grpSpPr>
          <a:xfrm>
            <a:off x="132587" y="1120140"/>
            <a:ext cx="10532745" cy="6326505"/>
            <a:chOff x="132587" y="1120140"/>
            <a:chExt cx="10532745" cy="6326505"/>
          </a:xfrm>
        </p:grpSpPr>
        <p:pic>
          <p:nvPicPr>
            <p:cNvPr id="7" name="object 7"/>
            <p:cNvPicPr/>
            <p:nvPr/>
          </p:nvPicPr>
          <p:blipFill>
            <a:blip r:embed="rId3" cstate="print"/>
            <a:stretch>
              <a:fillRect/>
            </a:stretch>
          </p:blipFill>
          <p:spPr>
            <a:xfrm>
              <a:off x="5027676" y="1409700"/>
              <a:ext cx="5634228" cy="6036569"/>
            </a:xfrm>
            <a:prstGeom prst="rect">
              <a:avLst/>
            </a:prstGeom>
          </p:spPr>
        </p:pic>
        <p:pic>
          <p:nvPicPr>
            <p:cNvPr id="8" name="object 8"/>
            <p:cNvPicPr/>
            <p:nvPr/>
          </p:nvPicPr>
          <p:blipFill>
            <a:blip r:embed="rId4" cstate="print"/>
            <a:stretch>
              <a:fillRect/>
            </a:stretch>
          </p:blipFill>
          <p:spPr>
            <a:xfrm>
              <a:off x="132587" y="6292601"/>
              <a:ext cx="4831080" cy="1132332"/>
            </a:xfrm>
            <a:prstGeom prst="rect">
              <a:avLst/>
            </a:prstGeom>
          </p:spPr>
        </p:pic>
        <p:sp>
          <p:nvSpPr>
            <p:cNvPr id="9" name="object 9"/>
            <p:cNvSpPr/>
            <p:nvPr/>
          </p:nvSpPr>
          <p:spPr>
            <a:xfrm>
              <a:off x="5044440" y="1120140"/>
              <a:ext cx="5621020" cy="287020"/>
            </a:xfrm>
            <a:custGeom>
              <a:avLst/>
              <a:gdLst/>
              <a:ahLst/>
              <a:cxnLst/>
              <a:rect l="l" t="t" r="r" b="b"/>
              <a:pathLst>
                <a:path w="5621020" h="287019">
                  <a:moveTo>
                    <a:pt x="5620512" y="0"/>
                  </a:moveTo>
                  <a:lnTo>
                    <a:pt x="0" y="0"/>
                  </a:lnTo>
                  <a:lnTo>
                    <a:pt x="0" y="286512"/>
                  </a:lnTo>
                  <a:lnTo>
                    <a:pt x="5620512" y="286512"/>
                  </a:lnTo>
                  <a:lnTo>
                    <a:pt x="5620512" y="0"/>
                  </a:lnTo>
                  <a:close/>
                </a:path>
              </a:pathLst>
            </a:custGeom>
            <a:solidFill>
              <a:srgbClr val="0097CF"/>
            </a:solidFill>
          </p:spPr>
          <p:txBody>
            <a:bodyPr wrap="square" lIns="0" tIns="0" rIns="0" bIns="0" rtlCol="0"/>
            <a:lstStyle/>
            <a:p/>
          </p:txBody>
        </p:sp>
      </p:grpSp>
      <p:sp>
        <p:nvSpPr>
          <p:cNvPr id="10" name="object 10"/>
          <p:cNvSpPr txBox="1">
            <a:spLocks noGrp="1"/>
          </p:cNvSpPr>
          <p:nvPr>
            <p:ph type="title"/>
          </p:nvPr>
        </p:nvSpPr>
        <p:spPr>
          <a:xfrm>
            <a:off x="267715" y="73482"/>
            <a:ext cx="3477260" cy="921385"/>
          </a:xfrm>
          <a:prstGeom prst="rect"/>
        </p:spPr>
        <p:txBody>
          <a:bodyPr wrap="square" lIns="0" tIns="81915" rIns="0" bIns="0" rtlCol="0" vert="horz">
            <a:spAutoFit/>
          </a:bodyPr>
          <a:lstStyle/>
          <a:p>
            <a:pPr marL="18415">
              <a:lnSpc>
                <a:spcPct val="100000"/>
              </a:lnSpc>
              <a:spcBef>
                <a:spcPts val="645"/>
              </a:spcBef>
            </a:pPr>
            <a:r>
              <a:rPr dirty="0" sz="2350" spc="-30"/>
              <a:t>EdTech</a:t>
            </a:r>
            <a:r>
              <a:rPr dirty="0" sz="2350" spc="25"/>
              <a:t>導入実証事業</a:t>
            </a:r>
            <a:endParaRPr sz="2350"/>
          </a:p>
          <a:p>
            <a:pPr marL="12700">
              <a:lnSpc>
                <a:spcPct val="100000"/>
              </a:lnSpc>
              <a:spcBef>
                <a:spcPts val="565"/>
              </a:spcBef>
            </a:pPr>
            <a:r>
              <a:rPr dirty="0" sz="1500" spc="10">
                <a:solidFill>
                  <a:srgbClr val="000000"/>
                </a:solidFill>
                <a:latin typeface="Meiryo UI"/>
                <a:cs typeface="Meiryo UI"/>
              </a:rPr>
              <a:t>令和元年度補正予算額</a:t>
            </a:r>
            <a:r>
              <a:rPr dirty="0" sz="1500" spc="150">
                <a:solidFill>
                  <a:srgbClr val="000000"/>
                </a:solidFill>
                <a:latin typeface="Meiryo UI"/>
                <a:cs typeface="Meiryo UI"/>
              </a:rPr>
              <a:t> </a:t>
            </a:r>
            <a:r>
              <a:rPr dirty="0" sz="2600" spc="-10">
                <a:solidFill>
                  <a:srgbClr val="000000"/>
                </a:solidFill>
                <a:latin typeface="Meiryo UI"/>
                <a:cs typeface="Meiryo UI"/>
              </a:rPr>
              <a:t>10.0億円</a:t>
            </a:r>
            <a:endParaRPr sz="2600">
              <a:latin typeface="Meiryo UI"/>
              <a:cs typeface="Meiryo UI"/>
            </a:endParaRPr>
          </a:p>
        </p:txBody>
      </p:sp>
      <p:sp>
        <p:nvSpPr>
          <p:cNvPr id="11" name="object 11"/>
          <p:cNvSpPr txBox="1"/>
          <p:nvPr/>
        </p:nvSpPr>
        <p:spPr>
          <a:xfrm>
            <a:off x="7404607" y="1150111"/>
            <a:ext cx="904875" cy="223520"/>
          </a:xfrm>
          <a:prstGeom prst="rect">
            <a:avLst/>
          </a:prstGeom>
        </p:spPr>
        <p:txBody>
          <a:bodyPr wrap="square" lIns="0" tIns="12065" rIns="0" bIns="0" rtlCol="0" vert="horz">
            <a:spAutoFit/>
          </a:bodyPr>
          <a:lstStyle/>
          <a:p>
            <a:pPr marL="12700">
              <a:lnSpc>
                <a:spcPct val="100000"/>
              </a:lnSpc>
              <a:spcBef>
                <a:spcPts val="95"/>
              </a:spcBef>
            </a:pPr>
            <a:r>
              <a:rPr dirty="0" sz="1300" spc="-5" b="1">
                <a:solidFill>
                  <a:srgbClr val="FFFFFF"/>
                </a:solidFill>
                <a:latin typeface="Meiryo UI"/>
                <a:cs typeface="Meiryo UI"/>
              </a:rPr>
              <a:t>事業イメ</a:t>
            </a:r>
            <a:r>
              <a:rPr dirty="0" sz="1300" spc="-10" b="1">
                <a:solidFill>
                  <a:srgbClr val="FFFFFF"/>
                </a:solidFill>
                <a:latin typeface="Meiryo UI"/>
                <a:cs typeface="Meiryo UI"/>
              </a:rPr>
              <a:t>ー</a:t>
            </a:r>
            <a:r>
              <a:rPr dirty="0" sz="1300" spc="-5" b="1">
                <a:solidFill>
                  <a:srgbClr val="FFFFFF"/>
                </a:solidFill>
                <a:latin typeface="Meiryo UI"/>
                <a:cs typeface="Meiryo UI"/>
              </a:rPr>
              <a:t>ジ</a:t>
            </a:r>
            <a:endParaRPr sz="1300">
              <a:latin typeface="Meiryo UI"/>
              <a:cs typeface="Meiryo UI"/>
            </a:endParaRPr>
          </a:p>
        </p:txBody>
      </p:sp>
      <p:sp>
        <p:nvSpPr>
          <p:cNvPr id="12" name="object 12"/>
          <p:cNvSpPr txBox="1"/>
          <p:nvPr/>
        </p:nvSpPr>
        <p:spPr>
          <a:xfrm>
            <a:off x="214884" y="6745229"/>
            <a:ext cx="481965" cy="288290"/>
          </a:xfrm>
          <a:prstGeom prst="rect">
            <a:avLst/>
          </a:prstGeom>
          <a:solidFill>
            <a:srgbClr val="0064C8"/>
          </a:solidFill>
        </p:spPr>
        <p:txBody>
          <a:bodyPr wrap="square" lIns="0" tIns="30480" rIns="0" bIns="0" rtlCol="0" vert="horz">
            <a:spAutoFit/>
          </a:bodyPr>
          <a:lstStyle/>
          <a:p>
            <a:pPr marL="146050">
              <a:lnSpc>
                <a:spcPct val="100000"/>
              </a:lnSpc>
              <a:spcBef>
                <a:spcPts val="240"/>
              </a:spcBef>
            </a:pPr>
            <a:r>
              <a:rPr dirty="0" sz="1500" spc="10" b="1">
                <a:solidFill>
                  <a:srgbClr val="FFFFFF"/>
                </a:solidFill>
                <a:latin typeface="Meiryo UI"/>
                <a:cs typeface="Meiryo UI"/>
              </a:rPr>
              <a:t>国</a:t>
            </a:r>
            <a:endParaRPr sz="1500">
              <a:latin typeface="Meiryo UI"/>
              <a:cs typeface="Meiryo UI"/>
            </a:endParaRPr>
          </a:p>
        </p:txBody>
      </p:sp>
      <p:sp>
        <p:nvSpPr>
          <p:cNvPr id="13" name="object 13"/>
          <p:cNvSpPr/>
          <p:nvPr/>
        </p:nvSpPr>
        <p:spPr>
          <a:xfrm>
            <a:off x="2677667" y="6653789"/>
            <a:ext cx="725805" cy="414655"/>
          </a:xfrm>
          <a:custGeom>
            <a:avLst/>
            <a:gdLst/>
            <a:ahLst/>
            <a:cxnLst/>
            <a:rect l="l" t="t" r="r" b="b"/>
            <a:pathLst>
              <a:path w="725804" h="414654">
                <a:moveTo>
                  <a:pt x="725423" y="0"/>
                </a:moveTo>
                <a:lnTo>
                  <a:pt x="0" y="0"/>
                </a:lnTo>
                <a:lnTo>
                  <a:pt x="0" y="414527"/>
                </a:lnTo>
                <a:lnTo>
                  <a:pt x="725423" y="414527"/>
                </a:lnTo>
                <a:lnTo>
                  <a:pt x="725423" y="0"/>
                </a:lnTo>
                <a:close/>
              </a:path>
            </a:pathLst>
          </a:custGeom>
          <a:solidFill>
            <a:srgbClr val="0064C8"/>
          </a:solidFill>
        </p:spPr>
        <p:txBody>
          <a:bodyPr wrap="square" lIns="0" tIns="0" rIns="0" bIns="0" rtlCol="0"/>
          <a:lstStyle/>
          <a:p/>
        </p:txBody>
      </p:sp>
      <p:sp>
        <p:nvSpPr>
          <p:cNvPr id="14" name="object 14"/>
          <p:cNvSpPr txBox="1"/>
          <p:nvPr/>
        </p:nvSpPr>
        <p:spPr>
          <a:xfrm>
            <a:off x="2677667" y="6653789"/>
            <a:ext cx="725805" cy="203200"/>
          </a:xfrm>
          <a:prstGeom prst="rect">
            <a:avLst/>
          </a:prstGeom>
          <a:solidFill>
            <a:srgbClr val="0064C8"/>
          </a:solidFill>
        </p:spPr>
        <p:txBody>
          <a:bodyPr wrap="square" lIns="0" tIns="8255" rIns="0" bIns="0" rtlCol="0" vert="horz">
            <a:spAutoFit/>
          </a:bodyPr>
          <a:lstStyle/>
          <a:p>
            <a:pPr marL="115570">
              <a:lnSpc>
                <a:spcPts val="1530"/>
              </a:lnSpc>
              <a:spcBef>
                <a:spcPts val="65"/>
              </a:spcBef>
            </a:pPr>
            <a:r>
              <a:rPr dirty="0" sz="1300" spc="-5" b="1">
                <a:solidFill>
                  <a:srgbClr val="FFFFFF"/>
                </a:solidFill>
                <a:latin typeface="Meiryo UI"/>
                <a:cs typeface="Meiryo UI"/>
              </a:rPr>
              <a:t>民間事</a:t>
            </a:r>
            <a:endParaRPr sz="1300">
              <a:latin typeface="Meiryo UI"/>
              <a:cs typeface="Meiryo UI"/>
            </a:endParaRPr>
          </a:p>
        </p:txBody>
      </p:sp>
      <p:sp>
        <p:nvSpPr>
          <p:cNvPr id="15" name="object 15"/>
          <p:cNvSpPr txBox="1"/>
          <p:nvPr/>
        </p:nvSpPr>
        <p:spPr>
          <a:xfrm>
            <a:off x="2677667" y="6856625"/>
            <a:ext cx="725805" cy="212090"/>
          </a:xfrm>
          <a:prstGeom prst="rect">
            <a:avLst/>
          </a:prstGeom>
          <a:solidFill>
            <a:srgbClr val="0064C8"/>
          </a:solidFill>
        </p:spPr>
        <p:txBody>
          <a:bodyPr wrap="square" lIns="0" tIns="3810" rIns="0" bIns="0" rtlCol="0" vert="horz">
            <a:spAutoFit/>
          </a:bodyPr>
          <a:lstStyle/>
          <a:p>
            <a:pPr marL="115570">
              <a:lnSpc>
                <a:spcPct val="100000"/>
              </a:lnSpc>
              <a:spcBef>
                <a:spcPts val="30"/>
              </a:spcBef>
            </a:pPr>
            <a:r>
              <a:rPr dirty="0" sz="1300" spc="-5" b="1">
                <a:solidFill>
                  <a:srgbClr val="FFFFFF"/>
                </a:solidFill>
                <a:latin typeface="Meiryo UI"/>
                <a:cs typeface="Meiryo UI"/>
              </a:rPr>
              <a:t>業者等</a:t>
            </a:r>
            <a:endParaRPr sz="1300">
              <a:latin typeface="Meiryo UI"/>
              <a:cs typeface="Meiryo UI"/>
            </a:endParaRPr>
          </a:p>
        </p:txBody>
      </p:sp>
      <p:pic>
        <p:nvPicPr>
          <p:cNvPr id="16" name="object 16"/>
          <p:cNvPicPr/>
          <p:nvPr/>
        </p:nvPicPr>
        <p:blipFill>
          <a:blip r:embed="rId5" cstate="print"/>
          <a:stretch>
            <a:fillRect/>
          </a:stretch>
        </p:blipFill>
        <p:spPr>
          <a:xfrm>
            <a:off x="789431" y="6684268"/>
            <a:ext cx="478536" cy="408432"/>
          </a:xfrm>
          <a:prstGeom prst="rect">
            <a:avLst/>
          </a:prstGeom>
        </p:spPr>
      </p:pic>
      <p:sp>
        <p:nvSpPr>
          <p:cNvPr id="17" name="object 17"/>
          <p:cNvSpPr txBox="1"/>
          <p:nvPr/>
        </p:nvSpPr>
        <p:spPr>
          <a:xfrm>
            <a:off x="715772" y="6770629"/>
            <a:ext cx="598805"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Meiryo UI"/>
                <a:cs typeface="Meiryo UI"/>
              </a:rPr>
              <a:t>定額補助</a:t>
            </a:r>
            <a:endParaRPr sz="1100">
              <a:latin typeface="Meiryo UI"/>
              <a:cs typeface="Meiryo UI"/>
            </a:endParaRPr>
          </a:p>
        </p:txBody>
      </p:sp>
      <p:grpSp>
        <p:nvGrpSpPr>
          <p:cNvPr id="18" name="object 18"/>
          <p:cNvGrpSpPr/>
          <p:nvPr/>
        </p:nvGrpSpPr>
        <p:grpSpPr>
          <a:xfrm>
            <a:off x="5081015" y="1423416"/>
            <a:ext cx="5550535" cy="5930265"/>
            <a:chOff x="5081015" y="1423416"/>
            <a:chExt cx="5550535" cy="5930265"/>
          </a:xfrm>
        </p:grpSpPr>
        <p:sp>
          <p:nvSpPr>
            <p:cNvPr id="19" name="object 19"/>
            <p:cNvSpPr/>
            <p:nvPr/>
          </p:nvSpPr>
          <p:spPr>
            <a:xfrm>
              <a:off x="5085587" y="1725173"/>
              <a:ext cx="5546090" cy="5628640"/>
            </a:xfrm>
            <a:custGeom>
              <a:avLst/>
              <a:gdLst/>
              <a:ahLst/>
              <a:cxnLst/>
              <a:rect l="l" t="t" r="r" b="b"/>
              <a:pathLst>
                <a:path w="5546090" h="5628640">
                  <a:moveTo>
                    <a:pt x="5545836" y="0"/>
                  </a:moveTo>
                  <a:lnTo>
                    <a:pt x="0" y="0"/>
                  </a:lnTo>
                  <a:lnTo>
                    <a:pt x="0" y="5628132"/>
                  </a:lnTo>
                  <a:lnTo>
                    <a:pt x="5545836" y="5628132"/>
                  </a:lnTo>
                  <a:lnTo>
                    <a:pt x="5545836" y="0"/>
                  </a:lnTo>
                  <a:close/>
                </a:path>
              </a:pathLst>
            </a:custGeom>
            <a:solidFill>
              <a:srgbClr val="FFFFFF"/>
            </a:solidFill>
          </p:spPr>
          <p:txBody>
            <a:bodyPr wrap="square" lIns="0" tIns="0" rIns="0" bIns="0" rtlCol="0"/>
            <a:lstStyle/>
            <a:p/>
          </p:txBody>
        </p:sp>
        <p:sp>
          <p:nvSpPr>
            <p:cNvPr id="20" name="object 20"/>
            <p:cNvSpPr/>
            <p:nvPr/>
          </p:nvSpPr>
          <p:spPr>
            <a:xfrm>
              <a:off x="5081015" y="1423416"/>
              <a:ext cx="5550535" cy="302260"/>
            </a:xfrm>
            <a:custGeom>
              <a:avLst/>
              <a:gdLst/>
              <a:ahLst/>
              <a:cxnLst/>
              <a:rect l="l" t="t" r="r" b="b"/>
              <a:pathLst>
                <a:path w="5550534" h="302260">
                  <a:moveTo>
                    <a:pt x="5405628" y="0"/>
                  </a:moveTo>
                  <a:lnTo>
                    <a:pt x="144780" y="0"/>
                  </a:lnTo>
                  <a:lnTo>
                    <a:pt x="98706" y="7449"/>
                  </a:lnTo>
                  <a:lnTo>
                    <a:pt x="58923" y="28139"/>
                  </a:lnTo>
                  <a:lnTo>
                    <a:pt x="27700" y="59582"/>
                  </a:lnTo>
                  <a:lnTo>
                    <a:pt x="7303" y="99291"/>
                  </a:lnTo>
                  <a:lnTo>
                    <a:pt x="0" y="144780"/>
                  </a:lnTo>
                  <a:lnTo>
                    <a:pt x="0" y="155448"/>
                  </a:lnTo>
                  <a:lnTo>
                    <a:pt x="7303" y="201680"/>
                  </a:lnTo>
                  <a:lnTo>
                    <a:pt x="27700" y="241840"/>
                  </a:lnTo>
                  <a:lnTo>
                    <a:pt x="58923" y="273515"/>
                  </a:lnTo>
                  <a:lnTo>
                    <a:pt x="98706" y="294290"/>
                  </a:lnTo>
                  <a:lnTo>
                    <a:pt x="144780" y="301752"/>
                  </a:lnTo>
                  <a:lnTo>
                    <a:pt x="5405628" y="301752"/>
                  </a:lnTo>
                  <a:lnTo>
                    <a:pt x="5451116" y="294290"/>
                  </a:lnTo>
                  <a:lnTo>
                    <a:pt x="5490825" y="273515"/>
                  </a:lnTo>
                  <a:lnTo>
                    <a:pt x="5522268" y="241840"/>
                  </a:lnTo>
                  <a:lnTo>
                    <a:pt x="5542958" y="201680"/>
                  </a:lnTo>
                  <a:lnTo>
                    <a:pt x="5550408" y="155448"/>
                  </a:lnTo>
                  <a:lnTo>
                    <a:pt x="5550408" y="144780"/>
                  </a:lnTo>
                  <a:lnTo>
                    <a:pt x="5542958" y="99291"/>
                  </a:lnTo>
                  <a:lnTo>
                    <a:pt x="5522268" y="59582"/>
                  </a:lnTo>
                  <a:lnTo>
                    <a:pt x="5490825" y="28139"/>
                  </a:lnTo>
                  <a:lnTo>
                    <a:pt x="5451116" y="7449"/>
                  </a:lnTo>
                  <a:lnTo>
                    <a:pt x="5405628" y="0"/>
                  </a:lnTo>
                  <a:close/>
                </a:path>
              </a:pathLst>
            </a:custGeom>
            <a:solidFill>
              <a:srgbClr val="FF5900"/>
            </a:solidFill>
          </p:spPr>
          <p:txBody>
            <a:bodyPr wrap="square" lIns="0" tIns="0" rIns="0" bIns="0" rtlCol="0"/>
            <a:lstStyle/>
            <a:p/>
          </p:txBody>
        </p:sp>
      </p:grpSp>
      <p:sp>
        <p:nvSpPr>
          <p:cNvPr id="21" name="object 21"/>
          <p:cNvSpPr txBox="1"/>
          <p:nvPr/>
        </p:nvSpPr>
        <p:spPr>
          <a:xfrm>
            <a:off x="5210047" y="1468627"/>
            <a:ext cx="2711450" cy="207010"/>
          </a:xfrm>
          <a:prstGeom prst="rect">
            <a:avLst/>
          </a:prstGeom>
        </p:spPr>
        <p:txBody>
          <a:bodyPr wrap="square" lIns="0" tIns="17145" rIns="0" bIns="0" rtlCol="0" vert="horz">
            <a:spAutoFit/>
          </a:bodyPr>
          <a:lstStyle/>
          <a:p>
            <a:pPr marL="12700">
              <a:lnSpc>
                <a:spcPct val="100000"/>
              </a:lnSpc>
              <a:spcBef>
                <a:spcPts val="135"/>
              </a:spcBef>
            </a:pPr>
            <a:r>
              <a:rPr dirty="0" sz="1150" spc="35" b="1">
                <a:solidFill>
                  <a:srgbClr val="FFFFFF"/>
                </a:solidFill>
                <a:latin typeface="Meiryo UI"/>
                <a:cs typeface="Meiryo UI"/>
              </a:rPr>
              <a:t>導入</a:t>
            </a:r>
            <a:r>
              <a:rPr dirty="0" sz="1150" spc="35" b="1">
                <a:solidFill>
                  <a:srgbClr val="FFFFFF"/>
                </a:solidFill>
                <a:latin typeface="Meiryo UI"/>
                <a:cs typeface="Meiryo UI"/>
              </a:rPr>
              <a:t>を</a:t>
            </a:r>
            <a:r>
              <a:rPr dirty="0" sz="1150" spc="35" b="1">
                <a:solidFill>
                  <a:srgbClr val="FFFFFF"/>
                </a:solidFill>
                <a:latin typeface="Meiryo UI"/>
                <a:cs typeface="Meiryo UI"/>
              </a:rPr>
              <a:t>支援</a:t>
            </a:r>
            <a:r>
              <a:rPr dirty="0" sz="1150" spc="25" b="1">
                <a:solidFill>
                  <a:srgbClr val="FFFFFF"/>
                </a:solidFill>
                <a:latin typeface="Meiryo UI"/>
                <a:cs typeface="Meiryo UI"/>
              </a:rPr>
              <a:t>す</a:t>
            </a:r>
            <a:r>
              <a:rPr dirty="0" sz="1150" spc="35" b="1">
                <a:solidFill>
                  <a:srgbClr val="FFFFFF"/>
                </a:solidFill>
                <a:latin typeface="Meiryo UI"/>
                <a:cs typeface="Meiryo UI"/>
              </a:rPr>
              <a:t>る</a:t>
            </a:r>
            <a:r>
              <a:rPr dirty="0" sz="1150" spc="25" b="1">
                <a:solidFill>
                  <a:srgbClr val="FFFFFF"/>
                </a:solidFill>
                <a:latin typeface="Meiryo UI"/>
                <a:cs typeface="Meiryo UI"/>
              </a:rPr>
              <a:t>Ed</a:t>
            </a:r>
            <a:r>
              <a:rPr dirty="0" sz="1150" spc="15" b="1">
                <a:solidFill>
                  <a:srgbClr val="FFFFFF"/>
                </a:solidFill>
                <a:latin typeface="Meiryo UI"/>
                <a:cs typeface="Meiryo UI"/>
              </a:rPr>
              <a:t>T</a:t>
            </a:r>
            <a:r>
              <a:rPr dirty="0" sz="1150" spc="20" b="1">
                <a:solidFill>
                  <a:srgbClr val="FFFFFF"/>
                </a:solidFill>
                <a:latin typeface="Meiryo UI"/>
                <a:cs typeface="Meiryo UI"/>
              </a:rPr>
              <a:t>echサー</a:t>
            </a:r>
            <a:r>
              <a:rPr dirty="0" sz="1150" spc="15" b="1">
                <a:solidFill>
                  <a:srgbClr val="FFFFFF"/>
                </a:solidFill>
                <a:latin typeface="Meiryo UI"/>
                <a:cs typeface="Meiryo UI"/>
              </a:rPr>
              <a:t>ビ</a:t>
            </a:r>
            <a:r>
              <a:rPr dirty="0" sz="1150" spc="30" b="1">
                <a:solidFill>
                  <a:srgbClr val="FFFFFF"/>
                </a:solidFill>
                <a:latin typeface="Meiryo UI"/>
                <a:cs typeface="Meiryo UI"/>
              </a:rPr>
              <a:t>スの</a:t>
            </a:r>
            <a:r>
              <a:rPr dirty="0" sz="1150" spc="20" b="1">
                <a:solidFill>
                  <a:srgbClr val="FFFFFF"/>
                </a:solidFill>
                <a:latin typeface="Meiryo UI"/>
                <a:cs typeface="Meiryo UI"/>
              </a:rPr>
              <a:t>イ</a:t>
            </a:r>
            <a:r>
              <a:rPr dirty="0" sz="1150" spc="35" b="1">
                <a:solidFill>
                  <a:srgbClr val="FFFFFF"/>
                </a:solidFill>
                <a:latin typeface="Meiryo UI"/>
                <a:cs typeface="Meiryo UI"/>
              </a:rPr>
              <a:t>メ</a:t>
            </a:r>
            <a:r>
              <a:rPr dirty="0" sz="1150" spc="25" b="1">
                <a:solidFill>
                  <a:srgbClr val="FFFFFF"/>
                </a:solidFill>
                <a:latin typeface="Meiryo UI"/>
                <a:cs typeface="Meiryo UI"/>
              </a:rPr>
              <a:t>ー</a:t>
            </a:r>
            <a:r>
              <a:rPr dirty="0" sz="1150" spc="30" b="1">
                <a:solidFill>
                  <a:srgbClr val="FFFFFF"/>
                </a:solidFill>
                <a:latin typeface="Meiryo UI"/>
                <a:cs typeface="Meiryo UI"/>
              </a:rPr>
              <a:t>ジ</a:t>
            </a:r>
            <a:endParaRPr sz="1150">
              <a:latin typeface="Meiryo UI"/>
              <a:cs typeface="Meiryo UI"/>
            </a:endParaRPr>
          </a:p>
        </p:txBody>
      </p:sp>
      <p:sp>
        <p:nvSpPr>
          <p:cNvPr id="22" name="object 22"/>
          <p:cNvSpPr/>
          <p:nvPr/>
        </p:nvSpPr>
        <p:spPr>
          <a:xfrm>
            <a:off x="8154923" y="76200"/>
            <a:ext cx="2537460" cy="510540"/>
          </a:xfrm>
          <a:custGeom>
            <a:avLst/>
            <a:gdLst/>
            <a:ahLst/>
            <a:cxnLst/>
            <a:rect l="l" t="t" r="r" b="b"/>
            <a:pathLst>
              <a:path w="2537459" h="510540">
                <a:moveTo>
                  <a:pt x="2537079" y="0"/>
                </a:moveTo>
                <a:lnTo>
                  <a:pt x="307" y="0"/>
                </a:lnTo>
                <a:lnTo>
                  <a:pt x="0" y="3048"/>
                </a:lnTo>
                <a:lnTo>
                  <a:pt x="0" y="262128"/>
                </a:lnTo>
                <a:lnTo>
                  <a:pt x="5048" y="312181"/>
                </a:lnTo>
                <a:lnTo>
                  <a:pt x="19526" y="358806"/>
                </a:lnTo>
                <a:lnTo>
                  <a:pt x="42433" y="401002"/>
                </a:lnTo>
                <a:lnTo>
                  <a:pt x="72771" y="437769"/>
                </a:lnTo>
                <a:lnTo>
                  <a:pt x="109537" y="468106"/>
                </a:lnTo>
                <a:lnTo>
                  <a:pt x="151733" y="491013"/>
                </a:lnTo>
                <a:lnTo>
                  <a:pt x="198358" y="505491"/>
                </a:lnTo>
                <a:lnTo>
                  <a:pt x="248411" y="510540"/>
                </a:lnTo>
                <a:lnTo>
                  <a:pt x="2537079" y="510540"/>
                </a:lnTo>
                <a:lnTo>
                  <a:pt x="2537079" y="0"/>
                </a:lnTo>
                <a:close/>
              </a:path>
            </a:pathLst>
          </a:custGeom>
          <a:solidFill>
            <a:srgbClr val="0097CF"/>
          </a:solidFill>
        </p:spPr>
        <p:txBody>
          <a:bodyPr wrap="square" lIns="0" tIns="0" rIns="0" bIns="0" rtlCol="0"/>
          <a:lstStyle/>
          <a:p/>
        </p:txBody>
      </p:sp>
      <p:sp>
        <p:nvSpPr>
          <p:cNvPr id="23" name="object 23"/>
          <p:cNvSpPr txBox="1"/>
          <p:nvPr/>
        </p:nvSpPr>
        <p:spPr>
          <a:xfrm>
            <a:off x="8288528" y="125984"/>
            <a:ext cx="2322195" cy="321945"/>
          </a:xfrm>
          <a:prstGeom prst="rect">
            <a:avLst/>
          </a:prstGeom>
        </p:spPr>
        <p:txBody>
          <a:bodyPr wrap="square" lIns="0" tIns="15240" rIns="0" bIns="0" rtlCol="0" vert="horz">
            <a:spAutoFit/>
          </a:bodyPr>
          <a:lstStyle/>
          <a:p>
            <a:pPr marL="12700">
              <a:lnSpc>
                <a:spcPct val="100000"/>
              </a:lnSpc>
              <a:spcBef>
                <a:spcPts val="120"/>
              </a:spcBef>
            </a:pPr>
            <a:r>
              <a:rPr dirty="0" sz="950" spc="20">
                <a:solidFill>
                  <a:srgbClr val="FFFFFF"/>
                </a:solidFill>
                <a:latin typeface="Meiryo UI"/>
                <a:cs typeface="Meiryo UI"/>
              </a:rPr>
              <a:t>商務</a:t>
            </a:r>
            <a:r>
              <a:rPr dirty="0" sz="950" spc="-15">
                <a:solidFill>
                  <a:srgbClr val="FFFFFF"/>
                </a:solidFill>
                <a:latin typeface="Meiryo UI"/>
                <a:cs typeface="Meiryo UI"/>
              </a:rPr>
              <a:t>・</a:t>
            </a:r>
            <a:r>
              <a:rPr dirty="0" sz="950" spc="10">
                <a:solidFill>
                  <a:srgbClr val="FFFFFF"/>
                </a:solidFill>
                <a:latin typeface="Meiryo UI"/>
                <a:cs typeface="Meiryo UI"/>
              </a:rPr>
              <a:t>サービス</a:t>
            </a:r>
            <a:r>
              <a:rPr dirty="0" sz="950" spc="15">
                <a:solidFill>
                  <a:srgbClr val="FFFFFF"/>
                </a:solidFill>
                <a:latin typeface="Meiryo UI"/>
                <a:cs typeface="Meiryo UI"/>
              </a:rPr>
              <a:t>G</a:t>
            </a:r>
            <a:r>
              <a:rPr dirty="0" sz="950" spc="265">
                <a:solidFill>
                  <a:srgbClr val="FFFFFF"/>
                </a:solidFill>
                <a:latin typeface="Meiryo UI"/>
                <a:cs typeface="Meiryo UI"/>
              </a:rPr>
              <a:t> </a:t>
            </a:r>
            <a:r>
              <a:rPr dirty="0" sz="950" spc="10">
                <a:solidFill>
                  <a:srgbClr val="FFFFFF"/>
                </a:solidFill>
                <a:latin typeface="Meiryo UI"/>
                <a:cs typeface="Meiryo UI"/>
              </a:rPr>
              <a:t>サービス</a:t>
            </a:r>
            <a:r>
              <a:rPr dirty="0" sz="950" spc="20">
                <a:solidFill>
                  <a:srgbClr val="FFFFFF"/>
                </a:solidFill>
                <a:latin typeface="Meiryo UI"/>
                <a:cs typeface="Meiryo UI"/>
              </a:rPr>
              <a:t>政策課</a:t>
            </a:r>
            <a:r>
              <a:rPr dirty="0" sz="950" spc="-15">
                <a:solidFill>
                  <a:srgbClr val="FFFFFF"/>
                </a:solidFill>
                <a:latin typeface="Meiryo UI"/>
                <a:cs typeface="Meiryo UI"/>
              </a:rPr>
              <a:t>・</a:t>
            </a:r>
            <a:r>
              <a:rPr dirty="0" sz="950" spc="20">
                <a:solidFill>
                  <a:srgbClr val="FFFFFF"/>
                </a:solidFill>
                <a:latin typeface="Meiryo UI"/>
                <a:cs typeface="Meiryo UI"/>
              </a:rPr>
              <a:t>教育産業室</a:t>
            </a:r>
            <a:endParaRPr sz="950">
              <a:latin typeface="Meiryo UI"/>
              <a:cs typeface="Meiryo UI"/>
            </a:endParaRPr>
          </a:p>
          <a:p>
            <a:pPr marL="1164590">
              <a:lnSpc>
                <a:spcPct val="100000"/>
              </a:lnSpc>
              <a:spcBef>
                <a:spcPts val="25"/>
              </a:spcBef>
            </a:pPr>
            <a:r>
              <a:rPr dirty="0" sz="950" spc="10">
                <a:solidFill>
                  <a:srgbClr val="FFFFFF"/>
                </a:solidFill>
                <a:latin typeface="Meiryo UI"/>
                <a:cs typeface="Meiryo UI"/>
              </a:rPr>
              <a:t>03-3580-3922</a:t>
            </a:r>
            <a:endParaRPr sz="950">
              <a:latin typeface="Meiryo UI"/>
              <a:cs typeface="Meiryo UI"/>
            </a:endParaRPr>
          </a:p>
        </p:txBody>
      </p:sp>
      <p:sp>
        <p:nvSpPr>
          <p:cNvPr id="24" name="object 24"/>
          <p:cNvSpPr/>
          <p:nvPr/>
        </p:nvSpPr>
        <p:spPr>
          <a:xfrm>
            <a:off x="1324355" y="6659884"/>
            <a:ext cx="737870" cy="419100"/>
          </a:xfrm>
          <a:custGeom>
            <a:avLst/>
            <a:gdLst/>
            <a:ahLst/>
            <a:cxnLst/>
            <a:rect l="l" t="t" r="r" b="b"/>
            <a:pathLst>
              <a:path w="737869" h="419100">
                <a:moveTo>
                  <a:pt x="737616" y="0"/>
                </a:moveTo>
                <a:lnTo>
                  <a:pt x="0" y="0"/>
                </a:lnTo>
                <a:lnTo>
                  <a:pt x="0" y="419099"/>
                </a:lnTo>
                <a:lnTo>
                  <a:pt x="737616" y="419099"/>
                </a:lnTo>
                <a:lnTo>
                  <a:pt x="737616" y="0"/>
                </a:lnTo>
                <a:close/>
              </a:path>
            </a:pathLst>
          </a:custGeom>
          <a:solidFill>
            <a:srgbClr val="0064C8"/>
          </a:solidFill>
        </p:spPr>
        <p:txBody>
          <a:bodyPr wrap="square" lIns="0" tIns="0" rIns="0" bIns="0" rtlCol="0"/>
          <a:lstStyle/>
          <a:p/>
        </p:txBody>
      </p:sp>
      <p:sp>
        <p:nvSpPr>
          <p:cNvPr id="25" name="object 25"/>
          <p:cNvSpPr txBox="1"/>
          <p:nvPr/>
        </p:nvSpPr>
        <p:spPr>
          <a:xfrm>
            <a:off x="1324355" y="6659884"/>
            <a:ext cx="737870" cy="206375"/>
          </a:xfrm>
          <a:prstGeom prst="rect">
            <a:avLst/>
          </a:prstGeom>
          <a:solidFill>
            <a:srgbClr val="0064C8"/>
          </a:solidFill>
        </p:spPr>
        <p:txBody>
          <a:bodyPr wrap="square" lIns="0" tIns="11430" rIns="0" bIns="0" rtlCol="0" vert="horz">
            <a:spAutoFit/>
          </a:bodyPr>
          <a:lstStyle/>
          <a:p>
            <a:pPr marL="121285">
              <a:lnSpc>
                <a:spcPts val="1530"/>
              </a:lnSpc>
              <a:spcBef>
                <a:spcPts val="90"/>
              </a:spcBef>
            </a:pPr>
            <a:r>
              <a:rPr dirty="0" sz="1300" spc="-5" b="1">
                <a:solidFill>
                  <a:srgbClr val="FFFFFF"/>
                </a:solidFill>
                <a:latin typeface="Meiryo UI"/>
                <a:cs typeface="Meiryo UI"/>
              </a:rPr>
              <a:t>民間団</a:t>
            </a:r>
            <a:endParaRPr sz="1300">
              <a:latin typeface="Meiryo UI"/>
              <a:cs typeface="Meiryo UI"/>
            </a:endParaRPr>
          </a:p>
        </p:txBody>
      </p:sp>
      <p:sp>
        <p:nvSpPr>
          <p:cNvPr id="26" name="object 26"/>
          <p:cNvSpPr txBox="1"/>
          <p:nvPr/>
        </p:nvSpPr>
        <p:spPr>
          <a:xfrm>
            <a:off x="1324355" y="6865769"/>
            <a:ext cx="737870" cy="213360"/>
          </a:xfrm>
          <a:prstGeom prst="rect">
            <a:avLst/>
          </a:prstGeom>
          <a:solidFill>
            <a:srgbClr val="0064C8"/>
          </a:solidFill>
        </p:spPr>
        <p:txBody>
          <a:bodyPr wrap="square" lIns="0" tIns="3810" rIns="0" bIns="0" rtlCol="0" vert="horz">
            <a:spAutoFit/>
          </a:bodyPr>
          <a:lstStyle/>
          <a:p>
            <a:pPr marL="203835">
              <a:lnSpc>
                <a:spcPct val="100000"/>
              </a:lnSpc>
              <a:spcBef>
                <a:spcPts val="30"/>
              </a:spcBef>
            </a:pPr>
            <a:r>
              <a:rPr dirty="0" sz="1300" spc="-5" b="1">
                <a:solidFill>
                  <a:srgbClr val="FFFFFF"/>
                </a:solidFill>
                <a:latin typeface="Meiryo UI"/>
                <a:cs typeface="Meiryo UI"/>
              </a:rPr>
              <a:t>体等</a:t>
            </a:r>
            <a:endParaRPr sz="1300">
              <a:latin typeface="Meiryo UI"/>
              <a:cs typeface="Meiryo UI"/>
            </a:endParaRPr>
          </a:p>
        </p:txBody>
      </p:sp>
      <p:pic>
        <p:nvPicPr>
          <p:cNvPr id="27" name="object 27"/>
          <p:cNvPicPr/>
          <p:nvPr/>
        </p:nvPicPr>
        <p:blipFill>
          <a:blip r:embed="rId6" cstate="print"/>
          <a:stretch>
            <a:fillRect/>
          </a:stretch>
        </p:blipFill>
        <p:spPr>
          <a:xfrm>
            <a:off x="2139695" y="6659884"/>
            <a:ext cx="480059" cy="411479"/>
          </a:xfrm>
          <a:prstGeom prst="rect">
            <a:avLst/>
          </a:prstGeom>
        </p:spPr>
      </p:pic>
      <p:sp>
        <p:nvSpPr>
          <p:cNvPr id="28" name="object 28"/>
          <p:cNvSpPr txBox="1"/>
          <p:nvPr/>
        </p:nvSpPr>
        <p:spPr>
          <a:xfrm>
            <a:off x="3852671" y="6667505"/>
            <a:ext cx="1102360" cy="394970"/>
          </a:xfrm>
          <a:prstGeom prst="rect">
            <a:avLst/>
          </a:prstGeom>
          <a:solidFill>
            <a:srgbClr val="0064C8"/>
          </a:solidFill>
        </p:spPr>
        <p:txBody>
          <a:bodyPr wrap="square" lIns="0" tIns="114935" rIns="0" bIns="0" rtlCol="0" vert="horz">
            <a:spAutoFit/>
          </a:bodyPr>
          <a:lstStyle/>
          <a:p>
            <a:pPr marL="121285">
              <a:lnSpc>
                <a:spcPct val="100000"/>
              </a:lnSpc>
              <a:spcBef>
                <a:spcPts val="905"/>
              </a:spcBef>
            </a:pPr>
            <a:r>
              <a:rPr dirty="0" sz="1100" spc="25" b="1">
                <a:solidFill>
                  <a:srgbClr val="FFFFFF"/>
                </a:solidFill>
                <a:latin typeface="Meiryo UI"/>
                <a:cs typeface="Meiryo UI"/>
              </a:rPr>
              <a:t>学校等設置者</a:t>
            </a:r>
            <a:endParaRPr sz="1100">
              <a:latin typeface="Meiryo UI"/>
              <a:cs typeface="Meiryo UI"/>
            </a:endParaRPr>
          </a:p>
        </p:txBody>
      </p:sp>
      <p:pic>
        <p:nvPicPr>
          <p:cNvPr id="29" name="object 29"/>
          <p:cNvPicPr/>
          <p:nvPr/>
        </p:nvPicPr>
        <p:blipFill>
          <a:blip r:embed="rId7" cstate="print"/>
          <a:stretch>
            <a:fillRect/>
          </a:stretch>
        </p:blipFill>
        <p:spPr>
          <a:xfrm>
            <a:off x="3395471" y="6646168"/>
            <a:ext cx="432815" cy="413004"/>
          </a:xfrm>
          <a:prstGeom prst="rect">
            <a:avLst/>
          </a:prstGeom>
        </p:spPr>
      </p:pic>
      <p:sp>
        <p:nvSpPr>
          <p:cNvPr id="30" name="object 30"/>
          <p:cNvSpPr txBox="1"/>
          <p:nvPr/>
        </p:nvSpPr>
        <p:spPr>
          <a:xfrm>
            <a:off x="2206244" y="6724908"/>
            <a:ext cx="312420"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Meiryo UI"/>
                <a:cs typeface="Meiryo UI"/>
              </a:rPr>
              <a:t>補助</a:t>
            </a:r>
            <a:endParaRPr sz="1100">
              <a:latin typeface="Meiryo UI"/>
              <a:cs typeface="Meiryo UI"/>
            </a:endParaRPr>
          </a:p>
        </p:txBody>
      </p:sp>
      <p:sp>
        <p:nvSpPr>
          <p:cNvPr id="31" name="object 31"/>
          <p:cNvSpPr txBox="1"/>
          <p:nvPr/>
        </p:nvSpPr>
        <p:spPr>
          <a:xfrm>
            <a:off x="2166620" y="6897120"/>
            <a:ext cx="391795" cy="197485"/>
          </a:xfrm>
          <a:prstGeom prst="rect">
            <a:avLst/>
          </a:prstGeom>
        </p:spPr>
        <p:txBody>
          <a:bodyPr wrap="square" lIns="0" tIns="15875" rIns="0" bIns="0" rtlCol="0" vert="horz">
            <a:spAutoFit/>
          </a:bodyPr>
          <a:lstStyle/>
          <a:p>
            <a:pPr marL="12700">
              <a:lnSpc>
                <a:spcPct val="100000"/>
              </a:lnSpc>
              <a:spcBef>
                <a:spcPts val="125"/>
              </a:spcBef>
            </a:pPr>
            <a:r>
              <a:rPr dirty="0" sz="1100" spc="5">
                <a:latin typeface="Meiryo UI"/>
                <a:cs typeface="Meiryo UI"/>
              </a:rPr>
              <a:t>(2/3</a:t>
            </a:r>
            <a:r>
              <a:rPr dirty="0" sz="1100" spc="10">
                <a:latin typeface="Meiryo UI"/>
                <a:cs typeface="Meiryo UI"/>
              </a:rPr>
              <a:t>)</a:t>
            </a:r>
            <a:endParaRPr sz="1100">
              <a:latin typeface="Meiryo UI"/>
              <a:cs typeface="Meiryo UI"/>
            </a:endParaRPr>
          </a:p>
        </p:txBody>
      </p:sp>
      <p:sp>
        <p:nvSpPr>
          <p:cNvPr id="32" name="object 32"/>
          <p:cNvSpPr txBox="1"/>
          <p:nvPr/>
        </p:nvSpPr>
        <p:spPr>
          <a:xfrm>
            <a:off x="1226311" y="7069332"/>
            <a:ext cx="2270125"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Meiryo UI"/>
                <a:cs typeface="Meiryo UI"/>
              </a:rPr>
              <a:t>※大企業</a:t>
            </a:r>
            <a:r>
              <a:rPr dirty="0" sz="1100" spc="15">
                <a:latin typeface="Meiryo UI"/>
                <a:cs typeface="Meiryo UI"/>
              </a:rPr>
              <a:t>は</a:t>
            </a:r>
            <a:r>
              <a:rPr dirty="0" sz="1100" spc="25">
                <a:latin typeface="Meiryo UI"/>
                <a:cs typeface="Meiryo UI"/>
              </a:rPr>
              <a:t>中小企</a:t>
            </a:r>
            <a:r>
              <a:rPr dirty="0" sz="1100" spc="35">
                <a:latin typeface="Meiryo UI"/>
                <a:cs typeface="Meiryo UI"/>
              </a:rPr>
              <a:t>業</a:t>
            </a:r>
            <a:r>
              <a:rPr dirty="0" sz="1100" spc="10">
                <a:latin typeface="Meiryo UI"/>
                <a:cs typeface="Meiryo UI"/>
              </a:rPr>
              <a:t>と</a:t>
            </a:r>
            <a:r>
              <a:rPr dirty="0" sz="1100" spc="25">
                <a:latin typeface="Meiryo UI"/>
                <a:cs typeface="Meiryo UI"/>
              </a:rPr>
              <a:t>コ</a:t>
            </a:r>
            <a:r>
              <a:rPr dirty="0" sz="1100" spc="15">
                <a:latin typeface="Meiryo UI"/>
                <a:cs typeface="Meiryo UI"/>
              </a:rPr>
              <a:t>ン</a:t>
            </a:r>
            <a:r>
              <a:rPr dirty="0" sz="1100" spc="20">
                <a:latin typeface="Meiryo UI"/>
                <a:cs typeface="Meiryo UI"/>
              </a:rPr>
              <a:t>ソ</a:t>
            </a:r>
            <a:r>
              <a:rPr dirty="0" sz="1100" spc="35">
                <a:latin typeface="Meiryo UI"/>
                <a:cs typeface="Meiryo UI"/>
              </a:rPr>
              <a:t>ー</a:t>
            </a:r>
            <a:r>
              <a:rPr dirty="0" sz="1100" spc="20">
                <a:latin typeface="Meiryo UI"/>
                <a:cs typeface="Meiryo UI"/>
              </a:rPr>
              <a:t>シアムを</a:t>
            </a:r>
            <a:endParaRPr sz="1100">
              <a:latin typeface="Meiryo UI"/>
              <a:cs typeface="Meiryo UI"/>
            </a:endParaRPr>
          </a:p>
        </p:txBody>
      </p:sp>
      <p:sp>
        <p:nvSpPr>
          <p:cNvPr id="33" name="object 33"/>
          <p:cNvSpPr txBox="1"/>
          <p:nvPr/>
        </p:nvSpPr>
        <p:spPr>
          <a:xfrm>
            <a:off x="1494536" y="7243068"/>
            <a:ext cx="1735455"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Meiryo UI"/>
                <a:cs typeface="Meiryo UI"/>
              </a:rPr>
              <a:t>組む場合に限</a:t>
            </a:r>
            <a:r>
              <a:rPr dirty="0" sz="1100" spc="10">
                <a:latin typeface="Meiryo UI"/>
                <a:cs typeface="Meiryo UI"/>
              </a:rPr>
              <a:t>り</a:t>
            </a:r>
            <a:r>
              <a:rPr dirty="0" sz="1100" spc="25">
                <a:latin typeface="Meiryo UI"/>
                <a:cs typeface="Meiryo UI"/>
              </a:rPr>
              <a:t>対象</a:t>
            </a:r>
            <a:r>
              <a:rPr dirty="0" sz="1100" spc="35">
                <a:latin typeface="Meiryo UI"/>
                <a:cs typeface="Meiryo UI"/>
              </a:rPr>
              <a:t>（</a:t>
            </a:r>
            <a:r>
              <a:rPr dirty="0" sz="1100" spc="10">
                <a:latin typeface="Meiryo UI"/>
                <a:cs typeface="Meiryo UI"/>
              </a:rPr>
              <a:t>1</a:t>
            </a:r>
            <a:r>
              <a:rPr dirty="0" sz="1100" spc="15">
                <a:latin typeface="Meiryo UI"/>
                <a:cs typeface="Meiryo UI"/>
              </a:rPr>
              <a:t>/</a:t>
            </a:r>
            <a:r>
              <a:rPr dirty="0" sz="1100" spc="10">
                <a:latin typeface="Meiryo UI"/>
                <a:cs typeface="Meiryo UI"/>
              </a:rPr>
              <a:t>2</a:t>
            </a:r>
            <a:r>
              <a:rPr dirty="0" sz="1100" spc="25">
                <a:latin typeface="Meiryo UI"/>
                <a:cs typeface="Meiryo UI"/>
              </a:rPr>
              <a:t>）</a:t>
            </a:r>
            <a:endParaRPr sz="1100">
              <a:latin typeface="Meiryo UI"/>
              <a:cs typeface="Meiryo UI"/>
            </a:endParaRPr>
          </a:p>
        </p:txBody>
      </p:sp>
      <p:sp>
        <p:nvSpPr>
          <p:cNvPr id="34" name="object 34"/>
          <p:cNvSpPr txBox="1"/>
          <p:nvPr/>
        </p:nvSpPr>
        <p:spPr>
          <a:xfrm>
            <a:off x="3462020" y="6750817"/>
            <a:ext cx="312420"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Meiryo UI"/>
                <a:cs typeface="Meiryo UI"/>
              </a:rPr>
              <a:t>導入</a:t>
            </a:r>
            <a:endParaRPr sz="1100">
              <a:latin typeface="Meiryo UI"/>
              <a:cs typeface="Meiryo UI"/>
            </a:endParaRPr>
          </a:p>
        </p:txBody>
      </p:sp>
      <p:pic>
        <p:nvPicPr>
          <p:cNvPr id="35" name="object 35"/>
          <p:cNvPicPr/>
          <p:nvPr/>
        </p:nvPicPr>
        <p:blipFill>
          <a:blip r:embed="rId8" cstate="print"/>
          <a:stretch>
            <a:fillRect/>
          </a:stretch>
        </p:blipFill>
        <p:spPr>
          <a:xfrm>
            <a:off x="156971" y="1744979"/>
            <a:ext cx="114300" cy="114300"/>
          </a:xfrm>
          <a:prstGeom prst="rect">
            <a:avLst/>
          </a:prstGeom>
        </p:spPr>
      </p:pic>
      <p:sp>
        <p:nvSpPr>
          <p:cNvPr id="36" name="object 36"/>
          <p:cNvSpPr txBox="1"/>
          <p:nvPr/>
        </p:nvSpPr>
        <p:spPr>
          <a:xfrm>
            <a:off x="102107" y="1457350"/>
            <a:ext cx="4897755" cy="1229360"/>
          </a:xfrm>
          <a:prstGeom prst="rect">
            <a:avLst/>
          </a:prstGeom>
        </p:spPr>
        <p:txBody>
          <a:bodyPr wrap="square" lIns="0" tIns="32384" rIns="0" bIns="0" rtlCol="0" vert="horz">
            <a:spAutoFit/>
          </a:bodyPr>
          <a:lstStyle/>
          <a:p>
            <a:pPr marL="38100">
              <a:lnSpc>
                <a:spcPct val="100000"/>
              </a:lnSpc>
              <a:spcBef>
                <a:spcPts val="254"/>
              </a:spcBef>
            </a:pPr>
            <a:r>
              <a:rPr dirty="0" sz="1300" spc="-5" b="1">
                <a:latin typeface="Meiryo UI"/>
                <a:cs typeface="Meiryo UI"/>
              </a:rPr>
              <a:t>事業目的</a:t>
            </a:r>
            <a:r>
              <a:rPr dirty="0" sz="1300" spc="-10" b="1">
                <a:latin typeface="Meiryo UI"/>
                <a:cs typeface="Meiryo UI"/>
              </a:rPr>
              <a:t>・</a:t>
            </a:r>
            <a:r>
              <a:rPr dirty="0" sz="1300" spc="-5" b="1">
                <a:latin typeface="Meiryo UI"/>
                <a:cs typeface="Meiryo UI"/>
              </a:rPr>
              <a:t>概要</a:t>
            </a:r>
            <a:endParaRPr sz="1300">
              <a:latin typeface="Meiryo UI"/>
              <a:cs typeface="Meiryo UI"/>
            </a:endParaRPr>
          </a:p>
          <a:p>
            <a:pPr algn="just" marL="231140" marR="30480">
              <a:lnSpc>
                <a:spcPts val="1510"/>
              </a:lnSpc>
              <a:spcBef>
                <a:spcPts val="250"/>
              </a:spcBef>
            </a:pPr>
            <a:r>
              <a:rPr dirty="0" sz="1300" spc="-5">
                <a:latin typeface="Meiryo UI"/>
                <a:cs typeface="Meiryo UI"/>
              </a:rPr>
              <a:t>Society5.0</a:t>
            </a:r>
            <a:r>
              <a:rPr dirty="0" sz="1300">
                <a:latin typeface="Meiryo UI"/>
                <a:cs typeface="Meiryo UI"/>
              </a:rPr>
              <a:t>を</a:t>
            </a:r>
            <a:r>
              <a:rPr dirty="0" sz="1300" spc="5">
                <a:latin typeface="Meiryo UI"/>
                <a:cs typeface="Meiryo UI"/>
              </a:rPr>
              <a:t>生</a:t>
            </a:r>
            <a:r>
              <a:rPr dirty="0" sz="1300">
                <a:latin typeface="Meiryo UI"/>
                <a:cs typeface="Meiryo UI"/>
              </a:rPr>
              <a:t>きる</a:t>
            </a:r>
            <a:r>
              <a:rPr dirty="0" sz="1300" spc="5">
                <a:latin typeface="Meiryo UI"/>
                <a:cs typeface="Meiryo UI"/>
              </a:rPr>
              <a:t>子ど</a:t>
            </a:r>
            <a:r>
              <a:rPr dirty="0" sz="1300">
                <a:latin typeface="Meiryo UI"/>
                <a:cs typeface="Meiryo UI"/>
              </a:rPr>
              <a:t>も</a:t>
            </a:r>
            <a:r>
              <a:rPr dirty="0" sz="1300" spc="5">
                <a:latin typeface="Meiryo UI"/>
                <a:cs typeface="Meiryo UI"/>
              </a:rPr>
              <a:t>達</a:t>
            </a:r>
            <a:r>
              <a:rPr dirty="0" sz="1300">
                <a:latin typeface="Meiryo UI"/>
                <a:cs typeface="Meiryo UI"/>
              </a:rPr>
              <a:t>は</a:t>
            </a:r>
            <a:r>
              <a:rPr dirty="0" sz="1300" spc="10">
                <a:latin typeface="Meiryo UI"/>
                <a:cs typeface="Meiryo UI"/>
              </a:rPr>
              <a:t>、</a:t>
            </a:r>
            <a:r>
              <a:rPr dirty="0" sz="1300" spc="-5">
                <a:latin typeface="Meiryo UI"/>
                <a:cs typeface="Meiryo UI"/>
              </a:rPr>
              <a:t>さ</a:t>
            </a:r>
            <a:r>
              <a:rPr dirty="0" sz="1300" spc="10">
                <a:latin typeface="Meiryo UI"/>
                <a:cs typeface="Meiryo UI"/>
              </a:rPr>
              <a:t>ら</a:t>
            </a:r>
            <a:r>
              <a:rPr dirty="0" sz="1300" spc="5">
                <a:latin typeface="Meiryo UI"/>
                <a:cs typeface="Meiryo UI"/>
              </a:rPr>
              <a:t>に</a:t>
            </a:r>
            <a:r>
              <a:rPr dirty="0" sz="1300">
                <a:latin typeface="Meiryo UI"/>
                <a:cs typeface="Meiryo UI"/>
              </a:rPr>
              <a:t>その</a:t>
            </a:r>
            <a:r>
              <a:rPr dirty="0" sz="1300" spc="-5">
                <a:latin typeface="Meiryo UI"/>
                <a:cs typeface="Meiryo UI"/>
              </a:rPr>
              <a:t>先</a:t>
            </a:r>
            <a:r>
              <a:rPr dirty="0" sz="1300">
                <a:latin typeface="Meiryo UI"/>
                <a:cs typeface="Meiryo UI"/>
              </a:rPr>
              <a:t>の</a:t>
            </a:r>
            <a:r>
              <a:rPr dirty="0" sz="1300" spc="5">
                <a:latin typeface="Meiryo UI"/>
                <a:cs typeface="Meiryo UI"/>
              </a:rPr>
              <a:t>「未来社会</a:t>
            </a:r>
            <a:r>
              <a:rPr dirty="0" sz="1300">
                <a:latin typeface="Meiryo UI"/>
                <a:cs typeface="Meiryo UI"/>
              </a:rPr>
              <a:t>の</a:t>
            </a:r>
            <a:r>
              <a:rPr dirty="0" sz="1300" spc="5">
                <a:latin typeface="Meiryo UI"/>
                <a:cs typeface="Meiryo UI"/>
              </a:rPr>
              <a:t>創</a:t>
            </a:r>
            <a:r>
              <a:rPr dirty="0" sz="1300" spc="-5">
                <a:latin typeface="Meiryo UI"/>
                <a:cs typeface="Meiryo UI"/>
              </a:rPr>
              <a:t>り</a:t>
            </a:r>
            <a:r>
              <a:rPr dirty="0" sz="1300" spc="5">
                <a:latin typeface="Meiryo UI"/>
                <a:cs typeface="Meiryo UI"/>
              </a:rPr>
              <a:t>手</a:t>
            </a:r>
            <a:r>
              <a:rPr dirty="0" sz="1300" spc="-5">
                <a:latin typeface="Meiryo UI"/>
                <a:cs typeface="Meiryo UI"/>
              </a:rPr>
              <a:t>」と </a:t>
            </a:r>
            <a:r>
              <a:rPr dirty="0" sz="1300" spc="25">
                <a:latin typeface="Meiryo UI"/>
                <a:cs typeface="Meiryo UI"/>
              </a:rPr>
              <a:t>なるべ</a:t>
            </a:r>
            <a:r>
              <a:rPr dirty="0" sz="1300" spc="10">
                <a:latin typeface="Meiryo UI"/>
                <a:cs typeface="Meiryo UI"/>
              </a:rPr>
              <a:t>く</a:t>
            </a:r>
            <a:r>
              <a:rPr dirty="0" sz="1300" spc="30">
                <a:latin typeface="Meiryo UI"/>
                <a:cs typeface="Meiryo UI"/>
              </a:rPr>
              <a:t>、</a:t>
            </a:r>
            <a:r>
              <a:rPr dirty="0" sz="1300" spc="15">
                <a:latin typeface="Meiryo UI"/>
                <a:cs typeface="Meiryo UI"/>
              </a:rPr>
              <a:t>確</a:t>
            </a:r>
            <a:r>
              <a:rPr dirty="0" sz="1300" spc="25">
                <a:latin typeface="Meiryo UI"/>
                <a:cs typeface="Meiryo UI"/>
              </a:rPr>
              <a:t>かな</a:t>
            </a:r>
            <a:r>
              <a:rPr dirty="0" sz="1300" spc="15">
                <a:latin typeface="Meiryo UI"/>
                <a:cs typeface="Meiryo UI"/>
              </a:rPr>
              <a:t>基礎</a:t>
            </a:r>
            <a:r>
              <a:rPr dirty="0" sz="1300" spc="30">
                <a:latin typeface="Meiryo UI"/>
                <a:cs typeface="Meiryo UI"/>
              </a:rPr>
              <a:t>学力</a:t>
            </a:r>
            <a:r>
              <a:rPr dirty="0" sz="1300" spc="10">
                <a:latin typeface="Meiryo UI"/>
                <a:cs typeface="Meiryo UI"/>
              </a:rPr>
              <a:t>を</a:t>
            </a:r>
            <a:r>
              <a:rPr dirty="0" sz="1300" spc="30">
                <a:latin typeface="Meiryo UI"/>
                <a:cs typeface="Meiryo UI"/>
              </a:rPr>
              <a:t>土</a:t>
            </a:r>
            <a:r>
              <a:rPr dirty="0" sz="1300" spc="15">
                <a:latin typeface="Meiryo UI"/>
                <a:cs typeface="Meiryo UI"/>
              </a:rPr>
              <a:t>台</a:t>
            </a:r>
            <a:r>
              <a:rPr dirty="0" sz="1300" spc="20">
                <a:latin typeface="Meiryo UI"/>
                <a:cs typeface="Meiryo UI"/>
              </a:rPr>
              <a:t>に</a:t>
            </a:r>
            <a:r>
              <a:rPr dirty="0" sz="1300" spc="15">
                <a:latin typeface="Meiryo UI"/>
                <a:cs typeface="Meiryo UI"/>
              </a:rPr>
              <a:t>し</a:t>
            </a:r>
            <a:r>
              <a:rPr dirty="0" sz="1300" spc="30">
                <a:latin typeface="Meiryo UI"/>
                <a:cs typeface="Meiryo UI"/>
              </a:rPr>
              <a:t>た</a:t>
            </a:r>
            <a:r>
              <a:rPr dirty="0" sz="1300" spc="15">
                <a:latin typeface="Meiryo UI"/>
                <a:cs typeface="Meiryo UI"/>
              </a:rPr>
              <a:t>創造</a:t>
            </a:r>
            <a:r>
              <a:rPr dirty="0" sz="1300" spc="30">
                <a:latin typeface="Meiryo UI"/>
                <a:cs typeface="Meiryo UI"/>
              </a:rPr>
              <a:t>性</a:t>
            </a:r>
            <a:r>
              <a:rPr dirty="0" sz="1300" spc="25">
                <a:latin typeface="Meiryo UI"/>
                <a:cs typeface="Meiryo UI"/>
              </a:rPr>
              <a:t>を</a:t>
            </a:r>
            <a:r>
              <a:rPr dirty="0" sz="1300" spc="15">
                <a:latin typeface="Meiryo UI"/>
                <a:cs typeface="Meiryo UI"/>
              </a:rPr>
              <a:t>育</a:t>
            </a:r>
            <a:r>
              <a:rPr dirty="0" sz="1300" spc="25">
                <a:latin typeface="Meiryo UI"/>
                <a:cs typeface="Meiryo UI"/>
              </a:rPr>
              <a:t>む</a:t>
            </a:r>
            <a:r>
              <a:rPr dirty="0" sz="1300" spc="15">
                <a:latin typeface="Meiryo UI"/>
                <a:cs typeface="Meiryo UI"/>
              </a:rPr>
              <a:t>必</a:t>
            </a:r>
            <a:r>
              <a:rPr dirty="0" sz="1300" spc="30">
                <a:latin typeface="Meiryo UI"/>
                <a:cs typeface="Meiryo UI"/>
              </a:rPr>
              <a:t>要</a:t>
            </a:r>
            <a:r>
              <a:rPr dirty="0" sz="1300" spc="15">
                <a:latin typeface="Meiryo UI"/>
                <a:cs typeface="Meiryo UI"/>
              </a:rPr>
              <a:t>があ</a:t>
            </a:r>
            <a:r>
              <a:rPr dirty="0" sz="1300" spc="30">
                <a:latin typeface="Meiryo UI"/>
                <a:cs typeface="Meiryo UI"/>
              </a:rPr>
              <a:t>り</a:t>
            </a:r>
            <a:r>
              <a:rPr dirty="0" sz="1300" spc="10">
                <a:latin typeface="Meiryo UI"/>
                <a:cs typeface="Meiryo UI"/>
              </a:rPr>
              <a:t>ま</a:t>
            </a:r>
            <a:r>
              <a:rPr dirty="0" sz="1300" spc="35">
                <a:latin typeface="Meiryo UI"/>
                <a:cs typeface="Meiryo UI"/>
              </a:rPr>
              <a:t>す</a:t>
            </a:r>
            <a:r>
              <a:rPr dirty="0" sz="1300" spc="-5">
                <a:latin typeface="Meiryo UI"/>
                <a:cs typeface="Meiryo UI"/>
              </a:rPr>
              <a:t>。 </a:t>
            </a:r>
            <a:r>
              <a:rPr dirty="0" sz="1300" spc="10">
                <a:latin typeface="Meiryo UI"/>
                <a:cs typeface="Meiryo UI"/>
              </a:rPr>
              <a:t>そ</a:t>
            </a:r>
            <a:r>
              <a:rPr dirty="0" sz="1300">
                <a:latin typeface="Meiryo UI"/>
                <a:cs typeface="Meiryo UI"/>
              </a:rPr>
              <a:t>の</a:t>
            </a:r>
            <a:r>
              <a:rPr dirty="0" sz="1300" spc="5">
                <a:latin typeface="Meiryo UI"/>
                <a:cs typeface="Meiryo UI"/>
              </a:rPr>
              <a:t>た</a:t>
            </a:r>
            <a:r>
              <a:rPr dirty="0" sz="1300">
                <a:latin typeface="Meiryo UI"/>
                <a:cs typeface="Meiryo UI"/>
              </a:rPr>
              <a:t>め</a:t>
            </a:r>
            <a:r>
              <a:rPr dirty="0" sz="1300" spc="10">
                <a:latin typeface="Meiryo UI"/>
                <a:cs typeface="Meiryo UI"/>
              </a:rPr>
              <a:t>、</a:t>
            </a:r>
            <a:r>
              <a:rPr dirty="0" sz="1300" spc="15">
                <a:latin typeface="Meiryo UI"/>
                <a:cs typeface="Meiryo UI"/>
              </a:rPr>
              <a:t>一</a:t>
            </a:r>
            <a:r>
              <a:rPr dirty="0" sz="1300" spc="5">
                <a:latin typeface="Meiryo UI"/>
                <a:cs typeface="Meiryo UI"/>
              </a:rPr>
              <a:t>人</a:t>
            </a:r>
            <a:r>
              <a:rPr dirty="0" sz="1300">
                <a:latin typeface="Meiryo UI"/>
                <a:cs typeface="Meiryo UI"/>
              </a:rPr>
              <a:t>ひ</a:t>
            </a:r>
            <a:r>
              <a:rPr dirty="0" sz="1300" spc="5">
                <a:latin typeface="Meiryo UI"/>
                <a:cs typeface="Meiryo UI"/>
              </a:rPr>
              <a:t>とり</a:t>
            </a:r>
            <a:r>
              <a:rPr dirty="0" sz="1300" spc="15">
                <a:latin typeface="Meiryo UI"/>
                <a:cs typeface="Meiryo UI"/>
              </a:rPr>
              <a:t>の</a:t>
            </a:r>
            <a:r>
              <a:rPr dirty="0" sz="1300" spc="5">
                <a:latin typeface="Meiryo UI"/>
                <a:cs typeface="Meiryo UI"/>
              </a:rPr>
              <a:t>理解</a:t>
            </a:r>
            <a:r>
              <a:rPr dirty="0" sz="1300" spc="15">
                <a:latin typeface="Meiryo UI"/>
                <a:cs typeface="Meiryo UI"/>
              </a:rPr>
              <a:t>度</a:t>
            </a:r>
            <a:r>
              <a:rPr dirty="0" sz="1300" spc="-30">
                <a:latin typeface="Meiryo UI"/>
                <a:cs typeface="Meiryo UI"/>
              </a:rPr>
              <a:t>・</a:t>
            </a:r>
            <a:r>
              <a:rPr dirty="0" sz="1300" spc="5">
                <a:latin typeface="Meiryo UI"/>
                <a:cs typeface="Meiryo UI"/>
              </a:rPr>
              <a:t>特性に対し</a:t>
            </a:r>
            <a:r>
              <a:rPr dirty="0" sz="1300" spc="20">
                <a:latin typeface="Meiryo UI"/>
                <a:cs typeface="Meiryo UI"/>
              </a:rPr>
              <a:t>て</a:t>
            </a:r>
            <a:r>
              <a:rPr dirty="0" sz="1300" spc="5">
                <a:latin typeface="Meiryo UI"/>
                <a:cs typeface="Meiryo UI"/>
              </a:rPr>
              <a:t>個別最</a:t>
            </a:r>
            <a:r>
              <a:rPr dirty="0" sz="1300" spc="15">
                <a:latin typeface="Meiryo UI"/>
                <a:cs typeface="Meiryo UI"/>
              </a:rPr>
              <a:t>適</a:t>
            </a:r>
            <a:r>
              <a:rPr dirty="0" sz="1300" spc="5">
                <a:latin typeface="Meiryo UI"/>
                <a:cs typeface="Meiryo UI"/>
              </a:rPr>
              <a:t>化</a:t>
            </a:r>
            <a:r>
              <a:rPr dirty="0" sz="1300" spc="10">
                <a:latin typeface="Meiryo UI"/>
                <a:cs typeface="Meiryo UI"/>
              </a:rPr>
              <a:t>さ</a:t>
            </a:r>
            <a:r>
              <a:rPr dirty="0" sz="1300" spc="5">
                <a:latin typeface="Meiryo UI"/>
                <a:cs typeface="Meiryo UI"/>
              </a:rPr>
              <a:t>れ</a:t>
            </a:r>
            <a:r>
              <a:rPr dirty="0" sz="1300" spc="10">
                <a:latin typeface="Meiryo UI"/>
                <a:cs typeface="Meiryo UI"/>
              </a:rPr>
              <a:t>、</a:t>
            </a:r>
            <a:r>
              <a:rPr dirty="0" sz="1300" spc="5">
                <a:latin typeface="Meiryo UI"/>
                <a:cs typeface="Meiryo UI"/>
              </a:rPr>
              <a:t>居</a:t>
            </a:r>
            <a:r>
              <a:rPr dirty="0" sz="1300" spc="15">
                <a:latin typeface="Meiryo UI"/>
                <a:cs typeface="Meiryo UI"/>
              </a:rPr>
              <a:t>住</a:t>
            </a:r>
            <a:r>
              <a:rPr dirty="0" sz="1300" spc="-5">
                <a:latin typeface="Meiryo UI"/>
                <a:cs typeface="Meiryo UI"/>
              </a:rPr>
              <a:t>地 域に</a:t>
            </a:r>
            <a:r>
              <a:rPr dirty="0" sz="1300" spc="-15">
                <a:latin typeface="Meiryo UI"/>
                <a:cs typeface="Meiryo UI"/>
              </a:rPr>
              <a:t>よ</a:t>
            </a:r>
            <a:r>
              <a:rPr dirty="0" sz="1300" spc="-10">
                <a:latin typeface="Meiryo UI"/>
                <a:cs typeface="Meiryo UI"/>
              </a:rPr>
              <a:t>る</a:t>
            </a:r>
            <a:r>
              <a:rPr dirty="0" sz="1300" spc="-5">
                <a:latin typeface="Meiryo UI"/>
                <a:cs typeface="Meiryo UI"/>
              </a:rPr>
              <a:t>格差</a:t>
            </a:r>
            <a:r>
              <a:rPr dirty="0" sz="1300" spc="-10">
                <a:latin typeface="Meiryo UI"/>
                <a:cs typeface="Meiryo UI"/>
              </a:rPr>
              <a:t>のな</a:t>
            </a:r>
            <a:r>
              <a:rPr dirty="0" sz="1300">
                <a:latin typeface="Meiryo UI"/>
                <a:cs typeface="Meiryo UI"/>
              </a:rPr>
              <a:t>い</a:t>
            </a:r>
            <a:r>
              <a:rPr dirty="0" sz="1300" spc="5">
                <a:latin typeface="Meiryo UI"/>
                <a:cs typeface="Meiryo UI"/>
              </a:rPr>
              <a:t>公</a:t>
            </a:r>
            <a:r>
              <a:rPr dirty="0" sz="1300" spc="-5">
                <a:latin typeface="Meiryo UI"/>
                <a:cs typeface="Meiryo UI"/>
              </a:rPr>
              <a:t>平</a:t>
            </a:r>
            <a:r>
              <a:rPr dirty="0" sz="1300" spc="-10">
                <a:latin typeface="Meiryo UI"/>
                <a:cs typeface="Meiryo UI"/>
              </a:rPr>
              <a:t>な</a:t>
            </a:r>
            <a:r>
              <a:rPr dirty="0" sz="1300" spc="-5">
                <a:latin typeface="Meiryo UI"/>
                <a:cs typeface="Meiryo UI"/>
              </a:rPr>
              <a:t>学び</a:t>
            </a:r>
            <a:r>
              <a:rPr dirty="0" sz="1300" spc="-10">
                <a:latin typeface="Meiryo UI"/>
                <a:cs typeface="Meiryo UI"/>
              </a:rPr>
              <a:t>の</a:t>
            </a:r>
            <a:r>
              <a:rPr dirty="0" sz="1300" spc="5">
                <a:latin typeface="Meiryo UI"/>
                <a:cs typeface="Meiryo UI"/>
              </a:rPr>
              <a:t>環</a:t>
            </a:r>
            <a:r>
              <a:rPr dirty="0" sz="1300" spc="-5">
                <a:latin typeface="Meiryo UI"/>
                <a:cs typeface="Meiryo UI"/>
              </a:rPr>
              <a:t>境</a:t>
            </a:r>
            <a:r>
              <a:rPr dirty="0" sz="1300" spc="-15">
                <a:latin typeface="Meiryo UI"/>
                <a:cs typeface="Meiryo UI"/>
              </a:rPr>
              <a:t>を</a:t>
            </a:r>
            <a:r>
              <a:rPr dirty="0" sz="1300" spc="-5">
                <a:latin typeface="Meiryo UI"/>
                <a:cs typeface="Meiryo UI"/>
              </a:rPr>
              <a:t>構</a:t>
            </a:r>
            <a:r>
              <a:rPr dirty="0" sz="1300" spc="5">
                <a:latin typeface="Meiryo UI"/>
                <a:cs typeface="Meiryo UI"/>
              </a:rPr>
              <a:t>築</a:t>
            </a:r>
            <a:r>
              <a:rPr dirty="0" sz="1300" spc="-10">
                <a:latin typeface="Meiryo UI"/>
                <a:cs typeface="Meiryo UI"/>
              </a:rPr>
              <a:t>し</a:t>
            </a:r>
            <a:r>
              <a:rPr dirty="0" sz="1300" spc="-5">
                <a:latin typeface="Meiryo UI"/>
                <a:cs typeface="Meiryo UI"/>
              </a:rPr>
              <a:t>、</a:t>
            </a:r>
            <a:r>
              <a:rPr dirty="0" sz="1300" spc="-15">
                <a:latin typeface="Meiryo UI"/>
                <a:cs typeface="Meiryo UI"/>
              </a:rPr>
              <a:t>プ</a:t>
            </a:r>
            <a:r>
              <a:rPr dirty="0" sz="1300" spc="-10">
                <a:latin typeface="Meiryo UI"/>
                <a:cs typeface="Meiryo UI"/>
              </a:rPr>
              <a:t>ログ</a:t>
            </a:r>
            <a:r>
              <a:rPr dirty="0" sz="1300" spc="-5">
                <a:latin typeface="Meiryo UI"/>
                <a:cs typeface="Meiryo UI"/>
              </a:rPr>
              <a:t>ラ</a:t>
            </a:r>
            <a:r>
              <a:rPr dirty="0" sz="1300">
                <a:latin typeface="Meiryo UI"/>
                <a:cs typeface="Meiryo UI"/>
              </a:rPr>
              <a:t>ミン</a:t>
            </a:r>
            <a:r>
              <a:rPr dirty="0" sz="1300" spc="-10">
                <a:latin typeface="Meiryo UI"/>
                <a:cs typeface="Meiryo UI"/>
              </a:rPr>
              <a:t>グ</a:t>
            </a:r>
            <a:r>
              <a:rPr dirty="0" sz="1300" spc="-5">
                <a:latin typeface="Meiryo UI"/>
                <a:cs typeface="Meiryo UI"/>
              </a:rPr>
              <a:t>教育</a:t>
            </a:r>
            <a:r>
              <a:rPr dirty="0" sz="1300" spc="-15">
                <a:latin typeface="Meiryo UI"/>
                <a:cs typeface="Meiryo UI"/>
              </a:rPr>
              <a:t>を</a:t>
            </a:r>
            <a:r>
              <a:rPr dirty="0" sz="1300" spc="-5">
                <a:latin typeface="Meiryo UI"/>
                <a:cs typeface="Meiryo UI"/>
              </a:rPr>
              <a:t>は </a:t>
            </a:r>
            <a:r>
              <a:rPr dirty="0" sz="1300" spc="-10">
                <a:latin typeface="Meiryo UI"/>
                <a:cs typeface="Meiryo UI"/>
              </a:rPr>
              <a:t>じめ</a:t>
            </a:r>
            <a:r>
              <a:rPr dirty="0" sz="1300" spc="-5">
                <a:latin typeface="Meiryo UI"/>
                <a:cs typeface="Meiryo UI"/>
              </a:rPr>
              <a:t>と</a:t>
            </a:r>
            <a:r>
              <a:rPr dirty="0" sz="1300">
                <a:latin typeface="Meiryo UI"/>
                <a:cs typeface="Meiryo UI"/>
              </a:rPr>
              <a:t>す</a:t>
            </a:r>
            <a:r>
              <a:rPr dirty="0" sz="1300" spc="-10">
                <a:latin typeface="Meiryo UI"/>
                <a:cs typeface="Meiryo UI"/>
              </a:rPr>
              <a:t>る</a:t>
            </a:r>
            <a:r>
              <a:rPr dirty="0" sz="1300">
                <a:latin typeface="Meiryo UI"/>
                <a:cs typeface="Meiryo UI"/>
              </a:rPr>
              <a:t>STEAM</a:t>
            </a:r>
            <a:r>
              <a:rPr dirty="0" baseline="26143" sz="1275">
                <a:latin typeface="Meiryo UI"/>
                <a:cs typeface="Meiryo UI"/>
              </a:rPr>
              <a:t>※１</a:t>
            </a:r>
            <a:r>
              <a:rPr dirty="0" sz="1300" spc="-5">
                <a:latin typeface="Meiryo UI"/>
                <a:cs typeface="Meiryo UI"/>
              </a:rPr>
              <a:t>学習</a:t>
            </a:r>
            <a:r>
              <a:rPr dirty="0" sz="1300" spc="-10">
                <a:latin typeface="Meiryo UI"/>
                <a:cs typeface="Meiryo UI"/>
              </a:rPr>
              <a:t>の</a:t>
            </a:r>
            <a:r>
              <a:rPr dirty="0" sz="1300" spc="-5">
                <a:latin typeface="Meiryo UI"/>
                <a:cs typeface="Meiryo UI"/>
              </a:rPr>
              <a:t>環境</a:t>
            </a:r>
            <a:r>
              <a:rPr dirty="0" sz="1300" spc="-15">
                <a:latin typeface="Meiryo UI"/>
                <a:cs typeface="Meiryo UI"/>
              </a:rPr>
              <a:t>を</a:t>
            </a:r>
            <a:r>
              <a:rPr dirty="0" sz="1300" spc="-5">
                <a:latin typeface="Meiryo UI"/>
                <a:cs typeface="Meiryo UI"/>
              </a:rPr>
              <a:t>構築</a:t>
            </a:r>
            <a:r>
              <a:rPr dirty="0" sz="1300" spc="-15">
                <a:latin typeface="Meiryo UI"/>
                <a:cs typeface="Meiryo UI"/>
              </a:rPr>
              <a:t>す</a:t>
            </a:r>
            <a:r>
              <a:rPr dirty="0" sz="1300" spc="-10">
                <a:latin typeface="Meiryo UI"/>
                <a:cs typeface="Meiryo UI"/>
              </a:rPr>
              <a:t>る</a:t>
            </a:r>
            <a:r>
              <a:rPr dirty="0" sz="1300" spc="-15">
                <a:latin typeface="Meiryo UI"/>
                <a:cs typeface="Meiryo UI"/>
              </a:rPr>
              <a:t>こ</a:t>
            </a:r>
            <a:r>
              <a:rPr dirty="0" sz="1300" spc="-5">
                <a:latin typeface="Meiryo UI"/>
                <a:cs typeface="Meiryo UI"/>
              </a:rPr>
              <a:t>と</a:t>
            </a:r>
            <a:r>
              <a:rPr dirty="0" sz="1300" spc="-20">
                <a:latin typeface="Meiryo UI"/>
                <a:cs typeface="Meiryo UI"/>
              </a:rPr>
              <a:t>が</a:t>
            </a:r>
            <a:r>
              <a:rPr dirty="0" sz="1300" spc="-5">
                <a:latin typeface="Meiryo UI"/>
                <a:cs typeface="Meiryo UI"/>
              </a:rPr>
              <a:t>必要</a:t>
            </a:r>
            <a:r>
              <a:rPr dirty="0" sz="1300" spc="-10">
                <a:latin typeface="Meiryo UI"/>
                <a:cs typeface="Meiryo UI"/>
              </a:rPr>
              <a:t>で</a:t>
            </a:r>
            <a:r>
              <a:rPr dirty="0" sz="1300" spc="-15">
                <a:latin typeface="Meiryo UI"/>
                <a:cs typeface="Meiryo UI"/>
              </a:rPr>
              <a:t>す</a:t>
            </a:r>
            <a:r>
              <a:rPr dirty="0" sz="1300" spc="-5">
                <a:latin typeface="Meiryo UI"/>
                <a:cs typeface="Meiryo UI"/>
              </a:rPr>
              <a:t>。</a:t>
            </a:r>
            <a:endParaRPr sz="1300">
              <a:latin typeface="Meiryo UI"/>
              <a:cs typeface="Meiryo UI"/>
            </a:endParaRPr>
          </a:p>
        </p:txBody>
      </p:sp>
      <p:grpSp>
        <p:nvGrpSpPr>
          <p:cNvPr id="37" name="object 37"/>
          <p:cNvGrpSpPr/>
          <p:nvPr/>
        </p:nvGrpSpPr>
        <p:grpSpPr>
          <a:xfrm>
            <a:off x="156971" y="2054351"/>
            <a:ext cx="5157470" cy="3956685"/>
            <a:chOff x="156971" y="2054351"/>
            <a:chExt cx="5157470" cy="3956685"/>
          </a:xfrm>
        </p:grpSpPr>
        <p:pic>
          <p:nvPicPr>
            <p:cNvPr id="38" name="object 38"/>
            <p:cNvPicPr/>
            <p:nvPr/>
          </p:nvPicPr>
          <p:blipFill>
            <a:blip r:embed="rId8" cstate="print"/>
            <a:stretch>
              <a:fillRect/>
            </a:stretch>
          </p:blipFill>
          <p:spPr>
            <a:xfrm>
              <a:off x="156971" y="2942843"/>
              <a:ext cx="114300" cy="114300"/>
            </a:xfrm>
            <a:prstGeom prst="rect">
              <a:avLst/>
            </a:prstGeom>
          </p:spPr>
        </p:pic>
        <p:pic>
          <p:nvPicPr>
            <p:cNvPr id="39" name="object 39"/>
            <p:cNvPicPr/>
            <p:nvPr/>
          </p:nvPicPr>
          <p:blipFill>
            <a:blip r:embed="rId8" cstate="print"/>
            <a:stretch>
              <a:fillRect/>
            </a:stretch>
          </p:blipFill>
          <p:spPr>
            <a:xfrm>
              <a:off x="156971" y="3892295"/>
              <a:ext cx="114300" cy="114300"/>
            </a:xfrm>
            <a:prstGeom prst="rect">
              <a:avLst/>
            </a:prstGeom>
          </p:spPr>
        </p:pic>
        <p:pic>
          <p:nvPicPr>
            <p:cNvPr id="40" name="object 40"/>
            <p:cNvPicPr/>
            <p:nvPr/>
          </p:nvPicPr>
          <p:blipFill>
            <a:blip r:embed="rId8" cstate="print"/>
            <a:stretch>
              <a:fillRect/>
            </a:stretch>
          </p:blipFill>
          <p:spPr>
            <a:xfrm>
              <a:off x="156971" y="5896355"/>
              <a:ext cx="114300" cy="114300"/>
            </a:xfrm>
            <a:prstGeom prst="rect">
              <a:avLst/>
            </a:prstGeom>
          </p:spPr>
        </p:pic>
        <p:pic>
          <p:nvPicPr>
            <p:cNvPr id="41" name="object 41"/>
            <p:cNvPicPr/>
            <p:nvPr/>
          </p:nvPicPr>
          <p:blipFill>
            <a:blip r:embed="rId9" cstate="print"/>
            <a:stretch>
              <a:fillRect/>
            </a:stretch>
          </p:blipFill>
          <p:spPr>
            <a:xfrm>
              <a:off x="5234939" y="2054351"/>
              <a:ext cx="79248" cy="79248"/>
            </a:xfrm>
            <a:prstGeom prst="rect">
              <a:avLst/>
            </a:prstGeom>
          </p:spPr>
        </p:pic>
        <p:pic>
          <p:nvPicPr>
            <p:cNvPr id="42" name="object 42"/>
            <p:cNvPicPr/>
            <p:nvPr/>
          </p:nvPicPr>
          <p:blipFill>
            <a:blip r:embed="rId9" cstate="print"/>
            <a:stretch>
              <a:fillRect/>
            </a:stretch>
          </p:blipFill>
          <p:spPr>
            <a:xfrm>
              <a:off x="5234939" y="3371087"/>
              <a:ext cx="79248" cy="79248"/>
            </a:xfrm>
            <a:prstGeom prst="rect">
              <a:avLst/>
            </a:prstGeom>
          </p:spPr>
        </p:pic>
        <p:pic>
          <p:nvPicPr>
            <p:cNvPr id="43" name="object 43"/>
            <p:cNvPicPr/>
            <p:nvPr/>
          </p:nvPicPr>
          <p:blipFill>
            <a:blip r:embed="rId10" cstate="print"/>
            <a:stretch>
              <a:fillRect/>
            </a:stretch>
          </p:blipFill>
          <p:spPr>
            <a:xfrm>
              <a:off x="5234939" y="4358639"/>
              <a:ext cx="79248" cy="79247"/>
            </a:xfrm>
            <a:prstGeom prst="rect">
              <a:avLst/>
            </a:prstGeom>
          </p:spPr>
        </p:pic>
      </p:grpSp>
      <p:sp>
        <p:nvSpPr>
          <p:cNvPr id="44" name="object 44"/>
          <p:cNvSpPr txBox="1"/>
          <p:nvPr/>
        </p:nvSpPr>
        <p:spPr>
          <a:xfrm>
            <a:off x="5103367" y="5269484"/>
            <a:ext cx="3945254" cy="190500"/>
          </a:xfrm>
          <a:prstGeom prst="rect">
            <a:avLst/>
          </a:prstGeom>
        </p:spPr>
        <p:txBody>
          <a:bodyPr wrap="square" lIns="0" tIns="16510" rIns="0" bIns="0" rtlCol="0" vert="horz">
            <a:spAutoFit/>
          </a:bodyPr>
          <a:lstStyle/>
          <a:p>
            <a:pPr marL="12700">
              <a:lnSpc>
                <a:spcPct val="100000"/>
              </a:lnSpc>
              <a:spcBef>
                <a:spcPts val="130"/>
              </a:spcBef>
            </a:pPr>
            <a:r>
              <a:rPr dirty="0" sz="1050" spc="20">
                <a:latin typeface="Meiryo"/>
                <a:cs typeface="Meiryo"/>
              </a:rPr>
              <a:t>（Ed</a:t>
            </a:r>
            <a:r>
              <a:rPr dirty="0" sz="1050" spc="10">
                <a:latin typeface="Meiryo"/>
                <a:cs typeface="Meiryo"/>
              </a:rPr>
              <a:t>T</a:t>
            </a:r>
            <a:r>
              <a:rPr dirty="0" sz="1050" spc="25">
                <a:latin typeface="Meiryo"/>
                <a:cs typeface="Meiryo"/>
              </a:rPr>
              <a:t>ech活用によるカリキュラム</a:t>
            </a:r>
            <a:r>
              <a:rPr dirty="0" sz="1050" spc="980">
                <a:latin typeface="Meiryo"/>
                <a:cs typeface="Meiryo"/>
              </a:rPr>
              <a:t>・</a:t>
            </a:r>
            <a:r>
              <a:rPr dirty="0" sz="1050" spc="30">
                <a:latin typeface="Meiryo"/>
                <a:cs typeface="Meiryo"/>
              </a:rPr>
              <a:t>マネジメントのイメージ</a:t>
            </a:r>
            <a:r>
              <a:rPr dirty="0" sz="1050" spc="-855">
                <a:latin typeface="Meiryo"/>
                <a:cs typeface="Meiryo"/>
              </a:rPr>
              <a:t>）</a:t>
            </a:r>
            <a:endParaRPr sz="1050">
              <a:latin typeface="Meiryo"/>
              <a:cs typeface="Meiryo"/>
            </a:endParaRPr>
          </a:p>
        </p:txBody>
      </p:sp>
      <p:sp>
        <p:nvSpPr>
          <p:cNvPr id="45" name="object 45"/>
          <p:cNvSpPr txBox="1"/>
          <p:nvPr/>
        </p:nvSpPr>
        <p:spPr>
          <a:xfrm>
            <a:off x="5103367" y="1726183"/>
            <a:ext cx="3078480" cy="3523615"/>
          </a:xfrm>
          <a:prstGeom prst="rect">
            <a:avLst/>
          </a:prstGeom>
        </p:spPr>
        <p:txBody>
          <a:bodyPr wrap="square" lIns="0" tIns="12065" rIns="0" bIns="0" rtlCol="0" vert="horz">
            <a:spAutoFit/>
          </a:bodyPr>
          <a:lstStyle/>
          <a:p>
            <a:pPr marL="304800" marR="1000125" indent="-292735">
              <a:lnSpc>
                <a:spcPct val="135200"/>
              </a:lnSpc>
              <a:spcBef>
                <a:spcPts val="95"/>
              </a:spcBef>
            </a:pPr>
            <a:r>
              <a:rPr dirty="0" sz="1050" spc="25">
                <a:latin typeface="Meiryo"/>
                <a:cs typeface="Meiryo"/>
              </a:rPr>
              <a:t>（導入サービス事例のイメージ）  </a:t>
            </a:r>
            <a:r>
              <a:rPr dirty="0" sz="1050" spc="10">
                <a:latin typeface="Meiryo"/>
                <a:cs typeface="Meiryo"/>
              </a:rPr>
              <a:t>AI</a:t>
            </a:r>
            <a:r>
              <a:rPr dirty="0" sz="1050" spc="30">
                <a:latin typeface="Meiryo"/>
                <a:cs typeface="Meiryo"/>
              </a:rPr>
              <a:t>型ドリル教材</a:t>
            </a:r>
            <a:endParaRPr sz="1050">
              <a:latin typeface="Meiryo"/>
              <a:cs typeface="Meiryo"/>
            </a:endParaRPr>
          </a:p>
          <a:p>
            <a:pPr algn="just" marL="311150" marR="5080">
              <a:lnSpc>
                <a:spcPct val="102899"/>
              </a:lnSpc>
            </a:pPr>
            <a:r>
              <a:rPr dirty="0" sz="1050" spc="30">
                <a:latin typeface="Meiryo"/>
                <a:cs typeface="Meiryo"/>
              </a:rPr>
              <a:t>１人１台端末環境で、個々の生徒の理解度</a:t>
            </a:r>
            <a:r>
              <a:rPr dirty="0" sz="1050" spc="-254">
                <a:latin typeface="Meiryo"/>
                <a:cs typeface="Meiryo"/>
              </a:rPr>
              <a:t>・ </a:t>
            </a:r>
            <a:r>
              <a:rPr dirty="0" sz="1050" spc="30">
                <a:latin typeface="Meiryo"/>
                <a:cs typeface="Meiryo"/>
              </a:rPr>
              <a:t>特性に合わせた個別最適学習を提供。算数</a:t>
            </a:r>
            <a:r>
              <a:rPr dirty="0" sz="1050" spc="-254">
                <a:latin typeface="Meiryo"/>
                <a:cs typeface="Meiryo"/>
              </a:rPr>
              <a:t>・ </a:t>
            </a:r>
            <a:r>
              <a:rPr dirty="0" sz="1050" spc="30">
                <a:latin typeface="Meiryo"/>
                <a:cs typeface="Meiryo"/>
              </a:rPr>
              <a:t>数学</a:t>
            </a:r>
            <a:r>
              <a:rPr dirty="0" sz="1050" spc="980">
                <a:latin typeface="Meiryo"/>
                <a:cs typeface="Meiryo"/>
              </a:rPr>
              <a:t>・</a:t>
            </a:r>
            <a:r>
              <a:rPr dirty="0" sz="1050" spc="30">
                <a:latin typeface="Meiryo"/>
                <a:cs typeface="Meiryo"/>
              </a:rPr>
              <a:t>理科等の教科で、生徒の解答内容か</a:t>
            </a:r>
            <a:r>
              <a:rPr dirty="0" sz="1050" spc="-890">
                <a:latin typeface="Meiryo"/>
                <a:cs typeface="Meiryo"/>
              </a:rPr>
              <a:t>ら </a:t>
            </a:r>
            <a:r>
              <a:rPr dirty="0" sz="1050" spc="15">
                <a:latin typeface="Meiryo"/>
                <a:cs typeface="Meiryo"/>
              </a:rPr>
              <a:t> A</a:t>
            </a:r>
            <a:r>
              <a:rPr dirty="0" sz="1050" spc="5">
                <a:latin typeface="Meiryo"/>
                <a:cs typeface="Meiryo"/>
              </a:rPr>
              <a:t>I</a:t>
            </a:r>
            <a:r>
              <a:rPr dirty="0" sz="1050" spc="25">
                <a:latin typeface="Meiryo"/>
                <a:cs typeface="Meiryo"/>
              </a:rPr>
              <a:t>が理解度を判断し、誤答の原因と推定され る単元に誘導するなど一人一人の理解を助け </a:t>
            </a:r>
            <a:r>
              <a:rPr dirty="0" sz="1050" spc="30">
                <a:latin typeface="Meiryo"/>
                <a:cs typeface="Meiryo"/>
              </a:rPr>
              <a:t>る最適な出題で学びを支援する教材。</a:t>
            </a:r>
            <a:endParaRPr sz="1050">
              <a:latin typeface="Meiryo"/>
              <a:cs typeface="Meiryo"/>
            </a:endParaRPr>
          </a:p>
          <a:p>
            <a:pPr marL="304800">
              <a:lnSpc>
                <a:spcPct val="100000"/>
              </a:lnSpc>
              <a:spcBef>
                <a:spcPts val="1330"/>
              </a:spcBef>
            </a:pPr>
            <a:r>
              <a:rPr dirty="0" sz="1050" spc="30">
                <a:latin typeface="Meiryo"/>
                <a:cs typeface="Meiryo"/>
              </a:rPr>
              <a:t>オンライン型英語教材</a:t>
            </a:r>
            <a:endParaRPr sz="1050">
              <a:latin typeface="Meiryo"/>
              <a:cs typeface="Meiryo"/>
            </a:endParaRPr>
          </a:p>
          <a:p>
            <a:pPr marL="312420" marR="13970">
              <a:lnSpc>
                <a:spcPct val="102899"/>
              </a:lnSpc>
            </a:pPr>
            <a:r>
              <a:rPr dirty="0" sz="1050" spc="30">
                <a:latin typeface="Meiryo"/>
                <a:cs typeface="Meiryo"/>
              </a:rPr>
              <a:t>オンライン環境で外国のネイティブスピー </a:t>
            </a:r>
            <a:r>
              <a:rPr dirty="0" sz="1050" spc="35">
                <a:latin typeface="Meiryo"/>
                <a:cs typeface="Meiryo"/>
              </a:rPr>
              <a:t> </a:t>
            </a:r>
            <a:r>
              <a:rPr dirty="0" sz="1050" spc="25">
                <a:latin typeface="Meiryo"/>
                <a:cs typeface="Meiryo"/>
              </a:rPr>
              <a:t>カーによる質の高い英作文添削指導を実現。 地域や担当教員の資質等の制約を受けない、 </a:t>
            </a:r>
            <a:r>
              <a:rPr dirty="0" sz="1050" spc="30">
                <a:latin typeface="Meiryo"/>
                <a:cs typeface="Meiryo"/>
              </a:rPr>
              <a:t>質の高い学びを提供。</a:t>
            </a:r>
            <a:endParaRPr sz="1050">
              <a:latin typeface="Meiryo"/>
              <a:cs typeface="Meiryo"/>
            </a:endParaRPr>
          </a:p>
          <a:p>
            <a:pPr marL="304800">
              <a:lnSpc>
                <a:spcPct val="100000"/>
              </a:lnSpc>
              <a:spcBef>
                <a:spcPts val="1330"/>
              </a:spcBef>
            </a:pPr>
            <a:r>
              <a:rPr dirty="0" sz="1050" spc="30">
                <a:latin typeface="Meiryo"/>
                <a:cs typeface="Meiryo"/>
              </a:rPr>
              <a:t>校務等業務効率化ツール</a:t>
            </a:r>
            <a:endParaRPr sz="1050">
              <a:latin typeface="Meiryo"/>
              <a:cs typeface="Meiryo"/>
            </a:endParaRPr>
          </a:p>
          <a:p>
            <a:pPr algn="just" marL="311150" marR="152400">
              <a:lnSpc>
                <a:spcPct val="102899"/>
              </a:lnSpc>
            </a:pPr>
            <a:r>
              <a:rPr dirty="0" sz="1050" spc="30">
                <a:latin typeface="Meiryo"/>
                <a:cs typeface="Meiryo"/>
              </a:rPr>
              <a:t>書類作成やデータ管理など、学校</a:t>
            </a:r>
            <a:r>
              <a:rPr dirty="0" sz="1050" spc="980">
                <a:latin typeface="Meiryo"/>
                <a:cs typeface="Meiryo"/>
              </a:rPr>
              <a:t>・</a:t>
            </a:r>
            <a:r>
              <a:rPr dirty="0" sz="1050" spc="30">
                <a:latin typeface="Meiryo"/>
                <a:cs typeface="Meiryo"/>
              </a:rPr>
              <a:t>教員</a:t>
            </a:r>
            <a:r>
              <a:rPr dirty="0" sz="1050" spc="-969">
                <a:latin typeface="Meiryo"/>
                <a:cs typeface="Meiryo"/>
              </a:rPr>
              <a:t>の </a:t>
            </a:r>
            <a:r>
              <a:rPr dirty="0" sz="1050" spc="30">
                <a:latin typeface="Meiryo"/>
                <a:cs typeface="Meiryo"/>
              </a:rPr>
              <a:t>様々な業務をシステム導入</a:t>
            </a:r>
            <a:r>
              <a:rPr dirty="0" sz="1050" spc="980">
                <a:latin typeface="Meiryo"/>
                <a:cs typeface="Meiryo"/>
              </a:rPr>
              <a:t>・</a:t>
            </a:r>
            <a:r>
              <a:rPr dirty="0" sz="1050" spc="30">
                <a:latin typeface="Meiryo"/>
                <a:cs typeface="Meiryo"/>
              </a:rPr>
              <a:t>デジタル化</a:t>
            </a:r>
            <a:r>
              <a:rPr dirty="0" sz="1050" spc="-969">
                <a:latin typeface="Meiryo"/>
                <a:cs typeface="Meiryo"/>
              </a:rPr>
              <a:t>に </a:t>
            </a:r>
            <a:r>
              <a:rPr dirty="0" sz="1050" spc="30">
                <a:latin typeface="Meiryo"/>
                <a:cs typeface="Meiryo"/>
              </a:rPr>
              <a:t>より効率化。</a:t>
            </a:r>
            <a:endParaRPr sz="1050">
              <a:latin typeface="Meiryo"/>
              <a:cs typeface="Meiryo"/>
            </a:endParaRPr>
          </a:p>
          <a:p>
            <a:pPr marL="421005" marR="673735" indent="-109855">
              <a:lnSpc>
                <a:spcPct val="101200"/>
              </a:lnSpc>
              <a:spcBef>
                <a:spcPts val="45"/>
              </a:spcBef>
            </a:pPr>
            <a:r>
              <a:rPr dirty="0" sz="850" spc="10">
                <a:latin typeface="Meiryo"/>
                <a:cs typeface="Meiryo"/>
              </a:rPr>
              <a:t>※これら教員ツールのみでの申請は不可。 </a:t>
            </a:r>
            <a:r>
              <a:rPr dirty="0" sz="850" spc="10">
                <a:latin typeface="Meiryo"/>
                <a:cs typeface="Meiryo"/>
              </a:rPr>
              <a:t>生徒が活用するツールの導入必須。</a:t>
            </a:r>
            <a:endParaRPr sz="850">
              <a:latin typeface="Meiryo"/>
              <a:cs typeface="Meiryo"/>
            </a:endParaRPr>
          </a:p>
        </p:txBody>
      </p:sp>
      <p:grpSp>
        <p:nvGrpSpPr>
          <p:cNvPr id="46" name="object 46"/>
          <p:cNvGrpSpPr/>
          <p:nvPr/>
        </p:nvGrpSpPr>
        <p:grpSpPr>
          <a:xfrm>
            <a:off x="5448300" y="2261616"/>
            <a:ext cx="5189220" cy="5151120"/>
            <a:chOff x="5448300" y="2261616"/>
            <a:chExt cx="5189220" cy="5151120"/>
          </a:xfrm>
        </p:grpSpPr>
        <p:pic>
          <p:nvPicPr>
            <p:cNvPr id="47" name="object 47"/>
            <p:cNvPicPr/>
            <p:nvPr/>
          </p:nvPicPr>
          <p:blipFill>
            <a:blip r:embed="rId11" cstate="print"/>
            <a:stretch>
              <a:fillRect/>
            </a:stretch>
          </p:blipFill>
          <p:spPr>
            <a:xfrm>
              <a:off x="5448300" y="5558033"/>
              <a:ext cx="4722876" cy="1854708"/>
            </a:xfrm>
            <a:prstGeom prst="rect">
              <a:avLst/>
            </a:prstGeom>
          </p:spPr>
        </p:pic>
        <p:pic>
          <p:nvPicPr>
            <p:cNvPr id="48" name="object 48"/>
            <p:cNvPicPr/>
            <p:nvPr/>
          </p:nvPicPr>
          <p:blipFill>
            <a:blip r:embed="rId12" cstate="print"/>
            <a:stretch>
              <a:fillRect/>
            </a:stretch>
          </p:blipFill>
          <p:spPr>
            <a:xfrm>
              <a:off x="9854184" y="2261616"/>
              <a:ext cx="783335" cy="537972"/>
            </a:xfrm>
            <a:prstGeom prst="rect">
              <a:avLst/>
            </a:prstGeom>
          </p:spPr>
        </p:pic>
        <p:pic>
          <p:nvPicPr>
            <p:cNvPr id="49" name="object 49"/>
            <p:cNvPicPr/>
            <p:nvPr/>
          </p:nvPicPr>
          <p:blipFill>
            <a:blip r:embed="rId13" cstate="print"/>
            <a:stretch>
              <a:fillRect/>
            </a:stretch>
          </p:blipFill>
          <p:spPr>
            <a:xfrm>
              <a:off x="8670035" y="2993136"/>
              <a:ext cx="1505712" cy="954024"/>
            </a:xfrm>
            <a:prstGeom prst="rect">
              <a:avLst/>
            </a:prstGeom>
          </p:spPr>
        </p:pic>
      </p:grpSp>
      <p:sp>
        <p:nvSpPr>
          <p:cNvPr id="50" name="object 50"/>
          <p:cNvSpPr txBox="1"/>
          <p:nvPr/>
        </p:nvSpPr>
        <p:spPr>
          <a:xfrm>
            <a:off x="8437880" y="2834132"/>
            <a:ext cx="208280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eiryo"/>
                <a:cs typeface="Meiryo"/>
              </a:rPr>
              <a:t>一人一人の進捗は可視化されきめ細やかなケアが可能に</a:t>
            </a:r>
            <a:endParaRPr sz="650">
              <a:latin typeface="Meiryo"/>
              <a:cs typeface="Meiryo"/>
            </a:endParaRPr>
          </a:p>
        </p:txBody>
      </p:sp>
      <p:sp>
        <p:nvSpPr>
          <p:cNvPr id="51" name="object 51"/>
          <p:cNvSpPr txBox="1"/>
          <p:nvPr/>
        </p:nvSpPr>
        <p:spPr>
          <a:xfrm>
            <a:off x="8200135" y="3990847"/>
            <a:ext cx="241236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eiryo"/>
                <a:cs typeface="Meiryo"/>
              </a:rPr>
              <a:t>ネイティブ話者による質の高い添削を個々の生徒に合わせて提供</a:t>
            </a:r>
            <a:endParaRPr sz="650">
              <a:latin typeface="Meiryo"/>
              <a:cs typeface="Meiryo"/>
            </a:endParaRPr>
          </a:p>
        </p:txBody>
      </p:sp>
      <p:sp>
        <p:nvSpPr>
          <p:cNvPr id="52" name="object 52"/>
          <p:cNvSpPr txBox="1"/>
          <p:nvPr/>
        </p:nvSpPr>
        <p:spPr>
          <a:xfrm>
            <a:off x="8553704" y="5078983"/>
            <a:ext cx="175387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eiryo"/>
                <a:cs typeface="Meiryo"/>
              </a:rPr>
              <a:t>教員負担の軽減を通じて生徒の学びの質を向上</a:t>
            </a:r>
            <a:endParaRPr sz="650">
              <a:latin typeface="Meiryo"/>
              <a:cs typeface="Meiryo"/>
            </a:endParaRPr>
          </a:p>
        </p:txBody>
      </p:sp>
      <p:grpSp>
        <p:nvGrpSpPr>
          <p:cNvPr id="53" name="object 53"/>
          <p:cNvGrpSpPr/>
          <p:nvPr/>
        </p:nvGrpSpPr>
        <p:grpSpPr>
          <a:xfrm>
            <a:off x="8299704" y="1818132"/>
            <a:ext cx="1937385" cy="3225165"/>
            <a:chOff x="8299704" y="1818132"/>
            <a:chExt cx="1937385" cy="3225165"/>
          </a:xfrm>
        </p:grpSpPr>
        <p:pic>
          <p:nvPicPr>
            <p:cNvPr id="54" name="object 54"/>
            <p:cNvPicPr/>
            <p:nvPr/>
          </p:nvPicPr>
          <p:blipFill>
            <a:blip r:embed="rId14" cstate="print"/>
            <a:stretch>
              <a:fillRect/>
            </a:stretch>
          </p:blipFill>
          <p:spPr>
            <a:xfrm>
              <a:off x="8299704" y="1900428"/>
              <a:ext cx="1149096" cy="862584"/>
            </a:xfrm>
            <a:prstGeom prst="rect">
              <a:avLst/>
            </a:prstGeom>
          </p:spPr>
        </p:pic>
        <p:pic>
          <p:nvPicPr>
            <p:cNvPr id="55" name="object 55"/>
            <p:cNvPicPr/>
            <p:nvPr/>
          </p:nvPicPr>
          <p:blipFill>
            <a:blip r:embed="rId15" cstate="print"/>
            <a:stretch>
              <a:fillRect/>
            </a:stretch>
          </p:blipFill>
          <p:spPr>
            <a:xfrm>
              <a:off x="9430512" y="1827276"/>
              <a:ext cx="795527" cy="580643"/>
            </a:xfrm>
            <a:prstGeom prst="rect">
              <a:avLst/>
            </a:prstGeom>
          </p:spPr>
        </p:pic>
        <p:pic>
          <p:nvPicPr>
            <p:cNvPr id="56" name="object 56"/>
            <p:cNvPicPr/>
            <p:nvPr/>
          </p:nvPicPr>
          <p:blipFill>
            <a:blip r:embed="rId16" cstate="print"/>
            <a:stretch>
              <a:fillRect/>
            </a:stretch>
          </p:blipFill>
          <p:spPr>
            <a:xfrm>
              <a:off x="9419844" y="1818132"/>
              <a:ext cx="816863" cy="600455"/>
            </a:xfrm>
            <a:prstGeom prst="rect">
              <a:avLst/>
            </a:prstGeom>
          </p:spPr>
        </p:pic>
        <p:sp>
          <p:nvSpPr>
            <p:cNvPr id="57" name="object 57"/>
            <p:cNvSpPr/>
            <p:nvPr/>
          </p:nvSpPr>
          <p:spPr>
            <a:xfrm>
              <a:off x="9419844" y="1818132"/>
              <a:ext cx="817244" cy="600710"/>
            </a:xfrm>
            <a:custGeom>
              <a:avLst/>
              <a:gdLst/>
              <a:ahLst/>
              <a:cxnLst/>
              <a:rect l="l" t="t" r="r" b="b"/>
              <a:pathLst>
                <a:path w="817245" h="600710">
                  <a:moveTo>
                    <a:pt x="813815" y="0"/>
                  </a:moveTo>
                  <a:lnTo>
                    <a:pt x="3048" y="0"/>
                  </a:lnTo>
                  <a:lnTo>
                    <a:pt x="0" y="1524"/>
                  </a:lnTo>
                  <a:lnTo>
                    <a:pt x="0" y="597407"/>
                  </a:lnTo>
                  <a:lnTo>
                    <a:pt x="3048" y="600455"/>
                  </a:lnTo>
                  <a:lnTo>
                    <a:pt x="813815" y="600455"/>
                  </a:lnTo>
                  <a:lnTo>
                    <a:pt x="816863" y="597407"/>
                  </a:lnTo>
                  <a:lnTo>
                    <a:pt x="816863" y="594360"/>
                  </a:lnTo>
                  <a:lnTo>
                    <a:pt x="10667" y="594360"/>
                  </a:lnTo>
                  <a:lnTo>
                    <a:pt x="6096" y="589788"/>
                  </a:lnTo>
                  <a:lnTo>
                    <a:pt x="10667" y="589788"/>
                  </a:lnTo>
                  <a:lnTo>
                    <a:pt x="10667" y="9143"/>
                  </a:lnTo>
                  <a:lnTo>
                    <a:pt x="6096" y="9143"/>
                  </a:lnTo>
                  <a:lnTo>
                    <a:pt x="10667" y="4572"/>
                  </a:lnTo>
                  <a:lnTo>
                    <a:pt x="816863" y="4572"/>
                  </a:lnTo>
                  <a:lnTo>
                    <a:pt x="816863" y="1524"/>
                  </a:lnTo>
                  <a:lnTo>
                    <a:pt x="813815" y="0"/>
                  </a:lnTo>
                  <a:close/>
                </a:path>
                <a:path w="817245" h="600710">
                  <a:moveTo>
                    <a:pt x="10667" y="589788"/>
                  </a:moveTo>
                  <a:lnTo>
                    <a:pt x="6096" y="589788"/>
                  </a:lnTo>
                  <a:lnTo>
                    <a:pt x="10667" y="594360"/>
                  </a:lnTo>
                  <a:lnTo>
                    <a:pt x="10667" y="589788"/>
                  </a:lnTo>
                  <a:close/>
                </a:path>
                <a:path w="817245" h="600710">
                  <a:moveTo>
                    <a:pt x="806196" y="589788"/>
                  </a:moveTo>
                  <a:lnTo>
                    <a:pt x="10667" y="589788"/>
                  </a:lnTo>
                  <a:lnTo>
                    <a:pt x="10667" y="594360"/>
                  </a:lnTo>
                  <a:lnTo>
                    <a:pt x="806196" y="594360"/>
                  </a:lnTo>
                  <a:lnTo>
                    <a:pt x="806196" y="589788"/>
                  </a:lnTo>
                  <a:close/>
                </a:path>
                <a:path w="817245" h="600710">
                  <a:moveTo>
                    <a:pt x="806196" y="4572"/>
                  </a:moveTo>
                  <a:lnTo>
                    <a:pt x="806196" y="594360"/>
                  </a:lnTo>
                  <a:lnTo>
                    <a:pt x="810767" y="589788"/>
                  </a:lnTo>
                  <a:lnTo>
                    <a:pt x="816863" y="589788"/>
                  </a:lnTo>
                  <a:lnTo>
                    <a:pt x="816863" y="9143"/>
                  </a:lnTo>
                  <a:lnTo>
                    <a:pt x="810767" y="9143"/>
                  </a:lnTo>
                  <a:lnTo>
                    <a:pt x="806196" y="4572"/>
                  </a:lnTo>
                  <a:close/>
                </a:path>
                <a:path w="817245" h="600710">
                  <a:moveTo>
                    <a:pt x="816863" y="589788"/>
                  </a:moveTo>
                  <a:lnTo>
                    <a:pt x="810767" y="589788"/>
                  </a:lnTo>
                  <a:lnTo>
                    <a:pt x="806196" y="594360"/>
                  </a:lnTo>
                  <a:lnTo>
                    <a:pt x="816863" y="594360"/>
                  </a:lnTo>
                  <a:lnTo>
                    <a:pt x="816863" y="589788"/>
                  </a:lnTo>
                  <a:close/>
                </a:path>
                <a:path w="817245" h="600710">
                  <a:moveTo>
                    <a:pt x="10667" y="4572"/>
                  </a:moveTo>
                  <a:lnTo>
                    <a:pt x="6096" y="9143"/>
                  </a:lnTo>
                  <a:lnTo>
                    <a:pt x="10667" y="9143"/>
                  </a:lnTo>
                  <a:lnTo>
                    <a:pt x="10667" y="4572"/>
                  </a:lnTo>
                  <a:close/>
                </a:path>
                <a:path w="817245" h="600710">
                  <a:moveTo>
                    <a:pt x="806196" y="4572"/>
                  </a:moveTo>
                  <a:lnTo>
                    <a:pt x="10667" y="4572"/>
                  </a:lnTo>
                  <a:lnTo>
                    <a:pt x="10667" y="9143"/>
                  </a:lnTo>
                  <a:lnTo>
                    <a:pt x="806196" y="9143"/>
                  </a:lnTo>
                  <a:lnTo>
                    <a:pt x="806196" y="4572"/>
                  </a:lnTo>
                  <a:close/>
                </a:path>
                <a:path w="817245" h="600710">
                  <a:moveTo>
                    <a:pt x="816863" y="4572"/>
                  </a:moveTo>
                  <a:lnTo>
                    <a:pt x="806196" y="4572"/>
                  </a:lnTo>
                  <a:lnTo>
                    <a:pt x="810767" y="9143"/>
                  </a:lnTo>
                  <a:lnTo>
                    <a:pt x="816863" y="9143"/>
                  </a:lnTo>
                  <a:lnTo>
                    <a:pt x="816863" y="4572"/>
                  </a:lnTo>
                  <a:close/>
                </a:path>
              </a:pathLst>
            </a:custGeom>
            <a:solidFill>
              <a:srgbClr val="BFBFBF"/>
            </a:solidFill>
          </p:spPr>
          <p:txBody>
            <a:bodyPr wrap="square" lIns="0" tIns="0" rIns="0" bIns="0" rtlCol="0"/>
            <a:lstStyle/>
            <a:p/>
          </p:txBody>
        </p:sp>
        <p:pic>
          <p:nvPicPr>
            <p:cNvPr id="58" name="object 58"/>
            <p:cNvPicPr/>
            <p:nvPr/>
          </p:nvPicPr>
          <p:blipFill>
            <a:blip r:embed="rId17" cstate="print"/>
            <a:stretch>
              <a:fillRect/>
            </a:stretch>
          </p:blipFill>
          <p:spPr>
            <a:xfrm>
              <a:off x="8691372" y="4172711"/>
              <a:ext cx="1478279" cy="870204"/>
            </a:xfrm>
            <a:prstGeom prst="rect">
              <a:avLst/>
            </a:prstGeom>
          </p:spPr>
        </p:pic>
      </p:grpSp>
      <p:sp>
        <p:nvSpPr>
          <p:cNvPr id="59" name="object 59"/>
          <p:cNvSpPr txBox="1"/>
          <p:nvPr/>
        </p:nvSpPr>
        <p:spPr>
          <a:xfrm>
            <a:off x="102107" y="2893567"/>
            <a:ext cx="4899025" cy="3660140"/>
          </a:xfrm>
          <a:prstGeom prst="rect">
            <a:avLst/>
          </a:prstGeom>
        </p:spPr>
        <p:txBody>
          <a:bodyPr wrap="square" lIns="0" tIns="23495" rIns="0" bIns="0" rtlCol="0" vert="horz">
            <a:spAutoFit/>
          </a:bodyPr>
          <a:lstStyle/>
          <a:p>
            <a:pPr algn="just" marL="231140" marR="31115">
              <a:lnSpc>
                <a:spcPts val="1510"/>
              </a:lnSpc>
              <a:spcBef>
                <a:spcPts val="185"/>
              </a:spcBef>
            </a:pPr>
            <a:r>
              <a:rPr dirty="0" sz="1300" spc="10">
                <a:latin typeface="Meiryo UI"/>
                <a:cs typeface="Meiryo UI"/>
              </a:rPr>
              <a:t>こ</a:t>
            </a:r>
            <a:r>
              <a:rPr dirty="0" sz="1300" spc="15">
                <a:latin typeface="Meiryo UI"/>
                <a:cs typeface="Meiryo UI"/>
              </a:rPr>
              <a:t>う</a:t>
            </a:r>
            <a:r>
              <a:rPr dirty="0" sz="1300" spc="5">
                <a:latin typeface="Meiryo UI"/>
                <a:cs typeface="Meiryo UI"/>
              </a:rPr>
              <a:t>し</a:t>
            </a:r>
            <a:r>
              <a:rPr dirty="0" sz="1300" spc="20">
                <a:latin typeface="Meiryo UI"/>
                <a:cs typeface="Meiryo UI"/>
              </a:rPr>
              <a:t>た</a:t>
            </a:r>
            <a:r>
              <a:rPr dirty="0" sz="1300" spc="5">
                <a:latin typeface="Meiryo UI"/>
                <a:cs typeface="Meiryo UI"/>
              </a:rPr>
              <a:t>「</a:t>
            </a:r>
            <a:r>
              <a:rPr dirty="0" sz="1300" spc="15">
                <a:latin typeface="Meiryo UI"/>
                <a:cs typeface="Meiryo UI"/>
              </a:rPr>
              <a:t>未来</a:t>
            </a:r>
            <a:r>
              <a:rPr dirty="0" sz="1300">
                <a:latin typeface="Meiryo UI"/>
                <a:cs typeface="Meiryo UI"/>
              </a:rPr>
              <a:t>の</a:t>
            </a:r>
            <a:r>
              <a:rPr dirty="0" sz="1300" spc="15">
                <a:latin typeface="Meiryo UI"/>
                <a:cs typeface="Meiryo UI"/>
              </a:rPr>
              <a:t>学</a:t>
            </a:r>
            <a:r>
              <a:rPr dirty="0" sz="1300" spc="20">
                <a:latin typeface="Meiryo UI"/>
                <a:cs typeface="Meiryo UI"/>
              </a:rPr>
              <a:t>び</a:t>
            </a:r>
            <a:r>
              <a:rPr dirty="0" sz="1300" spc="15">
                <a:latin typeface="Meiryo UI"/>
                <a:cs typeface="Meiryo UI"/>
              </a:rPr>
              <a:t>」</a:t>
            </a:r>
            <a:r>
              <a:rPr dirty="0" sz="1300">
                <a:latin typeface="Meiryo UI"/>
                <a:cs typeface="Meiryo UI"/>
              </a:rPr>
              <a:t>を</a:t>
            </a:r>
            <a:r>
              <a:rPr dirty="0" sz="1300" spc="15">
                <a:latin typeface="Meiryo UI"/>
                <a:cs typeface="Meiryo UI"/>
              </a:rPr>
              <a:t>実</a:t>
            </a:r>
            <a:r>
              <a:rPr dirty="0" sz="1300" spc="5">
                <a:latin typeface="Meiryo UI"/>
                <a:cs typeface="Meiryo UI"/>
              </a:rPr>
              <a:t>現</a:t>
            </a:r>
            <a:r>
              <a:rPr dirty="0" sz="1300" spc="20">
                <a:latin typeface="Meiryo UI"/>
                <a:cs typeface="Meiryo UI"/>
              </a:rPr>
              <a:t>す</a:t>
            </a:r>
            <a:r>
              <a:rPr dirty="0" sz="1300">
                <a:latin typeface="Meiryo UI"/>
                <a:cs typeface="Meiryo UI"/>
              </a:rPr>
              <a:t>る</a:t>
            </a:r>
            <a:r>
              <a:rPr dirty="0" sz="1300" spc="20">
                <a:latin typeface="Meiryo UI"/>
                <a:cs typeface="Meiryo UI"/>
              </a:rPr>
              <a:t>た</a:t>
            </a:r>
            <a:r>
              <a:rPr dirty="0" sz="1300">
                <a:latin typeface="Meiryo UI"/>
                <a:cs typeface="Meiryo UI"/>
              </a:rPr>
              <a:t>め</a:t>
            </a:r>
            <a:r>
              <a:rPr dirty="0" sz="1300" spc="20">
                <a:latin typeface="Meiryo UI"/>
                <a:cs typeface="Meiryo UI"/>
              </a:rPr>
              <a:t>に</a:t>
            </a:r>
            <a:r>
              <a:rPr dirty="0" sz="1300" spc="10">
                <a:latin typeface="Meiryo UI"/>
                <a:cs typeface="Meiryo UI"/>
              </a:rPr>
              <a:t>は、パ</a:t>
            </a:r>
            <a:r>
              <a:rPr dirty="0" sz="1300">
                <a:latin typeface="Meiryo UI"/>
                <a:cs typeface="Meiryo UI"/>
              </a:rPr>
              <a:t>ソ</a:t>
            </a:r>
            <a:r>
              <a:rPr dirty="0" sz="1300" spc="20">
                <a:latin typeface="Meiryo UI"/>
                <a:cs typeface="Meiryo UI"/>
              </a:rPr>
              <a:t>コン</a:t>
            </a:r>
            <a:r>
              <a:rPr dirty="0" sz="1300" spc="5">
                <a:latin typeface="Meiryo UI"/>
                <a:cs typeface="Meiryo UI"/>
              </a:rPr>
              <a:t>端末</a:t>
            </a:r>
            <a:r>
              <a:rPr dirty="0" sz="1300" spc="20">
                <a:latin typeface="Meiryo UI"/>
                <a:cs typeface="Meiryo UI"/>
              </a:rPr>
              <a:t>や</a:t>
            </a:r>
            <a:r>
              <a:rPr dirty="0" sz="1300" spc="15">
                <a:latin typeface="Meiryo UI"/>
                <a:cs typeface="Meiryo UI"/>
              </a:rPr>
              <a:t>高</a:t>
            </a:r>
            <a:r>
              <a:rPr dirty="0" sz="1300" spc="5">
                <a:latin typeface="Meiryo UI"/>
                <a:cs typeface="Meiryo UI"/>
              </a:rPr>
              <a:t>速</a:t>
            </a:r>
            <a:r>
              <a:rPr dirty="0" sz="1300" spc="15">
                <a:latin typeface="Meiryo UI"/>
                <a:cs typeface="Meiryo UI"/>
              </a:rPr>
              <a:t>通信</a:t>
            </a:r>
            <a:r>
              <a:rPr dirty="0" sz="1300" spc="-5">
                <a:latin typeface="Meiryo UI"/>
                <a:cs typeface="Meiryo UI"/>
              </a:rPr>
              <a:t>網 </a:t>
            </a:r>
            <a:r>
              <a:rPr dirty="0" sz="1300" spc="90">
                <a:latin typeface="Meiryo UI"/>
                <a:cs typeface="Meiryo UI"/>
              </a:rPr>
              <a:t>等</a:t>
            </a:r>
            <a:r>
              <a:rPr dirty="0" sz="1300" spc="85">
                <a:latin typeface="Meiryo UI"/>
                <a:cs typeface="Meiryo UI"/>
              </a:rPr>
              <a:t>の</a:t>
            </a:r>
            <a:r>
              <a:rPr dirty="0" sz="1300" spc="90">
                <a:latin typeface="Meiryo UI"/>
                <a:cs typeface="Meiryo UI"/>
              </a:rPr>
              <a:t>教育</a:t>
            </a:r>
            <a:r>
              <a:rPr dirty="0" sz="1300" spc="30">
                <a:latin typeface="Meiryo UI"/>
                <a:cs typeface="Meiryo UI"/>
              </a:rPr>
              <a:t>ICT</a:t>
            </a:r>
            <a:r>
              <a:rPr dirty="0" sz="1300" spc="90">
                <a:latin typeface="Meiryo UI"/>
                <a:cs typeface="Meiryo UI"/>
              </a:rPr>
              <a:t>イ</a:t>
            </a:r>
            <a:r>
              <a:rPr dirty="0" sz="1300" spc="95">
                <a:latin typeface="Meiryo UI"/>
                <a:cs typeface="Meiryo UI"/>
              </a:rPr>
              <a:t>ン</a:t>
            </a:r>
            <a:r>
              <a:rPr dirty="0" sz="1300" spc="75">
                <a:latin typeface="Meiryo UI"/>
                <a:cs typeface="Meiryo UI"/>
              </a:rPr>
              <a:t>フ</a:t>
            </a:r>
            <a:r>
              <a:rPr dirty="0" sz="1300" spc="80">
                <a:latin typeface="Meiryo UI"/>
                <a:cs typeface="Meiryo UI"/>
              </a:rPr>
              <a:t>ラ</a:t>
            </a:r>
            <a:r>
              <a:rPr dirty="0" sz="1300" spc="85">
                <a:latin typeface="Meiryo UI"/>
                <a:cs typeface="Meiryo UI"/>
              </a:rPr>
              <a:t>の</a:t>
            </a:r>
            <a:r>
              <a:rPr dirty="0" sz="1300" spc="90">
                <a:latin typeface="Meiryo UI"/>
                <a:cs typeface="Meiryo UI"/>
              </a:rPr>
              <a:t>整備と</a:t>
            </a:r>
            <a:r>
              <a:rPr dirty="0" sz="1300" spc="75">
                <a:latin typeface="Meiryo UI"/>
                <a:cs typeface="Meiryo UI"/>
              </a:rPr>
              <a:t>併</a:t>
            </a:r>
            <a:r>
              <a:rPr dirty="0" sz="1300" spc="95">
                <a:latin typeface="Meiryo UI"/>
                <a:cs typeface="Meiryo UI"/>
              </a:rPr>
              <a:t>せ</a:t>
            </a:r>
            <a:r>
              <a:rPr dirty="0" sz="1300" spc="90">
                <a:latin typeface="Meiryo UI"/>
                <a:cs typeface="Meiryo UI"/>
              </a:rPr>
              <a:t>、教</a:t>
            </a:r>
            <a:r>
              <a:rPr dirty="0" sz="1300" spc="75">
                <a:latin typeface="Meiryo UI"/>
                <a:cs typeface="Meiryo UI"/>
              </a:rPr>
              <a:t>育</a:t>
            </a:r>
            <a:r>
              <a:rPr dirty="0" sz="1300" spc="90">
                <a:latin typeface="Meiryo UI"/>
                <a:cs typeface="Meiryo UI"/>
              </a:rPr>
              <a:t>産業</a:t>
            </a:r>
            <a:r>
              <a:rPr dirty="0" sz="1300" spc="85">
                <a:latin typeface="Meiryo UI"/>
                <a:cs typeface="Meiryo UI"/>
              </a:rPr>
              <a:t>が</a:t>
            </a:r>
            <a:r>
              <a:rPr dirty="0" sz="1300" spc="90">
                <a:latin typeface="Meiryo UI"/>
                <a:cs typeface="Meiryo UI"/>
              </a:rPr>
              <a:t>開発</a:t>
            </a:r>
            <a:r>
              <a:rPr dirty="0" sz="1300" spc="85">
                <a:latin typeface="Meiryo UI"/>
                <a:cs typeface="Meiryo UI"/>
              </a:rPr>
              <a:t>を</a:t>
            </a:r>
            <a:r>
              <a:rPr dirty="0" sz="1300" spc="90">
                <a:latin typeface="Meiryo UI"/>
                <a:cs typeface="Meiryo UI"/>
              </a:rPr>
              <a:t>進</a:t>
            </a:r>
            <a:r>
              <a:rPr dirty="0" sz="1300" spc="85">
                <a:latin typeface="Meiryo UI"/>
                <a:cs typeface="Meiryo UI"/>
              </a:rPr>
              <a:t>め</a:t>
            </a:r>
            <a:r>
              <a:rPr dirty="0" sz="1300" spc="80">
                <a:latin typeface="Meiryo UI"/>
                <a:cs typeface="Meiryo UI"/>
              </a:rPr>
              <a:t>て</a:t>
            </a:r>
            <a:r>
              <a:rPr dirty="0" sz="1300" spc="85">
                <a:latin typeface="Meiryo UI"/>
                <a:cs typeface="Meiryo UI"/>
              </a:rPr>
              <a:t>い</a:t>
            </a:r>
            <a:r>
              <a:rPr dirty="0" sz="1300" spc="-5">
                <a:latin typeface="Meiryo UI"/>
                <a:cs typeface="Meiryo UI"/>
              </a:rPr>
              <a:t>る </a:t>
            </a:r>
            <a:r>
              <a:rPr dirty="0" sz="1300" spc="-20">
                <a:latin typeface="Meiryo UI"/>
                <a:cs typeface="Meiryo UI"/>
              </a:rPr>
              <a:t>EdTech</a:t>
            </a:r>
            <a:r>
              <a:rPr dirty="0" baseline="26143" sz="1275" spc="-30">
                <a:latin typeface="Meiryo UI"/>
                <a:cs typeface="Meiryo UI"/>
              </a:rPr>
              <a:t>※２</a:t>
            </a:r>
            <a:r>
              <a:rPr dirty="0" sz="1300" spc="15">
                <a:latin typeface="Meiryo UI"/>
                <a:cs typeface="Meiryo UI"/>
              </a:rPr>
              <a:t>サー</a:t>
            </a:r>
            <a:r>
              <a:rPr dirty="0" sz="1300" spc="10">
                <a:latin typeface="Meiryo UI"/>
                <a:cs typeface="Meiryo UI"/>
              </a:rPr>
              <a:t>ビ</a:t>
            </a:r>
            <a:r>
              <a:rPr dirty="0" sz="1300" spc="20">
                <a:latin typeface="Meiryo UI"/>
                <a:cs typeface="Meiryo UI"/>
              </a:rPr>
              <a:t>ス</a:t>
            </a:r>
            <a:r>
              <a:rPr dirty="0" sz="1300">
                <a:latin typeface="Meiryo UI"/>
                <a:cs typeface="Meiryo UI"/>
              </a:rPr>
              <a:t>の</a:t>
            </a:r>
            <a:r>
              <a:rPr dirty="0" sz="1300" spc="15">
                <a:latin typeface="Meiryo UI"/>
                <a:cs typeface="Meiryo UI"/>
              </a:rPr>
              <a:t>学校等</a:t>
            </a:r>
            <a:r>
              <a:rPr dirty="0" sz="1300" spc="5">
                <a:latin typeface="Meiryo UI"/>
                <a:cs typeface="Meiryo UI"/>
              </a:rPr>
              <a:t>に</a:t>
            </a:r>
            <a:r>
              <a:rPr dirty="0" sz="1300" spc="15">
                <a:latin typeface="Meiryo UI"/>
                <a:cs typeface="Meiryo UI"/>
              </a:rPr>
              <a:t>おけ</a:t>
            </a:r>
            <a:r>
              <a:rPr dirty="0" sz="1300">
                <a:latin typeface="Meiryo UI"/>
                <a:cs typeface="Meiryo UI"/>
              </a:rPr>
              <a:t>る</a:t>
            </a:r>
            <a:r>
              <a:rPr dirty="0" sz="1300" spc="15">
                <a:latin typeface="Meiryo UI"/>
                <a:cs typeface="Meiryo UI"/>
              </a:rPr>
              <a:t>積極</a:t>
            </a:r>
            <a:r>
              <a:rPr dirty="0" sz="1300" spc="5">
                <a:latin typeface="Meiryo UI"/>
                <a:cs typeface="Meiryo UI"/>
              </a:rPr>
              <a:t>的</a:t>
            </a:r>
            <a:r>
              <a:rPr dirty="0" sz="1300" spc="10">
                <a:latin typeface="Meiryo UI"/>
                <a:cs typeface="Meiryo UI"/>
              </a:rPr>
              <a:t>な</a:t>
            </a:r>
            <a:r>
              <a:rPr dirty="0" sz="1300" spc="15">
                <a:latin typeface="Meiryo UI"/>
                <a:cs typeface="Meiryo UI"/>
              </a:rPr>
              <a:t>導入</a:t>
            </a:r>
            <a:r>
              <a:rPr dirty="0" sz="1300" spc="10">
                <a:latin typeface="Meiryo UI"/>
                <a:cs typeface="Meiryo UI"/>
              </a:rPr>
              <a:t>を</a:t>
            </a:r>
            <a:r>
              <a:rPr dirty="0" sz="1300" spc="15">
                <a:latin typeface="Meiryo UI"/>
                <a:cs typeface="Meiryo UI"/>
              </a:rPr>
              <a:t>試</a:t>
            </a:r>
            <a:r>
              <a:rPr dirty="0" sz="1300" spc="5">
                <a:latin typeface="Meiryo UI"/>
                <a:cs typeface="Meiryo UI"/>
              </a:rPr>
              <a:t>行</a:t>
            </a:r>
            <a:r>
              <a:rPr dirty="0" sz="1300" spc="15">
                <a:latin typeface="Meiryo UI"/>
                <a:cs typeface="Meiryo UI"/>
              </a:rPr>
              <a:t>し</a:t>
            </a:r>
            <a:r>
              <a:rPr dirty="0" sz="1300" spc="20">
                <a:latin typeface="Meiryo UI"/>
                <a:cs typeface="Meiryo UI"/>
              </a:rPr>
              <a:t>、</a:t>
            </a:r>
            <a:r>
              <a:rPr dirty="0" sz="1300" spc="5">
                <a:latin typeface="Meiryo UI"/>
                <a:cs typeface="Meiryo UI"/>
              </a:rPr>
              <a:t>学び</a:t>
            </a:r>
            <a:r>
              <a:rPr dirty="0" sz="1300" spc="-5">
                <a:latin typeface="Meiryo UI"/>
                <a:cs typeface="Meiryo UI"/>
              </a:rPr>
              <a:t>方 改革</a:t>
            </a:r>
            <a:r>
              <a:rPr dirty="0" sz="1300" spc="-15">
                <a:latin typeface="Meiryo UI"/>
                <a:cs typeface="Meiryo UI"/>
              </a:rPr>
              <a:t>を</a:t>
            </a:r>
            <a:r>
              <a:rPr dirty="0" sz="1300" spc="-5">
                <a:latin typeface="Meiryo UI"/>
                <a:cs typeface="Meiryo UI"/>
              </a:rPr>
              <a:t>進</a:t>
            </a:r>
            <a:r>
              <a:rPr dirty="0" sz="1300" spc="-10">
                <a:latin typeface="Meiryo UI"/>
                <a:cs typeface="Meiryo UI"/>
              </a:rPr>
              <a:t>める</a:t>
            </a:r>
            <a:r>
              <a:rPr dirty="0" sz="1300" spc="-5">
                <a:latin typeface="Meiryo UI"/>
                <a:cs typeface="Meiryo UI"/>
              </a:rPr>
              <a:t>必要</a:t>
            </a:r>
            <a:r>
              <a:rPr dirty="0" sz="1300" spc="-10">
                <a:latin typeface="Meiryo UI"/>
                <a:cs typeface="Meiryo UI"/>
              </a:rPr>
              <a:t>があ</a:t>
            </a:r>
            <a:r>
              <a:rPr dirty="0" sz="1300" spc="-5">
                <a:latin typeface="Meiryo UI"/>
                <a:cs typeface="Meiryo UI"/>
              </a:rPr>
              <a:t>り</a:t>
            </a:r>
            <a:r>
              <a:rPr dirty="0" sz="1300" spc="-15">
                <a:latin typeface="Meiryo UI"/>
                <a:cs typeface="Meiryo UI"/>
              </a:rPr>
              <a:t>ま</a:t>
            </a:r>
            <a:r>
              <a:rPr dirty="0" sz="1300">
                <a:latin typeface="Meiryo UI"/>
                <a:cs typeface="Meiryo UI"/>
              </a:rPr>
              <a:t>す</a:t>
            </a:r>
            <a:r>
              <a:rPr dirty="0" sz="1300" spc="-5">
                <a:latin typeface="Meiryo UI"/>
                <a:cs typeface="Meiryo UI"/>
              </a:rPr>
              <a:t>。</a:t>
            </a:r>
            <a:endParaRPr sz="1300">
              <a:latin typeface="Meiryo UI"/>
              <a:cs typeface="Meiryo UI"/>
            </a:endParaRPr>
          </a:p>
          <a:p>
            <a:pPr algn="just" marL="231140" marR="30480">
              <a:lnSpc>
                <a:spcPts val="1510"/>
              </a:lnSpc>
              <a:spcBef>
                <a:spcPts val="1440"/>
              </a:spcBef>
            </a:pPr>
            <a:r>
              <a:rPr dirty="0" sz="1300" spc="30">
                <a:latin typeface="Meiryo UI"/>
                <a:cs typeface="Meiryo UI"/>
              </a:rPr>
              <a:t>本事業</a:t>
            </a:r>
            <a:r>
              <a:rPr dirty="0" sz="1300" spc="25">
                <a:latin typeface="Meiryo UI"/>
                <a:cs typeface="Meiryo UI"/>
              </a:rPr>
              <a:t>では</a:t>
            </a:r>
            <a:r>
              <a:rPr dirty="0" sz="1300" spc="30">
                <a:latin typeface="Meiryo UI"/>
                <a:cs typeface="Meiryo UI"/>
              </a:rPr>
              <a:t>、文部</a:t>
            </a:r>
            <a:r>
              <a:rPr dirty="0" sz="1300" spc="15">
                <a:latin typeface="Meiryo UI"/>
                <a:cs typeface="Meiryo UI"/>
              </a:rPr>
              <a:t>科</a:t>
            </a:r>
            <a:r>
              <a:rPr dirty="0" sz="1300" spc="30">
                <a:latin typeface="Meiryo UI"/>
                <a:cs typeface="Meiryo UI"/>
              </a:rPr>
              <a:t>学省</a:t>
            </a:r>
            <a:r>
              <a:rPr dirty="0" sz="1300" spc="-5">
                <a:latin typeface="Meiryo UI"/>
                <a:cs typeface="Meiryo UI"/>
              </a:rPr>
              <a:t>・</a:t>
            </a:r>
            <a:r>
              <a:rPr dirty="0" sz="1300" spc="30">
                <a:latin typeface="Meiryo UI"/>
                <a:cs typeface="Meiryo UI"/>
              </a:rPr>
              <a:t>総務</a:t>
            </a:r>
            <a:r>
              <a:rPr dirty="0" sz="1300" spc="15">
                <a:latin typeface="Meiryo UI"/>
                <a:cs typeface="Meiryo UI"/>
              </a:rPr>
              <a:t>省</a:t>
            </a:r>
            <a:r>
              <a:rPr dirty="0" sz="1300" spc="25">
                <a:latin typeface="Meiryo UI"/>
                <a:cs typeface="Meiryo UI"/>
              </a:rPr>
              <a:t>が</a:t>
            </a:r>
            <a:r>
              <a:rPr dirty="0" sz="1300" spc="15">
                <a:latin typeface="Meiryo UI"/>
                <a:cs typeface="Meiryo UI"/>
              </a:rPr>
              <a:t>行</a:t>
            </a:r>
            <a:r>
              <a:rPr dirty="0" sz="1300" spc="30">
                <a:latin typeface="Meiryo UI"/>
                <a:cs typeface="Meiryo UI"/>
              </a:rPr>
              <a:t>う</a:t>
            </a:r>
            <a:r>
              <a:rPr dirty="0" sz="1300" spc="15">
                <a:latin typeface="Meiryo UI"/>
                <a:cs typeface="Meiryo UI"/>
              </a:rPr>
              <a:t>学</a:t>
            </a:r>
            <a:r>
              <a:rPr dirty="0" sz="1300" spc="30">
                <a:latin typeface="Meiryo UI"/>
                <a:cs typeface="Meiryo UI"/>
              </a:rPr>
              <a:t>校</a:t>
            </a:r>
            <a:r>
              <a:rPr dirty="0" sz="1300" spc="10">
                <a:latin typeface="Meiryo UI"/>
                <a:cs typeface="Meiryo UI"/>
              </a:rPr>
              <a:t>ICT</a:t>
            </a:r>
            <a:r>
              <a:rPr dirty="0" sz="1300" spc="30">
                <a:latin typeface="Meiryo UI"/>
                <a:cs typeface="Meiryo UI"/>
              </a:rPr>
              <a:t>環境</a:t>
            </a:r>
            <a:r>
              <a:rPr dirty="0" sz="1300" spc="15">
                <a:latin typeface="Meiryo UI"/>
                <a:cs typeface="Meiryo UI"/>
              </a:rPr>
              <a:t>整</a:t>
            </a:r>
            <a:r>
              <a:rPr dirty="0" sz="1300" spc="30">
                <a:latin typeface="Meiryo UI"/>
                <a:cs typeface="Meiryo UI"/>
              </a:rPr>
              <a:t>備</a:t>
            </a:r>
            <a:r>
              <a:rPr dirty="0" sz="1300" spc="20">
                <a:latin typeface="Meiryo UI"/>
                <a:cs typeface="Meiryo UI"/>
              </a:rPr>
              <a:t>に</a:t>
            </a:r>
            <a:r>
              <a:rPr dirty="0" sz="1300" spc="15">
                <a:latin typeface="Meiryo UI"/>
                <a:cs typeface="Meiryo UI"/>
              </a:rPr>
              <a:t>関</a:t>
            </a:r>
            <a:r>
              <a:rPr dirty="0" sz="1300" spc="35">
                <a:latin typeface="Meiryo UI"/>
                <a:cs typeface="Meiryo UI"/>
              </a:rPr>
              <a:t>す</a:t>
            </a:r>
            <a:r>
              <a:rPr dirty="0" sz="1300" spc="-5">
                <a:latin typeface="Meiryo UI"/>
                <a:cs typeface="Meiryo UI"/>
              </a:rPr>
              <a:t>る </a:t>
            </a:r>
            <a:r>
              <a:rPr dirty="0" sz="1300" spc="15">
                <a:latin typeface="Meiryo UI"/>
                <a:cs typeface="Meiryo UI"/>
              </a:rPr>
              <a:t>事業と協調し</a:t>
            </a:r>
            <a:r>
              <a:rPr dirty="0" sz="1300" spc="20">
                <a:latin typeface="Meiryo UI"/>
                <a:cs typeface="Meiryo UI"/>
              </a:rPr>
              <a:t>つつ、</a:t>
            </a:r>
            <a:r>
              <a:rPr dirty="0" sz="1300" spc="25">
                <a:latin typeface="Meiryo UI"/>
                <a:cs typeface="Meiryo UI"/>
              </a:rPr>
              <a:t>カリ</a:t>
            </a:r>
            <a:r>
              <a:rPr dirty="0" sz="1300" spc="15">
                <a:latin typeface="Meiryo UI"/>
                <a:cs typeface="Meiryo UI"/>
              </a:rPr>
              <a:t>キュ</a:t>
            </a:r>
            <a:r>
              <a:rPr dirty="0" sz="1300" spc="20">
                <a:latin typeface="Meiryo UI"/>
                <a:cs typeface="Meiryo UI"/>
              </a:rPr>
              <a:t>ラ</a:t>
            </a:r>
            <a:r>
              <a:rPr dirty="0" sz="1300" spc="15">
                <a:latin typeface="Meiryo UI"/>
                <a:cs typeface="Meiryo UI"/>
              </a:rPr>
              <a:t>ム</a:t>
            </a:r>
            <a:r>
              <a:rPr dirty="0" sz="1300" spc="-20">
                <a:latin typeface="Meiryo UI"/>
                <a:cs typeface="Meiryo UI"/>
              </a:rPr>
              <a:t>・</a:t>
            </a:r>
            <a:r>
              <a:rPr dirty="0" sz="1300" spc="10">
                <a:latin typeface="Meiryo UI"/>
                <a:cs typeface="Meiryo UI"/>
              </a:rPr>
              <a:t>マ</a:t>
            </a:r>
            <a:r>
              <a:rPr dirty="0" sz="1300" spc="15">
                <a:latin typeface="Meiryo UI"/>
                <a:cs typeface="Meiryo UI"/>
              </a:rPr>
              <a:t>ネ</a:t>
            </a:r>
            <a:r>
              <a:rPr dirty="0" sz="1300" spc="20">
                <a:latin typeface="Meiryo UI"/>
                <a:cs typeface="Meiryo UI"/>
              </a:rPr>
              <a:t>ジメン</a:t>
            </a:r>
            <a:r>
              <a:rPr dirty="0" sz="1300" spc="25">
                <a:latin typeface="Meiryo UI"/>
                <a:cs typeface="Meiryo UI"/>
              </a:rPr>
              <a:t>トを</a:t>
            </a:r>
            <a:r>
              <a:rPr dirty="0" sz="1300" spc="15">
                <a:latin typeface="Meiryo UI"/>
                <a:cs typeface="Meiryo UI"/>
              </a:rPr>
              <a:t>通じ</a:t>
            </a:r>
            <a:r>
              <a:rPr dirty="0" sz="1300" spc="20">
                <a:latin typeface="Meiryo UI"/>
                <a:cs typeface="Meiryo UI"/>
              </a:rPr>
              <a:t>た</a:t>
            </a:r>
            <a:r>
              <a:rPr dirty="0" sz="1300" spc="15">
                <a:latin typeface="Meiryo UI"/>
                <a:cs typeface="Meiryo UI"/>
              </a:rPr>
              <a:t>新</a:t>
            </a:r>
            <a:r>
              <a:rPr dirty="0" sz="1300" spc="20">
                <a:latin typeface="Meiryo UI"/>
                <a:cs typeface="Meiryo UI"/>
              </a:rPr>
              <a:t>た</a:t>
            </a:r>
            <a:r>
              <a:rPr dirty="0" sz="1300" spc="10">
                <a:latin typeface="Meiryo UI"/>
                <a:cs typeface="Meiryo UI"/>
              </a:rPr>
              <a:t>な</a:t>
            </a:r>
            <a:r>
              <a:rPr dirty="0" sz="1300" spc="15">
                <a:latin typeface="Meiryo UI"/>
                <a:cs typeface="Meiryo UI"/>
              </a:rPr>
              <a:t>学</a:t>
            </a:r>
            <a:r>
              <a:rPr dirty="0" sz="1300" spc="20">
                <a:latin typeface="Meiryo UI"/>
                <a:cs typeface="Meiryo UI"/>
              </a:rPr>
              <a:t>び</a:t>
            </a:r>
            <a:r>
              <a:rPr dirty="0" sz="1300" spc="15">
                <a:latin typeface="Meiryo UI"/>
                <a:cs typeface="Meiryo UI"/>
              </a:rPr>
              <a:t>方</a:t>
            </a:r>
            <a:r>
              <a:rPr dirty="0" sz="1300" spc="25">
                <a:latin typeface="Meiryo UI"/>
                <a:cs typeface="Meiryo UI"/>
              </a:rPr>
              <a:t>の</a:t>
            </a:r>
            <a:r>
              <a:rPr dirty="0" sz="1300" spc="-5">
                <a:latin typeface="Meiryo UI"/>
                <a:cs typeface="Meiryo UI"/>
              </a:rPr>
              <a:t>構 </a:t>
            </a:r>
            <a:r>
              <a:rPr dirty="0" sz="1300" spc="5">
                <a:latin typeface="Meiryo UI"/>
                <a:cs typeface="Meiryo UI"/>
              </a:rPr>
              <a:t>築</a:t>
            </a:r>
            <a:r>
              <a:rPr dirty="0" sz="1300">
                <a:latin typeface="Meiryo UI"/>
                <a:cs typeface="Meiryo UI"/>
              </a:rPr>
              <a:t>を</a:t>
            </a:r>
            <a:r>
              <a:rPr dirty="0" sz="1300" spc="5">
                <a:latin typeface="Meiryo UI"/>
                <a:cs typeface="Meiryo UI"/>
              </a:rPr>
              <a:t>進</a:t>
            </a:r>
            <a:r>
              <a:rPr dirty="0" sz="1300">
                <a:latin typeface="Meiryo UI"/>
                <a:cs typeface="Meiryo UI"/>
              </a:rPr>
              <a:t>める</a:t>
            </a:r>
            <a:r>
              <a:rPr dirty="0" sz="1300" spc="5">
                <a:latin typeface="Meiryo UI"/>
                <a:cs typeface="Meiryo UI"/>
              </a:rPr>
              <a:t>学校</a:t>
            </a:r>
            <a:r>
              <a:rPr dirty="0" sz="1300" spc="-5">
                <a:latin typeface="Meiryo UI"/>
                <a:cs typeface="Meiryo UI"/>
              </a:rPr>
              <a:t>等</a:t>
            </a:r>
            <a:r>
              <a:rPr dirty="0" sz="1300" spc="5">
                <a:latin typeface="Meiryo UI"/>
                <a:cs typeface="Meiryo UI"/>
              </a:rPr>
              <a:t>設</a:t>
            </a:r>
            <a:r>
              <a:rPr dirty="0" sz="1300" spc="-5">
                <a:latin typeface="Meiryo UI"/>
                <a:cs typeface="Meiryo UI"/>
              </a:rPr>
              <a:t>置</a:t>
            </a:r>
            <a:r>
              <a:rPr dirty="0" sz="1300" spc="5">
                <a:latin typeface="Meiryo UI"/>
                <a:cs typeface="Meiryo UI"/>
              </a:rPr>
              <a:t>者</a:t>
            </a:r>
            <a:r>
              <a:rPr dirty="0" sz="1300" spc="-5">
                <a:latin typeface="Meiryo UI"/>
                <a:cs typeface="Meiryo UI"/>
              </a:rPr>
              <a:t>と</a:t>
            </a:r>
            <a:r>
              <a:rPr dirty="0" sz="1300" spc="5">
                <a:latin typeface="Meiryo UI"/>
                <a:cs typeface="Meiryo UI"/>
              </a:rPr>
              <a:t>と</a:t>
            </a:r>
            <a:r>
              <a:rPr dirty="0" sz="1300">
                <a:latin typeface="Meiryo UI"/>
                <a:cs typeface="Meiryo UI"/>
              </a:rPr>
              <a:t>も</a:t>
            </a:r>
            <a:r>
              <a:rPr dirty="0" sz="1300" spc="-5">
                <a:latin typeface="Meiryo UI"/>
                <a:cs typeface="Meiryo UI"/>
              </a:rPr>
              <a:t>に</a:t>
            </a:r>
            <a:r>
              <a:rPr dirty="0" sz="1300" spc="-30">
                <a:latin typeface="Meiryo UI"/>
                <a:cs typeface="Meiryo UI"/>
              </a:rPr>
              <a:t>EdTech</a:t>
            </a:r>
            <a:r>
              <a:rPr dirty="0" sz="1300">
                <a:latin typeface="Meiryo UI"/>
                <a:cs typeface="Meiryo UI"/>
              </a:rPr>
              <a:t>サ</a:t>
            </a:r>
            <a:r>
              <a:rPr dirty="0" sz="1300" spc="-10">
                <a:latin typeface="Meiryo UI"/>
                <a:cs typeface="Meiryo UI"/>
              </a:rPr>
              <a:t>ー</a:t>
            </a:r>
            <a:r>
              <a:rPr dirty="0" sz="1300">
                <a:latin typeface="Meiryo UI"/>
                <a:cs typeface="Meiryo UI"/>
              </a:rPr>
              <a:t>ビ</a:t>
            </a:r>
            <a:r>
              <a:rPr dirty="0" sz="1300" spc="10">
                <a:latin typeface="Meiryo UI"/>
                <a:cs typeface="Meiryo UI"/>
              </a:rPr>
              <a:t>ス</a:t>
            </a:r>
            <a:r>
              <a:rPr dirty="0" sz="1300">
                <a:latin typeface="Meiryo UI"/>
                <a:cs typeface="Meiryo UI"/>
              </a:rPr>
              <a:t>の</a:t>
            </a:r>
            <a:r>
              <a:rPr dirty="0" sz="1300" spc="5">
                <a:latin typeface="Meiryo UI"/>
                <a:cs typeface="Meiryo UI"/>
              </a:rPr>
              <a:t>導入</a:t>
            </a:r>
            <a:r>
              <a:rPr dirty="0" sz="1300">
                <a:latin typeface="Meiryo UI"/>
                <a:cs typeface="Meiryo UI"/>
              </a:rPr>
              <a:t>を</a:t>
            </a:r>
            <a:r>
              <a:rPr dirty="0" sz="1300" spc="5">
                <a:latin typeface="Meiryo UI"/>
                <a:cs typeface="Meiryo UI"/>
              </a:rPr>
              <a:t>進</a:t>
            </a:r>
            <a:r>
              <a:rPr dirty="0" sz="1300">
                <a:latin typeface="Meiryo UI"/>
                <a:cs typeface="Meiryo UI"/>
              </a:rPr>
              <a:t>め</a:t>
            </a:r>
            <a:r>
              <a:rPr dirty="0" sz="1300" spc="-15">
                <a:latin typeface="Meiryo UI"/>
                <a:cs typeface="Meiryo UI"/>
              </a:rPr>
              <a:t>よ</a:t>
            </a:r>
            <a:r>
              <a:rPr dirty="0" sz="1300" spc="-10">
                <a:latin typeface="Meiryo UI"/>
                <a:cs typeface="Meiryo UI"/>
              </a:rPr>
              <a:t>う</a:t>
            </a:r>
            <a:r>
              <a:rPr dirty="0" sz="1300" spc="-5">
                <a:latin typeface="Meiryo UI"/>
                <a:cs typeface="Meiryo UI"/>
              </a:rPr>
              <a:t>とす </a:t>
            </a:r>
            <a:r>
              <a:rPr dirty="0" sz="1300">
                <a:latin typeface="Meiryo UI"/>
                <a:cs typeface="Meiryo UI"/>
              </a:rPr>
              <a:t>る</a:t>
            </a:r>
            <a:r>
              <a:rPr dirty="0" sz="1300" spc="5">
                <a:latin typeface="Meiryo UI"/>
                <a:cs typeface="Meiryo UI"/>
              </a:rPr>
              <a:t>企業</a:t>
            </a:r>
            <a:r>
              <a:rPr dirty="0" sz="1300">
                <a:latin typeface="Meiryo UI"/>
                <a:cs typeface="Meiryo UI"/>
              </a:rPr>
              <a:t>への</a:t>
            </a:r>
            <a:r>
              <a:rPr dirty="0" sz="1300" spc="5">
                <a:latin typeface="Meiryo UI"/>
                <a:cs typeface="Meiryo UI"/>
              </a:rPr>
              <a:t>補</a:t>
            </a:r>
            <a:r>
              <a:rPr dirty="0" sz="1300" spc="-5">
                <a:latin typeface="Meiryo UI"/>
                <a:cs typeface="Meiryo UI"/>
              </a:rPr>
              <a:t>助</a:t>
            </a:r>
            <a:r>
              <a:rPr dirty="0" sz="1300">
                <a:latin typeface="Meiryo UI"/>
                <a:cs typeface="Meiryo UI"/>
              </a:rPr>
              <a:t>を</a:t>
            </a:r>
            <a:r>
              <a:rPr dirty="0" sz="1300" spc="5">
                <a:latin typeface="Meiryo UI"/>
                <a:cs typeface="Meiryo UI"/>
              </a:rPr>
              <a:t>行</a:t>
            </a:r>
            <a:r>
              <a:rPr dirty="0" sz="1300" spc="-10">
                <a:latin typeface="Meiryo UI"/>
                <a:cs typeface="Meiryo UI"/>
              </a:rPr>
              <a:t>う</a:t>
            </a:r>
            <a:r>
              <a:rPr dirty="0" sz="1300" spc="-5">
                <a:latin typeface="Meiryo UI"/>
                <a:cs typeface="Meiryo UI"/>
              </a:rPr>
              <a:t>こ</a:t>
            </a:r>
            <a:r>
              <a:rPr dirty="0" sz="1300" spc="5">
                <a:latin typeface="Meiryo UI"/>
                <a:cs typeface="Meiryo UI"/>
              </a:rPr>
              <a:t>と</a:t>
            </a:r>
            <a:r>
              <a:rPr dirty="0" sz="1300" spc="-5">
                <a:latin typeface="Meiryo UI"/>
                <a:cs typeface="Meiryo UI"/>
              </a:rPr>
              <a:t>に</a:t>
            </a:r>
            <a:r>
              <a:rPr dirty="0" sz="1300">
                <a:latin typeface="Meiryo UI"/>
                <a:cs typeface="Meiryo UI"/>
              </a:rPr>
              <a:t>よ</a:t>
            </a:r>
            <a:r>
              <a:rPr dirty="0" sz="1300" spc="5">
                <a:latin typeface="Meiryo UI"/>
                <a:cs typeface="Meiryo UI"/>
              </a:rPr>
              <a:t>り</a:t>
            </a:r>
            <a:r>
              <a:rPr dirty="0" sz="1300" spc="-5">
                <a:latin typeface="Meiryo UI"/>
                <a:cs typeface="Meiryo UI"/>
              </a:rPr>
              <a:t>、</a:t>
            </a:r>
            <a:r>
              <a:rPr dirty="0" sz="1300" spc="5">
                <a:latin typeface="Meiryo UI"/>
                <a:cs typeface="Meiryo UI"/>
              </a:rPr>
              <a:t>学校等設</a:t>
            </a:r>
            <a:r>
              <a:rPr dirty="0" sz="1300" spc="-5">
                <a:latin typeface="Meiryo UI"/>
                <a:cs typeface="Meiryo UI"/>
              </a:rPr>
              <a:t>置</a:t>
            </a:r>
            <a:r>
              <a:rPr dirty="0" sz="1300" spc="5">
                <a:latin typeface="Meiryo UI"/>
                <a:cs typeface="Meiryo UI"/>
              </a:rPr>
              <a:t>者と教育</a:t>
            </a:r>
            <a:r>
              <a:rPr dirty="0" sz="1300" spc="-5">
                <a:latin typeface="Meiryo UI"/>
                <a:cs typeface="Meiryo UI"/>
              </a:rPr>
              <a:t>産</a:t>
            </a:r>
            <a:r>
              <a:rPr dirty="0" sz="1300" spc="5">
                <a:latin typeface="Meiryo UI"/>
                <a:cs typeface="Meiryo UI"/>
              </a:rPr>
              <a:t>業</a:t>
            </a:r>
            <a:r>
              <a:rPr dirty="0" sz="1300">
                <a:latin typeface="Meiryo UI"/>
                <a:cs typeface="Meiryo UI"/>
              </a:rPr>
              <a:t>の</a:t>
            </a:r>
            <a:r>
              <a:rPr dirty="0" sz="1300" spc="5">
                <a:latin typeface="Meiryo UI"/>
                <a:cs typeface="Meiryo UI"/>
              </a:rPr>
              <a:t>協</a:t>
            </a:r>
            <a:r>
              <a:rPr dirty="0" sz="1300" spc="-5">
                <a:latin typeface="Meiryo UI"/>
                <a:cs typeface="Meiryo UI"/>
              </a:rPr>
              <a:t>力によ </a:t>
            </a:r>
            <a:r>
              <a:rPr dirty="0" sz="1300" spc="-10">
                <a:latin typeface="Meiryo UI"/>
                <a:cs typeface="Meiryo UI"/>
              </a:rPr>
              <a:t>る</a:t>
            </a:r>
            <a:r>
              <a:rPr dirty="0" sz="1300" spc="-5">
                <a:latin typeface="Meiryo UI"/>
                <a:cs typeface="Meiryo UI"/>
              </a:rPr>
              <a:t>教育</a:t>
            </a:r>
            <a:r>
              <a:rPr dirty="0" sz="1300" spc="-10">
                <a:latin typeface="Meiryo UI"/>
                <a:cs typeface="Meiryo UI"/>
              </a:rPr>
              <a:t>イノベーシ</a:t>
            </a:r>
            <a:r>
              <a:rPr dirty="0" sz="1300" spc="-15">
                <a:latin typeface="Meiryo UI"/>
                <a:cs typeface="Meiryo UI"/>
              </a:rPr>
              <a:t>ョ</a:t>
            </a:r>
            <a:r>
              <a:rPr dirty="0" sz="1300">
                <a:latin typeface="Meiryo UI"/>
                <a:cs typeface="Meiryo UI"/>
              </a:rPr>
              <a:t>ン</a:t>
            </a:r>
            <a:r>
              <a:rPr dirty="0" sz="1300" spc="-10">
                <a:latin typeface="Meiryo UI"/>
                <a:cs typeface="Meiryo UI"/>
              </a:rPr>
              <a:t>の</a:t>
            </a:r>
            <a:r>
              <a:rPr dirty="0" sz="1300" spc="-5">
                <a:latin typeface="Meiryo UI"/>
                <a:cs typeface="Meiryo UI"/>
              </a:rPr>
              <a:t>普及</a:t>
            </a:r>
            <a:r>
              <a:rPr dirty="0" sz="1300" spc="-15">
                <a:latin typeface="Meiryo UI"/>
                <a:cs typeface="Meiryo UI"/>
              </a:rPr>
              <a:t>を</a:t>
            </a:r>
            <a:r>
              <a:rPr dirty="0" sz="1300" spc="-5">
                <a:latin typeface="Meiryo UI"/>
                <a:cs typeface="Meiryo UI"/>
              </a:rPr>
              <a:t>後押</a:t>
            </a:r>
            <a:r>
              <a:rPr dirty="0" sz="1300" spc="-10">
                <a:latin typeface="Meiryo UI"/>
                <a:cs typeface="Meiryo UI"/>
              </a:rPr>
              <a:t>しし</a:t>
            </a:r>
            <a:r>
              <a:rPr dirty="0" sz="1300" spc="-15">
                <a:latin typeface="Meiryo UI"/>
                <a:cs typeface="Meiryo UI"/>
              </a:rPr>
              <a:t>ま</a:t>
            </a:r>
            <a:r>
              <a:rPr dirty="0" sz="1300">
                <a:latin typeface="Meiryo UI"/>
                <a:cs typeface="Meiryo UI"/>
              </a:rPr>
              <a:t>す</a:t>
            </a:r>
            <a:r>
              <a:rPr dirty="0" sz="1300" spc="-5">
                <a:latin typeface="Meiryo UI"/>
                <a:cs typeface="Meiryo UI"/>
              </a:rPr>
              <a:t>。</a:t>
            </a:r>
            <a:endParaRPr sz="1300">
              <a:latin typeface="Meiryo UI"/>
              <a:cs typeface="Meiryo UI"/>
            </a:endParaRPr>
          </a:p>
          <a:p>
            <a:pPr marL="650240" marR="573405" indent="-291465">
              <a:lnSpc>
                <a:spcPct val="105900"/>
              </a:lnSpc>
              <a:spcBef>
                <a:spcPts val="1050"/>
              </a:spcBef>
            </a:pPr>
            <a:r>
              <a:rPr dirty="0" sz="850" spc="10">
                <a:latin typeface="Meiryo UI"/>
                <a:cs typeface="Meiryo UI"/>
              </a:rPr>
              <a:t>※１</a:t>
            </a:r>
            <a:r>
              <a:rPr dirty="0" sz="850" spc="305">
                <a:latin typeface="Meiryo UI"/>
                <a:cs typeface="Meiryo UI"/>
              </a:rPr>
              <a:t> </a:t>
            </a:r>
            <a:r>
              <a:rPr dirty="0" sz="850" spc="5">
                <a:latin typeface="Meiryo UI"/>
                <a:cs typeface="Meiryo UI"/>
              </a:rPr>
              <a:t>STEAM：</a:t>
            </a:r>
            <a:r>
              <a:rPr dirty="0" sz="850" spc="10">
                <a:latin typeface="Meiryo UI"/>
                <a:cs typeface="Meiryo UI"/>
              </a:rPr>
              <a:t>科学</a:t>
            </a:r>
            <a:r>
              <a:rPr dirty="0" sz="850" spc="5">
                <a:latin typeface="Meiryo UI"/>
                <a:cs typeface="Meiryo UI"/>
              </a:rPr>
              <a:t>(Science)、</a:t>
            </a:r>
            <a:r>
              <a:rPr dirty="0" sz="850" spc="10">
                <a:latin typeface="Meiryo UI"/>
                <a:cs typeface="Meiryo UI"/>
              </a:rPr>
              <a:t>技術</a:t>
            </a:r>
            <a:r>
              <a:rPr dirty="0" sz="850" spc="5">
                <a:latin typeface="Meiryo UI"/>
                <a:cs typeface="Meiryo UI"/>
              </a:rPr>
              <a:t>(Technology)、</a:t>
            </a:r>
            <a:r>
              <a:rPr dirty="0" sz="850" spc="10">
                <a:latin typeface="Meiryo UI"/>
                <a:cs typeface="Meiryo UI"/>
              </a:rPr>
              <a:t>工学</a:t>
            </a:r>
            <a:r>
              <a:rPr dirty="0" sz="850" spc="5">
                <a:latin typeface="Meiryo UI"/>
                <a:cs typeface="Meiryo UI"/>
              </a:rPr>
              <a:t>(Engineering)、</a:t>
            </a:r>
            <a:r>
              <a:rPr dirty="0" sz="850">
                <a:latin typeface="Meiryo UI"/>
                <a:cs typeface="Meiryo UI"/>
              </a:rPr>
              <a:t>リ</a:t>
            </a:r>
            <a:r>
              <a:rPr dirty="0" sz="850" spc="10">
                <a:latin typeface="Meiryo UI"/>
                <a:cs typeface="Meiryo UI"/>
              </a:rPr>
              <a:t>ベ</a:t>
            </a:r>
            <a:r>
              <a:rPr dirty="0" sz="850" spc="5">
                <a:latin typeface="Meiryo UI"/>
                <a:cs typeface="Meiryo UI"/>
              </a:rPr>
              <a:t>ラ</a:t>
            </a:r>
            <a:r>
              <a:rPr dirty="0" sz="850" spc="10">
                <a:latin typeface="Meiryo UI"/>
                <a:cs typeface="Meiryo UI"/>
              </a:rPr>
              <a:t>ル </a:t>
            </a:r>
            <a:r>
              <a:rPr dirty="0" sz="850" spc="5">
                <a:latin typeface="Meiryo UI"/>
                <a:cs typeface="Meiryo UI"/>
              </a:rPr>
              <a:t>ア</a:t>
            </a:r>
            <a:r>
              <a:rPr dirty="0" sz="850" spc="10">
                <a:latin typeface="Meiryo UI"/>
                <a:cs typeface="Meiryo UI"/>
              </a:rPr>
              <a:t>ーツ</a:t>
            </a:r>
            <a:r>
              <a:rPr dirty="0" sz="850" spc="-20">
                <a:latin typeface="Meiryo UI"/>
                <a:cs typeface="Meiryo UI"/>
              </a:rPr>
              <a:t>・</a:t>
            </a:r>
            <a:r>
              <a:rPr dirty="0" sz="850" spc="10">
                <a:latin typeface="Meiryo UI"/>
                <a:cs typeface="Meiryo UI"/>
              </a:rPr>
              <a:t>教養</a:t>
            </a:r>
            <a:r>
              <a:rPr dirty="0" sz="850" spc="5">
                <a:latin typeface="Meiryo UI"/>
                <a:cs typeface="Meiryo UI"/>
              </a:rPr>
              <a:t>(Arts)、</a:t>
            </a:r>
            <a:r>
              <a:rPr dirty="0" sz="850" spc="10">
                <a:latin typeface="Meiryo UI"/>
                <a:cs typeface="Meiryo UI"/>
              </a:rPr>
              <a:t>数学</a:t>
            </a:r>
            <a:r>
              <a:rPr dirty="0" sz="850">
                <a:latin typeface="Meiryo UI"/>
                <a:cs typeface="Meiryo UI"/>
              </a:rPr>
              <a:t>(Mathematics)</a:t>
            </a:r>
            <a:r>
              <a:rPr dirty="0" sz="850" spc="5">
                <a:latin typeface="Meiryo UI"/>
                <a:cs typeface="Meiryo UI"/>
              </a:rPr>
              <a:t>を</a:t>
            </a:r>
            <a:r>
              <a:rPr dirty="0" sz="850" spc="10">
                <a:latin typeface="Meiryo UI"/>
                <a:cs typeface="Meiryo UI"/>
              </a:rPr>
              <a:t>活用</a:t>
            </a:r>
            <a:r>
              <a:rPr dirty="0" sz="850" spc="-5">
                <a:latin typeface="Meiryo UI"/>
                <a:cs typeface="Meiryo UI"/>
              </a:rPr>
              <a:t>し</a:t>
            </a:r>
            <a:r>
              <a:rPr dirty="0" sz="850" spc="15">
                <a:latin typeface="Meiryo UI"/>
                <a:cs typeface="Meiryo UI"/>
              </a:rPr>
              <a:t>た</a:t>
            </a:r>
            <a:r>
              <a:rPr dirty="0" sz="850" spc="10">
                <a:latin typeface="Meiryo UI"/>
                <a:cs typeface="Meiryo UI"/>
              </a:rPr>
              <a:t>文理融合</a:t>
            </a:r>
            <a:r>
              <a:rPr dirty="0" sz="850">
                <a:latin typeface="Meiryo UI"/>
                <a:cs typeface="Meiryo UI"/>
              </a:rPr>
              <a:t>の</a:t>
            </a:r>
            <a:r>
              <a:rPr dirty="0" sz="850" spc="10">
                <a:latin typeface="Meiryo UI"/>
                <a:cs typeface="Meiryo UI"/>
              </a:rPr>
              <a:t>課題解決型教育</a:t>
            </a:r>
            <a:endParaRPr sz="850">
              <a:latin typeface="Meiryo UI"/>
              <a:cs typeface="Meiryo UI"/>
            </a:endParaRPr>
          </a:p>
          <a:p>
            <a:pPr marL="650240" marR="534035" indent="-291465">
              <a:lnSpc>
                <a:spcPct val="105900"/>
              </a:lnSpc>
            </a:pPr>
            <a:r>
              <a:rPr dirty="0" sz="850" spc="10">
                <a:latin typeface="Meiryo UI"/>
                <a:cs typeface="Meiryo UI"/>
              </a:rPr>
              <a:t>※２</a:t>
            </a:r>
            <a:r>
              <a:rPr dirty="0" sz="850" spc="290">
                <a:latin typeface="Meiryo UI"/>
                <a:cs typeface="Meiryo UI"/>
              </a:rPr>
              <a:t> </a:t>
            </a:r>
            <a:r>
              <a:rPr dirty="0" sz="850" spc="5">
                <a:latin typeface="Meiryo UI"/>
                <a:cs typeface="Meiryo UI"/>
              </a:rPr>
              <a:t>EdTech:</a:t>
            </a:r>
            <a:r>
              <a:rPr dirty="0" sz="850" spc="25">
                <a:latin typeface="Meiryo UI"/>
                <a:cs typeface="Meiryo UI"/>
              </a:rPr>
              <a:t> </a:t>
            </a:r>
            <a:r>
              <a:rPr dirty="0" sz="850" spc="5">
                <a:latin typeface="Meiryo UI"/>
                <a:cs typeface="Meiryo UI"/>
              </a:rPr>
              <a:t>Education(</a:t>
            </a:r>
            <a:r>
              <a:rPr dirty="0" sz="850" spc="10">
                <a:latin typeface="Meiryo UI"/>
                <a:cs typeface="Meiryo UI"/>
              </a:rPr>
              <a:t>教育</a:t>
            </a:r>
            <a:r>
              <a:rPr dirty="0" sz="850" spc="5">
                <a:latin typeface="Meiryo UI"/>
                <a:cs typeface="Meiryo UI"/>
              </a:rPr>
              <a:t>)×Technology(</a:t>
            </a:r>
            <a:r>
              <a:rPr dirty="0" sz="850" spc="10">
                <a:latin typeface="Meiryo UI"/>
                <a:cs typeface="Meiryo UI"/>
              </a:rPr>
              <a:t>科学技術</a:t>
            </a:r>
            <a:r>
              <a:rPr dirty="0" sz="850" spc="5">
                <a:latin typeface="Meiryo UI"/>
                <a:cs typeface="Meiryo UI"/>
              </a:rPr>
              <a:t>)を</a:t>
            </a:r>
            <a:r>
              <a:rPr dirty="0" sz="850" spc="10">
                <a:latin typeface="Meiryo UI"/>
                <a:cs typeface="Meiryo UI"/>
              </a:rPr>
              <a:t>掛</a:t>
            </a:r>
            <a:r>
              <a:rPr dirty="0" sz="850">
                <a:latin typeface="Meiryo UI"/>
                <a:cs typeface="Meiryo UI"/>
              </a:rPr>
              <a:t>け</a:t>
            </a:r>
            <a:r>
              <a:rPr dirty="0" sz="850" spc="10">
                <a:latin typeface="Meiryo UI"/>
                <a:cs typeface="Meiryo UI"/>
              </a:rPr>
              <a:t>合</a:t>
            </a:r>
            <a:r>
              <a:rPr dirty="0" sz="850" spc="5">
                <a:latin typeface="Meiryo UI"/>
                <a:cs typeface="Meiryo UI"/>
              </a:rPr>
              <a:t>わせ</a:t>
            </a:r>
            <a:r>
              <a:rPr dirty="0" sz="850">
                <a:latin typeface="Meiryo UI"/>
                <a:cs typeface="Meiryo UI"/>
              </a:rPr>
              <a:t>た</a:t>
            </a:r>
            <a:r>
              <a:rPr dirty="0" sz="850" spc="10">
                <a:latin typeface="Meiryo UI"/>
                <a:cs typeface="Meiryo UI"/>
              </a:rPr>
              <a:t>造語</a:t>
            </a:r>
            <a:r>
              <a:rPr dirty="0" sz="850" spc="5">
                <a:latin typeface="Meiryo UI"/>
                <a:cs typeface="Meiryo UI"/>
              </a:rPr>
              <a:t>。AI、 IoT、</a:t>
            </a:r>
            <a:r>
              <a:rPr dirty="0" sz="850">
                <a:latin typeface="Meiryo UI"/>
                <a:cs typeface="Meiryo UI"/>
              </a:rPr>
              <a:t>VR</a:t>
            </a:r>
            <a:r>
              <a:rPr dirty="0" sz="850" spc="10">
                <a:latin typeface="Meiryo UI"/>
                <a:cs typeface="Meiryo UI"/>
              </a:rPr>
              <a:t>等の</a:t>
            </a:r>
            <a:r>
              <a:rPr dirty="0" sz="850" spc="5">
                <a:latin typeface="Meiryo UI"/>
                <a:cs typeface="Meiryo UI"/>
              </a:rPr>
              <a:t>テク</a:t>
            </a:r>
            <a:r>
              <a:rPr dirty="0" sz="850" spc="10">
                <a:latin typeface="Meiryo UI"/>
                <a:cs typeface="Meiryo UI"/>
              </a:rPr>
              <a:t>ノ</a:t>
            </a:r>
            <a:r>
              <a:rPr dirty="0" sz="850" spc="5">
                <a:latin typeface="Meiryo UI"/>
                <a:cs typeface="Meiryo UI"/>
              </a:rPr>
              <a:t>ロ</a:t>
            </a:r>
            <a:r>
              <a:rPr dirty="0" sz="850" spc="10">
                <a:latin typeface="Meiryo UI"/>
                <a:cs typeface="Meiryo UI"/>
              </a:rPr>
              <a:t>ジー</a:t>
            </a:r>
            <a:r>
              <a:rPr dirty="0" sz="850" spc="5">
                <a:latin typeface="Meiryo UI"/>
                <a:cs typeface="Meiryo UI"/>
              </a:rPr>
              <a:t>を</a:t>
            </a:r>
            <a:r>
              <a:rPr dirty="0" sz="850" spc="10">
                <a:latin typeface="Meiryo UI"/>
                <a:cs typeface="Meiryo UI"/>
              </a:rPr>
              <a:t>活用</a:t>
            </a:r>
            <a:r>
              <a:rPr dirty="0" sz="850" spc="5">
                <a:latin typeface="Meiryo UI"/>
                <a:cs typeface="Meiryo UI"/>
              </a:rPr>
              <a:t>し</a:t>
            </a:r>
            <a:r>
              <a:rPr dirty="0" sz="850" spc="15">
                <a:latin typeface="Meiryo UI"/>
                <a:cs typeface="Meiryo UI"/>
              </a:rPr>
              <a:t>た</a:t>
            </a:r>
            <a:r>
              <a:rPr dirty="0" sz="850" spc="10">
                <a:latin typeface="Meiryo UI"/>
                <a:cs typeface="Meiryo UI"/>
              </a:rPr>
              <a:t>革新的な能力開発技法</a:t>
            </a:r>
            <a:r>
              <a:rPr dirty="0" sz="850" spc="5">
                <a:latin typeface="Meiryo UI"/>
                <a:cs typeface="Meiryo UI"/>
              </a:rPr>
              <a:t>。。</a:t>
            </a:r>
            <a:endParaRPr sz="850">
              <a:latin typeface="Meiryo UI"/>
              <a:cs typeface="Meiryo UI"/>
            </a:endParaRPr>
          </a:p>
          <a:p>
            <a:pPr marL="38100">
              <a:lnSpc>
                <a:spcPct val="100000"/>
              </a:lnSpc>
              <a:spcBef>
                <a:spcPts val="965"/>
              </a:spcBef>
            </a:pPr>
            <a:r>
              <a:rPr dirty="0" sz="1300" spc="-5" b="1">
                <a:latin typeface="Meiryo UI"/>
                <a:cs typeface="Meiryo UI"/>
              </a:rPr>
              <a:t>成果目標</a:t>
            </a:r>
            <a:endParaRPr sz="1300">
              <a:latin typeface="Meiryo UI"/>
              <a:cs typeface="Meiryo UI"/>
            </a:endParaRPr>
          </a:p>
          <a:p>
            <a:pPr marL="231140" marR="35560">
              <a:lnSpc>
                <a:spcPts val="1510"/>
              </a:lnSpc>
              <a:spcBef>
                <a:spcPts val="330"/>
              </a:spcBef>
            </a:pPr>
            <a:r>
              <a:rPr dirty="0" sz="1300" spc="15">
                <a:latin typeface="Meiryo UI"/>
                <a:cs typeface="Meiryo UI"/>
              </a:rPr>
              <a:t>学校</a:t>
            </a:r>
            <a:r>
              <a:rPr dirty="0" sz="1300" spc="5">
                <a:latin typeface="Meiryo UI"/>
                <a:cs typeface="Meiryo UI"/>
              </a:rPr>
              <a:t>等</a:t>
            </a:r>
            <a:r>
              <a:rPr dirty="0" sz="1300" spc="20">
                <a:latin typeface="Meiryo UI"/>
                <a:cs typeface="Meiryo UI"/>
              </a:rPr>
              <a:t>に</a:t>
            </a:r>
            <a:r>
              <a:rPr dirty="0" sz="1300">
                <a:latin typeface="Meiryo UI"/>
                <a:cs typeface="Meiryo UI"/>
              </a:rPr>
              <a:t>お</a:t>
            </a:r>
            <a:r>
              <a:rPr dirty="0" sz="1300" spc="15">
                <a:latin typeface="Meiryo UI"/>
                <a:cs typeface="Meiryo UI"/>
              </a:rPr>
              <a:t>け</a:t>
            </a:r>
            <a:r>
              <a:rPr dirty="0" sz="1300">
                <a:latin typeface="Meiryo UI"/>
                <a:cs typeface="Meiryo UI"/>
              </a:rPr>
              <a:t>る</a:t>
            </a:r>
            <a:r>
              <a:rPr dirty="0" sz="1300" spc="-25">
                <a:latin typeface="Meiryo UI"/>
                <a:cs typeface="Meiryo UI"/>
              </a:rPr>
              <a:t>EdTech</a:t>
            </a:r>
            <a:r>
              <a:rPr dirty="0" sz="1300" spc="15">
                <a:latin typeface="Meiryo UI"/>
                <a:cs typeface="Meiryo UI"/>
              </a:rPr>
              <a:t>導</a:t>
            </a:r>
            <a:r>
              <a:rPr dirty="0" sz="1300" spc="5">
                <a:latin typeface="Meiryo UI"/>
                <a:cs typeface="Meiryo UI"/>
              </a:rPr>
              <a:t>入</a:t>
            </a:r>
            <a:r>
              <a:rPr dirty="0" sz="1300" spc="15">
                <a:latin typeface="Meiryo UI"/>
                <a:cs typeface="Meiryo UI"/>
              </a:rPr>
              <a:t>経費</a:t>
            </a:r>
            <a:r>
              <a:rPr dirty="0" sz="1300" spc="5">
                <a:latin typeface="Meiryo UI"/>
                <a:cs typeface="Meiryo UI"/>
              </a:rPr>
              <a:t>等</a:t>
            </a:r>
            <a:r>
              <a:rPr dirty="0" sz="1300" spc="10">
                <a:latin typeface="Meiryo UI"/>
                <a:cs typeface="Meiryo UI"/>
              </a:rPr>
              <a:t>を</a:t>
            </a:r>
            <a:r>
              <a:rPr dirty="0" sz="1300" spc="15">
                <a:latin typeface="Meiryo UI"/>
                <a:cs typeface="Meiryo UI"/>
              </a:rPr>
              <a:t>対</a:t>
            </a:r>
            <a:r>
              <a:rPr dirty="0" sz="1300" spc="5">
                <a:latin typeface="Meiryo UI"/>
                <a:cs typeface="Meiryo UI"/>
              </a:rPr>
              <a:t>象に</a:t>
            </a:r>
            <a:r>
              <a:rPr dirty="0" sz="1300" spc="20">
                <a:latin typeface="Meiryo UI"/>
                <a:cs typeface="Meiryo UI"/>
              </a:rPr>
              <a:t>、</a:t>
            </a:r>
            <a:r>
              <a:rPr dirty="0" sz="1300" spc="15">
                <a:latin typeface="Meiryo UI"/>
                <a:cs typeface="Meiryo UI"/>
              </a:rPr>
              <a:t>企業</a:t>
            </a:r>
            <a:r>
              <a:rPr dirty="0" sz="1300">
                <a:latin typeface="Meiryo UI"/>
                <a:cs typeface="Meiryo UI"/>
              </a:rPr>
              <a:t>へ</a:t>
            </a:r>
            <a:r>
              <a:rPr dirty="0" sz="1300" spc="15">
                <a:latin typeface="Meiryo UI"/>
                <a:cs typeface="Meiryo UI"/>
              </a:rPr>
              <a:t>の</a:t>
            </a:r>
            <a:r>
              <a:rPr dirty="0" sz="1300" spc="5">
                <a:latin typeface="Meiryo UI"/>
                <a:cs typeface="Meiryo UI"/>
              </a:rPr>
              <a:t>補</a:t>
            </a:r>
            <a:r>
              <a:rPr dirty="0" sz="1300" spc="15">
                <a:latin typeface="Meiryo UI"/>
                <a:cs typeface="Meiryo UI"/>
              </a:rPr>
              <a:t>助</a:t>
            </a:r>
            <a:r>
              <a:rPr dirty="0" sz="1300" spc="10">
                <a:latin typeface="Meiryo UI"/>
                <a:cs typeface="Meiryo UI"/>
              </a:rPr>
              <a:t>を</a:t>
            </a:r>
            <a:r>
              <a:rPr dirty="0" sz="1300" spc="5">
                <a:latin typeface="Meiryo UI"/>
                <a:cs typeface="Meiryo UI"/>
              </a:rPr>
              <a:t>行</a:t>
            </a:r>
            <a:r>
              <a:rPr dirty="0" sz="1300">
                <a:latin typeface="Meiryo UI"/>
                <a:cs typeface="Meiryo UI"/>
              </a:rPr>
              <a:t>い</a:t>
            </a:r>
            <a:r>
              <a:rPr dirty="0" sz="1300" spc="-5">
                <a:latin typeface="Meiryo UI"/>
                <a:cs typeface="Meiryo UI"/>
              </a:rPr>
              <a:t>、 次年度以降</a:t>
            </a:r>
            <a:r>
              <a:rPr dirty="0" sz="1300" spc="-10">
                <a:latin typeface="Meiryo UI"/>
                <a:cs typeface="Meiryo UI"/>
              </a:rPr>
              <a:t>の</a:t>
            </a:r>
            <a:r>
              <a:rPr dirty="0" sz="1300" spc="-5">
                <a:latin typeface="Meiryo UI"/>
                <a:cs typeface="Meiryo UI"/>
              </a:rPr>
              <a:t>継続活用</a:t>
            </a:r>
            <a:r>
              <a:rPr dirty="0" sz="1300">
                <a:latin typeface="Meiryo UI"/>
                <a:cs typeface="Meiryo UI"/>
              </a:rPr>
              <a:t>や</a:t>
            </a:r>
            <a:r>
              <a:rPr dirty="0" sz="1300" spc="-5">
                <a:latin typeface="Meiryo UI"/>
                <a:cs typeface="Meiryo UI"/>
              </a:rPr>
              <a:t>地域</a:t>
            </a:r>
            <a:r>
              <a:rPr dirty="0" sz="1300" spc="-10">
                <a:latin typeface="Meiryo UI"/>
                <a:cs typeface="Meiryo UI"/>
              </a:rPr>
              <a:t>への</a:t>
            </a:r>
            <a:r>
              <a:rPr dirty="0" sz="1300" spc="-5">
                <a:latin typeface="Meiryo UI"/>
                <a:cs typeface="Meiryo UI"/>
              </a:rPr>
              <a:t>波及</a:t>
            </a:r>
            <a:r>
              <a:rPr dirty="0" sz="1300" spc="-15">
                <a:latin typeface="Meiryo UI"/>
                <a:cs typeface="Meiryo UI"/>
              </a:rPr>
              <a:t>を</a:t>
            </a:r>
            <a:r>
              <a:rPr dirty="0" sz="1300" spc="-5">
                <a:latin typeface="Meiryo UI"/>
                <a:cs typeface="Meiryo UI"/>
              </a:rPr>
              <a:t>図り</a:t>
            </a:r>
            <a:r>
              <a:rPr dirty="0" sz="1300" spc="-15">
                <a:latin typeface="Meiryo UI"/>
                <a:cs typeface="Meiryo UI"/>
              </a:rPr>
              <a:t>ま</a:t>
            </a:r>
            <a:r>
              <a:rPr dirty="0" sz="1300">
                <a:latin typeface="Meiryo UI"/>
                <a:cs typeface="Meiryo UI"/>
              </a:rPr>
              <a:t>す</a:t>
            </a:r>
            <a:r>
              <a:rPr dirty="0" sz="1300" spc="-5">
                <a:latin typeface="Meiryo UI"/>
                <a:cs typeface="Meiryo UI"/>
              </a:rPr>
              <a:t>。</a:t>
            </a:r>
            <a:endParaRPr sz="1300">
              <a:latin typeface="Meiryo UI"/>
              <a:cs typeface="Meiryo UI"/>
            </a:endParaRPr>
          </a:p>
          <a:p>
            <a:pPr marL="115570">
              <a:lnSpc>
                <a:spcPct val="100000"/>
              </a:lnSpc>
              <a:spcBef>
                <a:spcPts val="695"/>
              </a:spcBef>
            </a:pPr>
            <a:r>
              <a:rPr dirty="0" sz="1300" spc="-5" b="1">
                <a:latin typeface="Meiryo UI"/>
                <a:cs typeface="Meiryo UI"/>
              </a:rPr>
              <a:t>条件（対象者、対象行為、補助率等）</a:t>
            </a:r>
            <a:endParaRPr sz="1300">
              <a:latin typeface="Meiryo UI"/>
              <a:cs typeface="Meiryo UI"/>
            </a:endParaRPr>
          </a:p>
        </p:txBody>
      </p:sp>
      <p:sp>
        <p:nvSpPr>
          <p:cNvPr id="60" name="object 60"/>
          <p:cNvSpPr txBox="1"/>
          <p:nvPr/>
        </p:nvSpPr>
        <p:spPr>
          <a:xfrm>
            <a:off x="9696704" y="7029708"/>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26</a:t>
            </a:r>
            <a:endParaRPr sz="1050">
              <a:latin typeface="Yu Gothic"/>
              <a:cs typeface="Yu Gothic"/>
            </a:endParaRPr>
          </a:p>
        </p:txBody>
      </p:sp>
      <p:sp>
        <p:nvSpPr>
          <p:cNvPr id="61" name="object 61"/>
          <p:cNvSpPr txBox="1"/>
          <p:nvPr/>
        </p:nvSpPr>
        <p:spPr>
          <a:xfrm>
            <a:off x="10432795" y="7177537"/>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26</a:t>
            </a:r>
            <a:endParaRPr sz="1050">
              <a:latin typeface="Yu Gothic"/>
              <a:cs typeface="Yu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1271" y="7177537"/>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27</a:t>
            </a:r>
            <a:endParaRPr sz="1050">
              <a:latin typeface="Yu Gothic"/>
              <a:cs typeface="Yu Gothic"/>
            </a:endParaRPr>
          </a:p>
        </p:txBody>
      </p:sp>
      <p:sp>
        <p:nvSpPr>
          <p:cNvPr id="3" name="object 3"/>
          <p:cNvSpPr txBox="1"/>
          <p:nvPr/>
        </p:nvSpPr>
        <p:spPr>
          <a:xfrm>
            <a:off x="708151" y="2256536"/>
            <a:ext cx="9190990" cy="2994025"/>
          </a:xfrm>
          <a:prstGeom prst="rect">
            <a:avLst/>
          </a:prstGeom>
        </p:spPr>
        <p:txBody>
          <a:bodyPr wrap="square" lIns="0" tIns="15875" rIns="0" bIns="0" rtlCol="0" vert="horz">
            <a:spAutoFit/>
          </a:bodyPr>
          <a:lstStyle/>
          <a:p>
            <a:pPr marL="12700">
              <a:lnSpc>
                <a:spcPts val="2690"/>
              </a:lnSpc>
              <a:spcBef>
                <a:spcPts val="125"/>
              </a:spcBef>
            </a:pPr>
            <a:r>
              <a:rPr dirty="0" sz="2350" spc="15">
                <a:latin typeface="Meiryo UI"/>
                <a:cs typeface="Meiryo UI"/>
              </a:rPr>
              <a:t>【ス</a:t>
            </a:r>
            <a:r>
              <a:rPr dirty="0" sz="2350" spc="10">
                <a:latin typeface="Meiryo UI"/>
                <a:cs typeface="Meiryo UI"/>
              </a:rPr>
              <a:t>ケ</a:t>
            </a:r>
            <a:r>
              <a:rPr dirty="0" sz="2350" spc="20">
                <a:latin typeface="Meiryo UI"/>
                <a:cs typeface="Meiryo UI"/>
              </a:rPr>
              <a:t>ジュール</a:t>
            </a:r>
            <a:r>
              <a:rPr dirty="0" sz="2350" spc="10">
                <a:latin typeface="Meiryo UI"/>
                <a:cs typeface="Meiryo UI"/>
              </a:rPr>
              <a:t>イ</a:t>
            </a:r>
            <a:r>
              <a:rPr dirty="0" sz="2350" spc="20">
                <a:latin typeface="Meiryo UI"/>
                <a:cs typeface="Meiryo UI"/>
              </a:rPr>
              <a:t>メージ（仮）】</a:t>
            </a:r>
            <a:endParaRPr sz="2350">
              <a:latin typeface="Meiryo UI"/>
              <a:cs typeface="Meiryo UI"/>
            </a:endParaRPr>
          </a:p>
          <a:p>
            <a:pPr marL="213360">
              <a:lnSpc>
                <a:spcPts val="2560"/>
              </a:lnSpc>
            </a:pPr>
            <a:r>
              <a:rPr dirty="0" sz="2350" spc="15">
                <a:latin typeface="Meiryo UI"/>
                <a:cs typeface="Meiryo UI"/>
              </a:rPr>
              <a:t>1</a:t>
            </a:r>
            <a:r>
              <a:rPr dirty="0" sz="2350" spc="25">
                <a:latin typeface="Meiryo UI"/>
                <a:cs typeface="Meiryo UI"/>
              </a:rPr>
              <a:t>月：執行団体（事務局）公募</a:t>
            </a:r>
            <a:endParaRPr sz="2350">
              <a:latin typeface="Meiryo UI"/>
              <a:cs typeface="Meiryo UI"/>
            </a:endParaRPr>
          </a:p>
          <a:p>
            <a:pPr marL="213360">
              <a:lnSpc>
                <a:spcPts val="2570"/>
              </a:lnSpc>
            </a:pPr>
            <a:r>
              <a:rPr dirty="0" sz="2350" spc="15">
                <a:latin typeface="Meiryo UI"/>
                <a:cs typeface="Meiryo UI"/>
              </a:rPr>
              <a:t>2</a:t>
            </a:r>
            <a:r>
              <a:rPr dirty="0" sz="2350" spc="25">
                <a:latin typeface="Meiryo UI"/>
                <a:cs typeface="Meiryo UI"/>
              </a:rPr>
              <a:t>月：執行団体交付決定</a:t>
            </a:r>
            <a:endParaRPr sz="2350">
              <a:latin typeface="Meiryo UI"/>
              <a:cs typeface="Meiryo UI"/>
            </a:endParaRPr>
          </a:p>
          <a:p>
            <a:pPr marL="213360">
              <a:lnSpc>
                <a:spcPts val="2570"/>
              </a:lnSpc>
              <a:tabLst>
                <a:tab pos="3162300" algn="l"/>
                <a:tab pos="6641465" algn="l"/>
              </a:tabLst>
            </a:pPr>
            <a:r>
              <a:rPr dirty="0" sz="2350" spc="20">
                <a:latin typeface="Meiryo UI"/>
                <a:cs typeface="Meiryo UI"/>
              </a:rPr>
              <a:t>3月：w</a:t>
            </a:r>
            <a:r>
              <a:rPr dirty="0" sz="2350" spc="10">
                <a:latin typeface="Meiryo UI"/>
                <a:cs typeface="Meiryo UI"/>
              </a:rPr>
              <a:t>e</a:t>
            </a:r>
            <a:r>
              <a:rPr dirty="0" sz="2350" spc="5">
                <a:latin typeface="Meiryo UI"/>
                <a:cs typeface="Meiryo UI"/>
              </a:rPr>
              <a:t>b</a:t>
            </a:r>
            <a:r>
              <a:rPr dirty="0" sz="2350" spc="20">
                <a:latin typeface="Meiryo UI"/>
                <a:cs typeface="Meiryo UI"/>
              </a:rPr>
              <a:t>ページ公開</a:t>
            </a:r>
            <a:r>
              <a:rPr dirty="0" sz="2350">
                <a:latin typeface="Meiryo UI"/>
                <a:cs typeface="Meiryo UI"/>
              </a:rPr>
              <a:t>	</a:t>
            </a:r>
            <a:r>
              <a:rPr dirty="0" sz="2350" spc="25">
                <a:latin typeface="Meiryo UI"/>
                <a:cs typeface="Meiryo UI"/>
              </a:rPr>
              <a:t>企業登録</a:t>
            </a:r>
            <a:r>
              <a:rPr dirty="0" sz="2350" spc="-60">
                <a:latin typeface="Meiryo UI"/>
                <a:cs typeface="Meiryo UI"/>
              </a:rPr>
              <a:t>・</a:t>
            </a:r>
            <a:r>
              <a:rPr dirty="0" sz="2350" spc="10">
                <a:latin typeface="Meiryo UI"/>
                <a:cs typeface="Meiryo UI"/>
              </a:rPr>
              <a:t>ツ</a:t>
            </a:r>
            <a:r>
              <a:rPr dirty="0" sz="2350" spc="20">
                <a:latin typeface="Meiryo UI"/>
                <a:cs typeface="Meiryo UI"/>
              </a:rPr>
              <a:t>ール登録開始</a:t>
            </a:r>
            <a:r>
              <a:rPr dirty="0" sz="2350">
                <a:latin typeface="Meiryo UI"/>
                <a:cs typeface="Meiryo UI"/>
              </a:rPr>
              <a:t>	</a:t>
            </a:r>
            <a:r>
              <a:rPr dirty="0" sz="2350" spc="20">
                <a:latin typeface="Meiryo UI"/>
                <a:cs typeface="Meiryo UI"/>
              </a:rPr>
              <a:t>（お</a:t>
            </a:r>
            <a:r>
              <a:rPr dirty="0" sz="2350" spc="10">
                <a:latin typeface="Meiryo UI"/>
                <a:cs typeface="Meiryo UI"/>
              </a:rPr>
              <a:t>よ</a:t>
            </a:r>
            <a:r>
              <a:rPr dirty="0" sz="2350" spc="25">
                <a:latin typeface="Meiryo UI"/>
                <a:cs typeface="Meiryo UI"/>
              </a:rPr>
              <a:t>び審査開始）</a:t>
            </a:r>
            <a:endParaRPr sz="2350">
              <a:latin typeface="Meiryo UI"/>
              <a:cs typeface="Meiryo UI"/>
            </a:endParaRPr>
          </a:p>
          <a:p>
            <a:pPr marL="213360">
              <a:lnSpc>
                <a:spcPts val="2570"/>
              </a:lnSpc>
            </a:pPr>
            <a:r>
              <a:rPr dirty="0" sz="2350" spc="15">
                <a:latin typeface="Meiryo UI"/>
                <a:cs typeface="Meiryo UI"/>
              </a:rPr>
              <a:t>5</a:t>
            </a:r>
            <a:r>
              <a:rPr dirty="0" sz="2350" spc="25">
                <a:latin typeface="Meiryo UI"/>
                <a:cs typeface="Meiryo UI"/>
              </a:rPr>
              <a:t>月：交付申請</a:t>
            </a:r>
            <a:endParaRPr sz="2350">
              <a:latin typeface="Meiryo UI"/>
              <a:cs typeface="Meiryo UI"/>
            </a:endParaRPr>
          </a:p>
          <a:p>
            <a:pPr marL="213360">
              <a:lnSpc>
                <a:spcPts val="2570"/>
              </a:lnSpc>
            </a:pPr>
            <a:r>
              <a:rPr dirty="0" sz="2350" spc="15">
                <a:latin typeface="Meiryo UI"/>
                <a:cs typeface="Meiryo UI"/>
              </a:rPr>
              <a:t>6</a:t>
            </a:r>
            <a:r>
              <a:rPr dirty="0" sz="2350" spc="25">
                <a:latin typeface="Meiryo UI"/>
                <a:cs typeface="Meiryo UI"/>
              </a:rPr>
              <a:t>月：審査</a:t>
            </a:r>
            <a:r>
              <a:rPr dirty="0" sz="2350" spc="-60">
                <a:latin typeface="Meiryo UI"/>
                <a:cs typeface="Meiryo UI"/>
              </a:rPr>
              <a:t>・</a:t>
            </a:r>
            <a:r>
              <a:rPr dirty="0" sz="2350" spc="25">
                <a:latin typeface="Meiryo UI"/>
                <a:cs typeface="Meiryo UI"/>
              </a:rPr>
              <a:t>交付決定</a:t>
            </a:r>
            <a:endParaRPr sz="2350">
              <a:latin typeface="Meiryo UI"/>
              <a:cs typeface="Meiryo UI"/>
            </a:endParaRPr>
          </a:p>
          <a:p>
            <a:pPr marL="213360">
              <a:lnSpc>
                <a:spcPts val="2560"/>
              </a:lnSpc>
            </a:pPr>
            <a:r>
              <a:rPr dirty="0" sz="2350" spc="15">
                <a:latin typeface="Meiryo UI"/>
                <a:cs typeface="Meiryo UI"/>
              </a:rPr>
              <a:t>7</a:t>
            </a:r>
            <a:r>
              <a:rPr dirty="0" sz="2350" spc="-60">
                <a:latin typeface="Meiryo UI"/>
                <a:cs typeface="Meiryo UI"/>
              </a:rPr>
              <a:t>・</a:t>
            </a:r>
            <a:r>
              <a:rPr dirty="0" sz="2350" spc="15">
                <a:latin typeface="Meiryo UI"/>
                <a:cs typeface="Meiryo UI"/>
              </a:rPr>
              <a:t>8</a:t>
            </a:r>
            <a:r>
              <a:rPr dirty="0" sz="2350" spc="25">
                <a:latin typeface="Meiryo UI"/>
                <a:cs typeface="Meiryo UI"/>
              </a:rPr>
              <a:t>月：導入事前準備（教員研修等）</a:t>
            </a:r>
            <a:endParaRPr sz="2350">
              <a:latin typeface="Meiryo UI"/>
              <a:cs typeface="Meiryo UI"/>
            </a:endParaRPr>
          </a:p>
          <a:p>
            <a:pPr marL="213360">
              <a:lnSpc>
                <a:spcPts val="2560"/>
              </a:lnSpc>
            </a:pPr>
            <a:r>
              <a:rPr dirty="0" sz="2350" spc="15">
                <a:latin typeface="Meiryo UI"/>
                <a:cs typeface="Meiryo UI"/>
              </a:rPr>
              <a:t>9</a:t>
            </a:r>
            <a:r>
              <a:rPr dirty="0" sz="2350" spc="25">
                <a:latin typeface="Meiryo UI"/>
                <a:cs typeface="Meiryo UI"/>
              </a:rPr>
              <a:t>月～：導入実施</a:t>
            </a:r>
            <a:endParaRPr sz="2350">
              <a:latin typeface="Meiryo UI"/>
              <a:cs typeface="Meiryo UI"/>
            </a:endParaRPr>
          </a:p>
          <a:p>
            <a:pPr marL="1216660">
              <a:lnSpc>
                <a:spcPts val="2695"/>
              </a:lnSpc>
            </a:pPr>
            <a:r>
              <a:rPr dirty="0" sz="2350" spc="1475">
                <a:latin typeface="Meiryo UI"/>
                <a:cs typeface="Meiryo UI"/>
              </a:rPr>
              <a:t>→</a:t>
            </a:r>
            <a:r>
              <a:rPr dirty="0" sz="2350" spc="25">
                <a:latin typeface="Meiryo UI"/>
                <a:cs typeface="Meiryo UI"/>
              </a:rPr>
              <a:t>実績報告</a:t>
            </a:r>
            <a:r>
              <a:rPr dirty="0" sz="2350" spc="-60">
                <a:latin typeface="Meiryo UI"/>
                <a:cs typeface="Meiryo UI"/>
              </a:rPr>
              <a:t>・</a:t>
            </a:r>
            <a:r>
              <a:rPr dirty="0" sz="2350" spc="25">
                <a:latin typeface="Meiryo UI"/>
                <a:cs typeface="Meiryo UI"/>
              </a:rPr>
              <a:t>確定検査</a:t>
            </a:r>
            <a:r>
              <a:rPr dirty="0" sz="2350" spc="-60">
                <a:latin typeface="Meiryo UI"/>
                <a:cs typeface="Meiryo UI"/>
              </a:rPr>
              <a:t>・</a:t>
            </a:r>
            <a:r>
              <a:rPr dirty="0" sz="2350" spc="25">
                <a:latin typeface="Meiryo UI"/>
                <a:cs typeface="Meiryo UI"/>
              </a:rPr>
              <a:t>払</a:t>
            </a:r>
            <a:r>
              <a:rPr dirty="0" sz="2350" spc="20">
                <a:latin typeface="Meiryo UI"/>
                <a:cs typeface="Meiryo UI"/>
              </a:rPr>
              <a:t>い</a:t>
            </a:r>
            <a:r>
              <a:rPr dirty="0" sz="2350" spc="25">
                <a:latin typeface="Meiryo UI"/>
                <a:cs typeface="Meiryo UI"/>
              </a:rPr>
              <a:t>出</a:t>
            </a:r>
            <a:r>
              <a:rPr dirty="0" sz="2350" spc="15">
                <a:latin typeface="Meiryo UI"/>
                <a:cs typeface="Meiryo UI"/>
              </a:rPr>
              <a:t>し</a:t>
            </a:r>
            <a:endParaRPr sz="2350">
              <a:latin typeface="Meiryo UI"/>
              <a:cs typeface="Meiryo UI"/>
            </a:endParaRPr>
          </a:p>
        </p:txBody>
      </p:sp>
      <p:sp>
        <p:nvSpPr>
          <p:cNvPr id="4" name="object 4"/>
          <p:cNvSpPr txBox="1"/>
          <p:nvPr/>
        </p:nvSpPr>
        <p:spPr>
          <a:xfrm>
            <a:off x="216408" y="902208"/>
            <a:ext cx="10259695" cy="1065530"/>
          </a:xfrm>
          <a:prstGeom prst="rect">
            <a:avLst/>
          </a:prstGeom>
          <a:solidFill>
            <a:srgbClr val="99D6EB"/>
          </a:solidFill>
        </p:spPr>
        <p:txBody>
          <a:bodyPr wrap="square" lIns="0" tIns="85090" rIns="0" bIns="0" rtlCol="0" vert="horz">
            <a:spAutoFit/>
          </a:bodyPr>
          <a:lstStyle/>
          <a:p>
            <a:pPr marL="434340" indent="-201295">
              <a:lnSpc>
                <a:spcPct val="100000"/>
              </a:lnSpc>
              <a:spcBef>
                <a:spcPts val="670"/>
              </a:spcBef>
              <a:buFont typeface="Arial"/>
              <a:buChar char="•"/>
              <a:tabLst>
                <a:tab pos="434340" algn="l"/>
              </a:tabLst>
            </a:pPr>
            <a:r>
              <a:rPr dirty="0" sz="2150" spc="-35">
                <a:latin typeface="Meiryo UI"/>
                <a:cs typeface="Meiryo UI"/>
              </a:rPr>
              <a:t>EdTech</a:t>
            </a:r>
            <a:r>
              <a:rPr dirty="0" sz="2150" spc="10">
                <a:latin typeface="Meiryo UI"/>
                <a:cs typeface="Meiryo UI"/>
              </a:rPr>
              <a:t>導入実証</a:t>
            </a:r>
            <a:r>
              <a:rPr dirty="0" sz="2150" spc="5">
                <a:latin typeface="Meiryo UI"/>
                <a:cs typeface="Meiryo UI"/>
              </a:rPr>
              <a:t>のス</a:t>
            </a:r>
            <a:r>
              <a:rPr dirty="0" sz="2150">
                <a:latin typeface="Meiryo UI"/>
                <a:cs typeface="Meiryo UI"/>
              </a:rPr>
              <a:t>ケ</a:t>
            </a:r>
            <a:r>
              <a:rPr dirty="0" sz="2150" spc="5">
                <a:latin typeface="Meiryo UI"/>
                <a:cs typeface="Meiryo UI"/>
              </a:rPr>
              <a:t>ジュール</a:t>
            </a:r>
            <a:r>
              <a:rPr dirty="0" sz="2150">
                <a:latin typeface="Meiryo UI"/>
                <a:cs typeface="Meiryo UI"/>
              </a:rPr>
              <a:t>イ</a:t>
            </a:r>
            <a:r>
              <a:rPr dirty="0" sz="2150" spc="-5">
                <a:latin typeface="Meiryo UI"/>
                <a:cs typeface="Meiryo UI"/>
              </a:rPr>
              <a:t>メ</a:t>
            </a:r>
            <a:r>
              <a:rPr dirty="0" sz="2150" spc="5">
                <a:latin typeface="Meiryo UI"/>
                <a:cs typeface="Meiryo UI"/>
              </a:rPr>
              <a:t>ージは</a:t>
            </a:r>
            <a:r>
              <a:rPr dirty="0" sz="2150" spc="10">
                <a:latin typeface="Meiryo UI"/>
                <a:cs typeface="Meiryo UI"/>
              </a:rPr>
              <a:t>以下</a:t>
            </a:r>
            <a:r>
              <a:rPr dirty="0" sz="2150" spc="5">
                <a:latin typeface="Meiryo UI"/>
                <a:cs typeface="Meiryo UI"/>
              </a:rPr>
              <a:t>の</a:t>
            </a:r>
            <a:r>
              <a:rPr dirty="0" sz="2150" spc="10">
                <a:latin typeface="Meiryo UI"/>
                <a:cs typeface="Meiryo UI"/>
              </a:rPr>
              <a:t>通</a:t>
            </a:r>
            <a:r>
              <a:rPr dirty="0" sz="2150">
                <a:latin typeface="Meiryo UI"/>
                <a:cs typeface="Meiryo UI"/>
              </a:rPr>
              <a:t>り</a:t>
            </a:r>
            <a:r>
              <a:rPr dirty="0" sz="2150" spc="10">
                <a:latin typeface="Meiryo UI"/>
                <a:cs typeface="Meiryo UI"/>
              </a:rPr>
              <a:t>。（検討中</a:t>
            </a:r>
            <a:r>
              <a:rPr dirty="0" sz="2150" spc="-60">
                <a:latin typeface="Meiryo UI"/>
                <a:cs typeface="Meiryo UI"/>
              </a:rPr>
              <a:t>・</a:t>
            </a:r>
            <a:r>
              <a:rPr dirty="0" sz="2150" spc="10">
                <a:latin typeface="Meiryo UI"/>
                <a:cs typeface="Meiryo UI"/>
              </a:rPr>
              <a:t>変更</a:t>
            </a:r>
            <a:r>
              <a:rPr dirty="0" sz="2150" spc="5">
                <a:latin typeface="Meiryo UI"/>
                <a:cs typeface="Meiryo UI"/>
              </a:rPr>
              <a:t>の</a:t>
            </a:r>
            <a:r>
              <a:rPr dirty="0" sz="2150" spc="10">
                <a:latin typeface="Meiryo UI"/>
                <a:cs typeface="Meiryo UI"/>
              </a:rPr>
              <a:t>可能性有）</a:t>
            </a:r>
            <a:endParaRPr sz="2150">
              <a:latin typeface="Meiryo UI"/>
              <a:cs typeface="Meiryo UI"/>
            </a:endParaRPr>
          </a:p>
          <a:p>
            <a:pPr marL="434340" indent="-201295">
              <a:lnSpc>
                <a:spcPct val="100000"/>
              </a:lnSpc>
              <a:spcBef>
                <a:spcPts val="610"/>
              </a:spcBef>
              <a:buFont typeface="Arial"/>
              <a:buChar char="•"/>
              <a:tabLst>
                <a:tab pos="434340" algn="l"/>
              </a:tabLst>
            </a:pPr>
            <a:r>
              <a:rPr dirty="0" sz="2150" spc="5">
                <a:latin typeface="Meiryo UI"/>
                <a:cs typeface="Meiryo UI"/>
              </a:rPr>
              <a:t>制度の諸情報は決定後随時速</a:t>
            </a:r>
            <a:r>
              <a:rPr dirty="0" sz="2150" spc="10">
                <a:latin typeface="Meiryo UI"/>
                <a:cs typeface="Meiryo UI"/>
              </a:rPr>
              <a:t>や</a:t>
            </a:r>
            <a:r>
              <a:rPr dirty="0" sz="2150" spc="5">
                <a:latin typeface="Meiryo UI"/>
                <a:cs typeface="Meiryo UI"/>
              </a:rPr>
              <a:t>か</a:t>
            </a:r>
            <a:r>
              <a:rPr dirty="0" sz="2150">
                <a:latin typeface="Meiryo UI"/>
                <a:cs typeface="Meiryo UI"/>
              </a:rPr>
              <a:t>に</a:t>
            </a:r>
            <a:r>
              <a:rPr dirty="0" sz="2150" spc="10">
                <a:latin typeface="Meiryo UI"/>
                <a:cs typeface="Meiryo UI"/>
              </a:rPr>
              <a:t>展開</a:t>
            </a:r>
            <a:r>
              <a:rPr dirty="0" sz="2150">
                <a:latin typeface="Meiryo UI"/>
                <a:cs typeface="Meiryo UI"/>
              </a:rPr>
              <a:t>して</a:t>
            </a:r>
            <a:r>
              <a:rPr dirty="0" sz="2150" spc="5">
                <a:latin typeface="Meiryo UI"/>
                <a:cs typeface="Meiryo UI"/>
              </a:rPr>
              <a:t>いくが</a:t>
            </a:r>
            <a:r>
              <a:rPr dirty="0" sz="2150" spc="10">
                <a:latin typeface="Meiryo UI"/>
                <a:cs typeface="Meiryo UI"/>
              </a:rPr>
              <a:t>、</a:t>
            </a:r>
            <a:r>
              <a:rPr dirty="0" sz="2150" spc="5">
                <a:latin typeface="Meiryo UI"/>
                <a:cs typeface="Meiryo UI"/>
              </a:rPr>
              <a:t>説明会等ス</a:t>
            </a:r>
            <a:r>
              <a:rPr dirty="0" sz="2150">
                <a:latin typeface="Meiryo UI"/>
                <a:cs typeface="Meiryo UI"/>
              </a:rPr>
              <a:t>ケ</a:t>
            </a:r>
            <a:r>
              <a:rPr dirty="0" sz="2150" spc="5">
                <a:latin typeface="Meiryo UI"/>
                <a:cs typeface="Meiryo UI"/>
              </a:rPr>
              <a:t>ジュールは調整中。</a:t>
            </a:r>
            <a:endParaRPr sz="2150">
              <a:latin typeface="Meiryo UI"/>
              <a:cs typeface="Meiryo UI"/>
            </a:endParaRPr>
          </a:p>
        </p:txBody>
      </p:sp>
      <p:sp>
        <p:nvSpPr>
          <p:cNvPr id="5" name="object 5"/>
          <p:cNvSpPr/>
          <p:nvPr/>
        </p:nvSpPr>
        <p:spPr>
          <a:xfrm>
            <a:off x="8061959" y="403860"/>
            <a:ext cx="2420620" cy="342900"/>
          </a:xfrm>
          <a:custGeom>
            <a:avLst/>
            <a:gdLst/>
            <a:ahLst/>
            <a:cxnLst/>
            <a:rect l="l" t="t" r="r" b="b"/>
            <a:pathLst>
              <a:path w="2420620" h="342900">
                <a:moveTo>
                  <a:pt x="2417064" y="0"/>
                </a:moveTo>
                <a:lnTo>
                  <a:pt x="3048" y="0"/>
                </a:lnTo>
                <a:lnTo>
                  <a:pt x="0" y="1524"/>
                </a:lnTo>
                <a:lnTo>
                  <a:pt x="0" y="339851"/>
                </a:lnTo>
                <a:lnTo>
                  <a:pt x="3048" y="342900"/>
                </a:lnTo>
                <a:lnTo>
                  <a:pt x="2417064" y="342900"/>
                </a:lnTo>
                <a:lnTo>
                  <a:pt x="2420112" y="339851"/>
                </a:lnTo>
                <a:lnTo>
                  <a:pt x="2420112" y="336803"/>
                </a:lnTo>
                <a:lnTo>
                  <a:pt x="10668" y="336803"/>
                </a:lnTo>
                <a:lnTo>
                  <a:pt x="6096" y="332231"/>
                </a:lnTo>
                <a:lnTo>
                  <a:pt x="10668" y="332231"/>
                </a:lnTo>
                <a:lnTo>
                  <a:pt x="10668" y="10668"/>
                </a:lnTo>
                <a:lnTo>
                  <a:pt x="6096" y="10668"/>
                </a:lnTo>
                <a:lnTo>
                  <a:pt x="10668" y="4572"/>
                </a:lnTo>
                <a:lnTo>
                  <a:pt x="2420112" y="4572"/>
                </a:lnTo>
                <a:lnTo>
                  <a:pt x="2420112" y="1524"/>
                </a:lnTo>
                <a:lnTo>
                  <a:pt x="2417064" y="0"/>
                </a:lnTo>
                <a:close/>
              </a:path>
              <a:path w="2420620" h="342900">
                <a:moveTo>
                  <a:pt x="10668" y="332231"/>
                </a:moveTo>
                <a:lnTo>
                  <a:pt x="6096" y="332231"/>
                </a:lnTo>
                <a:lnTo>
                  <a:pt x="10668" y="336803"/>
                </a:lnTo>
                <a:lnTo>
                  <a:pt x="10668" y="332231"/>
                </a:lnTo>
                <a:close/>
              </a:path>
              <a:path w="2420620" h="342900">
                <a:moveTo>
                  <a:pt x="2409444" y="332231"/>
                </a:moveTo>
                <a:lnTo>
                  <a:pt x="10668" y="332231"/>
                </a:lnTo>
                <a:lnTo>
                  <a:pt x="10668" y="336803"/>
                </a:lnTo>
                <a:lnTo>
                  <a:pt x="2409444" y="336803"/>
                </a:lnTo>
                <a:lnTo>
                  <a:pt x="2409444" y="332231"/>
                </a:lnTo>
                <a:close/>
              </a:path>
              <a:path w="2420620" h="342900">
                <a:moveTo>
                  <a:pt x="2409444" y="4572"/>
                </a:moveTo>
                <a:lnTo>
                  <a:pt x="2409444" y="336803"/>
                </a:lnTo>
                <a:lnTo>
                  <a:pt x="2414016" y="332231"/>
                </a:lnTo>
                <a:lnTo>
                  <a:pt x="2420112" y="332231"/>
                </a:lnTo>
                <a:lnTo>
                  <a:pt x="2420112" y="10668"/>
                </a:lnTo>
                <a:lnTo>
                  <a:pt x="2414016" y="10668"/>
                </a:lnTo>
                <a:lnTo>
                  <a:pt x="2409444" y="4572"/>
                </a:lnTo>
                <a:close/>
              </a:path>
              <a:path w="2420620" h="342900">
                <a:moveTo>
                  <a:pt x="2420112" y="332231"/>
                </a:moveTo>
                <a:lnTo>
                  <a:pt x="2414016" y="332231"/>
                </a:lnTo>
                <a:lnTo>
                  <a:pt x="2409444" y="336803"/>
                </a:lnTo>
                <a:lnTo>
                  <a:pt x="2420112" y="336803"/>
                </a:lnTo>
                <a:lnTo>
                  <a:pt x="2420112" y="332231"/>
                </a:lnTo>
                <a:close/>
              </a:path>
              <a:path w="2420620" h="342900">
                <a:moveTo>
                  <a:pt x="10668" y="4572"/>
                </a:moveTo>
                <a:lnTo>
                  <a:pt x="6096" y="10668"/>
                </a:lnTo>
                <a:lnTo>
                  <a:pt x="10668" y="10668"/>
                </a:lnTo>
                <a:lnTo>
                  <a:pt x="10668" y="4572"/>
                </a:lnTo>
                <a:close/>
              </a:path>
              <a:path w="2420620" h="342900">
                <a:moveTo>
                  <a:pt x="2409444" y="4572"/>
                </a:moveTo>
                <a:lnTo>
                  <a:pt x="10668" y="4572"/>
                </a:lnTo>
                <a:lnTo>
                  <a:pt x="10668" y="10668"/>
                </a:lnTo>
                <a:lnTo>
                  <a:pt x="2409444" y="10668"/>
                </a:lnTo>
                <a:lnTo>
                  <a:pt x="2409444" y="4572"/>
                </a:lnTo>
                <a:close/>
              </a:path>
              <a:path w="2420620" h="342900">
                <a:moveTo>
                  <a:pt x="2420112" y="4572"/>
                </a:moveTo>
                <a:lnTo>
                  <a:pt x="2409444" y="4572"/>
                </a:lnTo>
                <a:lnTo>
                  <a:pt x="2414016" y="10668"/>
                </a:lnTo>
                <a:lnTo>
                  <a:pt x="2420112" y="10668"/>
                </a:lnTo>
                <a:lnTo>
                  <a:pt x="2420112" y="4572"/>
                </a:lnTo>
                <a:close/>
              </a:path>
            </a:pathLst>
          </a:custGeom>
          <a:solidFill>
            <a:srgbClr val="000000"/>
          </a:solidFill>
        </p:spPr>
        <p:txBody>
          <a:bodyPr wrap="square" lIns="0" tIns="0" rIns="0" bIns="0" rtlCol="0"/>
          <a:lstStyle/>
          <a:p/>
        </p:txBody>
      </p:sp>
      <p:sp>
        <p:nvSpPr>
          <p:cNvPr id="6" name="object 6"/>
          <p:cNvSpPr txBox="1"/>
          <p:nvPr/>
        </p:nvSpPr>
        <p:spPr>
          <a:xfrm>
            <a:off x="8152892" y="444499"/>
            <a:ext cx="2065020" cy="255904"/>
          </a:xfrm>
          <a:prstGeom prst="rect">
            <a:avLst/>
          </a:prstGeom>
        </p:spPr>
        <p:txBody>
          <a:bodyPr wrap="square" lIns="0" tIns="13970" rIns="0" bIns="0" rtlCol="0" vert="horz">
            <a:spAutoFit/>
          </a:bodyPr>
          <a:lstStyle/>
          <a:p>
            <a:pPr marL="12700">
              <a:lnSpc>
                <a:spcPct val="100000"/>
              </a:lnSpc>
              <a:spcBef>
                <a:spcPts val="110"/>
              </a:spcBef>
              <a:tabLst>
                <a:tab pos="707390" algn="l"/>
              </a:tabLst>
            </a:pPr>
            <a:r>
              <a:rPr dirty="0" sz="1500">
                <a:latin typeface="Meiryo UI"/>
                <a:cs typeface="Meiryo UI"/>
              </a:rPr>
              <a:t>1</a:t>
            </a:r>
            <a:r>
              <a:rPr dirty="0" sz="1500" spc="25">
                <a:latin typeface="Meiryo UI"/>
                <a:cs typeface="Meiryo UI"/>
              </a:rPr>
              <a:t>2</a:t>
            </a:r>
            <a:r>
              <a:rPr dirty="0" sz="1500" spc="5">
                <a:latin typeface="Meiryo UI"/>
                <a:cs typeface="Meiryo UI"/>
              </a:rPr>
              <a:t>/</a:t>
            </a:r>
            <a:r>
              <a:rPr dirty="0" sz="1500">
                <a:latin typeface="Meiryo UI"/>
                <a:cs typeface="Meiryo UI"/>
              </a:rPr>
              <a:t>2</a:t>
            </a:r>
            <a:r>
              <a:rPr dirty="0" sz="1500" spc="5">
                <a:latin typeface="Meiryo UI"/>
                <a:cs typeface="Meiryo UI"/>
              </a:rPr>
              <a:t>3</a:t>
            </a:r>
            <a:r>
              <a:rPr dirty="0" sz="1500">
                <a:latin typeface="Meiryo UI"/>
                <a:cs typeface="Meiryo UI"/>
              </a:rPr>
              <a:t>	</a:t>
            </a:r>
            <a:r>
              <a:rPr dirty="0" sz="1500" spc="10">
                <a:latin typeface="Meiryo UI"/>
                <a:cs typeface="Meiryo UI"/>
              </a:rPr>
              <a:t>経済産業省資料</a:t>
            </a:r>
            <a:endParaRPr sz="1500">
              <a:latin typeface="Meiryo UI"/>
              <a:cs typeface="Meiryo UI"/>
            </a:endParaRPr>
          </a:p>
        </p:txBody>
      </p:sp>
      <p:sp>
        <p:nvSpPr>
          <p:cNvPr id="7" name="object 7"/>
          <p:cNvSpPr txBox="1">
            <a:spLocks noGrp="1"/>
          </p:cNvSpPr>
          <p:nvPr>
            <p:ph type="title"/>
          </p:nvPr>
        </p:nvSpPr>
        <p:spPr>
          <a:xfrm>
            <a:off x="272288" y="217424"/>
            <a:ext cx="5373370" cy="387985"/>
          </a:xfrm>
          <a:prstGeom prst="rect"/>
        </p:spPr>
        <p:txBody>
          <a:bodyPr wrap="square" lIns="0" tIns="15875" rIns="0" bIns="0" rtlCol="0" vert="horz">
            <a:spAutoFit/>
          </a:bodyPr>
          <a:lstStyle/>
          <a:p>
            <a:pPr marL="12700">
              <a:lnSpc>
                <a:spcPct val="100000"/>
              </a:lnSpc>
              <a:spcBef>
                <a:spcPts val="125"/>
              </a:spcBef>
            </a:pPr>
            <a:r>
              <a:rPr dirty="0" sz="2350" spc="-30"/>
              <a:t>EdTech</a:t>
            </a:r>
            <a:r>
              <a:rPr dirty="0" sz="2350" spc="25"/>
              <a:t>導入実証スケジュールイメージ</a:t>
            </a:r>
            <a:endParaRPr sz="235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458967" y="2467355"/>
            <a:ext cx="5061585" cy="2674620"/>
            <a:chOff x="5458967" y="2467355"/>
            <a:chExt cx="5061585" cy="2674620"/>
          </a:xfrm>
        </p:grpSpPr>
        <p:sp>
          <p:nvSpPr>
            <p:cNvPr id="3" name="object 3"/>
            <p:cNvSpPr/>
            <p:nvPr/>
          </p:nvSpPr>
          <p:spPr>
            <a:xfrm>
              <a:off x="5463539" y="2473451"/>
              <a:ext cx="5050790" cy="2664460"/>
            </a:xfrm>
            <a:custGeom>
              <a:avLst/>
              <a:gdLst/>
              <a:ahLst/>
              <a:cxnLst/>
              <a:rect l="l" t="t" r="r" b="b"/>
              <a:pathLst>
                <a:path w="5050790" h="2664460">
                  <a:moveTo>
                    <a:pt x="5050536" y="0"/>
                  </a:moveTo>
                  <a:lnTo>
                    <a:pt x="0" y="0"/>
                  </a:lnTo>
                  <a:lnTo>
                    <a:pt x="0" y="2663951"/>
                  </a:lnTo>
                  <a:lnTo>
                    <a:pt x="5050536" y="2663951"/>
                  </a:lnTo>
                  <a:lnTo>
                    <a:pt x="5050536" y="0"/>
                  </a:lnTo>
                  <a:close/>
                </a:path>
              </a:pathLst>
            </a:custGeom>
            <a:solidFill>
              <a:srgbClr val="FDE9DA"/>
            </a:solidFill>
          </p:spPr>
          <p:txBody>
            <a:bodyPr wrap="square" lIns="0" tIns="0" rIns="0" bIns="0" rtlCol="0"/>
            <a:lstStyle/>
            <a:p/>
          </p:txBody>
        </p:sp>
        <p:sp>
          <p:nvSpPr>
            <p:cNvPr id="4" name="object 4"/>
            <p:cNvSpPr/>
            <p:nvPr/>
          </p:nvSpPr>
          <p:spPr>
            <a:xfrm>
              <a:off x="5458967" y="2467355"/>
              <a:ext cx="5061585" cy="2674620"/>
            </a:xfrm>
            <a:custGeom>
              <a:avLst/>
              <a:gdLst/>
              <a:ahLst/>
              <a:cxnLst/>
              <a:rect l="l" t="t" r="r" b="b"/>
              <a:pathLst>
                <a:path w="5061584" h="2674620">
                  <a:moveTo>
                    <a:pt x="5058156" y="0"/>
                  </a:moveTo>
                  <a:lnTo>
                    <a:pt x="1524" y="0"/>
                  </a:lnTo>
                  <a:lnTo>
                    <a:pt x="0" y="3048"/>
                  </a:lnTo>
                  <a:lnTo>
                    <a:pt x="0" y="2673096"/>
                  </a:lnTo>
                  <a:lnTo>
                    <a:pt x="1524" y="2674620"/>
                  </a:lnTo>
                  <a:lnTo>
                    <a:pt x="5058156" y="2674620"/>
                  </a:lnTo>
                  <a:lnTo>
                    <a:pt x="5061204" y="2673096"/>
                  </a:lnTo>
                  <a:lnTo>
                    <a:pt x="5061204" y="2670047"/>
                  </a:lnTo>
                  <a:lnTo>
                    <a:pt x="9144" y="2670047"/>
                  </a:lnTo>
                  <a:lnTo>
                    <a:pt x="4572" y="2663952"/>
                  </a:lnTo>
                  <a:lnTo>
                    <a:pt x="9144" y="2663952"/>
                  </a:lnTo>
                  <a:lnTo>
                    <a:pt x="9144" y="10667"/>
                  </a:lnTo>
                  <a:lnTo>
                    <a:pt x="4572" y="10667"/>
                  </a:lnTo>
                  <a:lnTo>
                    <a:pt x="9144" y="6095"/>
                  </a:lnTo>
                  <a:lnTo>
                    <a:pt x="5061204" y="6095"/>
                  </a:lnTo>
                  <a:lnTo>
                    <a:pt x="5061204" y="3048"/>
                  </a:lnTo>
                  <a:lnTo>
                    <a:pt x="5058156" y="0"/>
                  </a:lnTo>
                  <a:close/>
                </a:path>
                <a:path w="5061584" h="2674620">
                  <a:moveTo>
                    <a:pt x="9144" y="2663952"/>
                  </a:moveTo>
                  <a:lnTo>
                    <a:pt x="4572" y="2663952"/>
                  </a:lnTo>
                  <a:lnTo>
                    <a:pt x="9144" y="2670047"/>
                  </a:lnTo>
                  <a:lnTo>
                    <a:pt x="9144" y="2663952"/>
                  </a:lnTo>
                  <a:close/>
                </a:path>
                <a:path w="5061584" h="2674620">
                  <a:moveTo>
                    <a:pt x="5050536" y="2663952"/>
                  </a:moveTo>
                  <a:lnTo>
                    <a:pt x="9144" y="2663952"/>
                  </a:lnTo>
                  <a:lnTo>
                    <a:pt x="9144" y="2670047"/>
                  </a:lnTo>
                  <a:lnTo>
                    <a:pt x="5050536" y="2670047"/>
                  </a:lnTo>
                  <a:lnTo>
                    <a:pt x="5050536" y="2663952"/>
                  </a:lnTo>
                  <a:close/>
                </a:path>
                <a:path w="5061584" h="2674620">
                  <a:moveTo>
                    <a:pt x="5050536" y="6095"/>
                  </a:moveTo>
                  <a:lnTo>
                    <a:pt x="5050536" y="2670047"/>
                  </a:lnTo>
                  <a:lnTo>
                    <a:pt x="5055108" y="2663952"/>
                  </a:lnTo>
                  <a:lnTo>
                    <a:pt x="5061204" y="2663952"/>
                  </a:lnTo>
                  <a:lnTo>
                    <a:pt x="5061204" y="10667"/>
                  </a:lnTo>
                  <a:lnTo>
                    <a:pt x="5055108" y="10667"/>
                  </a:lnTo>
                  <a:lnTo>
                    <a:pt x="5050536" y="6095"/>
                  </a:lnTo>
                  <a:close/>
                </a:path>
                <a:path w="5061584" h="2674620">
                  <a:moveTo>
                    <a:pt x="5061204" y="2663952"/>
                  </a:moveTo>
                  <a:lnTo>
                    <a:pt x="5055108" y="2663952"/>
                  </a:lnTo>
                  <a:lnTo>
                    <a:pt x="5050536" y="2670047"/>
                  </a:lnTo>
                  <a:lnTo>
                    <a:pt x="5061204" y="2670047"/>
                  </a:lnTo>
                  <a:lnTo>
                    <a:pt x="5061204" y="2663952"/>
                  </a:lnTo>
                  <a:close/>
                </a:path>
                <a:path w="5061584" h="2674620">
                  <a:moveTo>
                    <a:pt x="9144" y="6095"/>
                  </a:moveTo>
                  <a:lnTo>
                    <a:pt x="4572" y="10667"/>
                  </a:lnTo>
                  <a:lnTo>
                    <a:pt x="9144" y="10667"/>
                  </a:lnTo>
                  <a:lnTo>
                    <a:pt x="9144" y="6095"/>
                  </a:lnTo>
                  <a:close/>
                </a:path>
                <a:path w="5061584" h="2674620">
                  <a:moveTo>
                    <a:pt x="5050536" y="6095"/>
                  </a:moveTo>
                  <a:lnTo>
                    <a:pt x="9144" y="6095"/>
                  </a:lnTo>
                  <a:lnTo>
                    <a:pt x="9144" y="10667"/>
                  </a:lnTo>
                  <a:lnTo>
                    <a:pt x="5050536" y="10667"/>
                  </a:lnTo>
                  <a:lnTo>
                    <a:pt x="5050536" y="6095"/>
                  </a:lnTo>
                  <a:close/>
                </a:path>
                <a:path w="5061584" h="2674620">
                  <a:moveTo>
                    <a:pt x="5061204" y="6095"/>
                  </a:moveTo>
                  <a:lnTo>
                    <a:pt x="5050536" y="6095"/>
                  </a:lnTo>
                  <a:lnTo>
                    <a:pt x="5055108" y="10667"/>
                  </a:lnTo>
                  <a:lnTo>
                    <a:pt x="5061204" y="10667"/>
                  </a:lnTo>
                  <a:lnTo>
                    <a:pt x="5061204" y="6095"/>
                  </a:lnTo>
                  <a:close/>
                </a:path>
              </a:pathLst>
            </a:custGeom>
            <a:solidFill>
              <a:srgbClr val="FFBF00"/>
            </a:solidFill>
          </p:spPr>
          <p:txBody>
            <a:bodyPr wrap="square" lIns="0" tIns="0" rIns="0" bIns="0" rtlCol="0"/>
            <a:lstStyle/>
            <a:p/>
          </p:txBody>
        </p:sp>
      </p:grpSp>
      <p:grpSp>
        <p:nvGrpSpPr>
          <p:cNvPr id="5" name="object 5"/>
          <p:cNvGrpSpPr/>
          <p:nvPr/>
        </p:nvGrpSpPr>
        <p:grpSpPr>
          <a:xfrm>
            <a:off x="312420" y="5356859"/>
            <a:ext cx="6736080" cy="2056130"/>
            <a:chOff x="312420" y="5356859"/>
            <a:chExt cx="6736080" cy="2056130"/>
          </a:xfrm>
        </p:grpSpPr>
        <p:sp>
          <p:nvSpPr>
            <p:cNvPr id="6" name="object 6"/>
            <p:cNvSpPr/>
            <p:nvPr/>
          </p:nvSpPr>
          <p:spPr>
            <a:xfrm>
              <a:off x="316992" y="5361436"/>
              <a:ext cx="6727190" cy="2047239"/>
            </a:xfrm>
            <a:custGeom>
              <a:avLst/>
              <a:gdLst/>
              <a:ahLst/>
              <a:cxnLst/>
              <a:rect l="l" t="t" r="r" b="b"/>
              <a:pathLst>
                <a:path w="6727190" h="2047240">
                  <a:moveTo>
                    <a:pt x="6726935" y="0"/>
                  </a:moveTo>
                  <a:lnTo>
                    <a:pt x="0" y="0"/>
                  </a:lnTo>
                  <a:lnTo>
                    <a:pt x="0" y="2046731"/>
                  </a:lnTo>
                  <a:lnTo>
                    <a:pt x="6726935" y="2046731"/>
                  </a:lnTo>
                  <a:lnTo>
                    <a:pt x="6726935" y="0"/>
                  </a:lnTo>
                  <a:close/>
                </a:path>
              </a:pathLst>
            </a:custGeom>
            <a:solidFill>
              <a:srgbClr val="FDE9DA"/>
            </a:solidFill>
          </p:spPr>
          <p:txBody>
            <a:bodyPr wrap="square" lIns="0" tIns="0" rIns="0" bIns="0" rtlCol="0"/>
            <a:lstStyle/>
            <a:p/>
          </p:txBody>
        </p:sp>
        <p:sp>
          <p:nvSpPr>
            <p:cNvPr id="7" name="object 7"/>
            <p:cNvSpPr/>
            <p:nvPr/>
          </p:nvSpPr>
          <p:spPr>
            <a:xfrm>
              <a:off x="312420" y="5356859"/>
              <a:ext cx="6736080" cy="2056130"/>
            </a:xfrm>
            <a:custGeom>
              <a:avLst/>
              <a:gdLst/>
              <a:ahLst/>
              <a:cxnLst/>
              <a:rect l="l" t="t" r="r" b="b"/>
              <a:pathLst>
                <a:path w="6736080" h="2056129">
                  <a:moveTo>
                    <a:pt x="6736080" y="0"/>
                  </a:moveTo>
                  <a:lnTo>
                    <a:pt x="0" y="0"/>
                  </a:lnTo>
                  <a:lnTo>
                    <a:pt x="0" y="2055881"/>
                  </a:lnTo>
                  <a:lnTo>
                    <a:pt x="6736080" y="2055881"/>
                  </a:lnTo>
                  <a:lnTo>
                    <a:pt x="6736080" y="2051309"/>
                  </a:lnTo>
                  <a:lnTo>
                    <a:pt x="10667" y="2051309"/>
                  </a:lnTo>
                  <a:lnTo>
                    <a:pt x="4572" y="2046737"/>
                  </a:lnTo>
                  <a:lnTo>
                    <a:pt x="10667" y="2046737"/>
                  </a:lnTo>
                  <a:lnTo>
                    <a:pt x="10667" y="10668"/>
                  </a:lnTo>
                  <a:lnTo>
                    <a:pt x="4571" y="10668"/>
                  </a:lnTo>
                  <a:lnTo>
                    <a:pt x="10667" y="4571"/>
                  </a:lnTo>
                  <a:lnTo>
                    <a:pt x="6736080" y="4571"/>
                  </a:lnTo>
                  <a:lnTo>
                    <a:pt x="6736080" y="0"/>
                  </a:lnTo>
                  <a:close/>
                </a:path>
                <a:path w="6736080" h="2056129">
                  <a:moveTo>
                    <a:pt x="10667" y="2046737"/>
                  </a:moveTo>
                  <a:lnTo>
                    <a:pt x="4572" y="2046737"/>
                  </a:lnTo>
                  <a:lnTo>
                    <a:pt x="10667" y="2051309"/>
                  </a:lnTo>
                  <a:lnTo>
                    <a:pt x="10667" y="2046737"/>
                  </a:lnTo>
                  <a:close/>
                </a:path>
                <a:path w="6736080" h="2056129">
                  <a:moveTo>
                    <a:pt x="6725411" y="2046737"/>
                  </a:moveTo>
                  <a:lnTo>
                    <a:pt x="10667" y="2046737"/>
                  </a:lnTo>
                  <a:lnTo>
                    <a:pt x="10667" y="2051309"/>
                  </a:lnTo>
                  <a:lnTo>
                    <a:pt x="6725411" y="2051309"/>
                  </a:lnTo>
                  <a:lnTo>
                    <a:pt x="6725411" y="2046737"/>
                  </a:lnTo>
                  <a:close/>
                </a:path>
                <a:path w="6736080" h="2056129">
                  <a:moveTo>
                    <a:pt x="6725411" y="4571"/>
                  </a:moveTo>
                  <a:lnTo>
                    <a:pt x="6725411" y="2051309"/>
                  </a:lnTo>
                  <a:lnTo>
                    <a:pt x="6731508" y="2046737"/>
                  </a:lnTo>
                  <a:lnTo>
                    <a:pt x="6736080" y="2046737"/>
                  </a:lnTo>
                  <a:lnTo>
                    <a:pt x="6736080" y="10668"/>
                  </a:lnTo>
                  <a:lnTo>
                    <a:pt x="6731508" y="10668"/>
                  </a:lnTo>
                  <a:lnTo>
                    <a:pt x="6725411" y="4571"/>
                  </a:lnTo>
                  <a:close/>
                </a:path>
                <a:path w="6736080" h="2056129">
                  <a:moveTo>
                    <a:pt x="6736080" y="2046737"/>
                  </a:moveTo>
                  <a:lnTo>
                    <a:pt x="6731508" y="2046737"/>
                  </a:lnTo>
                  <a:lnTo>
                    <a:pt x="6725411" y="2051309"/>
                  </a:lnTo>
                  <a:lnTo>
                    <a:pt x="6736080" y="2051309"/>
                  </a:lnTo>
                  <a:lnTo>
                    <a:pt x="6736080" y="2046737"/>
                  </a:lnTo>
                  <a:close/>
                </a:path>
                <a:path w="6736080" h="2056129">
                  <a:moveTo>
                    <a:pt x="10667" y="4571"/>
                  </a:moveTo>
                  <a:lnTo>
                    <a:pt x="4571" y="10668"/>
                  </a:lnTo>
                  <a:lnTo>
                    <a:pt x="10667" y="10668"/>
                  </a:lnTo>
                  <a:lnTo>
                    <a:pt x="10667" y="4571"/>
                  </a:lnTo>
                  <a:close/>
                </a:path>
                <a:path w="6736080" h="2056129">
                  <a:moveTo>
                    <a:pt x="6725411" y="4571"/>
                  </a:moveTo>
                  <a:lnTo>
                    <a:pt x="10667" y="4571"/>
                  </a:lnTo>
                  <a:lnTo>
                    <a:pt x="10667" y="10668"/>
                  </a:lnTo>
                  <a:lnTo>
                    <a:pt x="6725411" y="10668"/>
                  </a:lnTo>
                  <a:lnTo>
                    <a:pt x="6725411" y="4571"/>
                  </a:lnTo>
                  <a:close/>
                </a:path>
                <a:path w="6736080" h="2056129">
                  <a:moveTo>
                    <a:pt x="6736080" y="4571"/>
                  </a:moveTo>
                  <a:lnTo>
                    <a:pt x="6725411" y="4571"/>
                  </a:lnTo>
                  <a:lnTo>
                    <a:pt x="6731508" y="10668"/>
                  </a:lnTo>
                  <a:lnTo>
                    <a:pt x="6736080" y="10668"/>
                  </a:lnTo>
                  <a:lnTo>
                    <a:pt x="6736080" y="4571"/>
                  </a:lnTo>
                  <a:close/>
                </a:path>
              </a:pathLst>
            </a:custGeom>
            <a:solidFill>
              <a:srgbClr val="FFBF00"/>
            </a:solidFill>
          </p:spPr>
          <p:txBody>
            <a:bodyPr wrap="square" lIns="0" tIns="0" rIns="0" bIns="0" rtlCol="0"/>
            <a:lstStyle/>
            <a:p/>
          </p:txBody>
        </p:sp>
      </p:grpSp>
      <p:grpSp>
        <p:nvGrpSpPr>
          <p:cNvPr id="8" name="object 8"/>
          <p:cNvGrpSpPr/>
          <p:nvPr/>
        </p:nvGrpSpPr>
        <p:grpSpPr>
          <a:xfrm>
            <a:off x="134112" y="2467355"/>
            <a:ext cx="5061585" cy="2674620"/>
            <a:chOff x="134112" y="2467355"/>
            <a:chExt cx="5061585" cy="2674620"/>
          </a:xfrm>
        </p:grpSpPr>
        <p:sp>
          <p:nvSpPr>
            <p:cNvPr id="9" name="object 9"/>
            <p:cNvSpPr/>
            <p:nvPr/>
          </p:nvSpPr>
          <p:spPr>
            <a:xfrm>
              <a:off x="138684" y="2473451"/>
              <a:ext cx="5052060" cy="2664460"/>
            </a:xfrm>
            <a:custGeom>
              <a:avLst/>
              <a:gdLst/>
              <a:ahLst/>
              <a:cxnLst/>
              <a:rect l="l" t="t" r="r" b="b"/>
              <a:pathLst>
                <a:path w="5052060" h="2664460">
                  <a:moveTo>
                    <a:pt x="5052060" y="0"/>
                  </a:moveTo>
                  <a:lnTo>
                    <a:pt x="0" y="0"/>
                  </a:lnTo>
                  <a:lnTo>
                    <a:pt x="0" y="2663951"/>
                  </a:lnTo>
                  <a:lnTo>
                    <a:pt x="5052060" y="2663951"/>
                  </a:lnTo>
                  <a:lnTo>
                    <a:pt x="5052060" y="0"/>
                  </a:lnTo>
                  <a:close/>
                </a:path>
              </a:pathLst>
            </a:custGeom>
            <a:solidFill>
              <a:srgbClr val="FDE9DA"/>
            </a:solidFill>
          </p:spPr>
          <p:txBody>
            <a:bodyPr wrap="square" lIns="0" tIns="0" rIns="0" bIns="0" rtlCol="0"/>
            <a:lstStyle/>
            <a:p/>
          </p:txBody>
        </p:sp>
        <p:sp>
          <p:nvSpPr>
            <p:cNvPr id="10" name="object 10"/>
            <p:cNvSpPr/>
            <p:nvPr/>
          </p:nvSpPr>
          <p:spPr>
            <a:xfrm>
              <a:off x="134112" y="2467355"/>
              <a:ext cx="5061585" cy="2674620"/>
            </a:xfrm>
            <a:custGeom>
              <a:avLst/>
              <a:gdLst/>
              <a:ahLst/>
              <a:cxnLst/>
              <a:rect l="l" t="t" r="r" b="b"/>
              <a:pathLst>
                <a:path w="5061585" h="2674620">
                  <a:moveTo>
                    <a:pt x="5059680" y="0"/>
                  </a:moveTo>
                  <a:lnTo>
                    <a:pt x="3048" y="0"/>
                  </a:lnTo>
                  <a:lnTo>
                    <a:pt x="0" y="3048"/>
                  </a:lnTo>
                  <a:lnTo>
                    <a:pt x="0" y="2673096"/>
                  </a:lnTo>
                  <a:lnTo>
                    <a:pt x="3048" y="2674620"/>
                  </a:lnTo>
                  <a:lnTo>
                    <a:pt x="5059680" y="2674620"/>
                  </a:lnTo>
                  <a:lnTo>
                    <a:pt x="5061204" y="2673096"/>
                  </a:lnTo>
                  <a:lnTo>
                    <a:pt x="5061204" y="2670048"/>
                  </a:lnTo>
                  <a:lnTo>
                    <a:pt x="10667" y="2670047"/>
                  </a:lnTo>
                  <a:lnTo>
                    <a:pt x="4572" y="2663952"/>
                  </a:lnTo>
                  <a:lnTo>
                    <a:pt x="10667" y="2663952"/>
                  </a:lnTo>
                  <a:lnTo>
                    <a:pt x="10667" y="10667"/>
                  </a:lnTo>
                  <a:lnTo>
                    <a:pt x="4571" y="10667"/>
                  </a:lnTo>
                  <a:lnTo>
                    <a:pt x="10667" y="6095"/>
                  </a:lnTo>
                  <a:lnTo>
                    <a:pt x="5061204" y="6095"/>
                  </a:lnTo>
                  <a:lnTo>
                    <a:pt x="5061204" y="3048"/>
                  </a:lnTo>
                  <a:lnTo>
                    <a:pt x="5059680" y="0"/>
                  </a:lnTo>
                  <a:close/>
                </a:path>
                <a:path w="5061585" h="2674620">
                  <a:moveTo>
                    <a:pt x="10667" y="2663952"/>
                  </a:moveTo>
                  <a:lnTo>
                    <a:pt x="4572" y="2663952"/>
                  </a:lnTo>
                  <a:lnTo>
                    <a:pt x="10667" y="2670047"/>
                  </a:lnTo>
                  <a:lnTo>
                    <a:pt x="10667" y="2663952"/>
                  </a:lnTo>
                  <a:close/>
                </a:path>
                <a:path w="5061585" h="2674620">
                  <a:moveTo>
                    <a:pt x="5052060" y="2663952"/>
                  </a:moveTo>
                  <a:lnTo>
                    <a:pt x="10667" y="2663952"/>
                  </a:lnTo>
                  <a:lnTo>
                    <a:pt x="10667" y="2670047"/>
                  </a:lnTo>
                  <a:lnTo>
                    <a:pt x="5052060" y="2670047"/>
                  </a:lnTo>
                  <a:lnTo>
                    <a:pt x="5052060" y="2663952"/>
                  </a:lnTo>
                  <a:close/>
                </a:path>
                <a:path w="5061585" h="2674620">
                  <a:moveTo>
                    <a:pt x="5052060" y="6095"/>
                  </a:moveTo>
                  <a:lnTo>
                    <a:pt x="5052060" y="2670047"/>
                  </a:lnTo>
                  <a:lnTo>
                    <a:pt x="5056632" y="2663952"/>
                  </a:lnTo>
                  <a:lnTo>
                    <a:pt x="5061204" y="2663952"/>
                  </a:lnTo>
                  <a:lnTo>
                    <a:pt x="5061204" y="10667"/>
                  </a:lnTo>
                  <a:lnTo>
                    <a:pt x="5056632" y="10667"/>
                  </a:lnTo>
                  <a:lnTo>
                    <a:pt x="5052060" y="6095"/>
                  </a:lnTo>
                  <a:close/>
                </a:path>
                <a:path w="5061585" h="2674620">
                  <a:moveTo>
                    <a:pt x="5061204" y="2663952"/>
                  </a:moveTo>
                  <a:lnTo>
                    <a:pt x="5056632" y="2663952"/>
                  </a:lnTo>
                  <a:lnTo>
                    <a:pt x="5052060" y="2670047"/>
                  </a:lnTo>
                  <a:lnTo>
                    <a:pt x="5061204" y="2670048"/>
                  </a:lnTo>
                  <a:lnTo>
                    <a:pt x="5061204" y="2663952"/>
                  </a:lnTo>
                  <a:close/>
                </a:path>
                <a:path w="5061585" h="2674620">
                  <a:moveTo>
                    <a:pt x="10667" y="6095"/>
                  </a:moveTo>
                  <a:lnTo>
                    <a:pt x="4571" y="10667"/>
                  </a:lnTo>
                  <a:lnTo>
                    <a:pt x="10667" y="10667"/>
                  </a:lnTo>
                  <a:lnTo>
                    <a:pt x="10667" y="6095"/>
                  </a:lnTo>
                  <a:close/>
                </a:path>
                <a:path w="5061585" h="2674620">
                  <a:moveTo>
                    <a:pt x="5052060" y="6095"/>
                  </a:moveTo>
                  <a:lnTo>
                    <a:pt x="10667" y="6095"/>
                  </a:lnTo>
                  <a:lnTo>
                    <a:pt x="10667" y="10667"/>
                  </a:lnTo>
                  <a:lnTo>
                    <a:pt x="5052060" y="10667"/>
                  </a:lnTo>
                  <a:lnTo>
                    <a:pt x="5052060" y="6095"/>
                  </a:lnTo>
                  <a:close/>
                </a:path>
                <a:path w="5061585" h="2674620">
                  <a:moveTo>
                    <a:pt x="5061204" y="6095"/>
                  </a:moveTo>
                  <a:lnTo>
                    <a:pt x="5052060" y="6095"/>
                  </a:lnTo>
                  <a:lnTo>
                    <a:pt x="5056632" y="10667"/>
                  </a:lnTo>
                  <a:lnTo>
                    <a:pt x="5061204" y="10667"/>
                  </a:lnTo>
                  <a:lnTo>
                    <a:pt x="5061204" y="6095"/>
                  </a:lnTo>
                  <a:close/>
                </a:path>
              </a:pathLst>
            </a:custGeom>
            <a:solidFill>
              <a:srgbClr val="FFBF00"/>
            </a:solidFill>
          </p:spPr>
          <p:txBody>
            <a:bodyPr wrap="square" lIns="0" tIns="0" rIns="0" bIns="0" rtlCol="0"/>
            <a:lstStyle/>
            <a:p/>
          </p:txBody>
        </p:sp>
      </p:grpSp>
      <p:sp>
        <p:nvSpPr>
          <p:cNvPr id="11" name="object 11"/>
          <p:cNvSpPr/>
          <p:nvPr/>
        </p:nvSpPr>
        <p:spPr>
          <a:xfrm>
            <a:off x="123444" y="731520"/>
            <a:ext cx="10412095" cy="1632585"/>
          </a:xfrm>
          <a:custGeom>
            <a:avLst/>
            <a:gdLst/>
            <a:ahLst/>
            <a:cxnLst/>
            <a:rect l="l" t="t" r="r" b="b"/>
            <a:pathLst>
              <a:path w="10412095" h="1632585">
                <a:moveTo>
                  <a:pt x="10405872" y="0"/>
                </a:moveTo>
                <a:lnTo>
                  <a:pt x="7619" y="0"/>
                </a:lnTo>
                <a:lnTo>
                  <a:pt x="0" y="6096"/>
                </a:lnTo>
                <a:lnTo>
                  <a:pt x="0" y="1624584"/>
                </a:lnTo>
                <a:lnTo>
                  <a:pt x="7619" y="1632204"/>
                </a:lnTo>
                <a:lnTo>
                  <a:pt x="10405872" y="1632204"/>
                </a:lnTo>
                <a:lnTo>
                  <a:pt x="10411967" y="1624584"/>
                </a:lnTo>
                <a:lnTo>
                  <a:pt x="10411967" y="1615440"/>
                </a:lnTo>
                <a:lnTo>
                  <a:pt x="32003" y="1615440"/>
                </a:lnTo>
                <a:lnTo>
                  <a:pt x="15239" y="1600200"/>
                </a:lnTo>
                <a:lnTo>
                  <a:pt x="32003" y="1600200"/>
                </a:lnTo>
                <a:lnTo>
                  <a:pt x="32003" y="30480"/>
                </a:lnTo>
                <a:lnTo>
                  <a:pt x="15239" y="30480"/>
                </a:lnTo>
                <a:lnTo>
                  <a:pt x="32003" y="15240"/>
                </a:lnTo>
                <a:lnTo>
                  <a:pt x="10411967" y="15240"/>
                </a:lnTo>
                <a:lnTo>
                  <a:pt x="10411967" y="6096"/>
                </a:lnTo>
                <a:lnTo>
                  <a:pt x="10405872" y="0"/>
                </a:lnTo>
                <a:close/>
              </a:path>
              <a:path w="10412095" h="1632585">
                <a:moveTo>
                  <a:pt x="32003" y="1600200"/>
                </a:moveTo>
                <a:lnTo>
                  <a:pt x="15239" y="1600200"/>
                </a:lnTo>
                <a:lnTo>
                  <a:pt x="32003" y="1615440"/>
                </a:lnTo>
                <a:lnTo>
                  <a:pt x="32003" y="1600200"/>
                </a:lnTo>
                <a:close/>
              </a:path>
              <a:path w="10412095" h="1632585">
                <a:moveTo>
                  <a:pt x="10381488" y="1600200"/>
                </a:moveTo>
                <a:lnTo>
                  <a:pt x="32003" y="1600200"/>
                </a:lnTo>
                <a:lnTo>
                  <a:pt x="32003" y="1615440"/>
                </a:lnTo>
                <a:lnTo>
                  <a:pt x="10381488" y="1615440"/>
                </a:lnTo>
                <a:lnTo>
                  <a:pt x="10381488" y="1600200"/>
                </a:lnTo>
                <a:close/>
              </a:path>
              <a:path w="10412095" h="1632585">
                <a:moveTo>
                  <a:pt x="10381488" y="15240"/>
                </a:moveTo>
                <a:lnTo>
                  <a:pt x="10381488" y="1615440"/>
                </a:lnTo>
                <a:lnTo>
                  <a:pt x="10396728" y="1600200"/>
                </a:lnTo>
                <a:lnTo>
                  <a:pt x="10411967" y="1600200"/>
                </a:lnTo>
                <a:lnTo>
                  <a:pt x="10411967" y="30480"/>
                </a:lnTo>
                <a:lnTo>
                  <a:pt x="10396728" y="30480"/>
                </a:lnTo>
                <a:lnTo>
                  <a:pt x="10381488" y="15240"/>
                </a:lnTo>
                <a:close/>
              </a:path>
              <a:path w="10412095" h="1632585">
                <a:moveTo>
                  <a:pt x="10411967" y="1600200"/>
                </a:moveTo>
                <a:lnTo>
                  <a:pt x="10396728" y="1600200"/>
                </a:lnTo>
                <a:lnTo>
                  <a:pt x="10381488" y="1615440"/>
                </a:lnTo>
                <a:lnTo>
                  <a:pt x="10411967" y="1615440"/>
                </a:lnTo>
                <a:lnTo>
                  <a:pt x="10411967" y="1600200"/>
                </a:lnTo>
                <a:close/>
              </a:path>
              <a:path w="10412095" h="1632585">
                <a:moveTo>
                  <a:pt x="32003" y="15240"/>
                </a:moveTo>
                <a:lnTo>
                  <a:pt x="15239" y="30480"/>
                </a:lnTo>
                <a:lnTo>
                  <a:pt x="32003" y="30480"/>
                </a:lnTo>
                <a:lnTo>
                  <a:pt x="32003" y="15240"/>
                </a:lnTo>
                <a:close/>
              </a:path>
              <a:path w="10412095" h="1632585">
                <a:moveTo>
                  <a:pt x="10381488" y="15240"/>
                </a:moveTo>
                <a:lnTo>
                  <a:pt x="32003" y="15240"/>
                </a:lnTo>
                <a:lnTo>
                  <a:pt x="32003" y="30480"/>
                </a:lnTo>
                <a:lnTo>
                  <a:pt x="10381488" y="30480"/>
                </a:lnTo>
                <a:lnTo>
                  <a:pt x="10381488" y="15240"/>
                </a:lnTo>
                <a:close/>
              </a:path>
              <a:path w="10412095" h="1632585">
                <a:moveTo>
                  <a:pt x="10411967" y="15240"/>
                </a:moveTo>
                <a:lnTo>
                  <a:pt x="10381488" y="15240"/>
                </a:lnTo>
                <a:lnTo>
                  <a:pt x="10396728" y="30480"/>
                </a:lnTo>
                <a:lnTo>
                  <a:pt x="10411967" y="30480"/>
                </a:lnTo>
                <a:lnTo>
                  <a:pt x="10411967" y="15240"/>
                </a:lnTo>
                <a:close/>
              </a:path>
            </a:pathLst>
          </a:custGeom>
          <a:solidFill>
            <a:srgbClr val="BF0000"/>
          </a:solidFill>
        </p:spPr>
        <p:txBody>
          <a:bodyPr wrap="square" lIns="0" tIns="0" rIns="0" bIns="0" rtlCol="0"/>
          <a:lstStyle/>
          <a:p/>
        </p:txBody>
      </p:sp>
      <p:sp>
        <p:nvSpPr>
          <p:cNvPr id="12" name="object 12"/>
          <p:cNvSpPr txBox="1"/>
          <p:nvPr/>
        </p:nvSpPr>
        <p:spPr>
          <a:xfrm>
            <a:off x="243331" y="459216"/>
            <a:ext cx="10480040" cy="1807845"/>
          </a:xfrm>
          <a:prstGeom prst="rect">
            <a:avLst/>
          </a:prstGeom>
        </p:spPr>
        <p:txBody>
          <a:bodyPr wrap="square" lIns="0" tIns="67310" rIns="0" bIns="0" rtlCol="0" vert="horz">
            <a:spAutoFit/>
          </a:bodyPr>
          <a:lstStyle/>
          <a:p>
            <a:pPr algn="r" marR="5080">
              <a:lnSpc>
                <a:spcPct val="100000"/>
              </a:lnSpc>
              <a:spcBef>
                <a:spcPts val="530"/>
              </a:spcBef>
            </a:pPr>
            <a:r>
              <a:rPr dirty="0" sz="1300" spc="-5">
                <a:latin typeface="Meiryo UI"/>
                <a:cs typeface="Meiryo UI"/>
              </a:rPr>
              <a:t>（文部科学省所管）</a:t>
            </a:r>
            <a:endParaRPr sz="1300">
              <a:latin typeface="Meiryo UI"/>
              <a:cs typeface="Meiryo UI"/>
            </a:endParaRPr>
          </a:p>
          <a:p>
            <a:pPr algn="just" marL="332740" marR="382905" indent="-332740">
              <a:lnSpc>
                <a:spcPct val="108000"/>
              </a:lnSpc>
              <a:spcBef>
                <a:spcPts val="375"/>
              </a:spcBef>
              <a:buChar char="○"/>
              <a:tabLst>
                <a:tab pos="332740" algn="l"/>
              </a:tabLst>
            </a:pPr>
            <a:r>
              <a:rPr dirty="0" sz="1500">
                <a:latin typeface="Meiryo UI"/>
                <a:cs typeface="Meiryo UI"/>
              </a:rPr>
              <a:t>Society</a:t>
            </a:r>
            <a:r>
              <a:rPr dirty="0" sz="1500" spc="320">
                <a:latin typeface="Meiryo UI"/>
                <a:cs typeface="Meiryo UI"/>
              </a:rPr>
              <a:t> </a:t>
            </a:r>
            <a:r>
              <a:rPr dirty="0" sz="1500" spc="5">
                <a:latin typeface="Meiryo UI"/>
                <a:cs typeface="Meiryo UI"/>
              </a:rPr>
              <a:t>5.0</a:t>
            </a:r>
            <a:r>
              <a:rPr dirty="0" sz="1500" spc="10">
                <a:latin typeface="Meiryo UI"/>
                <a:cs typeface="Meiryo UI"/>
              </a:rPr>
              <a:t>時代</a:t>
            </a:r>
            <a:r>
              <a:rPr dirty="0" sz="1500" spc="5">
                <a:latin typeface="Meiryo UI"/>
                <a:cs typeface="Meiryo UI"/>
              </a:rPr>
              <a:t>を</a:t>
            </a:r>
            <a:r>
              <a:rPr dirty="0" sz="1500" spc="10">
                <a:latin typeface="Meiryo UI"/>
                <a:cs typeface="Meiryo UI"/>
              </a:rPr>
              <a:t>生</a:t>
            </a:r>
            <a:r>
              <a:rPr dirty="0" sz="1500" spc="5">
                <a:latin typeface="Meiryo UI"/>
                <a:cs typeface="Meiryo UI"/>
              </a:rPr>
              <a:t>きる</a:t>
            </a:r>
            <a:r>
              <a:rPr dirty="0" sz="1500" spc="10">
                <a:latin typeface="Meiryo UI"/>
                <a:cs typeface="Meiryo UI"/>
              </a:rPr>
              <a:t>子供</a:t>
            </a:r>
            <a:r>
              <a:rPr dirty="0" sz="1500" spc="5">
                <a:latin typeface="Meiryo UI"/>
                <a:cs typeface="Meiryo UI"/>
              </a:rPr>
              <a:t>たちに</a:t>
            </a:r>
            <a:r>
              <a:rPr dirty="0" sz="1500">
                <a:latin typeface="Meiryo UI"/>
                <a:cs typeface="Meiryo UI"/>
              </a:rPr>
              <a:t>とっ</a:t>
            </a:r>
            <a:r>
              <a:rPr dirty="0" sz="1500" spc="5">
                <a:latin typeface="Meiryo UI"/>
                <a:cs typeface="Meiryo UI"/>
              </a:rPr>
              <a:t>て、</a:t>
            </a:r>
            <a:r>
              <a:rPr dirty="0" sz="1500" spc="10">
                <a:latin typeface="Meiryo UI"/>
                <a:cs typeface="Meiryo UI"/>
              </a:rPr>
              <a:t>教育</a:t>
            </a:r>
            <a:r>
              <a:rPr dirty="0" sz="1500" spc="5">
                <a:latin typeface="Meiryo UI"/>
                <a:cs typeface="Meiryo UI"/>
              </a:rPr>
              <a:t>における</a:t>
            </a:r>
            <a:r>
              <a:rPr dirty="0" sz="1500">
                <a:latin typeface="Meiryo UI"/>
                <a:cs typeface="Meiryo UI"/>
              </a:rPr>
              <a:t>ICT</a:t>
            </a:r>
            <a:r>
              <a:rPr dirty="0" sz="1500" spc="5">
                <a:latin typeface="Meiryo UI"/>
                <a:cs typeface="Meiryo UI"/>
              </a:rPr>
              <a:t>を</a:t>
            </a:r>
            <a:r>
              <a:rPr dirty="0" sz="1500" spc="10">
                <a:latin typeface="Meiryo UI"/>
                <a:cs typeface="Meiryo UI"/>
              </a:rPr>
              <a:t>基盤</a:t>
            </a:r>
            <a:r>
              <a:rPr dirty="0" sz="1500">
                <a:latin typeface="Meiryo UI"/>
                <a:cs typeface="Meiryo UI"/>
              </a:rPr>
              <a:t>と</a:t>
            </a:r>
            <a:r>
              <a:rPr dirty="0" sz="1500" spc="-10">
                <a:latin typeface="Meiryo UI"/>
                <a:cs typeface="Meiryo UI"/>
              </a:rPr>
              <a:t>し</a:t>
            </a:r>
            <a:r>
              <a:rPr dirty="0" sz="1500" spc="5">
                <a:latin typeface="Meiryo UI"/>
                <a:cs typeface="Meiryo UI"/>
              </a:rPr>
              <a:t>た</a:t>
            </a:r>
            <a:r>
              <a:rPr dirty="0" sz="1500" spc="10">
                <a:latin typeface="Meiryo UI"/>
                <a:cs typeface="Meiryo UI"/>
              </a:rPr>
              <a:t>先端技術等</a:t>
            </a:r>
            <a:r>
              <a:rPr dirty="0" sz="1500" spc="5">
                <a:latin typeface="Meiryo UI"/>
                <a:cs typeface="Meiryo UI"/>
              </a:rPr>
              <a:t>の</a:t>
            </a:r>
            <a:r>
              <a:rPr dirty="0" sz="1500" spc="10">
                <a:latin typeface="Meiryo UI"/>
                <a:cs typeface="Meiryo UI"/>
              </a:rPr>
              <a:t>効果的な活用</a:t>
            </a:r>
            <a:r>
              <a:rPr dirty="0" sz="1500" spc="5">
                <a:latin typeface="Meiryo UI"/>
                <a:cs typeface="Meiryo UI"/>
              </a:rPr>
              <a:t>が</a:t>
            </a:r>
            <a:r>
              <a:rPr dirty="0" sz="1500" spc="10">
                <a:latin typeface="Meiryo UI"/>
                <a:cs typeface="Meiryo UI"/>
              </a:rPr>
              <a:t>求</a:t>
            </a:r>
            <a:r>
              <a:rPr dirty="0" sz="1500" spc="5">
                <a:latin typeface="Meiryo UI"/>
                <a:cs typeface="Meiryo UI"/>
              </a:rPr>
              <a:t>め</a:t>
            </a:r>
            <a:r>
              <a:rPr dirty="0" sz="1500">
                <a:latin typeface="Meiryo UI"/>
                <a:cs typeface="Meiryo UI"/>
              </a:rPr>
              <a:t>ら</a:t>
            </a:r>
            <a:r>
              <a:rPr dirty="0" sz="1500" spc="10">
                <a:latin typeface="Meiryo UI"/>
                <a:cs typeface="Meiryo UI"/>
              </a:rPr>
              <a:t>れ</a:t>
            </a:r>
            <a:r>
              <a:rPr dirty="0" sz="1500" spc="5">
                <a:latin typeface="Meiryo UI"/>
                <a:cs typeface="Meiryo UI"/>
              </a:rPr>
              <a:t>る</a:t>
            </a:r>
            <a:r>
              <a:rPr dirty="0" sz="1500" spc="10">
                <a:latin typeface="Meiryo UI"/>
                <a:cs typeface="Meiryo UI"/>
              </a:rPr>
              <a:t>一方</a:t>
            </a:r>
            <a:r>
              <a:rPr dirty="0" sz="1500" spc="-10">
                <a:latin typeface="Meiryo UI"/>
                <a:cs typeface="Meiryo UI"/>
              </a:rPr>
              <a:t>で</a:t>
            </a:r>
            <a:r>
              <a:rPr dirty="0" sz="1500" spc="5">
                <a:latin typeface="Meiryo UI"/>
                <a:cs typeface="Meiryo UI"/>
              </a:rPr>
              <a:t>、</a:t>
            </a:r>
            <a:r>
              <a:rPr dirty="0" sz="1500" spc="10">
                <a:latin typeface="Meiryo UI"/>
                <a:cs typeface="Meiryo UI"/>
              </a:rPr>
              <a:t>現 </a:t>
            </a:r>
            <a:r>
              <a:rPr dirty="0" sz="1500" spc="20">
                <a:latin typeface="Meiryo UI"/>
                <a:cs typeface="Meiryo UI"/>
              </a:rPr>
              <a:t>在</a:t>
            </a:r>
            <a:r>
              <a:rPr dirty="0" sz="1500" spc="5">
                <a:latin typeface="Meiryo UI"/>
                <a:cs typeface="Meiryo UI"/>
              </a:rPr>
              <a:t>の</a:t>
            </a:r>
            <a:r>
              <a:rPr dirty="0" sz="1500" spc="20">
                <a:latin typeface="Meiryo UI"/>
                <a:cs typeface="Meiryo UI"/>
              </a:rPr>
              <a:t>学校</a:t>
            </a:r>
            <a:r>
              <a:rPr dirty="0" sz="1500">
                <a:latin typeface="Meiryo UI"/>
                <a:cs typeface="Meiryo UI"/>
              </a:rPr>
              <a:t>ICT</a:t>
            </a:r>
            <a:r>
              <a:rPr dirty="0" sz="1500" spc="20">
                <a:latin typeface="Meiryo UI"/>
                <a:cs typeface="Meiryo UI"/>
              </a:rPr>
              <a:t>環</a:t>
            </a:r>
            <a:r>
              <a:rPr dirty="0" sz="1500" spc="10">
                <a:latin typeface="Meiryo UI"/>
                <a:cs typeface="Meiryo UI"/>
              </a:rPr>
              <a:t>境</a:t>
            </a:r>
            <a:r>
              <a:rPr dirty="0" sz="1500" spc="15">
                <a:latin typeface="Meiryo UI"/>
                <a:cs typeface="Meiryo UI"/>
              </a:rPr>
              <a:t>の</a:t>
            </a:r>
            <a:r>
              <a:rPr dirty="0" sz="1500" spc="10">
                <a:latin typeface="Meiryo UI"/>
                <a:cs typeface="Meiryo UI"/>
              </a:rPr>
              <a:t>整</a:t>
            </a:r>
            <a:r>
              <a:rPr dirty="0" sz="1500" spc="20">
                <a:latin typeface="Meiryo UI"/>
                <a:cs typeface="Meiryo UI"/>
              </a:rPr>
              <a:t>備は</a:t>
            </a:r>
            <a:r>
              <a:rPr dirty="0" sz="1500" spc="10">
                <a:latin typeface="Meiryo UI"/>
                <a:cs typeface="Meiryo UI"/>
              </a:rPr>
              <a:t>遅れ</a:t>
            </a:r>
            <a:r>
              <a:rPr dirty="0" sz="1500" spc="15">
                <a:latin typeface="Meiryo UI"/>
                <a:cs typeface="Meiryo UI"/>
              </a:rPr>
              <a:t>て</a:t>
            </a:r>
            <a:r>
              <a:rPr dirty="0" sz="1500" spc="5">
                <a:latin typeface="Meiryo UI"/>
                <a:cs typeface="Meiryo UI"/>
              </a:rPr>
              <a:t>お</a:t>
            </a:r>
            <a:r>
              <a:rPr dirty="0" sz="1500">
                <a:latin typeface="Meiryo UI"/>
                <a:cs typeface="Meiryo UI"/>
              </a:rPr>
              <a:t>り</a:t>
            </a:r>
            <a:r>
              <a:rPr dirty="0" sz="1500" spc="20">
                <a:latin typeface="Meiryo UI"/>
                <a:cs typeface="Meiryo UI"/>
              </a:rPr>
              <a:t>、</a:t>
            </a:r>
            <a:r>
              <a:rPr dirty="0" sz="1500" spc="10">
                <a:latin typeface="Meiryo UI"/>
                <a:cs typeface="Meiryo UI"/>
              </a:rPr>
              <a:t>自</a:t>
            </a:r>
            <a:r>
              <a:rPr dirty="0" sz="1500" spc="20">
                <a:latin typeface="Meiryo UI"/>
                <a:cs typeface="Meiryo UI"/>
              </a:rPr>
              <a:t>治体</a:t>
            </a:r>
            <a:r>
              <a:rPr dirty="0" sz="1500" spc="10">
                <a:latin typeface="Meiryo UI"/>
                <a:cs typeface="Meiryo UI"/>
              </a:rPr>
              <a:t>間</a:t>
            </a:r>
            <a:r>
              <a:rPr dirty="0" sz="1500" spc="5">
                <a:latin typeface="Meiryo UI"/>
                <a:cs typeface="Meiryo UI"/>
              </a:rPr>
              <a:t>の</a:t>
            </a:r>
            <a:r>
              <a:rPr dirty="0" sz="1500" spc="20">
                <a:latin typeface="Meiryo UI"/>
                <a:cs typeface="Meiryo UI"/>
              </a:rPr>
              <a:t>格</a:t>
            </a:r>
            <a:r>
              <a:rPr dirty="0" sz="1500" spc="10">
                <a:latin typeface="Meiryo UI"/>
                <a:cs typeface="Meiryo UI"/>
              </a:rPr>
              <a:t>差</a:t>
            </a:r>
            <a:r>
              <a:rPr dirty="0" sz="1500" spc="15">
                <a:latin typeface="Meiryo UI"/>
                <a:cs typeface="Meiryo UI"/>
              </a:rPr>
              <a:t>も</a:t>
            </a:r>
            <a:r>
              <a:rPr dirty="0" sz="1500" spc="10">
                <a:latin typeface="Meiryo UI"/>
                <a:cs typeface="Meiryo UI"/>
              </a:rPr>
              <a:t>大</a:t>
            </a:r>
            <a:r>
              <a:rPr dirty="0" sz="1500" spc="5">
                <a:latin typeface="Meiryo UI"/>
                <a:cs typeface="Meiryo UI"/>
              </a:rPr>
              <a:t>きい</a:t>
            </a:r>
            <a:r>
              <a:rPr dirty="0" sz="1500" spc="20">
                <a:latin typeface="Meiryo UI"/>
                <a:cs typeface="Meiryo UI"/>
              </a:rPr>
              <a:t>。</a:t>
            </a:r>
            <a:r>
              <a:rPr dirty="0" sz="1500" spc="10">
                <a:solidFill>
                  <a:srgbClr val="FF0000"/>
                </a:solidFill>
                <a:latin typeface="Meiryo UI"/>
                <a:cs typeface="Meiryo UI"/>
              </a:rPr>
              <a:t>令</a:t>
            </a:r>
            <a:r>
              <a:rPr dirty="0" sz="1500" spc="20">
                <a:solidFill>
                  <a:srgbClr val="FF0000"/>
                </a:solidFill>
                <a:latin typeface="Meiryo UI"/>
                <a:cs typeface="Meiryo UI"/>
              </a:rPr>
              <a:t>和</a:t>
            </a:r>
            <a:r>
              <a:rPr dirty="0" sz="1500" spc="10">
                <a:solidFill>
                  <a:srgbClr val="FF0000"/>
                </a:solidFill>
                <a:latin typeface="Meiryo UI"/>
                <a:cs typeface="Meiryo UI"/>
              </a:rPr>
              <a:t>時代</a:t>
            </a:r>
            <a:r>
              <a:rPr dirty="0" sz="1500" spc="15">
                <a:solidFill>
                  <a:srgbClr val="FF0000"/>
                </a:solidFill>
                <a:latin typeface="Meiryo UI"/>
                <a:cs typeface="Meiryo UI"/>
              </a:rPr>
              <a:t>の</a:t>
            </a:r>
            <a:r>
              <a:rPr dirty="0" sz="1500" spc="10">
                <a:solidFill>
                  <a:srgbClr val="FF0000"/>
                </a:solidFill>
                <a:latin typeface="Meiryo UI"/>
                <a:cs typeface="Meiryo UI"/>
              </a:rPr>
              <a:t>ス</a:t>
            </a:r>
            <a:r>
              <a:rPr dirty="0" sz="1500" spc="15">
                <a:solidFill>
                  <a:srgbClr val="FF0000"/>
                </a:solidFill>
                <a:latin typeface="Meiryo UI"/>
                <a:cs typeface="Meiryo UI"/>
              </a:rPr>
              <a:t>タン</a:t>
            </a:r>
            <a:r>
              <a:rPr dirty="0" sz="1500">
                <a:solidFill>
                  <a:srgbClr val="FF0000"/>
                </a:solidFill>
                <a:latin typeface="Meiryo UI"/>
                <a:cs typeface="Meiryo UI"/>
              </a:rPr>
              <a:t>ダ</a:t>
            </a:r>
            <a:r>
              <a:rPr dirty="0" sz="1500" spc="5">
                <a:solidFill>
                  <a:srgbClr val="FF0000"/>
                </a:solidFill>
                <a:latin typeface="Meiryo UI"/>
                <a:cs typeface="Meiryo UI"/>
              </a:rPr>
              <a:t>ー</a:t>
            </a:r>
            <a:r>
              <a:rPr dirty="0" sz="1500" spc="15">
                <a:solidFill>
                  <a:srgbClr val="FF0000"/>
                </a:solidFill>
                <a:latin typeface="Meiryo UI"/>
                <a:cs typeface="Meiryo UI"/>
              </a:rPr>
              <a:t>ド</a:t>
            </a:r>
            <a:r>
              <a:rPr dirty="0" sz="1500" spc="10">
                <a:solidFill>
                  <a:srgbClr val="FF0000"/>
                </a:solidFill>
                <a:latin typeface="Meiryo UI"/>
                <a:cs typeface="Meiryo UI"/>
              </a:rPr>
              <a:t>な学</a:t>
            </a:r>
            <a:r>
              <a:rPr dirty="0" sz="1500" spc="20">
                <a:solidFill>
                  <a:srgbClr val="FF0000"/>
                </a:solidFill>
                <a:latin typeface="Meiryo UI"/>
                <a:cs typeface="Meiryo UI"/>
              </a:rPr>
              <a:t>校像</a:t>
            </a:r>
            <a:r>
              <a:rPr dirty="0" sz="1500">
                <a:solidFill>
                  <a:srgbClr val="FF0000"/>
                </a:solidFill>
                <a:latin typeface="Meiryo UI"/>
                <a:cs typeface="Meiryo UI"/>
              </a:rPr>
              <a:t>と</a:t>
            </a:r>
            <a:r>
              <a:rPr dirty="0" sz="1500" spc="15">
                <a:solidFill>
                  <a:srgbClr val="FF0000"/>
                </a:solidFill>
                <a:latin typeface="Meiryo UI"/>
                <a:cs typeface="Meiryo UI"/>
              </a:rPr>
              <a:t>し</a:t>
            </a:r>
            <a:r>
              <a:rPr dirty="0" sz="1500" spc="5">
                <a:solidFill>
                  <a:srgbClr val="FF0000"/>
                </a:solidFill>
                <a:latin typeface="Meiryo UI"/>
                <a:cs typeface="Meiryo UI"/>
              </a:rPr>
              <a:t>て</a:t>
            </a:r>
            <a:r>
              <a:rPr dirty="0" sz="1500" spc="20">
                <a:solidFill>
                  <a:srgbClr val="FF0000"/>
                </a:solidFill>
                <a:latin typeface="Meiryo UI"/>
                <a:cs typeface="Meiryo UI"/>
              </a:rPr>
              <a:t>、</a:t>
            </a:r>
            <a:r>
              <a:rPr dirty="0" sz="1500" spc="10">
                <a:solidFill>
                  <a:srgbClr val="FF0000"/>
                </a:solidFill>
                <a:latin typeface="Meiryo UI"/>
                <a:cs typeface="Meiryo UI"/>
              </a:rPr>
              <a:t>全</a:t>
            </a:r>
            <a:r>
              <a:rPr dirty="0" sz="1500" spc="20">
                <a:solidFill>
                  <a:srgbClr val="FF0000"/>
                </a:solidFill>
                <a:latin typeface="Meiryo UI"/>
                <a:cs typeface="Meiryo UI"/>
              </a:rPr>
              <a:t>国</a:t>
            </a:r>
            <a:r>
              <a:rPr dirty="0" sz="1500" spc="10">
                <a:solidFill>
                  <a:srgbClr val="FF0000"/>
                </a:solidFill>
                <a:latin typeface="Meiryo UI"/>
                <a:cs typeface="Meiryo UI"/>
              </a:rPr>
              <a:t>一</a:t>
            </a:r>
            <a:r>
              <a:rPr dirty="0" sz="1500" spc="20">
                <a:solidFill>
                  <a:srgbClr val="FF0000"/>
                </a:solidFill>
                <a:latin typeface="Meiryo UI"/>
                <a:cs typeface="Meiryo UI"/>
              </a:rPr>
              <a:t>律</a:t>
            </a:r>
            <a:r>
              <a:rPr dirty="0" sz="1500" spc="5">
                <a:solidFill>
                  <a:srgbClr val="FF0000"/>
                </a:solidFill>
                <a:latin typeface="Meiryo UI"/>
                <a:cs typeface="Meiryo UI"/>
              </a:rPr>
              <a:t>のICT</a:t>
            </a:r>
            <a:r>
              <a:rPr dirty="0" sz="1500" spc="10">
                <a:solidFill>
                  <a:srgbClr val="FF0000"/>
                </a:solidFill>
                <a:latin typeface="Meiryo UI"/>
                <a:cs typeface="Meiryo UI"/>
              </a:rPr>
              <a:t>環 境整備</a:t>
            </a:r>
            <a:r>
              <a:rPr dirty="0" sz="1500" spc="5">
                <a:solidFill>
                  <a:srgbClr val="FF0000"/>
                </a:solidFill>
                <a:latin typeface="Meiryo UI"/>
                <a:cs typeface="Meiryo UI"/>
              </a:rPr>
              <a:t>が</a:t>
            </a:r>
            <a:r>
              <a:rPr dirty="0" sz="1500" spc="10">
                <a:solidFill>
                  <a:srgbClr val="FF0000"/>
                </a:solidFill>
                <a:latin typeface="Meiryo UI"/>
                <a:cs typeface="Meiryo UI"/>
              </a:rPr>
              <a:t>急務</a:t>
            </a:r>
            <a:r>
              <a:rPr dirty="0" sz="1500" spc="5">
                <a:latin typeface="Meiryo UI"/>
                <a:cs typeface="Meiryo UI"/>
              </a:rPr>
              <a:t>。</a:t>
            </a:r>
            <a:endParaRPr sz="1500">
              <a:latin typeface="Meiryo UI"/>
              <a:cs typeface="Meiryo UI"/>
            </a:endParaRPr>
          </a:p>
          <a:p>
            <a:pPr algn="just" marL="337820" marR="381000" indent="-337820">
              <a:lnSpc>
                <a:spcPct val="108000"/>
              </a:lnSpc>
              <a:buChar char="○"/>
              <a:tabLst>
                <a:tab pos="337820" algn="l"/>
              </a:tabLst>
            </a:pPr>
            <a:r>
              <a:rPr dirty="0" sz="1500" spc="15">
                <a:latin typeface="Meiryo UI"/>
                <a:cs typeface="Meiryo UI"/>
              </a:rPr>
              <a:t>こ</a:t>
            </a:r>
            <a:r>
              <a:rPr dirty="0" sz="1500" spc="30">
                <a:latin typeface="Meiryo UI"/>
                <a:cs typeface="Meiryo UI"/>
              </a:rPr>
              <a:t>の</a:t>
            </a:r>
            <a:r>
              <a:rPr dirty="0" sz="1500" spc="15">
                <a:latin typeface="Meiryo UI"/>
                <a:cs typeface="Meiryo UI"/>
              </a:rPr>
              <a:t>ため</a:t>
            </a:r>
            <a:r>
              <a:rPr dirty="0" sz="1500" spc="20">
                <a:latin typeface="Meiryo UI"/>
                <a:cs typeface="Meiryo UI"/>
              </a:rPr>
              <a:t>、</a:t>
            </a:r>
            <a:r>
              <a:rPr dirty="0" sz="1500" spc="30">
                <a:solidFill>
                  <a:srgbClr val="FF0000"/>
                </a:solidFill>
                <a:latin typeface="Meiryo UI"/>
                <a:cs typeface="Meiryo UI"/>
              </a:rPr>
              <a:t>１</a:t>
            </a:r>
            <a:r>
              <a:rPr dirty="0" sz="1500" spc="20">
                <a:solidFill>
                  <a:srgbClr val="FF0000"/>
                </a:solidFill>
                <a:latin typeface="Meiryo UI"/>
                <a:cs typeface="Meiryo UI"/>
              </a:rPr>
              <a:t>人</a:t>
            </a:r>
            <a:r>
              <a:rPr dirty="0" sz="1500" spc="30">
                <a:solidFill>
                  <a:srgbClr val="FF0000"/>
                </a:solidFill>
                <a:latin typeface="Meiryo UI"/>
                <a:cs typeface="Meiryo UI"/>
              </a:rPr>
              <a:t>１台端</a:t>
            </a:r>
            <a:r>
              <a:rPr dirty="0" sz="1500" spc="20">
                <a:solidFill>
                  <a:srgbClr val="FF0000"/>
                </a:solidFill>
                <a:latin typeface="Meiryo UI"/>
                <a:cs typeface="Meiryo UI"/>
              </a:rPr>
              <a:t>末</a:t>
            </a:r>
            <a:r>
              <a:rPr dirty="0" sz="1500" spc="30">
                <a:solidFill>
                  <a:srgbClr val="FF0000"/>
                </a:solidFill>
                <a:latin typeface="Meiryo UI"/>
                <a:cs typeface="Meiryo UI"/>
              </a:rPr>
              <a:t>及</a:t>
            </a:r>
            <a:r>
              <a:rPr dirty="0" sz="1500" spc="20">
                <a:solidFill>
                  <a:srgbClr val="FF0000"/>
                </a:solidFill>
                <a:latin typeface="Meiryo UI"/>
                <a:cs typeface="Meiryo UI"/>
              </a:rPr>
              <a:t>び</a:t>
            </a:r>
            <a:r>
              <a:rPr dirty="0" sz="1500" spc="30">
                <a:solidFill>
                  <a:srgbClr val="FF0000"/>
                </a:solidFill>
                <a:latin typeface="Meiryo UI"/>
                <a:cs typeface="Meiryo UI"/>
              </a:rPr>
              <a:t>高</a:t>
            </a:r>
            <a:r>
              <a:rPr dirty="0" sz="1500" spc="20">
                <a:solidFill>
                  <a:srgbClr val="FF0000"/>
                </a:solidFill>
                <a:latin typeface="Meiryo UI"/>
                <a:cs typeface="Meiryo UI"/>
              </a:rPr>
              <a:t>速</a:t>
            </a:r>
            <a:r>
              <a:rPr dirty="0" sz="1500" spc="30">
                <a:solidFill>
                  <a:srgbClr val="FF0000"/>
                </a:solidFill>
                <a:latin typeface="Meiryo UI"/>
                <a:cs typeface="Meiryo UI"/>
              </a:rPr>
              <a:t>大容</a:t>
            </a:r>
            <a:r>
              <a:rPr dirty="0" sz="1500" spc="20">
                <a:solidFill>
                  <a:srgbClr val="FF0000"/>
                </a:solidFill>
                <a:latin typeface="Meiryo UI"/>
                <a:cs typeface="Meiryo UI"/>
              </a:rPr>
              <a:t>量</a:t>
            </a:r>
            <a:r>
              <a:rPr dirty="0" sz="1500" spc="30">
                <a:solidFill>
                  <a:srgbClr val="FF0000"/>
                </a:solidFill>
                <a:latin typeface="Meiryo UI"/>
                <a:cs typeface="Meiryo UI"/>
              </a:rPr>
              <a:t>の</a:t>
            </a:r>
            <a:r>
              <a:rPr dirty="0" sz="1500" spc="20">
                <a:solidFill>
                  <a:srgbClr val="FF0000"/>
                </a:solidFill>
                <a:latin typeface="Meiryo UI"/>
                <a:cs typeface="Meiryo UI"/>
              </a:rPr>
              <a:t>通信</a:t>
            </a:r>
            <a:r>
              <a:rPr dirty="0" sz="1500" spc="30">
                <a:solidFill>
                  <a:srgbClr val="FF0000"/>
                </a:solidFill>
                <a:latin typeface="Meiryo UI"/>
                <a:cs typeface="Meiryo UI"/>
              </a:rPr>
              <a:t>ネッ</a:t>
            </a:r>
            <a:r>
              <a:rPr dirty="0" sz="1500" spc="15">
                <a:solidFill>
                  <a:srgbClr val="FF0000"/>
                </a:solidFill>
                <a:latin typeface="Meiryo UI"/>
                <a:cs typeface="Meiryo UI"/>
              </a:rPr>
              <a:t>トワー</a:t>
            </a:r>
            <a:r>
              <a:rPr dirty="0" sz="1500" spc="25">
                <a:solidFill>
                  <a:srgbClr val="FF0000"/>
                </a:solidFill>
                <a:latin typeface="Meiryo UI"/>
                <a:cs typeface="Meiryo UI"/>
              </a:rPr>
              <a:t>ク</a:t>
            </a:r>
            <a:r>
              <a:rPr dirty="0" sz="1500" spc="15">
                <a:solidFill>
                  <a:srgbClr val="FF0000"/>
                </a:solidFill>
                <a:latin typeface="Meiryo UI"/>
                <a:cs typeface="Meiryo UI"/>
              </a:rPr>
              <a:t>を</a:t>
            </a:r>
            <a:r>
              <a:rPr dirty="0" sz="1500" spc="30">
                <a:solidFill>
                  <a:srgbClr val="FF0000"/>
                </a:solidFill>
                <a:latin typeface="Meiryo UI"/>
                <a:cs typeface="Meiryo UI"/>
              </a:rPr>
              <a:t>一体</a:t>
            </a:r>
            <a:r>
              <a:rPr dirty="0" sz="1500" spc="20">
                <a:solidFill>
                  <a:srgbClr val="FF0000"/>
                </a:solidFill>
                <a:latin typeface="Meiryo UI"/>
                <a:cs typeface="Meiryo UI"/>
              </a:rPr>
              <a:t>的</a:t>
            </a:r>
            <a:r>
              <a:rPr dirty="0" sz="1500" spc="25">
                <a:solidFill>
                  <a:srgbClr val="FF0000"/>
                </a:solidFill>
                <a:latin typeface="Meiryo UI"/>
                <a:cs typeface="Meiryo UI"/>
              </a:rPr>
              <a:t>に</a:t>
            </a:r>
            <a:r>
              <a:rPr dirty="0" sz="1500" spc="20">
                <a:solidFill>
                  <a:srgbClr val="FF0000"/>
                </a:solidFill>
                <a:latin typeface="Meiryo UI"/>
                <a:cs typeface="Meiryo UI"/>
              </a:rPr>
              <a:t>整</a:t>
            </a:r>
            <a:r>
              <a:rPr dirty="0" sz="1500" spc="30">
                <a:solidFill>
                  <a:srgbClr val="FF0000"/>
                </a:solidFill>
                <a:latin typeface="Meiryo UI"/>
                <a:cs typeface="Meiryo UI"/>
              </a:rPr>
              <a:t>備</a:t>
            </a:r>
            <a:r>
              <a:rPr dirty="0" sz="1500" spc="20">
                <a:latin typeface="Meiryo UI"/>
                <a:cs typeface="Meiryo UI"/>
              </a:rPr>
              <a:t>す</a:t>
            </a:r>
            <a:r>
              <a:rPr dirty="0" sz="1500" spc="25">
                <a:latin typeface="Meiryo UI"/>
                <a:cs typeface="Meiryo UI"/>
              </a:rPr>
              <a:t>る</a:t>
            </a:r>
            <a:r>
              <a:rPr dirty="0" sz="1500" spc="10">
                <a:latin typeface="Meiryo UI"/>
                <a:cs typeface="Meiryo UI"/>
              </a:rPr>
              <a:t>と</a:t>
            </a:r>
            <a:r>
              <a:rPr dirty="0" sz="1500" spc="25">
                <a:latin typeface="Meiryo UI"/>
                <a:cs typeface="Meiryo UI"/>
              </a:rPr>
              <a:t>と</a:t>
            </a:r>
            <a:r>
              <a:rPr dirty="0" sz="1500" spc="15">
                <a:latin typeface="Meiryo UI"/>
                <a:cs typeface="Meiryo UI"/>
              </a:rPr>
              <a:t>もに</a:t>
            </a:r>
            <a:r>
              <a:rPr dirty="0" sz="1500" spc="30">
                <a:latin typeface="Meiryo UI"/>
                <a:cs typeface="Meiryo UI"/>
              </a:rPr>
              <a:t>、</a:t>
            </a:r>
            <a:r>
              <a:rPr dirty="0" sz="1500" spc="20">
                <a:latin typeface="Meiryo UI"/>
                <a:cs typeface="Meiryo UI"/>
              </a:rPr>
              <a:t>並</a:t>
            </a:r>
            <a:r>
              <a:rPr dirty="0" sz="1500" spc="30">
                <a:latin typeface="Meiryo UI"/>
                <a:cs typeface="Meiryo UI"/>
              </a:rPr>
              <a:t>行</a:t>
            </a:r>
            <a:r>
              <a:rPr dirty="0" sz="1500" spc="25">
                <a:latin typeface="Meiryo UI"/>
                <a:cs typeface="Meiryo UI"/>
              </a:rPr>
              <a:t>し</a:t>
            </a:r>
            <a:r>
              <a:rPr dirty="0" sz="1500" spc="15">
                <a:latin typeface="Meiryo UI"/>
                <a:cs typeface="Meiryo UI"/>
              </a:rPr>
              <a:t>て</a:t>
            </a:r>
            <a:r>
              <a:rPr dirty="0" sz="1500" spc="25">
                <a:latin typeface="Meiryo UI"/>
                <a:cs typeface="Meiryo UI"/>
              </a:rPr>
              <a:t>ク</a:t>
            </a:r>
            <a:r>
              <a:rPr dirty="0" sz="1500" spc="15">
                <a:latin typeface="Meiryo UI"/>
                <a:cs typeface="Meiryo UI"/>
              </a:rPr>
              <a:t>ラ</a:t>
            </a:r>
            <a:r>
              <a:rPr dirty="0" sz="1500" spc="20">
                <a:latin typeface="Meiryo UI"/>
                <a:cs typeface="Meiryo UI"/>
              </a:rPr>
              <a:t>ウ</a:t>
            </a:r>
            <a:r>
              <a:rPr dirty="0" sz="1500" spc="25">
                <a:latin typeface="Meiryo UI"/>
                <a:cs typeface="Meiryo UI"/>
              </a:rPr>
              <a:t>ド</a:t>
            </a:r>
            <a:r>
              <a:rPr dirty="0" sz="1500" spc="30">
                <a:latin typeface="Meiryo UI"/>
                <a:cs typeface="Meiryo UI"/>
              </a:rPr>
              <a:t>活</a:t>
            </a:r>
            <a:r>
              <a:rPr dirty="0" sz="1500" spc="20">
                <a:latin typeface="Meiryo UI"/>
                <a:cs typeface="Meiryo UI"/>
              </a:rPr>
              <a:t>用</a:t>
            </a:r>
            <a:r>
              <a:rPr dirty="0" sz="1500" spc="30">
                <a:latin typeface="Meiryo UI"/>
                <a:cs typeface="Meiryo UI"/>
              </a:rPr>
              <a:t>推</a:t>
            </a:r>
            <a:r>
              <a:rPr dirty="0" sz="1500" spc="20">
                <a:latin typeface="Meiryo UI"/>
                <a:cs typeface="Meiryo UI"/>
              </a:rPr>
              <a:t>進</a:t>
            </a:r>
            <a:r>
              <a:rPr dirty="0" sz="1500" spc="30">
                <a:latin typeface="Meiryo UI"/>
                <a:cs typeface="Meiryo UI"/>
              </a:rPr>
              <a:t>、</a:t>
            </a:r>
            <a:r>
              <a:rPr dirty="0" sz="1500" spc="5">
                <a:latin typeface="Meiryo UI"/>
                <a:cs typeface="Meiryo UI"/>
              </a:rPr>
              <a:t>ICT</a:t>
            </a:r>
            <a:r>
              <a:rPr dirty="0" sz="1500" spc="30">
                <a:latin typeface="Meiryo UI"/>
                <a:cs typeface="Meiryo UI"/>
              </a:rPr>
              <a:t>機</a:t>
            </a:r>
            <a:r>
              <a:rPr dirty="0" sz="1500" spc="10">
                <a:latin typeface="Meiryo UI"/>
                <a:cs typeface="Meiryo UI"/>
              </a:rPr>
              <a:t>器 </a:t>
            </a:r>
            <a:r>
              <a:rPr dirty="0" sz="1500" spc="30">
                <a:latin typeface="Meiryo UI"/>
                <a:cs typeface="Meiryo UI"/>
              </a:rPr>
              <a:t>の整備調達体制の構築、利活用優</a:t>
            </a:r>
            <a:r>
              <a:rPr dirty="0" sz="1500" spc="45">
                <a:latin typeface="Meiryo UI"/>
                <a:cs typeface="Meiryo UI"/>
              </a:rPr>
              <a:t>良</a:t>
            </a:r>
            <a:r>
              <a:rPr dirty="0" sz="1500" spc="30">
                <a:latin typeface="Meiryo UI"/>
                <a:cs typeface="Meiryo UI"/>
              </a:rPr>
              <a:t>事例の普及、利活用の</a:t>
            </a:r>
            <a:r>
              <a:rPr dirty="0" sz="1500" spc="5">
                <a:latin typeface="Meiryo UI"/>
                <a:cs typeface="Meiryo UI"/>
              </a:rPr>
              <a:t>PDCA</a:t>
            </a:r>
            <a:r>
              <a:rPr dirty="0" sz="1500" spc="30">
                <a:latin typeface="Meiryo UI"/>
                <a:cs typeface="Meiryo UI"/>
              </a:rPr>
              <a:t>サ</a:t>
            </a:r>
            <a:r>
              <a:rPr dirty="0" sz="1500" spc="25">
                <a:latin typeface="Meiryo UI"/>
                <a:cs typeface="Meiryo UI"/>
              </a:rPr>
              <a:t>イク</a:t>
            </a:r>
            <a:r>
              <a:rPr dirty="0" sz="1500" spc="30">
                <a:latin typeface="Meiryo UI"/>
                <a:cs typeface="Meiryo UI"/>
              </a:rPr>
              <a:t>ル徹底等</a:t>
            </a:r>
            <a:r>
              <a:rPr dirty="0" sz="1500" spc="25">
                <a:latin typeface="Meiryo UI"/>
                <a:cs typeface="Meiryo UI"/>
              </a:rPr>
              <a:t>を</a:t>
            </a:r>
            <a:r>
              <a:rPr dirty="0" sz="1500" spc="30">
                <a:latin typeface="Meiryo UI"/>
                <a:cs typeface="Meiryo UI"/>
              </a:rPr>
              <a:t>進め</a:t>
            </a:r>
            <a:r>
              <a:rPr dirty="0" sz="1500" spc="25">
                <a:latin typeface="Meiryo UI"/>
                <a:cs typeface="Meiryo UI"/>
              </a:rPr>
              <a:t>るこ</a:t>
            </a:r>
            <a:r>
              <a:rPr dirty="0" sz="1500" spc="10">
                <a:latin typeface="Meiryo UI"/>
                <a:cs typeface="Meiryo UI"/>
              </a:rPr>
              <a:t>と</a:t>
            </a:r>
            <a:r>
              <a:rPr dirty="0" sz="1500" spc="30">
                <a:latin typeface="Meiryo UI"/>
                <a:cs typeface="Meiryo UI"/>
              </a:rPr>
              <a:t>で、</a:t>
            </a:r>
            <a:r>
              <a:rPr dirty="0" sz="1500" spc="30">
                <a:solidFill>
                  <a:srgbClr val="FF0000"/>
                </a:solidFill>
                <a:latin typeface="Meiryo UI"/>
                <a:cs typeface="Meiryo UI"/>
              </a:rPr>
              <a:t>多様</a:t>
            </a:r>
            <a:r>
              <a:rPr dirty="0" sz="1500" spc="35">
                <a:solidFill>
                  <a:srgbClr val="FF0000"/>
                </a:solidFill>
                <a:latin typeface="Meiryo UI"/>
                <a:cs typeface="Meiryo UI"/>
              </a:rPr>
              <a:t>な</a:t>
            </a:r>
            <a:r>
              <a:rPr dirty="0" sz="1500" spc="30">
                <a:solidFill>
                  <a:srgbClr val="FF0000"/>
                </a:solidFill>
                <a:latin typeface="Meiryo UI"/>
                <a:cs typeface="Meiryo UI"/>
              </a:rPr>
              <a:t>子供</a:t>
            </a:r>
            <a:r>
              <a:rPr dirty="0" sz="1500" spc="25">
                <a:solidFill>
                  <a:srgbClr val="FF0000"/>
                </a:solidFill>
                <a:latin typeface="Meiryo UI"/>
                <a:cs typeface="Meiryo UI"/>
              </a:rPr>
              <a:t>たちを</a:t>
            </a:r>
            <a:r>
              <a:rPr dirty="0" sz="1500" spc="30">
                <a:solidFill>
                  <a:srgbClr val="FF0000"/>
                </a:solidFill>
                <a:latin typeface="Meiryo UI"/>
                <a:cs typeface="Meiryo UI"/>
              </a:rPr>
              <a:t>誰一</a:t>
            </a:r>
            <a:r>
              <a:rPr dirty="0" sz="1500" spc="10">
                <a:solidFill>
                  <a:srgbClr val="FF0000"/>
                </a:solidFill>
                <a:latin typeface="Meiryo UI"/>
                <a:cs typeface="Meiryo UI"/>
              </a:rPr>
              <a:t>人 取</a:t>
            </a:r>
            <a:r>
              <a:rPr dirty="0" sz="1500">
                <a:solidFill>
                  <a:srgbClr val="FF0000"/>
                </a:solidFill>
                <a:latin typeface="Meiryo UI"/>
                <a:cs typeface="Meiryo UI"/>
              </a:rPr>
              <a:t>り</a:t>
            </a:r>
            <a:r>
              <a:rPr dirty="0" sz="1500" spc="10">
                <a:solidFill>
                  <a:srgbClr val="FF0000"/>
                </a:solidFill>
                <a:latin typeface="Meiryo UI"/>
                <a:cs typeface="Meiryo UI"/>
              </a:rPr>
              <a:t>残す</a:t>
            </a:r>
            <a:r>
              <a:rPr dirty="0" sz="1500">
                <a:solidFill>
                  <a:srgbClr val="FF0000"/>
                </a:solidFill>
                <a:latin typeface="Meiryo UI"/>
                <a:cs typeface="Meiryo UI"/>
              </a:rPr>
              <a:t>こと</a:t>
            </a:r>
            <a:r>
              <a:rPr dirty="0" sz="1500" spc="5">
                <a:solidFill>
                  <a:srgbClr val="FF0000"/>
                </a:solidFill>
                <a:latin typeface="Meiryo UI"/>
                <a:cs typeface="Meiryo UI"/>
              </a:rPr>
              <a:t>の</a:t>
            </a:r>
            <a:r>
              <a:rPr dirty="0" sz="1500" spc="10">
                <a:solidFill>
                  <a:srgbClr val="FF0000"/>
                </a:solidFill>
                <a:latin typeface="Meiryo UI"/>
                <a:cs typeface="Meiryo UI"/>
              </a:rPr>
              <a:t>な</a:t>
            </a:r>
            <a:r>
              <a:rPr dirty="0" sz="1500" spc="5">
                <a:solidFill>
                  <a:srgbClr val="FF0000"/>
                </a:solidFill>
                <a:latin typeface="Meiryo UI"/>
                <a:cs typeface="Meiryo UI"/>
              </a:rPr>
              <a:t>い、</a:t>
            </a:r>
            <a:r>
              <a:rPr dirty="0" sz="1500" spc="10">
                <a:solidFill>
                  <a:srgbClr val="FF0000"/>
                </a:solidFill>
                <a:latin typeface="Meiryo UI"/>
                <a:cs typeface="Meiryo UI"/>
              </a:rPr>
              <a:t>公正</a:t>
            </a:r>
            <a:r>
              <a:rPr dirty="0" sz="1500" spc="5">
                <a:solidFill>
                  <a:srgbClr val="FF0000"/>
                </a:solidFill>
                <a:latin typeface="Meiryo UI"/>
                <a:cs typeface="Meiryo UI"/>
              </a:rPr>
              <a:t>に</a:t>
            </a:r>
            <a:r>
              <a:rPr dirty="0" sz="1500" spc="10">
                <a:solidFill>
                  <a:srgbClr val="FF0000"/>
                </a:solidFill>
                <a:latin typeface="Meiryo UI"/>
                <a:cs typeface="Meiryo UI"/>
              </a:rPr>
              <a:t>個別最適化</a:t>
            </a:r>
            <a:r>
              <a:rPr dirty="0" sz="1500">
                <a:solidFill>
                  <a:srgbClr val="FF0000"/>
                </a:solidFill>
                <a:latin typeface="Meiryo UI"/>
                <a:cs typeface="Meiryo UI"/>
              </a:rPr>
              <a:t>され</a:t>
            </a:r>
            <a:r>
              <a:rPr dirty="0" sz="1500" spc="5">
                <a:solidFill>
                  <a:srgbClr val="FF0000"/>
                </a:solidFill>
                <a:latin typeface="Meiryo UI"/>
                <a:cs typeface="Meiryo UI"/>
              </a:rPr>
              <a:t>た</a:t>
            </a:r>
            <a:r>
              <a:rPr dirty="0" sz="1500" spc="10">
                <a:solidFill>
                  <a:srgbClr val="FF0000"/>
                </a:solidFill>
                <a:latin typeface="Meiryo UI"/>
                <a:cs typeface="Meiryo UI"/>
              </a:rPr>
              <a:t>学び</a:t>
            </a:r>
            <a:r>
              <a:rPr dirty="0" sz="1500" spc="-10">
                <a:solidFill>
                  <a:srgbClr val="FF0000"/>
                </a:solidFill>
                <a:latin typeface="Meiryo UI"/>
                <a:cs typeface="Meiryo UI"/>
              </a:rPr>
              <a:t>を</a:t>
            </a:r>
            <a:r>
              <a:rPr dirty="0" sz="1500" spc="10">
                <a:solidFill>
                  <a:srgbClr val="FF0000"/>
                </a:solidFill>
                <a:latin typeface="Meiryo UI"/>
                <a:cs typeface="Meiryo UI"/>
              </a:rPr>
              <a:t>全国</a:t>
            </a:r>
            <a:r>
              <a:rPr dirty="0" sz="1500" spc="5">
                <a:solidFill>
                  <a:srgbClr val="FF0000"/>
                </a:solidFill>
                <a:latin typeface="Meiryo UI"/>
                <a:cs typeface="Meiryo UI"/>
              </a:rPr>
              <a:t>の</a:t>
            </a:r>
            <a:r>
              <a:rPr dirty="0" sz="1500" spc="10">
                <a:solidFill>
                  <a:srgbClr val="FF0000"/>
                </a:solidFill>
                <a:latin typeface="Meiryo UI"/>
                <a:cs typeface="Meiryo UI"/>
              </a:rPr>
              <a:t>学校現場</a:t>
            </a:r>
            <a:r>
              <a:rPr dirty="0" sz="1500" spc="-10">
                <a:solidFill>
                  <a:srgbClr val="FF0000"/>
                </a:solidFill>
                <a:latin typeface="Meiryo UI"/>
                <a:cs typeface="Meiryo UI"/>
              </a:rPr>
              <a:t>で</a:t>
            </a:r>
            <a:r>
              <a:rPr dirty="0" sz="1500" spc="10">
                <a:solidFill>
                  <a:srgbClr val="FF0000"/>
                </a:solidFill>
                <a:latin typeface="Meiryo UI"/>
                <a:cs typeface="Meiryo UI"/>
              </a:rPr>
              <a:t>持続的</a:t>
            </a:r>
            <a:r>
              <a:rPr dirty="0" sz="1500" spc="5">
                <a:solidFill>
                  <a:srgbClr val="FF0000"/>
                </a:solidFill>
                <a:latin typeface="Meiryo UI"/>
                <a:cs typeface="Meiryo UI"/>
              </a:rPr>
              <a:t>に</a:t>
            </a:r>
            <a:r>
              <a:rPr dirty="0" sz="1500" spc="10">
                <a:solidFill>
                  <a:srgbClr val="FF0000"/>
                </a:solidFill>
                <a:latin typeface="Meiryo UI"/>
                <a:cs typeface="Meiryo UI"/>
              </a:rPr>
              <a:t>実現</a:t>
            </a:r>
            <a:r>
              <a:rPr dirty="0" sz="1500">
                <a:latin typeface="Meiryo UI"/>
                <a:cs typeface="Meiryo UI"/>
              </a:rPr>
              <a:t>させ</a:t>
            </a:r>
            <a:r>
              <a:rPr dirty="0" sz="1500" spc="5">
                <a:latin typeface="Meiryo UI"/>
                <a:cs typeface="Meiryo UI"/>
              </a:rPr>
              <a:t>る。</a:t>
            </a:r>
            <a:endParaRPr sz="1500">
              <a:latin typeface="Meiryo UI"/>
              <a:cs typeface="Meiryo UI"/>
            </a:endParaRPr>
          </a:p>
        </p:txBody>
      </p:sp>
      <p:grpSp>
        <p:nvGrpSpPr>
          <p:cNvPr id="13" name="object 13"/>
          <p:cNvGrpSpPr/>
          <p:nvPr/>
        </p:nvGrpSpPr>
        <p:grpSpPr>
          <a:xfrm>
            <a:off x="175260" y="2502408"/>
            <a:ext cx="995680" cy="352425"/>
            <a:chOff x="175260" y="2502408"/>
            <a:chExt cx="995680" cy="352425"/>
          </a:xfrm>
        </p:grpSpPr>
        <p:sp>
          <p:nvSpPr>
            <p:cNvPr id="14" name="object 14"/>
            <p:cNvSpPr/>
            <p:nvPr/>
          </p:nvSpPr>
          <p:spPr>
            <a:xfrm>
              <a:off x="185928" y="2511552"/>
              <a:ext cx="974090" cy="332740"/>
            </a:xfrm>
            <a:custGeom>
              <a:avLst/>
              <a:gdLst/>
              <a:ahLst/>
              <a:cxnLst/>
              <a:rect l="l" t="t" r="r" b="b"/>
              <a:pathLst>
                <a:path w="974090" h="332739">
                  <a:moveTo>
                    <a:pt x="973836" y="0"/>
                  </a:moveTo>
                  <a:lnTo>
                    <a:pt x="0" y="0"/>
                  </a:lnTo>
                  <a:lnTo>
                    <a:pt x="0" y="332232"/>
                  </a:lnTo>
                  <a:lnTo>
                    <a:pt x="973836" y="332232"/>
                  </a:lnTo>
                  <a:lnTo>
                    <a:pt x="973836" y="0"/>
                  </a:lnTo>
                  <a:close/>
                </a:path>
              </a:pathLst>
            </a:custGeom>
            <a:solidFill>
              <a:srgbClr val="FDE9DA"/>
            </a:solidFill>
          </p:spPr>
          <p:txBody>
            <a:bodyPr wrap="square" lIns="0" tIns="0" rIns="0" bIns="0" rtlCol="0"/>
            <a:lstStyle/>
            <a:p/>
          </p:txBody>
        </p:sp>
        <p:sp>
          <p:nvSpPr>
            <p:cNvPr id="15" name="object 15"/>
            <p:cNvSpPr/>
            <p:nvPr/>
          </p:nvSpPr>
          <p:spPr>
            <a:xfrm>
              <a:off x="175260" y="2502408"/>
              <a:ext cx="995680" cy="352425"/>
            </a:xfrm>
            <a:custGeom>
              <a:avLst/>
              <a:gdLst/>
              <a:ahLst/>
              <a:cxnLst/>
              <a:rect l="l" t="t" r="r" b="b"/>
              <a:pathLst>
                <a:path w="995680" h="352425">
                  <a:moveTo>
                    <a:pt x="990600" y="0"/>
                  </a:moveTo>
                  <a:lnTo>
                    <a:pt x="4571" y="0"/>
                  </a:lnTo>
                  <a:lnTo>
                    <a:pt x="0" y="4572"/>
                  </a:lnTo>
                  <a:lnTo>
                    <a:pt x="0" y="347472"/>
                  </a:lnTo>
                  <a:lnTo>
                    <a:pt x="4571" y="352043"/>
                  </a:lnTo>
                  <a:lnTo>
                    <a:pt x="990600" y="352043"/>
                  </a:lnTo>
                  <a:lnTo>
                    <a:pt x="995172" y="347472"/>
                  </a:lnTo>
                  <a:lnTo>
                    <a:pt x="995172" y="344424"/>
                  </a:lnTo>
                  <a:lnTo>
                    <a:pt x="9143" y="344424"/>
                  </a:lnTo>
                  <a:lnTo>
                    <a:pt x="7619" y="342900"/>
                  </a:lnTo>
                  <a:lnTo>
                    <a:pt x="7619" y="7619"/>
                  </a:lnTo>
                  <a:lnTo>
                    <a:pt x="9143" y="6096"/>
                  </a:lnTo>
                  <a:lnTo>
                    <a:pt x="995172" y="6096"/>
                  </a:lnTo>
                  <a:lnTo>
                    <a:pt x="995172" y="4572"/>
                  </a:lnTo>
                  <a:lnTo>
                    <a:pt x="990600" y="0"/>
                  </a:lnTo>
                  <a:close/>
                </a:path>
                <a:path w="995680" h="352425">
                  <a:moveTo>
                    <a:pt x="995172" y="6096"/>
                  </a:moveTo>
                  <a:lnTo>
                    <a:pt x="987552" y="6096"/>
                  </a:lnTo>
                  <a:lnTo>
                    <a:pt x="989076" y="7619"/>
                  </a:lnTo>
                  <a:lnTo>
                    <a:pt x="989076" y="342900"/>
                  </a:lnTo>
                  <a:lnTo>
                    <a:pt x="987552" y="344424"/>
                  </a:lnTo>
                  <a:lnTo>
                    <a:pt x="995172" y="344424"/>
                  </a:lnTo>
                  <a:lnTo>
                    <a:pt x="995172" y="6096"/>
                  </a:lnTo>
                  <a:close/>
                </a:path>
                <a:path w="995680" h="352425">
                  <a:moveTo>
                    <a:pt x="981456" y="13715"/>
                  </a:moveTo>
                  <a:lnTo>
                    <a:pt x="13716" y="13715"/>
                  </a:lnTo>
                  <a:lnTo>
                    <a:pt x="13716" y="338327"/>
                  </a:lnTo>
                  <a:lnTo>
                    <a:pt x="981456" y="338327"/>
                  </a:lnTo>
                  <a:lnTo>
                    <a:pt x="981456" y="330707"/>
                  </a:lnTo>
                  <a:lnTo>
                    <a:pt x="21335" y="330707"/>
                  </a:lnTo>
                  <a:lnTo>
                    <a:pt x="21335" y="19812"/>
                  </a:lnTo>
                  <a:lnTo>
                    <a:pt x="981456" y="19812"/>
                  </a:lnTo>
                  <a:lnTo>
                    <a:pt x="981456" y="13715"/>
                  </a:lnTo>
                  <a:close/>
                </a:path>
                <a:path w="995680" h="352425">
                  <a:moveTo>
                    <a:pt x="981456" y="19812"/>
                  </a:moveTo>
                  <a:lnTo>
                    <a:pt x="975360" y="19812"/>
                  </a:lnTo>
                  <a:lnTo>
                    <a:pt x="975360" y="330707"/>
                  </a:lnTo>
                  <a:lnTo>
                    <a:pt x="981456" y="330707"/>
                  </a:lnTo>
                  <a:lnTo>
                    <a:pt x="981456" y="19812"/>
                  </a:lnTo>
                  <a:close/>
                </a:path>
              </a:pathLst>
            </a:custGeom>
            <a:solidFill>
              <a:srgbClr val="FFBF00"/>
            </a:solidFill>
          </p:spPr>
          <p:txBody>
            <a:bodyPr wrap="square" lIns="0" tIns="0" rIns="0" bIns="0" rtlCol="0"/>
            <a:lstStyle/>
            <a:p/>
          </p:txBody>
        </p:sp>
      </p:grpSp>
      <p:sp>
        <p:nvSpPr>
          <p:cNvPr id="16" name="object 16"/>
          <p:cNvSpPr txBox="1"/>
          <p:nvPr/>
        </p:nvSpPr>
        <p:spPr>
          <a:xfrm>
            <a:off x="185928" y="2511551"/>
            <a:ext cx="974090" cy="332740"/>
          </a:xfrm>
          <a:prstGeom prst="rect">
            <a:avLst/>
          </a:prstGeom>
        </p:spPr>
        <p:txBody>
          <a:bodyPr wrap="square" lIns="0" tIns="50165" rIns="0" bIns="0" rtlCol="0" vert="horz">
            <a:spAutoFit/>
          </a:bodyPr>
          <a:lstStyle/>
          <a:p>
            <a:pPr marL="99060">
              <a:lnSpc>
                <a:spcPct val="100000"/>
              </a:lnSpc>
              <a:spcBef>
                <a:spcPts val="395"/>
              </a:spcBef>
            </a:pPr>
            <a:r>
              <a:rPr dirty="0" sz="1500" spc="10" b="1">
                <a:latin typeface="Meiryo UI"/>
                <a:cs typeface="Meiryo UI"/>
              </a:rPr>
              <a:t>事業概要</a:t>
            </a:r>
            <a:endParaRPr sz="1500">
              <a:latin typeface="Meiryo UI"/>
              <a:cs typeface="Meiryo UI"/>
            </a:endParaRPr>
          </a:p>
        </p:txBody>
      </p:sp>
      <p:sp>
        <p:nvSpPr>
          <p:cNvPr id="17" name="object 17"/>
          <p:cNvSpPr txBox="1"/>
          <p:nvPr/>
        </p:nvSpPr>
        <p:spPr>
          <a:xfrm>
            <a:off x="205231" y="2825902"/>
            <a:ext cx="4899660" cy="683895"/>
          </a:xfrm>
          <a:prstGeom prst="rect">
            <a:avLst/>
          </a:prstGeom>
        </p:spPr>
        <p:txBody>
          <a:bodyPr wrap="square" lIns="0" tIns="33655" rIns="0" bIns="0" rtlCol="0" vert="horz">
            <a:spAutoFit/>
          </a:bodyPr>
          <a:lstStyle/>
          <a:p>
            <a:pPr marL="12700">
              <a:lnSpc>
                <a:spcPct val="100000"/>
              </a:lnSpc>
              <a:spcBef>
                <a:spcPts val="265"/>
              </a:spcBef>
            </a:pPr>
            <a:r>
              <a:rPr dirty="0" sz="1300" spc="-5" b="1">
                <a:latin typeface="Meiryo UI"/>
                <a:cs typeface="Meiryo UI"/>
              </a:rPr>
              <a:t>（１）校内通信</a:t>
            </a:r>
            <a:r>
              <a:rPr dirty="0" sz="1300" spc="-10" b="1">
                <a:latin typeface="Meiryo UI"/>
                <a:cs typeface="Meiryo UI"/>
              </a:rPr>
              <a:t>ネ</a:t>
            </a:r>
            <a:r>
              <a:rPr dirty="0" sz="1300" b="1">
                <a:latin typeface="Meiryo UI"/>
                <a:cs typeface="Meiryo UI"/>
              </a:rPr>
              <a:t>ッ</a:t>
            </a:r>
            <a:r>
              <a:rPr dirty="0" sz="1300" spc="-10" b="1">
                <a:latin typeface="Meiryo UI"/>
                <a:cs typeface="Meiryo UI"/>
              </a:rPr>
              <a:t>ト</a:t>
            </a:r>
            <a:r>
              <a:rPr dirty="0" sz="1300" spc="-5" b="1">
                <a:latin typeface="Meiryo UI"/>
                <a:cs typeface="Meiryo UI"/>
              </a:rPr>
              <a:t>ワ</a:t>
            </a:r>
            <a:r>
              <a:rPr dirty="0" sz="1300" spc="-10" b="1">
                <a:latin typeface="Meiryo UI"/>
                <a:cs typeface="Meiryo UI"/>
              </a:rPr>
              <a:t>ークの</a:t>
            </a:r>
            <a:r>
              <a:rPr dirty="0" sz="1300" spc="-5" b="1">
                <a:latin typeface="Meiryo UI"/>
                <a:cs typeface="Meiryo UI"/>
              </a:rPr>
              <a:t>整備</a:t>
            </a:r>
            <a:endParaRPr sz="1300">
              <a:latin typeface="Meiryo UI"/>
              <a:cs typeface="Meiryo UI"/>
            </a:endParaRPr>
          </a:p>
          <a:p>
            <a:pPr marL="521334" marR="5080" indent="-289560">
              <a:lnSpc>
                <a:spcPct val="110800"/>
              </a:lnSpc>
            </a:pPr>
            <a:r>
              <a:rPr dirty="0" sz="1300" spc="-5">
                <a:latin typeface="Meiryo UI"/>
                <a:cs typeface="Meiryo UI"/>
              </a:rPr>
              <a:t>—</a:t>
            </a:r>
            <a:r>
              <a:rPr dirty="0" sz="1300" spc="370">
                <a:latin typeface="Meiryo UI"/>
                <a:cs typeface="Meiryo UI"/>
              </a:rPr>
              <a:t> </a:t>
            </a:r>
            <a:r>
              <a:rPr dirty="0" sz="1300" spc="-5">
                <a:latin typeface="Meiryo UI"/>
                <a:cs typeface="Meiryo UI"/>
              </a:rPr>
              <a:t>希望</a:t>
            </a:r>
            <a:r>
              <a:rPr dirty="0" sz="1300">
                <a:latin typeface="Meiryo UI"/>
                <a:cs typeface="Meiryo UI"/>
              </a:rPr>
              <a:t>す</a:t>
            </a:r>
            <a:r>
              <a:rPr dirty="0" sz="1300" spc="-10">
                <a:latin typeface="Meiryo UI"/>
                <a:cs typeface="Meiryo UI"/>
              </a:rPr>
              <a:t>る</a:t>
            </a:r>
            <a:r>
              <a:rPr dirty="0" sz="1300" spc="-5">
                <a:latin typeface="Meiryo UI"/>
                <a:cs typeface="Meiryo UI"/>
              </a:rPr>
              <a:t>全て</a:t>
            </a:r>
            <a:r>
              <a:rPr dirty="0" sz="1300" spc="-10">
                <a:latin typeface="Meiryo UI"/>
                <a:cs typeface="Meiryo UI"/>
              </a:rPr>
              <a:t>の</a:t>
            </a:r>
            <a:r>
              <a:rPr dirty="0" sz="1300" spc="-5">
                <a:latin typeface="Meiryo UI"/>
                <a:cs typeface="Meiryo UI"/>
              </a:rPr>
              <a:t>小</a:t>
            </a:r>
            <a:r>
              <a:rPr dirty="0" sz="1300" spc="-40">
                <a:latin typeface="Meiryo UI"/>
                <a:cs typeface="Meiryo UI"/>
              </a:rPr>
              <a:t>・</a:t>
            </a:r>
            <a:r>
              <a:rPr dirty="0" sz="1300" spc="-5">
                <a:latin typeface="Meiryo UI"/>
                <a:cs typeface="Meiryo UI"/>
              </a:rPr>
              <a:t>中</a:t>
            </a:r>
            <a:r>
              <a:rPr dirty="0" sz="1300" spc="-40">
                <a:latin typeface="Meiryo UI"/>
                <a:cs typeface="Meiryo UI"/>
              </a:rPr>
              <a:t>・</a:t>
            </a:r>
            <a:r>
              <a:rPr dirty="0" sz="1300" spc="-5">
                <a:latin typeface="Meiryo UI"/>
                <a:cs typeface="Meiryo UI"/>
              </a:rPr>
              <a:t>特支</a:t>
            </a:r>
            <a:r>
              <a:rPr dirty="0" sz="1300" spc="-40">
                <a:latin typeface="Meiryo UI"/>
                <a:cs typeface="Meiryo UI"/>
              </a:rPr>
              <a:t>・</a:t>
            </a:r>
            <a:r>
              <a:rPr dirty="0" sz="1300" spc="-5">
                <a:latin typeface="Meiryo UI"/>
                <a:cs typeface="Meiryo UI"/>
              </a:rPr>
              <a:t>高等学校等に</a:t>
            </a:r>
            <a:r>
              <a:rPr dirty="0" sz="1300" spc="-10">
                <a:latin typeface="Meiryo UI"/>
                <a:cs typeface="Meiryo UI"/>
              </a:rPr>
              <a:t>おける</a:t>
            </a:r>
            <a:r>
              <a:rPr dirty="0" sz="1300" spc="-5">
                <a:solidFill>
                  <a:srgbClr val="FF0000"/>
                </a:solidFill>
                <a:latin typeface="Meiryo UI"/>
                <a:cs typeface="Meiryo UI"/>
              </a:rPr>
              <a:t>校内</a:t>
            </a:r>
            <a:r>
              <a:rPr dirty="0" sz="1300" spc="-10">
                <a:solidFill>
                  <a:srgbClr val="FF0000"/>
                </a:solidFill>
                <a:latin typeface="Meiryo UI"/>
                <a:cs typeface="Meiryo UI"/>
              </a:rPr>
              <a:t>LAN</a:t>
            </a:r>
            <a:r>
              <a:rPr dirty="0" sz="1300" spc="-15">
                <a:solidFill>
                  <a:srgbClr val="FF0000"/>
                </a:solidFill>
                <a:latin typeface="Meiryo UI"/>
                <a:cs typeface="Meiryo UI"/>
              </a:rPr>
              <a:t>を</a:t>
            </a:r>
            <a:r>
              <a:rPr dirty="0" sz="1300" spc="-5">
                <a:solidFill>
                  <a:srgbClr val="FF0000"/>
                </a:solidFill>
                <a:latin typeface="Meiryo UI"/>
                <a:cs typeface="Meiryo UI"/>
              </a:rPr>
              <a:t>整備 </a:t>
            </a:r>
            <a:r>
              <a:rPr dirty="0" sz="1300" spc="-5">
                <a:latin typeface="Meiryo UI"/>
                <a:cs typeface="Meiryo UI"/>
              </a:rPr>
              <a:t>加えて、小</a:t>
            </a:r>
            <a:r>
              <a:rPr dirty="0" sz="1300" spc="-40">
                <a:latin typeface="Meiryo UI"/>
                <a:cs typeface="Meiryo UI"/>
              </a:rPr>
              <a:t>・</a:t>
            </a:r>
            <a:r>
              <a:rPr dirty="0" sz="1300" spc="-5">
                <a:latin typeface="Meiryo UI"/>
                <a:cs typeface="Meiryo UI"/>
              </a:rPr>
              <a:t>中</a:t>
            </a:r>
            <a:r>
              <a:rPr dirty="0" sz="1300" spc="-40">
                <a:latin typeface="Meiryo UI"/>
                <a:cs typeface="Meiryo UI"/>
              </a:rPr>
              <a:t>・</a:t>
            </a:r>
            <a:r>
              <a:rPr dirty="0" sz="1300" spc="-5">
                <a:latin typeface="Meiryo UI"/>
                <a:cs typeface="Meiryo UI"/>
              </a:rPr>
              <a:t>特支等に</a:t>
            </a:r>
            <a:r>
              <a:rPr dirty="0" sz="1300" spc="-5">
                <a:solidFill>
                  <a:srgbClr val="FF0000"/>
                </a:solidFill>
                <a:latin typeface="Meiryo UI"/>
                <a:cs typeface="Meiryo UI"/>
              </a:rPr>
              <a:t>電源</a:t>
            </a:r>
            <a:r>
              <a:rPr dirty="0" sz="1300" spc="-10">
                <a:solidFill>
                  <a:srgbClr val="FF0000"/>
                </a:solidFill>
                <a:latin typeface="Meiryo UI"/>
                <a:cs typeface="Meiryo UI"/>
              </a:rPr>
              <a:t>キャビネ</a:t>
            </a:r>
            <a:r>
              <a:rPr dirty="0" sz="1300" spc="-15">
                <a:solidFill>
                  <a:srgbClr val="FF0000"/>
                </a:solidFill>
                <a:latin typeface="Meiryo UI"/>
                <a:cs typeface="Meiryo UI"/>
              </a:rPr>
              <a:t>ッ</a:t>
            </a:r>
            <a:r>
              <a:rPr dirty="0" sz="1300" spc="-10">
                <a:solidFill>
                  <a:srgbClr val="FF0000"/>
                </a:solidFill>
                <a:latin typeface="Meiryo UI"/>
                <a:cs typeface="Meiryo UI"/>
              </a:rPr>
              <a:t>ト</a:t>
            </a:r>
            <a:r>
              <a:rPr dirty="0" sz="1300" spc="-15">
                <a:solidFill>
                  <a:srgbClr val="FF0000"/>
                </a:solidFill>
                <a:latin typeface="Meiryo UI"/>
                <a:cs typeface="Meiryo UI"/>
              </a:rPr>
              <a:t>を</a:t>
            </a:r>
            <a:r>
              <a:rPr dirty="0" sz="1300" spc="-5">
                <a:solidFill>
                  <a:srgbClr val="FF0000"/>
                </a:solidFill>
                <a:latin typeface="Meiryo UI"/>
                <a:cs typeface="Meiryo UI"/>
              </a:rPr>
              <a:t>整備</a:t>
            </a:r>
            <a:endParaRPr sz="1300">
              <a:latin typeface="Meiryo UI"/>
              <a:cs typeface="Meiryo UI"/>
            </a:endParaRPr>
          </a:p>
        </p:txBody>
      </p:sp>
      <p:grpSp>
        <p:nvGrpSpPr>
          <p:cNvPr id="18" name="object 18"/>
          <p:cNvGrpSpPr/>
          <p:nvPr/>
        </p:nvGrpSpPr>
        <p:grpSpPr>
          <a:xfrm>
            <a:off x="129539" y="5222747"/>
            <a:ext cx="995680" cy="353695"/>
            <a:chOff x="129539" y="5222747"/>
            <a:chExt cx="995680" cy="353695"/>
          </a:xfrm>
        </p:grpSpPr>
        <p:sp>
          <p:nvSpPr>
            <p:cNvPr id="19" name="object 19"/>
            <p:cNvSpPr/>
            <p:nvPr/>
          </p:nvSpPr>
          <p:spPr>
            <a:xfrm>
              <a:off x="138683" y="5233415"/>
              <a:ext cx="975360" cy="332740"/>
            </a:xfrm>
            <a:custGeom>
              <a:avLst/>
              <a:gdLst/>
              <a:ahLst/>
              <a:cxnLst/>
              <a:rect l="l" t="t" r="r" b="b"/>
              <a:pathLst>
                <a:path w="975360" h="332739">
                  <a:moveTo>
                    <a:pt x="975360" y="0"/>
                  </a:moveTo>
                  <a:lnTo>
                    <a:pt x="0" y="0"/>
                  </a:lnTo>
                  <a:lnTo>
                    <a:pt x="0" y="332232"/>
                  </a:lnTo>
                  <a:lnTo>
                    <a:pt x="975360" y="332232"/>
                  </a:lnTo>
                  <a:lnTo>
                    <a:pt x="975360" y="0"/>
                  </a:lnTo>
                  <a:close/>
                </a:path>
              </a:pathLst>
            </a:custGeom>
            <a:solidFill>
              <a:srgbClr val="FDE9DA"/>
            </a:solidFill>
          </p:spPr>
          <p:txBody>
            <a:bodyPr wrap="square" lIns="0" tIns="0" rIns="0" bIns="0" rtlCol="0"/>
            <a:lstStyle/>
            <a:p/>
          </p:txBody>
        </p:sp>
        <p:sp>
          <p:nvSpPr>
            <p:cNvPr id="20" name="object 20"/>
            <p:cNvSpPr/>
            <p:nvPr/>
          </p:nvSpPr>
          <p:spPr>
            <a:xfrm>
              <a:off x="129539" y="5222747"/>
              <a:ext cx="995680" cy="353695"/>
            </a:xfrm>
            <a:custGeom>
              <a:avLst/>
              <a:gdLst/>
              <a:ahLst/>
              <a:cxnLst/>
              <a:rect l="l" t="t" r="r" b="b"/>
              <a:pathLst>
                <a:path w="995680" h="353695">
                  <a:moveTo>
                    <a:pt x="990600" y="0"/>
                  </a:moveTo>
                  <a:lnTo>
                    <a:pt x="4572" y="0"/>
                  </a:lnTo>
                  <a:lnTo>
                    <a:pt x="0" y="4572"/>
                  </a:lnTo>
                  <a:lnTo>
                    <a:pt x="0" y="348995"/>
                  </a:lnTo>
                  <a:lnTo>
                    <a:pt x="4572" y="353568"/>
                  </a:lnTo>
                  <a:lnTo>
                    <a:pt x="990600" y="353568"/>
                  </a:lnTo>
                  <a:lnTo>
                    <a:pt x="995172" y="348995"/>
                  </a:lnTo>
                  <a:lnTo>
                    <a:pt x="995172" y="345948"/>
                  </a:lnTo>
                  <a:lnTo>
                    <a:pt x="7620" y="345948"/>
                  </a:lnTo>
                  <a:lnTo>
                    <a:pt x="6096" y="344424"/>
                  </a:lnTo>
                  <a:lnTo>
                    <a:pt x="6096" y="9143"/>
                  </a:lnTo>
                  <a:lnTo>
                    <a:pt x="7620" y="7619"/>
                  </a:lnTo>
                  <a:lnTo>
                    <a:pt x="995172" y="7619"/>
                  </a:lnTo>
                  <a:lnTo>
                    <a:pt x="995172" y="4572"/>
                  </a:lnTo>
                  <a:lnTo>
                    <a:pt x="990600" y="0"/>
                  </a:lnTo>
                  <a:close/>
                </a:path>
                <a:path w="995680" h="353695">
                  <a:moveTo>
                    <a:pt x="995172" y="7619"/>
                  </a:moveTo>
                  <a:lnTo>
                    <a:pt x="986028" y="7619"/>
                  </a:lnTo>
                  <a:lnTo>
                    <a:pt x="987551" y="9143"/>
                  </a:lnTo>
                  <a:lnTo>
                    <a:pt x="987551" y="344424"/>
                  </a:lnTo>
                  <a:lnTo>
                    <a:pt x="986028" y="345948"/>
                  </a:lnTo>
                  <a:lnTo>
                    <a:pt x="995172" y="345948"/>
                  </a:lnTo>
                  <a:lnTo>
                    <a:pt x="995172" y="7619"/>
                  </a:lnTo>
                  <a:close/>
                </a:path>
                <a:path w="995680" h="353695">
                  <a:moveTo>
                    <a:pt x="981456" y="13716"/>
                  </a:moveTo>
                  <a:lnTo>
                    <a:pt x="13716" y="13716"/>
                  </a:lnTo>
                  <a:lnTo>
                    <a:pt x="13716" y="339851"/>
                  </a:lnTo>
                  <a:lnTo>
                    <a:pt x="981456" y="339851"/>
                  </a:lnTo>
                  <a:lnTo>
                    <a:pt x="981456" y="332231"/>
                  </a:lnTo>
                  <a:lnTo>
                    <a:pt x="19812" y="332231"/>
                  </a:lnTo>
                  <a:lnTo>
                    <a:pt x="19812" y="21336"/>
                  </a:lnTo>
                  <a:lnTo>
                    <a:pt x="981456" y="21336"/>
                  </a:lnTo>
                  <a:lnTo>
                    <a:pt x="981456" y="13716"/>
                  </a:lnTo>
                  <a:close/>
                </a:path>
                <a:path w="995680" h="353695">
                  <a:moveTo>
                    <a:pt x="981456" y="21336"/>
                  </a:moveTo>
                  <a:lnTo>
                    <a:pt x="973835" y="21336"/>
                  </a:lnTo>
                  <a:lnTo>
                    <a:pt x="973835" y="332231"/>
                  </a:lnTo>
                  <a:lnTo>
                    <a:pt x="981456" y="332231"/>
                  </a:lnTo>
                  <a:lnTo>
                    <a:pt x="981456" y="21336"/>
                  </a:lnTo>
                  <a:close/>
                </a:path>
              </a:pathLst>
            </a:custGeom>
            <a:solidFill>
              <a:srgbClr val="FFBF00"/>
            </a:solidFill>
          </p:spPr>
          <p:txBody>
            <a:bodyPr wrap="square" lIns="0" tIns="0" rIns="0" bIns="0" rtlCol="0"/>
            <a:lstStyle/>
            <a:p/>
          </p:txBody>
        </p:sp>
      </p:grpSp>
      <p:sp>
        <p:nvSpPr>
          <p:cNvPr id="21" name="object 21"/>
          <p:cNvSpPr txBox="1"/>
          <p:nvPr/>
        </p:nvSpPr>
        <p:spPr>
          <a:xfrm>
            <a:off x="316991" y="5361437"/>
            <a:ext cx="797560" cy="204470"/>
          </a:xfrm>
          <a:prstGeom prst="rect">
            <a:avLst/>
          </a:prstGeom>
          <a:solidFill>
            <a:srgbClr val="FDE9DA"/>
          </a:solidFill>
        </p:spPr>
        <p:txBody>
          <a:bodyPr wrap="square" lIns="0" tIns="0" rIns="0" bIns="0" rtlCol="0" vert="horz">
            <a:spAutoFit/>
          </a:bodyPr>
          <a:lstStyle/>
          <a:p>
            <a:pPr>
              <a:lnSpc>
                <a:spcPts val="1190"/>
              </a:lnSpc>
            </a:pPr>
            <a:r>
              <a:rPr dirty="0" sz="1500" spc="10" b="1">
                <a:latin typeface="Meiryo UI"/>
                <a:cs typeface="Meiryo UI"/>
              </a:rPr>
              <a:t>措置要件</a:t>
            </a:r>
            <a:endParaRPr sz="1500">
              <a:latin typeface="Meiryo UI"/>
              <a:cs typeface="Meiryo UI"/>
            </a:endParaRPr>
          </a:p>
        </p:txBody>
      </p:sp>
      <p:pic>
        <p:nvPicPr>
          <p:cNvPr id="22" name="object 22"/>
          <p:cNvPicPr/>
          <p:nvPr/>
        </p:nvPicPr>
        <p:blipFill>
          <a:blip r:embed="rId2" cstate="print"/>
          <a:stretch>
            <a:fillRect/>
          </a:stretch>
        </p:blipFill>
        <p:spPr>
          <a:xfrm>
            <a:off x="463295" y="5643372"/>
            <a:ext cx="111252" cy="105156"/>
          </a:xfrm>
          <a:prstGeom prst="rect">
            <a:avLst/>
          </a:prstGeom>
        </p:spPr>
      </p:pic>
      <p:pic>
        <p:nvPicPr>
          <p:cNvPr id="23" name="object 23"/>
          <p:cNvPicPr/>
          <p:nvPr/>
        </p:nvPicPr>
        <p:blipFill>
          <a:blip r:embed="rId2" cstate="print"/>
          <a:stretch>
            <a:fillRect/>
          </a:stretch>
        </p:blipFill>
        <p:spPr>
          <a:xfrm>
            <a:off x="463295" y="6082284"/>
            <a:ext cx="111252" cy="105156"/>
          </a:xfrm>
          <a:prstGeom prst="rect">
            <a:avLst/>
          </a:prstGeom>
        </p:spPr>
      </p:pic>
      <p:pic>
        <p:nvPicPr>
          <p:cNvPr id="24" name="object 24"/>
          <p:cNvPicPr/>
          <p:nvPr/>
        </p:nvPicPr>
        <p:blipFill>
          <a:blip r:embed="rId3" cstate="print"/>
          <a:stretch>
            <a:fillRect/>
          </a:stretch>
        </p:blipFill>
        <p:spPr>
          <a:xfrm>
            <a:off x="463295" y="6521201"/>
            <a:ext cx="111252" cy="105155"/>
          </a:xfrm>
          <a:prstGeom prst="rect">
            <a:avLst/>
          </a:prstGeom>
        </p:spPr>
      </p:pic>
      <p:pic>
        <p:nvPicPr>
          <p:cNvPr id="25" name="object 25"/>
          <p:cNvPicPr/>
          <p:nvPr/>
        </p:nvPicPr>
        <p:blipFill>
          <a:blip r:embed="rId3" cstate="print"/>
          <a:stretch>
            <a:fillRect/>
          </a:stretch>
        </p:blipFill>
        <p:spPr>
          <a:xfrm>
            <a:off x="463295" y="6960113"/>
            <a:ext cx="111252" cy="105156"/>
          </a:xfrm>
          <a:prstGeom prst="rect">
            <a:avLst/>
          </a:prstGeom>
        </p:spPr>
      </p:pic>
      <p:sp>
        <p:nvSpPr>
          <p:cNvPr id="26" name="object 26"/>
          <p:cNvSpPr txBox="1"/>
          <p:nvPr/>
        </p:nvSpPr>
        <p:spPr>
          <a:xfrm>
            <a:off x="316991" y="5565647"/>
            <a:ext cx="6727190" cy="1842770"/>
          </a:xfrm>
          <a:prstGeom prst="rect">
            <a:avLst/>
          </a:prstGeom>
        </p:spPr>
        <p:txBody>
          <a:bodyPr wrap="square" lIns="0" tIns="15875" rIns="0" bIns="0" rtlCol="0" vert="horz">
            <a:spAutoFit/>
          </a:bodyPr>
          <a:lstStyle/>
          <a:p>
            <a:pPr marL="234315" marR="247650" indent="137160">
              <a:lnSpc>
                <a:spcPct val="110800"/>
              </a:lnSpc>
              <a:spcBef>
                <a:spcPts val="125"/>
              </a:spcBef>
            </a:pPr>
            <a:r>
              <a:rPr dirty="0" sz="1300" spc="-5">
                <a:latin typeface="Meiryo UI"/>
                <a:cs typeface="Meiryo UI"/>
              </a:rPr>
              <a:t>「１人１台環境」に</a:t>
            </a:r>
            <a:r>
              <a:rPr dirty="0" sz="1300" spc="-10">
                <a:latin typeface="Meiryo UI"/>
                <a:cs typeface="Meiryo UI"/>
              </a:rPr>
              <a:t>おける</a:t>
            </a:r>
            <a:r>
              <a:rPr dirty="0" sz="1300" spc="-5">
                <a:solidFill>
                  <a:srgbClr val="FF0000"/>
                </a:solidFill>
                <a:latin typeface="Meiryo UI"/>
                <a:cs typeface="Meiryo UI"/>
              </a:rPr>
              <a:t>ICT活用計画</a:t>
            </a:r>
            <a:r>
              <a:rPr dirty="0" sz="1300" spc="-5">
                <a:latin typeface="Meiryo UI"/>
                <a:cs typeface="Meiryo UI"/>
              </a:rPr>
              <a:t>、さらに</a:t>
            </a:r>
            <a:r>
              <a:rPr dirty="0" sz="1300">
                <a:latin typeface="Meiryo UI"/>
                <a:cs typeface="Meiryo UI"/>
              </a:rPr>
              <a:t>そ</a:t>
            </a:r>
            <a:r>
              <a:rPr dirty="0" sz="1300" spc="-20">
                <a:latin typeface="Meiryo UI"/>
                <a:cs typeface="Meiryo UI"/>
              </a:rPr>
              <a:t>の</a:t>
            </a:r>
            <a:r>
              <a:rPr dirty="0" sz="1300" spc="-5">
                <a:latin typeface="Meiryo UI"/>
                <a:cs typeface="Meiryo UI"/>
              </a:rPr>
              <a:t>達成状況</a:t>
            </a:r>
            <a:r>
              <a:rPr dirty="0" sz="1300" spc="-15">
                <a:latin typeface="Meiryo UI"/>
                <a:cs typeface="Meiryo UI"/>
              </a:rPr>
              <a:t>を</a:t>
            </a:r>
            <a:r>
              <a:rPr dirty="0" sz="1300" spc="-5">
                <a:latin typeface="Meiryo UI"/>
                <a:cs typeface="Meiryo UI"/>
              </a:rPr>
              <a:t>踏</a:t>
            </a:r>
            <a:r>
              <a:rPr dirty="0" sz="1300" spc="-15">
                <a:latin typeface="Meiryo UI"/>
                <a:cs typeface="Meiryo UI"/>
              </a:rPr>
              <a:t>ま</a:t>
            </a:r>
            <a:r>
              <a:rPr dirty="0" sz="1300" spc="-5">
                <a:latin typeface="Meiryo UI"/>
                <a:cs typeface="Meiryo UI"/>
              </a:rPr>
              <a:t>え</a:t>
            </a:r>
            <a:r>
              <a:rPr dirty="0" sz="1300" spc="-15">
                <a:latin typeface="Meiryo UI"/>
                <a:cs typeface="Meiryo UI"/>
              </a:rPr>
              <a:t>た</a:t>
            </a:r>
            <a:r>
              <a:rPr dirty="0" sz="1300" spc="-5">
                <a:latin typeface="Meiryo UI"/>
                <a:cs typeface="Meiryo UI"/>
              </a:rPr>
              <a:t>教員ス</a:t>
            </a:r>
            <a:r>
              <a:rPr dirty="0" sz="1300" spc="-10">
                <a:latin typeface="Meiryo UI"/>
                <a:cs typeface="Meiryo UI"/>
              </a:rPr>
              <a:t>キル</a:t>
            </a:r>
            <a:r>
              <a:rPr dirty="0" sz="1300" spc="-5">
                <a:latin typeface="Meiryo UI"/>
                <a:cs typeface="Meiryo UI"/>
              </a:rPr>
              <a:t>向上</a:t>
            </a:r>
            <a:r>
              <a:rPr dirty="0" sz="1300" spc="-10">
                <a:latin typeface="Meiryo UI"/>
                <a:cs typeface="Meiryo UI"/>
              </a:rPr>
              <a:t>な</a:t>
            </a:r>
            <a:r>
              <a:rPr dirty="0" sz="1300" spc="-5">
                <a:latin typeface="Meiryo UI"/>
                <a:cs typeface="Meiryo UI"/>
              </a:rPr>
              <a:t>どの </a:t>
            </a:r>
            <a:r>
              <a:rPr dirty="0" sz="1300" spc="-5">
                <a:solidFill>
                  <a:srgbClr val="FF0000"/>
                </a:solidFill>
                <a:latin typeface="Meiryo UI"/>
                <a:cs typeface="Meiryo UI"/>
              </a:rPr>
              <a:t>フ</a:t>
            </a:r>
            <a:r>
              <a:rPr dirty="0" sz="1300" spc="-10">
                <a:solidFill>
                  <a:srgbClr val="FF0000"/>
                </a:solidFill>
                <a:latin typeface="Meiryo UI"/>
                <a:cs typeface="Meiryo UI"/>
              </a:rPr>
              <a:t>ォロー</a:t>
            </a:r>
            <a:r>
              <a:rPr dirty="0" sz="1300" spc="-15">
                <a:solidFill>
                  <a:srgbClr val="FF0000"/>
                </a:solidFill>
                <a:latin typeface="Meiryo UI"/>
                <a:cs typeface="Meiryo UI"/>
              </a:rPr>
              <a:t>アップ</a:t>
            </a:r>
            <a:r>
              <a:rPr dirty="0" sz="1300" spc="-5">
                <a:solidFill>
                  <a:srgbClr val="FF0000"/>
                </a:solidFill>
                <a:latin typeface="Meiryo UI"/>
                <a:cs typeface="Meiryo UI"/>
              </a:rPr>
              <a:t>計画</a:t>
            </a:r>
            <a:endParaRPr sz="1300">
              <a:latin typeface="Meiryo UI"/>
              <a:cs typeface="Meiryo UI"/>
            </a:endParaRPr>
          </a:p>
          <a:p>
            <a:pPr marL="234315" marR="146050" indent="139700">
              <a:lnSpc>
                <a:spcPct val="110800"/>
              </a:lnSpc>
            </a:pPr>
            <a:r>
              <a:rPr dirty="0" sz="1300" spc="-5">
                <a:latin typeface="Meiryo UI"/>
                <a:cs typeface="Meiryo UI"/>
              </a:rPr>
              <a:t>効果的</a:t>
            </a:r>
            <a:r>
              <a:rPr dirty="0" sz="1300" spc="-40">
                <a:latin typeface="Meiryo UI"/>
                <a:cs typeface="Meiryo UI"/>
              </a:rPr>
              <a:t>・</a:t>
            </a:r>
            <a:r>
              <a:rPr dirty="0" sz="1300" spc="-5">
                <a:latin typeface="Meiryo UI"/>
                <a:cs typeface="Meiryo UI"/>
              </a:rPr>
              <a:t>効率的整備</a:t>
            </a:r>
            <a:r>
              <a:rPr dirty="0" sz="1300" spc="-10">
                <a:latin typeface="Meiryo UI"/>
                <a:cs typeface="Meiryo UI"/>
              </a:rPr>
              <a:t>の</a:t>
            </a:r>
            <a:r>
              <a:rPr dirty="0" sz="1300" spc="-5">
                <a:latin typeface="Meiryo UI"/>
                <a:cs typeface="Meiryo UI"/>
              </a:rPr>
              <a:t>た</a:t>
            </a:r>
            <a:r>
              <a:rPr dirty="0" sz="1300" spc="-10">
                <a:latin typeface="Meiryo UI"/>
                <a:cs typeface="Meiryo UI"/>
              </a:rPr>
              <a:t>め</a:t>
            </a:r>
            <a:r>
              <a:rPr dirty="0" sz="1300" spc="-5">
                <a:latin typeface="Meiryo UI"/>
                <a:cs typeface="Meiryo UI"/>
              </a:rPr>
              <a:t>、</a:t>
            </a:r>
            <a:r>
              <a:rPr dirty="0" sz="1300" spc="-5">
                <a:solidFill>
                  <a:srgbClr val="FF0000"/>
                </a:solidFill>
                <a:latin typeface="Meiryo UI"/>
                <a:cs typeface="Meiryo UI"/>
              </a:rPr>
              <a:t>国</a:t>
            </a:r>
            <a:r>
              <a:rPr dirty="0" sz="1300" spc="-10">
                <a:solidFill>
                  <a:srgbClr val="FF0000"/>
                </a:solidFill>
                <a:latin typeface="Meiryo UI"/>
                <a:cs typeface="Meiryo UI"/>
              </a:rPr>
              <a:t>が</a:t>
            </a:r>
            <a:r>
              <a:rPr dirty="0" sz="1300" spc="-5">
                <a:solidFill>
                  <a:srgbClr val="FF0000"/>
                </a:solidFill>
                <a:latin typeface="Meiryo UI"/>
                <a:cs typeface="Meiryo UI"/>
              </a:rPr>
              <a:t>提示</a:t>
            </a:r>
            <a:r>
              <a:rPr dirty="0" sz="1300">
                <a:solidFill>
                  <a:srgbClr val="FF0000"/>
                </a:solidFill>
                <a:latin typeface="Meiryo UI"/>
                <a:cs typeface="Meiryo UI"/>
              </a:rPr>
              <a:t>す</a:t>
            </a:r>
            <a:r>
              <a:rPr dirty="0" sz="1300" spc="-10">
                <a:solidFill>
                  <a:srgbClr val="FF0000"/>
                </a:solidFill>
                <a:latin typeface="Meiryo UI"/>
                <a:cs typeface="Meiryo UI"/>
              </a:rPr>
              <a:t>る</a:t>
            </a:r>
            <a:r>
              <a:rPr dirty="0" sz="1300" spc="-5">
                <a:solidFill>
                  <a:srgbClr val="FF0000"/>
                </a:solidFill>
                <a:latin typeface="Meiryo UI"/>
                <a:cs typeface="Meiryo UI"/>
              </a:rPr>
              <a:t>標準仕様書</a:t>
            </a:r>
            <a:r>
              <a:rPr dirty="0" sz="1300" spc="-5">
                <a:latin typeface="Meiryo UI"/>
                <a:cs typeface="Meiryo UI"/>
              </a:rPr>
              <a:t>に基</a:t>
            </a:r>
            <a:r>
              <a:rPr dirty="0" sz="1300" spc="-10">
                <a:latin typeface="Meiryo UI"/>
                <a:cs typeface="Meiryo UI"/>
              </a:rPr>
              <a:t>づ</a:t>
            </a:r>
            <a:r>
              <a:rPr dirty="0" sz="1300" spc="-15">
                <a:latin typeface="Meiryo UI"/>
                <a:cs typeface="Meiryo UI"/>
              </a:rPr>
              <a:t>く</a:t>
            </a:r>
            <a:r>
              <a:rPr dirty="0" sz="1300" spc="-5">
                <a:latin typeface="Meiryo UI"/>
                <a:cs typeface="Meiryo UI"/>
              </a:rPr>
              <a:t>、都道府県単位</a:t>
            </a:r>
            <a:r>
              <a:rPr dirty="0" sz="1300" spc="-15">
                <a:latin typeface="Meiryo UI"/>
                <a:cs typeface="Meiryo UI"/>
              </a:rPr>
              <a:t>を</a:t>
            </a:r>
            <a:r>
              <a:rPr dirty="0" sz="1300" spc="-5">
                <a:latin typeface="Meiryo UI"/>
                <a:cs typeface="Meiryo UI"/>
              </a:rPr>
              <a:t>基本と</a:t>
            </a:r>
            <a:r>
              <a:rPr dirty="0" sz="1300" spc="-20">
                <a:latin typeface="Meiryo UI"/>
                <a:cs typeface="Meiryo UI"/>
              </a:rPr>
              <a:t>し</a:t>
            </a:r>
            <a:r>
              <a:rPr dirty="0" sz="1300" spc="-5">
                <a:latin typeface="Meiryo UI"/>
                <a:cs typeface="Meiryo UI"/>
              </a:rPr>
              <a:t>た</a:t>
            </a:r>
            <a:r>
              <a:rPr dirty="0" sz="1300" spc="-5">
                <a:solidFill>
                  <a:srgbClr val="FF0000"/>
                </a:solidFill>
                <a:latin typeface="Meiryo UI"/>
                <a:cs typeface="Meiryo UI"/>
              </a:rPr>
              <a:t>広 域</a:t>
            </a:r>
            <a:r>
              <a:rPr dirty="0" sz="1300" spc="-40">
                <a:solidFill>
                  <a:srgbClr val="FF0000"/>
                </a:solidFill>
                <a:latin typeface="Meiryo UI"/>
                <a:cs typeface="Meiryo UI"/>
              </a:rPr>
              <a:t>・</a:t>
            </a:r>
            <a:r>
              <a:rPr dirty="0" sz="1300" spc="-5">
                <a:solidFill>
                  <a:srgbClr val="FF0000"/>
                </a:solidFill>
                <a:latin typeface="Meiryo UI"/>
                <a:cs typeface="Meiryo UI"/>
              </a:rPr>
              <a:t>大規模調達計画</a:t>
            </a:r>
            <a:endParaRPr sz="1300">
              <a:latin typeface="Meiryo UI"/>
              <a:cs typeface="Meiryo UI"/>
            </a:endParaRPr>
          </a:p>
          <a:p>
            <a:pPr marL="234315" marR="198755" indent="137160">
              <a:lnSpc>
                <a:spcPct val="110800"/>
              </a:lnSpc>
            </a:pPr>
            <a:r>
              <a:rPr dirty="0" sz="1300" spc="-5">
                <a:solidFill>
                  <a:srgbClr val="FF0000"/>
                </a:solidFill>
                <a:latin typeface="Meiryo UI"/>
                <a:cs typeface="Meiryo UI"/>
              </a:rPr>
              <a:t>高速大容量回線</a:t>
            </a:r>
            <a:r>
              <a:rPr dirty="0" sz="1300" spc="-10">
                <a:solidFill>
                  <a:srgbClr val="FF0000"/>
                </a:solidFill>
                <a:latin typeface="Meiryo UI"/>
                <a:cs typeface="Meiryo UI"/>
              </a:rPr>
              <a:t>の</a:t>
            </a:r>
            <a:r>
              <a:rPr dirty="0" sz="1300" spc="-5">
                <a:solidFill>
                  <a:srgbClr val="FF0000"/>
                </a:solidFill>
                <a:latin typeface="Meiryo UI"/>
                <a:cs typeface="Meiryo UI"/>
              </a:rPr>
              <a:t>接続</a:t>
            </a:r>
            <a:r>
              <a:rPr dirty="0" sz="1300" spc="-10">
                <a:solidFill>
                  <a:srgbClr val="FF0000"/>
                </a:solidFill>
                <a:latin typeface="Meiryo UI"/>
                <a:cs typeface="Meiryo UI"/>
              </a:rPr>
              <a:t>が</a:t>
            </a:r>
            <a:r>
              <a:rPr dirty="0" sz="1300" spc="-5">
                <a:solidFill>
                  <a:srgbClr val="FF0000"/>
                </a:solidFill>
                <a:latin typeface="Meiryo UI"/>
                <a:cs typeface="Meiryo UI"/>
              </a:rPr>
              <a:t>可能</a:t>
            </a:r>
            <a:r>
              <a:rPr dirty="0" sz="1300" spc="-10">
                <a:solidFill>
                  <a:srgbClr val="FF0000"/>
                </a:solidFill>
                <a:latin typeface="Meiryo UI"/>
                <a:cs typeface="Meiryo UI"/>
              </a:rPr>
              <a:t>な</a:t>
            </a:r>
            <a:r>
              <a:rPr dirty="0" sz="1300" spc="-5">
                <a:solidFill>
                  <a:srgbClr val="FF0000"/>
                </a:solidFill>
                <a:latin typeface="Meiryo UI"/>
                <a:cs typeface="Meiryo UI"/>
              </a:rPr>
              <a:t>環境</a:t>
            </a:r>
            <a:r>
              <a:rPr dirty="0" sz="1300" spc="-5">
                <a:latin typeface="Meiryo UI"/>
                <a:cs typeface="Meiryo UI"/>
              </a:rPr>
              <a:t>に</a:t>
            </a:r>
            <a:r>
              <a:rPr dirty="0" sz="1300" spc="-10">
                <a:latin typeface="Meiryo UI"/>
                <a:cs typeface="Meiryo UI"/>
              </a:rPr>
              <a:t>ある</a:t>
            </a:r>
            <a:r>
              <a:rPr dirty="0" sz="1300" spc="-5">
                <a:latin typeface="Meiryo UI"/>
                <a:cs typeface="Meiryo UI"/>
              </a:rPr>
              <a:t>こと</a:t>
            </a:r>
            <a:r>
              <a:rPr dirty="0" sz="1300" spc="-15">
                <a:latin typeface="Meiryo UI"/>
                <a:cs typeface="Meiryo UI"/>
              </a:rPr>
              <a:t>を</a:t>
            </a:r>
            <a:r>
              <a:rPr dirty="0" sz="1300" spc="-5">
                <a:latin typeface="Meiryo UI"/>
                <a:cs typeface="Meiryo UI"/>
              </a:rPr>
              <a:t>前提と</a:t>
            </a:r>
            <a:r>
              <a:rPr dirty="0" sz="1300" spc="-10">
                <a:latin typeface="Meiryo UI"/>
                <a:cs typeface="Meiryo UI"/>
              </a:rPr>
              <a:t>し</a:t>
            </a:r>
            <a:r>
              <a:rPr dirty="0" sz="1300" spc="-15">
                <a:latin typeface="Meiryo UI"/>
                <a:cs typeface="Meiryo UI"/>
              </a:rPr>
              <a:t>た</a:t>
            </a:r>
            <a:r>
              <a:rPr dirty="0" sz="1300" spc="-5">
                <a:solidFill>
                  <a:srgbClr val="FF0000"/>
                </a:solidFill>
                <a:latin typeface="Meiryo UI"/>
                <a:cs typeface="Meiryo UI"/>
              </a:rPr>
              <a:t>校内</a:t>
            </a:r>
            <a:r>
              <a:rPr dirty="0" sz="1300" spc="-10">
                <a:solidFill>
                  <a:srgbClr val="FF0000"/>
                </a:solidFill>
                <a:latin typeface="Meiryo UI"/>
                <a:cs typeface="Meiryo UI"/>
              </a:rPr>
              <a:t>LAN</a:t>
            </a:r>
            <a:r>
              <a:rPr dirty="0" sz="1300" spc="-5">
                <a:solidFill>
                  <a:srgbClr val="FF0000"/>
                </a:solidFill>
                <a:latin typeface="Meiryo UI"/>
                <a:cs typeface="Meiryo UI"/>
              </a:rPr>
              <a:t>整備計画</a:t>
            </a:r>
            <a:r>
              <a:rPr dirty="0" sz="1300" spc="-5">
                <a:latin typeface="Meiryo UI"/>
                <a:cs typeface="Meiryo UI"/>
              </a:rPr>
              <a:t>、</a:t>
            </a:r>
            <a:r>
              <a:rPr dirty="0" sz="1300" spc="-10">
                <a:latin typeface="Meiryo UI"/>
                <a:cs typeface="Meiryo UI"/>
              </a:rPr>
              <a:t>あるいは</a:t>
            </a:r>
            <a:r>
              <a:rPr dirty="0" sz="1300" spc="-15">
                <a:solidFill>
                  <a:srgbClr val="FF0000"/>
                </a:solidFill>
                <a:latin typeface="Meiryo UI"/>
                <a:cs typeface="Meiryo UI"/>
              </a:rPr>
              <a:t>ラ</a:t>
            </a:r>
            <a:r>
              <a:rPr dirty="0" sz="1300" spc="-5">
                <a:solidFill>
                  <a:srgbClr val="FF0000"/>
                </a:solidFill>
                <a:latin typeface="Meiryo UI"/>
                <a:cs typeface="Meiryo UI"/>
              </a:rPr>
              <a:t>ン </a:t>
            </a:r>
            <a:r>
              <a:rPr dirty="0" sz="1300">
                <a:solidFill>
                  <a:srgbClr val="FF0000"/>
                </a:solidFill>
                <a:latin typeface="Meiryo UI"/>
                <a:cs typeface="Meiryo UI"/>
              </a:rPr>
              <a:t>ニン</a:t>
            </a:r>
            <a:r>
              <a:rPr dirty="0" sz="1300" spc="-10">
                <a:solidFill>
                  <a:srgbClr val="FF0000"/>
                </a:solidFill>
                <a:latin typeface="Meiryo UI"/>
                <a:cs typeface="Meiryo UI"/>
              </a:rPr>
              <a:t>グ</a:t>
            </a:r>
            <a:r>
              <a:rPr dirty="0" sz="1300" spc="-5">
                <a:solidFill>
                  <a:srgbClr val="FF0000"/>
                </a:solidFill>
                <a:latin typeface="Meiryo UI"/>
                <a:cs typeface="Meiryo UI"/>
              </a:rPr>
              <a:t>コス</a:t>
            </a:r>
            <a:r>
              <a:rPr dirty="0" sz="1300" spc="-10">
                <a:solidFill>
                  <a:srgbClr val="FF0000"/>
                </a:solidFill>
                <a:latin typeface="Meiryo UI"/>
                <a:cs typeface="Meiryo UI"/>
              </a:rPr>
              <a:t>ト</a:t>
            </a:r>
            <a:r>
              <a:rPr dirty="0" sz="1300" spc="-10">
                <a:latin typeface="Meiryo UI"/>
                <a:cs typeface="Meiryo UI"/>
              </a:rPr>
              <a:t>の</a:t>
            </a:r>
            <a:r>
              <a:rPr dirty="0" sz="1300" spc="-5">
                <a:latin typeface="Meiryo UI"/>
                <a:cs typeface="Meiryo UI"/>
              </a:rPr>
              <a:t>確保</a:t>
            </a:r>
            <a:r>
              <a:rPr dirty="0" sz="1300" spc="-15">
                <a:latin typeface="Meiryo UI"/>
                <a:cs typeface="Meiryo UI"/>
              </a:rPr>
              <a:t>を</a:t>
            </a:r>
            <a:r>
              <a:rPr dirty="0" sz="1300" spc="-5">
                <a:latin typeface="Meiryo UI"/>
                <a:cs typeface="Meiryo UI"/>
              </a:rPr>
              <a:t>踏</a:t>
            </a:r>
            <a:r>
              <a:rPr dirty="0" sz="1300" spc="-15">
                <a:latin typeface="Meiryo UI"/>
                <a:cs typeface="Meiryo UI"/>
              </a:rPr>
              <a:t>ま</a:t>
            </a:r>
            <a:r>
              <a:rPr dirty="0" sz="1300" spc="-5">
                <a:latin typeface="Meiryo UI"/>
                <a:cs typeface="Meiryo UI"/>
              </a:rPr>
              <a:t>えた</a:t>
            </a:r>
            <a:r>
              <a:rPr dirty="0" sz="1300" spc="-40">
                <a:solidFill>
                  <a:srgbClr val="FF0000"/>
                </a:solidFill>
                <a:latin typeface="Meiryo UI"/>
                <a:cs typeface="Meiryo UI"/>
              </a:rPr>
              <a:t>LTE</a:t>
            </a:r>
            <a:r>
              <a:rPr dirty="0" sz="1300" spc="-5">
                <a:solidFill>
                  <a:srgbClr val="FF0000"/>
                </a:solidFill>
                <a:latin typeface="Meiryo UI"/>
                <a:cs typeface="Meiryo UI"/>
              </a:rPr>
              <a:t>活用計画</a:t>
            </a:r>
            <a:endParaRPr sz="1300">
              <a:latin typeface="Meiryo UI"/>
              <a:cs typeface="Meiryo UI"/>
            </a:endParaRPr>
          </a:p>
          <a:p>
            <a:pPr marL="234315" marR="161290" indent="139700">
              <a:lnSpc>
                <a:spcPct val="110800"/>
              </a:lnSpc>
            </a:pPr>
            <a:r>
              <a:rPr dirty="0" sz="1300" spc="-5">
                <a:latin typeface="Meiryo UI"/>
                <a:cs typeface="Meiryo UI"/>
              </a:rPr>
              <a:t>現行</a:t>
            </a:r>
            <a:r>
              <a:rPr dirty="0" sz="1300" spc="-10">
                <a:latin typeface="Meiryo UI"/>
                <a:cs typeface="Meiryo UI"/>
              </a:rPr>
              <a:t>の</a:t>
            </a:r>
            <a:r>
              <a:rPr dirty="0" sz="1300" spc="-5">
                <a:latin typeface="Meiryo UI"/>
                <a:cs typeface="Meiryo UI"/>
              </a:rPr>
              <a:t>「教育</a:t>
            </a:r>
            <a:r>
              <a:rPr dirty="0" sz="1300" spc="-10">
                <a:latin typeface="Meiryo UI"/>
                <a:cs typeface="Meiryo UI"/>
              </a:rPr>
              <a:t>の</a:t>
            </a:r>
            <a:r>
              <a:rPr dirty="0" sz="1300" spc="-5">
                <a:latin typeface="Meiryo UI"/>
                <a:cs typeface="Meiryo UI"/>
              </a:rPr>
              <a:t>ＩＣＴ化に向</a:t>
            </a:r>
            <a:r>
              <a:rPr dirty="0" sz="1300" spc="-10">
                <a:latin typeface="Meiryo UI"/>
                <a:cs typeface="Meiryo UI"/>
              </a:rPr>
              <a:t>け</a:t>
            </a:r>
            <a:r>
              <a:rPr dirty="0" sz="1300" spc="-5">
                <a:latin typeface="Meiryo UI"/>
                <a:cs typeface="Meiryo UI"/>
              </a:rPr>
              <a:t>た環境整備５</a:t>
            </a:r>
            <a:r>
              <a:rPr dirty="0" sz="1300" spc="-10">
                <a:latin typeface="Meiryo UI"/>
                <a:cs typeface="Meiryo UI"/>
              </a:rPr>
              <a:t>か</a:t>
            </a:r>
            <a:r>
              <a:rPr dirty="0" sz="1300" spc="-5">
                <a:latin typeface="Meiryo UI"/>
                <a:cs typeface="Meiryo UI"/>
              </a:rPr>
              <a:t>年計画</a:t>
            </a:r>
            <a:r>
              <a:rPr dirty="0" sz="1300" spc="-10">
                <a:latin typeface="Meiryo UI"/>
                <a:cs typeface="Meiryo UI"/>
              </a:rPr>
              <a:t>（2018～2022</a:t>
            </a:r>
            <a:r>
              <a:rPr dirty="0" sz="1300" spc="-5">
                <a:latin typeface="Meiryo UI"/>
                <a:cs typeface="Meiryo UI"/>
              </a:rPr>
              <a:t>年度）」に基</a:t>
            </a:r>
            <a:r>
              <a:rPr dirty="0" sz="1300" spc="-10">
                <a:latin typeface="Meiryo UI"/>
                <a:cs typeface="Meiryo UI"/>
              </a:rPr>
              <a:t>づ</a:t>
            </a:r>
            <a:r>
              <a:rPr dirty="0" sz="1300" spc="-15">
                <a:latin typeface="Meiryo UI"/>
                <a:cs typeface="Meiryo UI"/>
              </a:rPr>
              <a:t>く</a:t>
            </a:r>
            <a:r>
              <a:rPr dirty="0" sz="1300" spc="-5">
                <a:latin typeface="Meiryo UI"/>
                <a:cs typeface="Meiryo UI"/>
              </a:rPr>
              <a:t>、地 方財政措置</a:t>
            </a:r>
            <a:r>
              <a:rPr dirty="0" sz="1300" spc="-15">
                <a:latin typeface="Meiryo UI"/>
                <a:cs typeface="Meiryo UI"/>
              </a:rPr>
              <a:t>を</a:t>
            </a:r>
            <a:r>
              <a:rPr dirty="0" sz="1300" spc="-5">
                <a:latin typeface="Meiryo UI"/>
                <a:cs typeface="Meiryo UI"/>
              </a:rPr>
              <a:t>活用</a:t>
            </a:r>
            <a:r>
              <a:rPr dirty="0" sz="1300" spc="-10">
                <a:latin typeface="Meiryo UI"/>
                <a:cs typeface="Meiryo UI"/>
              </a:rPr>
              <a:t>し</a:t>
            </a:r>
            <a:r>
              <a:rPr dirty="0" sz="1300" spc="-5">
                <a:latin typeface="Meiryo UI"/>
                <a:cs typeface="Meiryo UI"/>
              </a:rPr>
              <a:t>た</a:t>
            </a:r>
            <a:r>
              <a:rPr dirty="0" sz="1300" spc="-5">
                <a:solidFill>
                  <a:srgbClr val="FF0000"/>
                </a:solidFill>
                <a:latin typeface="Meiryo UI"/>
                <a:cs typeface="Meiryo UI"/>
              </a:rPr>
              <a:t>「端末３クラスに１</a:t>
            </a:r>
            <a:r>
              <a:rPr dirty="0" sz="1300" spc="-15">
                <a:solidFill>
                  <a:srgbClr val="FF0000"/>
                </a:solidFill>
                <a:latin typeface="Meiryo UI"/>
                <a:cs typeface="Meiryo UI"/>
              </a:rPr>
              <a:t>ク</a:t>
            </a:r>
            <a:r>
              <a:rPr dirty="0" sz="1300" spc="-5">
                <a:solidFill>
                  <a:srgbClr val="FF0000"/>
                </a:solidFill>
                <a:latin typeface="Meiryo UI"/>
                <a:cs typeface="Meiryo UI"/>
              </a:rPr>
              <a:t>ラス分</a:t>
            </a:r>
            <a:r>
              <a:rPr dirty="0" sz="1300" spc="-10">
                <a:solidFill>
                  <a:srgbClr val="FF0000"/>
                </a:solidFill>
                <a:latin typeface="Meiryo UI"/>
                <a:cs typeface="Meiryo UI"/>
              </a:rPr>
              <a:t>の</a:t>
            </a:r>
            <a:r>
              <a:rPr dirty="0" sz="1300" spc="-5">
                <a:solidFill>
                  <a:srgbClr val="FF0000"/>
                </a:solidFill>
                <a:latin typeface="Meiryo UI"/>
                <a:cs typeface="Meiryo UI"/>
              </a:rPr>
              <a:t>配備」計画</a:t>
            </a:r>
            <a:endParaRPr sz="1300">
              <a:latin typeface="Meiryo UI"/>
              <a:cs typeface="Meiryo UI"/>
            </a:endParaRPr>
          </a:p>
        </p:txBody>
      </p:sp>
      <p:sp>
        <p:nvSpPr>
          <p:cNvPr id="27" name="object 27"/>
          <p:cNvSpPr txBox="1"/>
          <p:nvPr/>
        </p:nvSpPr>
        <p:spPr>
          <a:xfrm>
            <a:off x="5501640" y="2843783"/>
            <a:ext cx="5012690" cy="817244"/>
          </a:xfrm>
          <a:prstGeom prst="rect">
            <a:avLst/>
          </a:prstGeom>
          <a:solidFill>
            <a:srgbClr val="FDE9DA"/>
          </a:solidFill>
        </p:spPr>
        <p:txBody>
          <a:bodyPr wrap="square" lIns="0" tIns="15875" rIns="0" bIns="0" rtlCol="0" vert="horz">
            <a:spAutoFit/>
          </a:bodyPr>
          <a:lstStyle/>
          <a:p>
            <a:pPr>
              <a:lnSpc>
                <a:spcPct val="100000"/>
              </a:lnSpc>
              <a:spcBef>
                <a:spcPts val="125"/>
              </a:spcBef>
            </a:pPr>
            <a:r>
              <a:rPr dirty="0" sz="1300" spc="-5" b="1">
                <a:latin typeface="Meiryo UI"/>
                <a:cs typeface="Meiryo UI"/>
              </a:rPr>
              <a:t>（２）児童生徒１人１台端末</a:t>
            </a:r>
            <a:r>
              <a:rPr dirty="0" sz="1300" spc="-10" b="1">
                <a:latin typeface="Meiryo UI"/>
                <a:cs typeface="Meiryo UI"/>
              </a:rPr>
              <a:t>の</a:t>
            </a:r>
            <a:r>
              <a:rPr dirty="0" sz="1300" spc="-5" b="1">
                <a:latin typeface="Meiryo UI"/>
                <a:cs typeface="Meiryo UI"/>
              </a:rPr>
              <a:t>整備</a:t>
            </a:r>
            <a:endParaRPr sz="1300">
              <a:latin typeface="Meiryo UI"/>
              <a:cs typeface="Meiryo UI"/>
            </a:endParaRPr>
          </a:p>
          <a:p>
            <a:pPr marL="476884" marR="1238250" indent="-287020">
              <a:lnSpc>
                <a:spcPct val="110800"/>
              </a:lnSpc>
            </a:pPr>
            <a:r>
              <a:rPr dirty="0" sz="1300" spc="-5">
                <a:latin typeface="Meiryo UI"/>
                <a:cs typeface="Meiryo UI"/>
              </a:rPr>
              <a:t>—</a:t>
            </a:r>
            <a:r>
              <a:rPr dirty="0" sz="1300" spc="355">
                <a:latin typeface="Meiryo UI"/>
                <a:cs typeface="Meiryo UI"/>
              </a:rPr>
              <a:t> </a:t>
            </a:r>
            <a:r>
              <a:rPr dirty="0" sz="1300" spc="-5">
                <a:latin typeface="Meiryo UI"/>
                <a:cs typeface="Meiryo UI"/>
              </a:rPr>
              <a:t>国公私立</a:t>
            </a:r>
            <a:r>
              <a:rPr dirty="0" sz="1300" spc="-10">
                <a:latin typeface="Meiryo UI"/>
                <a:cs typeface="Meiryo UI"/>
              </a:rPr>
              <a:t>の</a:t>
            </a:r>
            <a:r>
              <a:rPr dirty="0" sz="1300" spc="-5">
                <a:latin typeface="Meiryo UI"/>
                <a:cs typeface="Meiryo UI"/>
              </a:rPr>
              <a:t>小</a:t>
            </a:r>
            <a:r>
              <a:rPr dirty="0" sz="1300" spc="-40">
                <a:latin typeface="Meiryo UI"/>
                <a:cs typeface="Meiryo UI"/>
              </a:rPr>
              <a:t>・</a:t>
            </a:r>
            <a:r>
              <a:rPr dirty="0" sz="1300" spc="-5">
                <a:latin typeface="Meiryo UI"/>
                <a:cs typeface="Meiryo UI"/>
              </a:rPr>
              <a:t>中</a:t>
            </a:r>
            <a:r>
              <a:rPr dirty="0" sz="1300" spc="-40">
                <a:latin typeface="Meiryo UI"/>
                <a:cs typeface="Meiryo UI"/>
              </a:rPr>
              <a:t>・</a:t>
            </a:r>
            <a:r>
              <a:rPr dirty="0" sz="1300" spc="-5">
                <a:latin typeface="Meiryo UI"/>
                <a:cs typeface="Meiryo UI"/>
              </a:rPr>
              <a:t>特支等</a:t>
            </a:r>
            <a:r>
              <a:rPr dirty="0" sz="1300" spc="-10">
                <a:latin typeface="Meiryo UI"/>
                <a:cs typeface="Meiryo UI"/>
              </a:rPr>
              <a:t>の</a:t>
            </a:r>
            <a:r>
              <a:rPr dirty="0" sz="1300" spc="-5">
                <a:solidFill>
                  <a:srgbClr val="FF0000"/>
                </a:solidFill>
                <a:latin typeface="Meiryo UI"/>
                <a:cs typeface="Meiryo UI"/>
              </a:rPr>
              <a:t>児童生徒</a:t>
            </a:r>
            <a:r>
              <a:rPr dirty="0" sz="1300" spc="-10">
                <a:solidFill>
                  <a:srgbClr val="FF0000"/>
                </a:solidFill>
                <a:latin typeface="Meiryo UI"/>
                <a:cs typeface="Meiryo UI"/>
              </a:rPr>
              <a:t>が</a:t>
            </a:r>
            <a:r>
              <a:rPr dirty="0" sz="1300" spc="-5">
                <a:solidFill>
                  <a:srgbClr val="FF0000"/>
                </a:solidFill>
                <a:latin typeface="Meiryo UI"/>
                <a:cs typeface="Meiryo UI"/>
              </a:rPr>
              <a:t>使用</a:t>
            </a:r>
            <a:r>
              <a:rPr dirty="0" sz="1300">
                <a:solidFill>
                  <a:srgbClr val="FF0000"/>
                </a:solidFill>
                <a:latin typeface="Meiryo UI"/>
                <a:cs typeface="Meiryo UI"/>
              </a:rPr>
              <a:t>す</a:t>
            </a:r>
            <a:r>
              <a:rPr dirty="0" sz="1300" spc="-5">
                <a:solidFill>
                  <a:srgbClr val="FF0000"/>
                </a:solidFill>
                <a:latin typeface="Meiryo UI"/>
                <a:cs typeface="Meiryo UI"/>
              </a:rPr>
              <a:t>る PC端末</a:t>
            </a:r>
            <a:r>
              <a:rPr dirty="0" sz="1300" spc="-15">
                <a:solidFill>
                  <a:srgbClr val="FF0000"/>
                </a:solidFill>
                <a:latin typeface="Meiryo UI"/>
                <a:cs typeface="Meiryo UI"/>
              </a:rPr>
              <a:t>を</a:t>
            </a:r>
            <a:r>
              <a:rPr dirty="0" sz="1300" spc="-5">
                <a:solidFill>
                  <a:srgbClr val="FF0000"/>
                </a:solidFill>
                <a:latin typeface="Meiryo UI"/>
                <a:cs typeface="Meiryo UI"/>
              </a:rPr>
              <a:t>整備</a:t>
            </a:r>
            <a:endParaRPr sz="1300">
              <a:latin typeface="Meiryo UI"/>
              <a:cs typeface="Meiryo UI"/>
            </a:endParaRPr>
          </a:p>
        </p:txBody>
      </p:sp>
      <p:sp>
        <p:nvSpPr>
          <p:cNvPr id="28" name="object 28"/>
          <p:cNvSpPr txBox="1"/>
          <p:nvPr/>
        </p:nvSpPr>
        <p:spPr>
          <a:xfrm>
            <a:off x="348488" y="3993591"/>
            <a:ext cx="3957320" cy="1122680"/>
          </a:xfrm>
          <a:prstGeom prst="rect">
            <a:avLst/>
          </a:prstGeom>
        </p:spPr>
        <p:txBody>
          <a:bodyPr wrap="square" lIns="0" tIns="63500" rIns="0" bIns="0" rtlCol="0" vert="horz">
            <a:spAutoFit/>
          </a:bodyPr>
          <a:lstStyle/>
          <a:p>
            <a:pPr marL="12700">
              <a:lnSpc>
                <a:spcPct val="100000"/>
              </a:lnSpc>
              <a:spcBef>
                <a:spcPts val="500"/>
              </a:spcBef>
            </a:pPr>
            <a:r>
              <a:rPr dirty="0" sz="1100" spc="25" b="1">
                <a:latin typeface="Meiryo UI"/>
                <a:cs typeface="Meiryo UI"/>
              </a:rPr>
              <a:t>公立</a:t>
            </a:r>
            <a:r>
              <a:rPr dirty="0" sz="1100" spc="365" b="1">
                <a:latin typeface="Meiryo UI"/>
                <a:cs typeface="Meiryo UI"/>
              </a:rPr>
              <a:t> </a:t>
            </a:r>
            <a:r>
              <a:rPr dirty="0" sz="1100" spc="25">
                <a:latin typeface="Meiryo UI"/>
                <a:cs typeface="Meiryo UI"/>
              </a:rPr>
              <a:t>補助対象：都道府</a:t>
            </a:r>
            <a:r>
              <a:rPr dirty="0" sz="1100" spc="35">
                <a:latin typeface="Meiryo UI"/>
                <a:cs typeface="Meiryo UI"/>
              </a:rPr>
              <a:t>県</a:t>
            </a:r>
            <a:r>
              <a:rPr dirty="0" sz="1100" spc="5">
                <a:latin typeface="Meiryo UI"/>
                <a:cs typeface="Meiryo UI"/>
              </a:rPr>
              <a:t>、</a:t>
            </a:r>
            <a:r>
              <a:rPr dirty="0" sz="1100" spc="35">
                <a:latin typeface="Meiryo UI"/>
                <a:cs typeface="Meiryo UI"/>
              </a:rPr>
              <a:t>政</a:t>
            </a:r>
            <a:r>
              <a:rPr dirty="0" sz="1100" spc="25">
                <a:latin typeface="Meiryo UI"/>
                <a:cs typeface="Meiryo UI"/>
              </a:rPr>
              <a:t>令</a:t>
            </a:r>
            <a:r>
              <a:rPr dirty="0" sz="1100" spc="35">
                <a:latin typeface="Meiryo UI"/>
                <a:cs typeface="Meiryo UI"/>
              </a:rPr>
              <a:t>市</a:t>
            </a:r>
            <a:r>
              <a:rPr dirty="0" sz="1100" spc="20">
                <a:latin typeface="Meiryo UI"/>
                <a:cs typeface="Meiryo UI"/>
              </a:rPr>
              <a:t>、</a:t>
            </a:r>
            <a:r>
              <a:rPr dirty="0" sz="1100" spc="30">
                <a:latin typeface="Meiryo UI"/>
                <a:cs typeface="Meiryo UI"/>
              </a:rPr>
              <a:t>そ</a:t>
            </a:r>
            <a:r>
              <a:rPr dirty="0" sz="1100" spc="20">
                <a:latin typeface="Meiryo UI"/>
                <a:cs typeface="Meiryo UI"/>
              </a:rPr>
              <a:t>の</a:t>
            </a:r>
            <a:r>
              <a:rPr dirty="0" sz="1100" spc="35">
                <a:latin typeface="Meiryo UI"/>
                <a:cs typeface="Meiryo UI"/>
              </a:rPr>
              <a:t>他</a:t>
            </a:r>
            <a:r>
              <a:rPr dirty="0" sz="1100" spc="25">
                <a:latin typeface="Meiryo UI"/>
                <a:cs typeface="Meiryo UI"/>
              </a:rPr>
              <a:t>市</a:t>
            </a:r>
            <a:r>
              <a:rPr dirty="0" sz="1100" spc="35">
                <a:latin typeface="Meiryo UI"/>
                <a:cs typeface="Meiryo UI"/>
              </a:rPr>
              <a:t>区</a:t>
            </a:r>
            <a:r>
              <a:rPr dirty="0" sz="1100" spc="25">
                <a:latin typeface="Meiryo UI"/>
                <a:cs typeface="Meiryo UI"/>
              </a:rPr>
              <a:t>町村</a:t>
            </a:r>
            <a:endParaRPr sz="1100">
              <a:latin typeface="Meiryo UI"/>
              <a:cs typeface="Meiryo UI"/>
            </a:endParaRPr>
          </a:p>
          <a:p>
            <a:pPr marL="396240">
              <a:lnSpc>
                <a:spcPct val="100000"/>
              </a:lnSpc>
              <a:spcBef>
                <a:spcPts val="409"/>
              </a:spcBef>
            </a:pPr>
            <a:r>
              <a:rPr dirty="0" sz="1100" spc="25">
                <a:latin typeface="Meiryo UI"/>
                <a:cs typeface="Meiryo UI"/>
              </a:rPr>
              <a:t>補助割合</a:t>
            </a:r>
            <a:r>
              <a:rPr dirty="0" sz="1100" spc="15">
                <a:latin typeface="Meiryo UI"/>
                <a:cs typeface="Meiryo UI"/>
              </a:rPr>
              <a:t>：1/2</a:t>
            </a:r>
            <a:r>
              <a:rPr dirty="0" sz="1100" spc="385">
                <a:latin typeface="Meiryo UI"/>
                <a:cs typeface="Meiryo UI"/>
              </a:rPr>
              <a:t> </a:t>
            </a:r>
            <a:r>
              <a:rPr dirty="0" sz="1100" spc="25">
                <a:latin typeface="Meiryo UI"/>
                <a:cs typeface="Meiryo UI"/>
              </a:rPr>
              <a:t>※市町村</a:t>
            </a:r>
            <a:r>
              <a:rPr dirty="0" sz="1100" spc="15">
                <a:latin typeface="Meiryo UI"/>
                <a:cs typeface="Meiryo UI"/>
              </a:rPr>
              <a:t>は</a:t>
            </a:r>
            <a:r>
              <a:rPr dirty="0" sz="1100" spc="25">
                <a:latin typeface="Meiryo UI"/>
                <a:cs typeface="Meiryo UI"/>
              </a:rPr>
              <a:t>都道府県</a:t>
            </a:r>
            <a:r>
              <a:rPr dirty="0" sz="1100" spc="30">
                <a:latin typeface="Meiryo UI"/>
                <a:cs typeface="Meiryo UI"/>
              </a:rPr>
              <a:t>を</a:t>
            </a:r>
            <a:r>
              <a:rPr dirty="0" sz="1100" spc="25">
                <a:latin typeface="Meiryo UI"/>
                <a:cs typeface="Meiryo UI"/>
              </a:rPr>
              <a:t>通</a:t>
            </a:r>
            <a:r>
              <a:rPr dirty="0" sz="1100" spc="30">
                <a:latin typeface="Meiryo UI"/>
                <a:cs typeface="Meiryo UI"/>
              </a:rPr>
              <a:t>じ</a:t>
            </a:r>
            <a:r>
              <a:rPr dirty="0" sz="1100" spc="20">
                <a:latin typeface="Meiryo UI"/>
                <a:cs typeface="Meiryo UI"/>
              </a:rPr>
              <a:t>て</a:t>
            </a:r>
            <a:r>
              <a:rPr dirty="0" sz="1100" spc="25">
                <a:latin typeface="Meiryo UI"/>
                <a:cs typeface="Meiryo UI"/>
              </a:rPr>
              <a:t>国</a:t>
            </a:r>
            <a:r>
              <a:rPr dirty="0" sz="1100" spc="30">
                <a:latin typeface="Meiryo UI"/>
                <a:cs typeface="Meiryo UI"/>
              </a:rPr>
              <a:t>に</a:t>
            </a:r>
            <a:r>
              <a:rPr dirty="0" sz="1100" spc="25">
                <a:latin typeface="Meiryo UI"/>
                <a:cs typeface="Meiryo UI"/>
              </a:rPr>
              <a:t>申請</a:t>
            </a:r>
            <a:endParaRPr sz="1100">
              <a:latin typeface="Meiryo UI"/>
              <a:cs typeface="Meiryo UI"/>
            </a:endParaRPr>
          </a:p>
          <a:p>
            <a:pPr marL="12700">
              <a:lnSpc>
                <a:spcPct val="100000"/>
              </a:lnSpc>
              <a:spcBef>
                <a:spcPts val="405"/>
              </a:spcBef>
            </a:pPr>
            <a:r>
              <a:rPr dirty="0" sz="1100" spc="25" b="1">
                <a:latin typeface="Meiryo UI"/>
                <a:cs typeface="Meiryo UI"/>
              </a:rPr>
              <a:t>私立</a:t>
            </a:r>
            <a:r>
              <a:rPr dirty="0" sz="1100" spc="375" b="1">
                <a:latin typeface="Meiryo UI"/>
                <a:cs typeface="Meiryo UI"/>
              </a:rPr>
              <a:t> </a:t>
            </a:r>
            <a:r>
              <a:rPr dirty="0" sz="1100" spc="25">
                <a:latin typeface="Meiryo UI"/>
                <a:cs typeface="Meiryo UI"/>
              </a:rPr>
              <a:t>補助対象：学校法</a:t>
            </a:r>
            <a:r>
              <a:rPr dirty="0" sz="1100" spc="35">
                <a:latin typeface="Meiryo UI"/>
                <a:cs typeface="Meiryo UI"/>
              </a:rPr>
              <a:t>人</a:t>
            </a:r>
            <a:r>
              <a:rPr dirty="0" sz="1100" spc="5">
                <a:latin typeface="Meiryo UI"/>
                <a:cs typeface="Meiryo UI"/>
              </a:rPr>
              <a:t>、</a:t>
            </a:r>
            <a:r>
              <a:rPr dirty="0" sz="1100" spc="35">
                <a:latin typeface="Meiryo UI"/>
                <a:cs typeface="Meiryo UI"/>
              </a:rPr>
              <a:t>補</a:t>
            </a:r>
            <a:r>
              <a:rPr dirty="0" sz="1100" spc="25">
                <a:latin typeface="Meiryo UI"/>
                <a:cs typeface="Meiryo UI"/>
              </a:rPr>
              <a:t>助</a:t>
            </a:r>
            <a:r>
              <a:rPr dirty="0" sz="1100" spc="35">
                <a:latin typeface="Meiryo UI"/>
                <a:cs typeface="Meiryo UI"/>
              </a:rPr>
              <a:t>割</a:t>
            </a:r>
            <a:r>
              <a:rPr dirty="0" sz="1100" spc="25">
                <a:latin typeface="Meiryo UI"/>
                <a:cs typeface="Meiryo UI"/>
              </a:rPr>
              <a:t>合</a:t>
            </a:r>
            <a:r>
              <a:rPr dirty="0" sz="1100" spc="20">
                <a:latin typeface="Meiryo UI"/>
                <a:cs typeface="Meiryo UI"/>
              </a:rPr>
              <a:t>：1/2</a:t>
            </a:r>
            <a:endParaRPr sz="1100">
              <a:latin typeface="Meiryo UI"/>
              <a:cs typeface="Meiryo UI"/>
            </a:endParaRPr>
          </a:p>
          <a:p>
            <a:pPr marL="396240" marR="5080" indent="-384175">
              <a:lnSpc>
                <a:spcPct val="130900"/>
              </a:lnSpc>
            </a:pPr>
            <a:r>
              <a:rPr dirty="0" sz="1100" spc="25" b="1">
                <a:latin typeface="Meiryo UI"/>
                <a:cs typeface="Meiryo UI"/>
              </a:rPr>
              <a:t>国立</a:t>
            </a:r>
            <a:r>
              <a:rPr dirty="0" sz="1100" spc="405" b="1">
                <a:latin typeface="Meiryo UI"/>
                <a:cs typeface="Meiryo UI"/>
              </a:rPr>
              <a:t> </a:t>
            </a:r>
            <a:r>
              <a:rPr dirty="0" sz="1100" spc="25">
                <a:latin typeface="Meiryo UI"/>
                <a:cs typeface="Meiryo UI"/>
              </a:rPr>
              <a:t>補助対象：国立大学</a:t>
            </a:r>
            <a:r>
              <a:rPr dirty="0" sz="1100" spc="35">
                <a:latin typeface="Meiryo UI"/>
                <a:cs typeface="Meiryo UI"/>
              </a:rPr>
              <a:t>法人</a:t>
            </a:r>
            <a:r>
              <a:rPr dirty="0" sz="1100" spc="5">
                <a:latin typeface="Meiryo UI"/>
                <a:cs typeface="Meiryo UI"/>
              </a:rPr>
              <a:t>、</a:t>
            </a:r>
            <a:r>
              <a:rPr dirty="0" sz="1100" spc="35">
                <a:latin typeface="Meiryo UI"/>
                <a:cs typeface="Meiryo UI"/>
              </a:rPr>
              <a:t>（</a:t>
            </a:r>
            <a:r>
              <a:rPr dirty="0" sz="1100" spc="25">
                <a:latin typeface="Meiryo UI"/>
                <a:cs typeface="Meiryo UI"/>
              </a:rPr>
              <a:t>独</a:t>
            </a:r>
            <a:r>
              <a:rPr dirty="0" sz="1100" spc="35">
                <a:latin typeface="Meiryo UI"/>
                <a:cs typeface="Meiryo UI"/>
              </a:rPr>
              <a:t>）</a:t>
            </a:r>
            <a:r>
              <a:rPr dirty="0" sz="1100" spc="25">
                <a:latin typeface="Meiryo UI"/>
                <a:cs typeface="Meiryo UI"/>
              </a:rPr>
              <a:t>国</a:t>
            </a:r>
            <a:r>
              <a:rPr dirty="0" sz="1100" spc="35">
                <a:latin typeface="Meiryo UI"/>
                <a:cs typeface="Meiryo UI"/>
              </a:rPr>
              <a:t>立</a:t>
            </a:r>
            <a:r>
              <a:rPr dirty="0" sz="1100" spc="25">
                <a:latin typeface="Meiryo UI"/>
                <a:cs typeface="Meiryo UI"/>
              </a:rPr>
              <a:t>高</a:t>
            </a:r>
            <a:r>
              <a:rPr dirty="0" sz="1100" spc="35">
                <a:latin typeface="Meiryo UI"/>
                <a:cs typeface="Meiryo UI"/>
              </a:rPr>
              <a:t>等</a:t>
            </a:r>
            <a:r>
              <a:rPr dirty="0" sz="1100" spc="25">
                <a:latin typeface="Meiryo UI"/>
                <a:cs typeface="Meiryo UI"/>
              </a:rPr>
              <a:t>専</a:t>
            </a:r>
            <a:r>
              <a:rPr dirty="0" sz="1100" spc="35">
                <a:latin typeface="Meiryo UI"/>
                <a:cs typeface="Meiryo UI"/>
              </a:rPr>
              <a:t>門</a:t>
            </a:r>
            <a:r>
              <a:rPr dirty="0" sz="1100" spc="25">
                <a:latin typeface="Meiryo UI"/>
                <a:cs typeface="Meiryo UI"/>
              </a:rPr>
              <a:t>学</a:t>
            </a:r>
            <a:r>
              <a:rPr dirty="0" sz="1100" spc="35">
                <a:latin typeface="Meiryo UI"/>
                <a:cs typeface="Meiryo UI"/>
              </a:rPr>
              <a:t>校</a:t>
            </a:r>
            <a:r>
              <a:rPr dirty="0" sz="1100" spc="25">
                <a:latin typeface="Meiryo UI"/>
                <a:cs typeface="Meiryo UI"/>
              </a:rPr>
              <a:t>機構 補助割合：定額</a:t>
            </a:r>
            <a:endParaRPr sz="1100">
              <a:latin typeface="Meiryo UI"/>
              <a:cs typeface="Meiryo UI"/>
            </a:endParaRPr>
          </a:p>
        </p:txBody>
      </p:sp>
      <p:sp>
        <p:nvSpPr>
          <p:cNvPr id="29" name="object 29"/>
          <p:cNvSpPr txBox="1"/>
          <p:nvPr/>
        </p:nvSpPr>
        <p:spPr>
          <a:xfrm>
            <a:off x="5501640" y="3992879"/>
            <a:ext cx="5012690" cy="1144905"/>
          </a:xfrm>
          <a:prstGeom prst="rect">
            <a:avLst/>
          </a:prstGeom>
          <a:solidFill>
            <a:srgbClr val="FDE9DA"/>
          </a:solidFill>
        </p:spPr>
        <p:txBody>
          <a:bodyPr wrap="square" lIns="0" tIns="68580" rIns="0" bIns="0" rtlCol="0" vert="horz">
            <a:spAutoFit/>
          </a:bodyPr>
          <a:lstStyle/>
          <a:p>
            <a:pPr marL="101600">
              <a:lnSpc>
                <a:spcPct val="100000"/>
              </a:lnSpc>
              <a:spcBef>
                <a:spcPts val="540"/>
              </a:spcBef>
            </a:pPr>
            <a:r>
              <a:rPr dirty="0" sz="1100" spc="25" b="1">
                <a:latin typeface="Meiryo UI"/>
                <a:cs typeface="Meiryo UI"/>
              </a:rPr>
              <a:t>公立</a:t>
            </a:r>
            <a:r>
              <a:rPr dirty="0" sz="1100" spc="405" b="1">
                <a:latin typeface="Meiryo UI"/>
                <a:cs typeface="Meiryo UI"/>
              </a:rPr>
              <a:t> </a:t>
            </a:r>
            <a:r>
              <a:rPr dirty="0" sz="1100" spc="25">
                <a:latin typeface="Meiryo UI"/>
                <a:cs typeface="Meiryo UI"/>
              </a:rPr>
              <a:t>補助対象：都道府県</a:t>
            </a:r>
            <a:r>
              <a:rPr dirty="0" sz="1100" spc="20">
                <a:latin typeface="Meiryo UI"/>
                <a:cs typeface="Meiryo UI"/>
              </a:rPr>
              <a:t>、</a:t>
            </a:r>
            <a:r>
              <a:rPr dirty="0" sz="1100" spc="25">
                <a:latin typeface="Meiryo UI"/>
                <a:cs typeface="Meiryo UI"/>
              </a:rPr>
              <a:t>政</a:t>
            </a:r>
            <a:r>
              <a:rPr dirty="0" sz="1100" spc="35">
                <a:latin typeface="Meiryo UI"/>
                <a:cs typeface="Meiryo UI"/>
              </a:rPr>
              <a:t>令市</a:t>
            </a:r>
            <a:r>
              <a:rPr dirty="0" sz="1100" spc="5">
                <a:latin typeface="Meiryo UI"/>
                <a:cs typeface="Meiryo UI"/>
              </a:rPr>
              <a:t>、</a:t>
            </a:r>
            <a:r>
              <a:rPr dirty="0" sz="1100" spc="30">
                <a:latin typeface="Meiryo UI"/>
                <a:cs typeface="Meiryo UI"/>
              </a:rPr>
              <a:t>そ</a:t>
            </a:r>
            <a:r>
              <a:rPr dirty="0" sz="1100" spc="35">
                <a:latin typeface="Meiryo UI"/>
                <a:cs typeface="Meiryo UI"/>
              </a:rPr>
              <a:t>の</a:t>
            </a:r>
            <a:r>
              <a:rPr dirty="0" sz="1100" spc="25">
                <a:latin typeface="Meiryo UI"/>
                <a:cs typeface="Meiryo UI"/>
              </a:rPr>
              <a:t>他</a:t>
            </a:r>
            <a:r>
              <a:rPr dirty="0" sz="1100" spc="35">
                <a:latin typeface="Meiryo UI"/>
                <a:cs typeface="Meiryo UI"/>
              </a:rPr>
              <a:t>市</a:t>
            </a:r>
            <a:r>
              <a:rPr dirty="0" sz="1100" spc="25">
                <a:latin typeface="Meiryo UI"/>
                <a:cs typeface="Meiryo UI"/>
              </a:rPr>
              <a:t>区</a:t>
            </a:r>
            <a:r>
              <a:rPr dirty="0" sz="1100" spc="35">
                <a:latin typeface="Meiryo UI"/>
                <a:cs typeface="Meiryo UI"/>
              </a:rPr>
              <a:t>町</a:t>
            </a:r>
            <a:r>
              <a:rPr dirty="0" sz="1100" spc="25">
                <a:latin typeface="Meiryo UI"/>
                <a:cs typeface="Meiryo UI"/>
              </a:rPr>
              <a:t>村等</a:t>
            </a:r>
            <a:endParaRPr sz="1100">
              <a:latin typeface="Meiryo UI"/>
              <a:cs typeface="Meiryo UI"/>
            </a:endParaRPr>
          </a:p>
          <a:p>
            <a:pPr marL="482600">
              <a:lnSpc>
                <a:spcPct val="100000"/>
              </a:lnSpc>
              <a:spcBef>
                <a:spcPts val="409"/>
              </a:spcBef>
            </a:pPr>
            <a:r>
              <a:rPr dirty="0" sz="1100" spc="25">
                <a:latin typeface="Meiryo UI"/>
                <a:cs typeface="Meiryo UI"/>
              </a:rPr>
              <a:t>補助割合：定額（上</a:t>
            </a:r>
            <a:r>
              <a:rPr dirty="0" sz="1100" spc="35">
                <a:latin typeface="Meiryo UI"/>
                <a:cs typeface="Meiryo UI"/>
              </a:rPr>
              <a:t>限</a:t>
            </a:r>
            <a:r>
              <a:rPr dirty="0" sz="1100" spc="10">
                <a:latin typeface="Meiryo UI"/>
                <a:cs typeface="Meiryo UI"/>
              </a:rPr>
              <a:t>4</a:t>
            </a:r>
            <a:r>
              <a:rPr dirty="0" sz="1100" spc="5">
                <a:latin typeface="Meiryo UI"/>
                <a:cs typeface="Meiryo UI"/>
              </a:rPr>
              <a:t>.</a:t>
            </a:r>
            <a:r>
              <a:rPr dirty="0" sz="1100" spc="10">
                <a:latin typeface="Meiryo UI"/>
                <a:cs typeface="Meiryo UI"/>
              </a:rPr>
              <a:t>5</a:t>
            </a:r>
            <a:r>
              <a:rPr dirty="0" sz="1100" spc="35">
                <a:latin typeface="Meiryo UI"/>
                <a:cs typeface="Meiryo UI"/>
              </a:rPr>
              <a:t>万</a:t>
            </a:r>
            <a:r>
              <a:rPr dirty="0" sz="1100" spc="25">
                <a:latin typeface="Meiryo UI"/>
                <a:cs typeface="Meiryo UI"/>
              </a:rPr>
              <a:t>円</a:t>
            </a:r>
            <a:r>
              <a:rPr dirty="0" sz="1100" spc="35">
                <a:latin typeface="Meiryo UI"/>
                <a:cs typeface="Meiryo UI"/>
              </a:rPr>
              <a:t>）</a:t>
            </a:r>
            <a:r>
              <a:rPr dirty="0" sz="1100" spc="25">
                <a:latin typeface="Meiryo UI"/>
                <a:cs typeface="Meiryo UI"/>
              </a:rPr>
              <a:t>※</a:t>
            </a:r>
            <a:r>
              <a:rPr dirty="0" sz="1100" spc="35">
                <a:latin typeface="Meiryo UI"/>
                <a:cs typeface="Meiryo UI"/>
              </a:rPr>
              <a:t>市</a:t>
            </a:r>
            <a:r>
              <a:rPr dirty="0" sz="1100" spc="25">
                <a:latin typeface="Meiryo UI"/>
                <a:cs typeface="Meiryo UI"/>
              </a:rPr>
              <a:t>町</a:t>
            </a:r>
            <a:r>
              <a:rPr dirty="0" sz="1100" spc="35">
                <a:latin typeface="Meiryo UI"/>
                <a:cs typeface="Meiryo UI"/>
              </a:rPr>
              <a:t>村</a:t>
            </a:r>
            <a:r>
              <a:rPr dirty="0" sz="1100" spc="25">
                <a:latin typeface="Meiryo UI"/>
                <a:cs typeface="Meiryo UI"/>
              </a:rPr>
              <a:t>は</a:t>
            </a:r>
            <a:r>
              <a:rPr dirty="0" sz="1100" spc="25">
                <a:latin typeface="Meiryo UI"/>
                <a:cs typeface="Meiryo UI"/>
              </a:rPr>
              <a:t>都</a:t>
            </a:r>
            <a:r>
              <a:rPr dirty="0" sz="1100" spc="35">
                <a:latin typeface="Meiryo UI"/>
                <a:cs typeface="Meiryo UI"/>
              </a:rPr>
              <a:t>道</a:t>
            </a:r>
            <a:r>
              <a:rPr dirty="0" sz="1100" spc="25">
                <a:latin typeface="Meiryo UI"/>
                <a:cs typeface="Meiryo UI"/>
              </a:rPr>
              <a:t>府県</a:t>
            </a:r>
            <a:r>
              <a:rPr dirty="0" sz="1100" spc="30">
                <a:latin typeface="Meiryo UI"/>
                <a:cs typeface="Meiryo UI"/>
              </a:rPr>
              <a:t>を</a:t>
            </a:r>
            <a:r>
              <a:rPr dirty="0" sz="1100" spc="20">
                <a:latin typeface="Meiryo UI"/>
                <a:cs typeface="Meiryo UI"/>
              </a:rPr>
              <a:t>通じ</a:t>
            </a:r>
            <a:r>
              <a:rPr dirty="0" sz="1100" spc="30">
                <a:latin typeface="Meiryo UI"/>
                <a:cs typeface="Meiryo UI"/>
              </a:rPr>
              <a:t>て</a:t>
            </a:r>
            <a:r>
              <a:rPr dirty="0" sz="1100" spc="25">
                <a:latin typeface="Meiryo UI"/>
                <a:cs typeface="Meiryo UI"/>
              </a:rPr>
              <a:t>国</a:t>
            </a:r>
            <a:r>
              <a:rPr dirty="0" sz="1100" spc="30">
                <a:latin typeface="Meiryo UI"/>
                <a:cs typeface="Meiryo UI"/>
              </a:rPr>
              <a:t>に</a:t>
            </a:r>
            <a:r>
              <a:rPr dirty="0" sz="1100" spc="25">
                <a:latin typeface="Meiryo UI"/>
                <a:cs typeface="Meiryo UI"/>
              </a:rPr>
              <a:t>申請</a:t>
            </a:r>
            <a:endParaRPr sz="1100">
              <a:latin typeface="Meiryo UI"/>
              <a:cs typeface="Meiryo UI"/>
            </a:endParaRPr>
          </a:p>
          <a:p>
            <a:pPr marL="99060">
              <a:lnSpc>
                <a:spcPct val="100000"/>
              </a:lnSpc>
              <a:spcBef>
                <a:spcPts val="409"/>
              </a:spcBef>
            </a:pPr>
            <a:r>
              <a:rPr dirty="0" sz="1100" spc="25" b="1">
                <a:latin typeface="Meiryo UI"/>
                <a:cs typeface="Meiryo UI"/>
              </a:rPr>
              <a:t>私立 </a:t>
            </a:r>
            <a:r>
              <a:rPr dirty="0" sz="1100" spc="30" b="1">
                <a:latin typeface="Meiryo UI"/>
                <a:cs typeface="Meiryo UI"/>
              </a:rPr>
              <a:t> </a:t>
            </a:r>
            <a:r>
              <a:rPr dirty="0" sz="1100" spc="25">
                <a:latin typeface="Meiryo UI"/>
                <a:cs typeface="Meiryo UI"/>
              </a:rPr>
              <a:t>補助対象：学校法</a:t>
            </a:r>
            <a:r>
              <a:rPr dirty="0" sz="1100" spc="35">
                <a:latin typeface="Meiryo UI"/>
                <a:cs typeface="Meiryo UI"/>
              </a:rPr>
              <a:t>人</a:t>
            </a:r>
            <a:r>
              <a:rPr dirty="0" sz="1100" spc="5">
                <a:latin typeface="Meiryo UI"/>
                <a:cs typeface="Meiryo UI"/>
              </a:rPr>
              <a:t>、</a:t>
            </a:r>
            <a:r>
              <a:rPr dirty="0" sz="1100" spc="35">
                <a:latin typeface="Meiryo UI"/>
                <a:cs typeface="Meiryo UI"/>
              </a:rPr>
              <a:t>補</a:t>
            </a:r>
            <a:r>
              <a:rPr dirty="0" sz="1100" spc="25">
                <a:latin typeface="Meiryo UI"/>
                <a:cs typeface="Meiryo UI"/>
              </a:rPr>
              <a:t>助</a:t>
            </a:r>
            <a:r>
              <a:rPr dirty="0" sz="1100" spc="35">
                <a:latin typeface="Meiryo UI"/>
                <a:cs typeface="Meiryo UI"/>
              </a:rPr>
              <a:t>割</a:t>
            </a:r>
            <a:r>
              <a:rPr dirty="0" sz="1100" spc="25">
                <a:latin typeface="Meiryo UI"/>
                <a:cs typeface="Meiryo UI"/>
              </a:rPr>
              <a:t>合</a:t>
            </a:r>
            <a:r>
              <a:rPr dirty="0" sz="1100" spc="20">
                <a:latin typeface="Meiryo UI"/>
                <a:cs typeface="Meiryo UI"/>
              </a:rPr>
              <a:t>：1/2（</a:t>
            </a:r>
            <a:r>
              <a:rPr dirty="0" sz="1100" spc="35">
                <a:latin typeface="Meiryo UI"/>
                <a:cs typeface="Meiryo UI"/>
              </a:rPr>
              <a:t>上</a:t>
            </a:r>
            <a:r>
              <a:rPr dirty="0" sz="1100" spc="25">
                <a:latin typeface="Meiryo UI"/>
                <a:cs typeface="Meiryo UI"/>
              </a:rPr>
              <a:t>限</a:t>
            </a:r>
            <a:r>
              <a:rPr dirty="0" sz="1100" spc="10">
                <a:latin typeface="Meiryo UI"/>
                <a:cs typeface="Meiryo UI"/>
              </a:rPr>
              <a:t>4.5</a:t>
            </a:r>
            <a:r>
              <a:rPr dirty="0" sz="1100" spc="25">
                <a:latin typeface="Meiryo UI"/>
                <a:cs typeface="Meiryo UI"/>
              </a:rPr>
              <a:t>万</a:t>
            </a:r>
            <a:r>
              <a:rPr dirty="0" sz="1100" spc="35">
                <a:latin typeface="Meiryo UI"/>
                <a:cs typeface="Meiryo UI"/>
              </a:rPr>
              <a:t>円</a:t>
            </a:r>
            <a:r>
              <a:rPr dirty="0" sz="1100" spc="25">
                <a:latin typeface="Meiryo UI"/>
                <a:cs typeface="Meiryo UI"/>
              </a:rPr>
              <a:t>）</a:t>
            </a:r>
            <a:endParaRPr sz="1100">
              <a:latin typeface="Meiryo UI"/>
              <a:cs typeface="Meiryo UI"/>
            </a:endParaRPr>
          </a:p>
          <a:p>
            <a:pPr marL="101600">
              <a:lnSpc>
                <a:spcPct val="100000"/>
              </a:lnSpc>
              <a:spcBef>
                <a:spcPts val="405"/>
              </a:spcBef>
            </a:pPr>
            <a:r>
              <a:rPr dirty="0" sz="1100" spc="25" b="1">
                <a:latin typeface="Meiryo UI"/>
                <a:cs typeface="Meiryo UI"/>
              </a:rPr>
              <a:t>国立</a:t>
            </a:r>
            <a:r>
              <a:rPr dirty="0" sz="1100" spc="370" b="1">
                <a:latin typeface="Meiryo UI"/>
                <a:cs typeface="Meiryo UI"/>
              </a:rPr>
              <a:t> </a:t>
            </a:r>
            <a:r>
              <a:rPr dirty="0" sz="1100" spc="25">
                <a:latin typeface="Meiryo UI"/>
                <a:cs typeface="Meiryo UI"/>
              </a:rPr>
              <a:t>補助対象：国立大学法人</a:t>
            </a:r>
            <a:endParaRPr sz="1100">
              <a:latin typeface="Meiryo UI"/>
              <a:cs typeface="Meiryo UI"/>
            </a:endParaRPr>
          </a:p>
          <a:p>
            <a:pPr marL="482600">
              <a:lnSpc>
                <a:spcPct val="100000"/>
              </a:lnSpc>
              <a:spcBef>
                <a:spcPts val="409"/>
              </a:spcBef>
            </a:pPr>
            <a:r>
              <a:rPr dirty="0" sz="1100" spc="25">
                <a:latin typeface="Meiryo UI"/>
                <a:cs typeface="Meiryo UI"/>
              </a:rPr>
              <a:t>補助割合：定額（上</a:t>
            </a:r>
            <a:r>
              <a:rPr dirty="0" sz="1100" spc="35">
                <a:latin typeface="Meiryo UI"/>
                <a:cs typeface="Meiryo UI"/>
              </a:rPr>
              <a:t>限</a:t>
            </a:r>
            <a:r>
              <a:rPr dirty="0" sz="1100" spc="10">
                <a:latin typeface="Meiryo UI"/>
                <a:cs typeface="Meiryo UI"/>
              </a:rPr>
              <a:t>4</a:t>
            </a:r>
            <a:r>
              <a:rPr dirty="0" sz="1100" spc="5">
                <a:latin typeface="Meiryo UI"/>
                <a:cs typeface="Meiryo UI"/>
              </a:rPr>
              <a:t>.</a:t>
            </a:r>
            <a:r>
              <a:rPr dirty="0" sz="1100" spc="10">
                <a:latin typeface="Meiryo UI"/>
                <a:cs typeface="Meiryo UI"/>
              </a:rPr>
              <a:t>5</a:t>
            </a:r>
            <a:r>
              <a:rPr dirty="0" sz="1100" spc="35">
                <a:latin typeface="Meiryo UI"/>
                <a:cs typeface="Meiryo UI"/>
              </a:rPr>
              <a:t>万</a:t>
            </a:r>
            <a:r>
              <a:rPr dirty="0" sz="1100" spc="25">
                <a:latin typeface="Meiryo UI"/>
                <a:cs typeface="Meiryo UI"/>
              </a:rPr>
              <a:t>円）</a:t>
            </a:r>
            <a:endParaRPr sz="1100">
              <a:latin typeface="Meiryo UI"/>
              <a:cs typeface="Meiryo UI"/>
            </a:endParaRPr>
          </a:p>
        </p:txBody>
      </p:sp>
      <p:grpSp>
        <p:nvGrpSpPr>
          <p:cNvPr id="30" name="object 30"/>
          <p:cNvGrpSpPr/>
          <p:nvPr/>
        </p:nvGrpSpPr>
        <p:grpSpPr>
          <a:xfrm>
            <a:off x="175260" y="3649979"/>
            <a:ext cx="1257300" cy="353695"/>
            <a:chOff x="175260" y="3649979"/>
            <a:chExt cx="1257300" cy="353695"/>
          </a:xfrm>
        </p:grpSpPr>
        <p:sp>
          <p:nvSpPr>
            <p:cNvPr id="31" name="object 31"/>
            <p:cNvSpPr/>
            <p:nvPr/>
          </p:nvSpPr>
          <p:spPr>
            <a:xfrm>
              <a:off x="185928" y="3660647"/>
              <a:ext cx="1236345" cy="332740"/>
            </a:xfrm>
            <a:custGeom>
              <a:avLst/>
              <a:gdLst/>
              <a:ahLst/>
              <a:cxnLst/>
              <a:rect l="l" t="t" r="r" b="b"/>
              <a:pathLst>
                <a:path w="1236345" h="332739">
                  <a:moveTo>
                    <a:pt x="1235964" y="0"/>
                  </a:moveTo>
                  <a:lnTo>
                    <a:pt x="0" y="0"/>
                  </a:lnTo>
                  <a:lnTo>
                    <a:pt x="0" y="332232"/>
                  </a:lnTo>
                  <a:lnTo>
                    <a:pt x="1235964" y="332232"/>
                  </a:lnTo>
                  <a:lnTo>
                    <a:pt x="1235964" y="0"/>
                  </a:lnTo>
                  <a:close/>
                </a:path>
              </a:pathLst>
            </a:custGeom>
            <a:solidFill>
              <a:srgbClr val="FDE9DA"/>
            </a:solidFill>
          </p:spPr>
          <p:txBody>
            <a:bodyPr wrap="square" lIns="0" tIns="0" rIns="0" bIns="0" rtlCol="0"/>
            <a:lstStyle/>
            <a:p/>
          </p:txBody>
        </p:sp>
        <p:sp>
          <p:nvSpPr>
            <p:cNvPr id="32" name="object 32"/>
            <p:cNvSpPr/>
            <p:nvPr/>
          </p:nvSpPr>
          <p:spPr>
            <a:xfrm>
              <a:off x="175260" y="3649979"/>
              <a:ext cx="1257300" cy="353695"/>
            </a:xfrm>
            <a:custGeom>
              <a:avLst/>
              <a:gdLst/>
              <a:ahLst/>
              <a:cxnLst/>
              <a:rect l="l" t="t" r="r" b="b"/>
              <a:pathLst>
                <a:path w="1257300" h="353695">
                  <a:moveTo>
                    <a:pt x="1252728" y="0"/>
                  </a:moveTo>
                  <a:lnTo>
                    <a:pt x="4571" y="0"/>
                  </a:lnTo>
                  <a:lnTo>
                    <a:pt x="0" y="4571"/>
                  </a:lnTo>
                  <a:lnTo>
                    <a:pt x="0" y="347471"/>
                  </a:lnTo>
                  <a:lnTo>
                    <a:pt x="4571" y="353567"/>
                  </a:lnTo>
                  <a:lnTo>
                    <a:pt x="1252728" y="353567"/>
                  </a:lnTo>
                  <a:lnTo>
                    <a:pt x="1257300" y="347471"/>
                  </a:lnTo>
                  <a:lnTo>
                    <a:pt x="1257300" y="345947"/>
                  </a:lnTo>
                  <a:lnTo>
                    <a:pt x="9143" y="345947"/>
                  </a:lnTo>
                  <a:lnTo>
                    <a:pt x="7619" y="344424"/>
                  </a:lnTo>
                  <a:lnTo>
                    <a:pt x="7619" y="9143"/>
                  </a:lnTo>
                  <a:lnTo>
                    <a:pt x="9143" y="7619"/>
                  </a:lnTo>
                  <a:lnTo>
                    <a:pt x="1257300" y="7619"/>
                  </a:lnTo>
                  <a:lnTo>
                    <a:pt x="1257300" y="4571"/>
                  </a:lnTo>
                  <a:lnTo>
                    <a:pt x="1252728" y="0"/>
                  </a:lnTo>
                  <a:close/>
                </a:path>
                <a:path w="1257300" h="353695">
                  <a:moveTo>
                    <a:pt x="1257300" y="7619"/>
                  </a:moveTo>
                  <a:lnTo>
                    <a:pt x="1248156" y="7619"/>
                  </a:lnTo>
                  <a:lnTo>
                    <a:pt x="1249680" y="9143"/>
                  </a:lnTo>
                  <a:lnTo>
                    <a:pt x="1249680" y="344424"/>
                  </a:lnTo>
                  <a:lnTo>
                    <a:pt x="1248156" y="345947"/>
                  </a:lnTo>
                  <a:lnTo>
                    <a:pt x="1257300" y="345947"/>
                  </a:lnTo>
                  <a:lnTo>
                    <a:pt x="1257300" y="7619"/>
                  </a:lnTo>
                  <a:close/>
                </a:path>
                <a:path w="1257300" h="353695">
                  <a:moveTo>
                    <a:pt x="1243584" y="13715"/>
                  </a:moveTo>
                  <a:lnTo>
                    <a:pt x="13716" y="13715"/>
                  </a:lnTo>
                  <a:lnTo>
                    <a:pt x="13716" y="339851"/>
                  </a:lnTo>
                  <a:lnTo>
                    <a:pt x="1243584" y="339851"/>
                  </a:lnTo>
                  <a:lnTo>
                    <a:pt x="1243584" y="332231"/>
                  </a:lnTo>
                  <a:lnTo>
                    <a:pt x="21335" y="332231"/>
                  </a:lnTo>
                  <a:lnTo>
                    <a:pt x="21335" y="21335"/>
                  </a:lnTo>
                  <a:lnTo>
                    <a:pt x="1243584" y="21335"/>
                  </a:lnTo>
                  <a:lnTo>
                    <a:pt x="1243584" y="13715"/>
                  </a:lnTo>
                  <a:close/>
                </a:path>
                <a:path w="1257300" h="353695">
                  <a:moveTo>
                    <a:pt x="1243584" y="21335"/>
                  </a:moveTo>
                  <a:lnTo>
                    <a:pt x="1235964" y="21335"/>
                  </a:lnTo>
                  <a:lnTo>
                    <a:pt x="1235964" y="332231"/>
                  </a:lnTo>
                  <a:lnTo>
                    <a:pt x="1243584" y="332231"/>
                  </a:lnTo>
                  <a:lnTo>
                    <a:pt x="1243584" y="21335"/>
                  </a:lnTo>
                  <a:close/>
                </a:path>
              </a:pathLst>
            </a:custGeom>
            <a:solidFill>
              <a:srgbClr val="FFBF00"/>
            </a:solidFill>
          </p:spPr>
          <p:txBody>
            <a:bodyPr wrap="square" lIns="0" tIns="0" rIns="0" bIns="0" rtlCol="0"/>
            <a:lstStyle/>
            <a:p/>
          </p:txBody>
        </p:sp>
      </p:grpSp>
      <p:sp>
        <p:nvSpPr>
          <p:cNvPr id="33" name="object 33"/>
          <p:cNvSpPr txBox="1"/>
          <p:nvPr/>
        </p:nvSpPr>
        <p:spPr>
          <a:xfrm>
            <a:off x="185928" y="3660647"/>
            <a:ext cx="1236345" cy="332740"/>
          </a:xfrm>
          <a:prstGeom prst="rect">
            <a:avLst/>
          </a:prstGeom>
        </p:spPr>
        <p:txBody>
          <a:bodyPr wrap="square" lIns="0" tIns="50165" rIns="0" bIns="0" rtlCol="0" vert="horz">
            <a:spAutoFit/>
          </a:bodyPr>
          <a:lstStyle/>
          <a:p>
            <a:pPr marL="99060">
              <a:lnSpc>
                <a:spcPct val="100000"/>
              </a:lnSpc>
              <a:spcBef>
                <a:spcPts val="395"/>
              </a:spcBef>
            </a:pPr>
            <a:r>
              <a:rPr dirty="0" sz="1500" spc="10" b="1">
                <a:latin typeface="Meiryo UI"/>
                <a:cs typeface="Meiryo UI"/>
              </a:rPr>
              <a:t>事業スキ</a:t>
            </a:r>
            <a:r>
              <a:rPr dirty="0" sz="1500" spc="5" b="1">
                <a:latin typeface="Meiryo UI"/>
                <a:cs typeface="Meiryo UI"/>
              </a:rPr>
              <a:t>ー</a:t>
            </a:r>
            <a:r>
              <a:rPr dirty="0" sz="1500" spc="5" b="1">
                <a:latin typeface="Meiryo UI"/>
                <a:cs typeface="Meiryo UI"/>
              </a:rPr>
              <a:t>ム</a:t>
            </a:r>
            <a:endParaRPr sz="1500">
              <a:latin typeface="Meiryo UI"/>
              <a:cs typeface="Meiryo UI"/>
            </a:endParaRPr>
          </a:p>
        </p:txBody>
      </p:sp>
      <p:sp>
        <p:nvSpPr>
          <p:cNvPr id="34" name="object 34"/>
          <p:cNvSpPr txBox="1"/>
          <p:nvPr/>
        </p:nvSpPr>
        <p:spPr>
          <a:xfrm>
            <a:off x="7206488" y="6993132"/>
            <a:ext cx="3086100" cy="421005"/>
          </a:xfrm>
          <a:prstGeom prst="rect">
            <a:avLst/>
          </a:prstGeom>
        </p:spPr>
        <p:txBody>
          <a:bodyPr wrap="square" lIns="0" tIns="12065" rIns="0" bIns="0" rtlCol="0" vert="horz">
            <a:spAutoFit/>
          </a:bodyPr>
          <a:lstStyle/>
          <a:p>
            <a:pPr marL="210185" marR="5080" indent="-198120">
              <a:lnSpc>
                <a:spcPct val="101800"/>
              </a:lnSpc>
              <a:spcBef>
                <a:spcPts val="95"/>
              </a:spcBef>
            </a:pPr>
            <a:r>
              <a:rPr dirty="0" sz="850" spc="10">
                <a:latin typeface="Meiryo UI"/>
                <a:cs typeface="Meiryo UI"/>
              </a:rPr>
              <a:t>※</a:t>
            </a:r>
            <a:r>
              <a:rPr dirty="0" sz="850" spc="280">
                <a:latin typeface="Meiryo UI"/>
                <a:cs typeface="Meiryo UI"/>
              </a:rPr>
              <a:t> </a:t>
            </a:r>
            <a:r>
              <a:rPr dirty="0" sz="850" spc="10">
                <a:latin typeface="Meiryo UI"/>
                <a:cs typeface="Meiryo UI"/>
              </a:rPr>
              <a:t>支援</a:t>
            </a:r>
            <a:r>
              <a:rPr dirty="0" sz="850" spc="5">
                <a:latin typeface="Meiryo UI"/>
                <a:cs typeface="Meiryo UI"/>
              </a:rPr>
              <a:t>メ</a:t>
            </a:r>
            <a:r>
              <a:rPr dirty="0" sz="850" spc="10">
                <a:latin typeface="Meiryo UI"/>
                <a:cs typeface="Meiryo UI"/>
              </a:rPr>
              <a:t>ニュー</a:t>
            </a:r>
            <a:r>
              <a:rPr dirty="0" sz="850" spc="275">
                <a:latin typeface="Meiryo UI"/>
                <a:cs typeface="Meiryo UI"/>
              </a:rPr>
              <a:t> </a:t>
            </a:r>
            <a:r>
              <a:rPr dirty="0" sz="850" spc="10">
                <a:latin typeface="Meiryo UI"/>
                <a:cs typeface="Meiryo UI"/>
              </a:rPr>
              <a:t>（① 校内</a:t>
            </a:r>
            <a:r>
              <a:rPr dirty="0" sz="850" spc="5">
                <a:latin typeface="Meiryo UI"/>
                <a:cs typeface="Meiryo UI"/>
              </a:rPr>
              <a:t>LAN</a:t>
            </a:r>
            <a:r>
              <a:rPr dirty="0" sz="850" spc="10">
                <a:latin typeface="Meiryo UI"/>
                <a:cs typeface="Meiryo UI"/>
              </a:rPr>
              <a:t>整備＋端末整備</a:t>
            </a:r>
            <a:r>
              <a:rPr dirty="0" sz="850" spc="5">
                <a:latin typeface="Meiryo UI"/>
                <a:cs typeface="Meiryo UI"/>
              </a:rPr>
              <a:t>、</a:t>
            </a:r>
            <a:r>
              <a:rPr dirty="0" sz="850" spc="10">
                <a:latin typeface="Meiryo UI"/>
                <a:cs typeface="Meiryo UI"/>
              </a:rPr>
              <a:t>② 端末独自整 備</a:t>
            </a:r>
            <a:r>
              <a:rPr dirty="0" sz="850" spc="5">
                <a:latin typeface="Meiryo UI"/>
                <a:cs typeface="Meiryo UI"/>
              </a:rPr>
              <a:t>を</a:t>
            </a:r>
            <a:r>
              <a:rPr dirty="0" sz="850" spc="10">
                <a:latin typeface="Meiryo UI"/>
                <a:cs typeface="Meiryo UI"/>
              </a:rPr>
              <a:t>前提</a:t>
            </a:r>
            <a:r>
              <a:rPr dirty="0" sz="850">
                <a:latin typeface="Meiryo UI"/>
                <a:cs typeface="Meiryo UI"/>
              </a:rPr>
              <a:t>と</a:t>
            </a:r>
            <a:r>
              <a:rPr dirty="0" sz="850" spc="5">
                <a:latin typeface="Meiryo UI"/>
                <a:cs typeface="Meiryo UI"/>
              </a:rPr>
              <a:t>し</a:t>
            </a:r>
            <a:r>
              <a:rPr dirty="0" sz="850" spc="15">
                <a:latin typeface="Meiryo UI"/>
                <a:cs typeface="Meiryo UI"/>
              </a:rPr>
              <a:t>た</a:t>
            </a:r>
            <a:r>
              <a:rPr dirty="0" sz="850" spc="10">
                <a:latin typeface="Meiryo UI"/>
                <a:cs typeface="Meiryo UI"/>
              </a:rPr>
              <a:t>校内</a:t>
            </a:r>
            <a:r>
              <a:rPr dirty="0" sz="850" spc="5">
                <a:latin typeface="Meiryo UI"/>
                <a:cs typeface="Meiryo UI"/>
              </a:rPr>
              <a:t>LAN</a:t>
            </a:r>
            <a:r>
              <a:rPr dirty="0" sz="850" spc="10">
                <a:latin typeface="Meiryo UI"/>
                <a:cs typeface="Meiryo UI"/>
              </a:rPr>
              <a:t>整備</a:t>
            </a:r>
            <a:r>
              <a:rPr dirty="0" sz="850" spc="5">
                <a:latin typeface="Meiryo UI"/>
                <a:cs typeface="Meiryo UI"/>
              </a:rPr>
              <a:t>、③LTE</a:t>
            </a:r>
            <a:r>
              <a:rPr dirty="0" sz="850" spc="10">
                <a:latin typeface="Meiryo UI"/>
                <a:cs typeface="Meiryo UI"/>
              </a:rPr>
              <a:t>通信費等独自確保</a:t>
            </a:r>
            <a:r>
              <a:rPr dirty="0" sz="850" spc="5">
                <a:latin typeface="Meiryo UI"/>
                <a:cs typeface="Meiryo UI"/>
              </a:rPr>
              <a:t>を</a:t>
            </a:r>
            <a:r>
              <a:rPr dirty="0" sz="850" spc="10">
                <a:latin typeface="Meiryo UI"/>
                <a:cs typeface="Meiryo UI"/>
              </a:rPr>
              <a:t>前提 </a:t>
            </a:r>
            <a:r>
              <a:rPr dirty="0" sz="850">
                <a:latin typeface="Meiryo UI"/>
                <a:cs typeface="Meiryo UI"/>
              </a:rPr>
              <a:t>と</a:t>
            </a:r>
            <a:r>
              <a:rPr dirty="0" sz="850" spc="5">
                <a:latin typeface="Meiryo UI"/>
                <a:cs typeface="Meiryo UI"/>
              </a:rPr>
              <a:t>し</a:t>
            </a:r>
            <a:r>
              <a:rPr dirty="0" sz="850" spc="15">
                <a:latin typeface="Meiryo UI"/>
                <a:cs typeface="Meiryo UI"/>
              </a:rPr>
              <a:t>た</a:t>
            </a:r>
            <a:r>
              <a:rPr dirty="0" sz="850" spc="10">
                <a:latin typeface="Meiryo UI"/>
                <a:cs typeface="Meiryo UI"/>
              </a:rPr>
              <a:t>端末整備）</a:t>
            </a:r>
            <a:endParaRPr sz="850">
              <a:latin typeface="Meiryo UI"/>
              <a:cs typeface="Meiryo UI"/>
            </a:endParaRPr>
          </a:p>
        </p:txBody>
      </p:sp>
      <p:sp>
        <p:nvSpPr>
          <p:cNvPr id="35" name="object 35"/>
          <p:cNvSpPr/>
          <p:nvPr/>
        </p:nvSpPr>
        <p:spPr>
          <a:xfrm>
            <a:off x="8555735" y="6388613"/>
            <a:ext cx="988060" cy="481965"/>
          </a:xfrm>
          <a:custGeom>
            <a:avLst/>
            <a:gdLst/>
            <a:ahLst/>
            <a:cxnLst/>
            <a:rect l="l" t="t" r="r" b="b"/>
            <a:pathLst>
              <a:path w="988059" h="481965">
                <a:moveTo>
                  <a:pt x="937260" y="0"/>
                </a:moveTo>
                <a:lnTo>
                  <a:pt x="50292" y="0"/>
                </a:lnTo>
                <a:lnTo>
                  <a:pt x="44196" y="1523"/>
                </a:lnTo>
                <a:lnTo>
                  <a:pt x="19812" y="21335"/>
                </a:lnTo>
                <a:lnTo>
                  <a:pt x="15240" y="27431"/>
                </a:lnTo>
                <a:lnTo>
                  <a:pt x="9144" y="39623"/>
                </a:lnTo>
                <a:lnTo>
                  <a:pt x="4572" y="54863"/>
                </a:lnTo>
                <a:lnTo>
                  <a:pt x="1524" y="70103"/>
                </a:lnTo>
                <a:lnTo>
                  <a:pt x="0" y="86867"/>
                </a:lnTo>
                <a:lnTo>
                  <a:pt x="0" y="394715"/>
                </a:lnTo>
                <a:lnTo>
                  <a:pt x="9144" y="441959"/>
                </a:lnTo>
                <a:lnTo>
                  <a:pt x="19812" y="460247"/>
                </a:lnTo>
                <a:lnTo>
                  <a:pt x="22860" y="464819"/>
                </a:lnTo>
                <a:lnTo>
                  <a:pt x="50292" y="481583"/>
                </a:lnTo>
                <a:lnTo>
                  <a:pt x="937260" y="481583"/>
                </a:lnTo>
                <a:lnTo>
                  <a:pt x="943356" y="480059"/>
                </a:lnTo>
                <a:lnTo>
                  <a:pt x="955548" y="473963"/>
                </a:lnTo>
                <a:lnTo>
                  <a:pt x="967740" y="461771"/>
                </a:lnTo>
                <a:lnTo>
                  <a:pt x="54864" y="461771"/>
                </a:lnTo>
                <a:lnTo>
                  <a:pt x="50292" y="460247"/>
                </a:lnTo>
                <a:lnTo>
                  <a:pt x="51816" y="460247"/>
                </a:lnTo>
                <a:lnTo>
                  <a:pt x="47244" y="458723"/>
                </a:lnTo>
                <a:lnTo>
                  <a:pt x="48768" y="458723"/>
                </a:lnTo>
                <a:lnTo>
                  <a:pt x="44196" y="457199"/>
                </a:lnTo>
                <a:lnTo>
                  <a:pt x="45720" y="457199"/>
                </a:lnTo>
                <a:lnTo>
                  <a:pt x="43433" y="455675"/>
                </a:lnTo>
                <a:lnTo>
                  <a:pt x="42672" y="455675"/>
                </a:lnTo>
                <a:lnTo>
                  <a:pt x="35052" y="448055"/>
                </a:lnTo>
                <a:lnTo>
                  <a:pt x="36575" y="448055"/>
                </a:lnTo>
                <a:lnTo>
                  <a:pt x="34544" y="445007"/>
                </a:lnTo>
                <a:lnTo>
                  <a:pt x="33528" y="445007"/>
                </a:lnTo>
                <a:lnTo>
                  <a:pt x="27432" y="432815"/>
                </a:lnTo>
                <a:lnTo>
                  <a:pt x="28384" y="432815"/>
                </a:lnTo>
                <a:lnTo>
                  <a:pt x="24384" y="422147"/>
                </a:lnTo>
                <a:lnTo>
                  <a:pt x="21674" y="409955"/>
                </a:lnTo>
                <a:lnTo>
                  <a:pt x="21336" y="409955"/>
                </a:lnTo>
                <a:lnTo>
                  <a:pt x="21336" y="71627"/>
                </a:lnTo>
                <a:lnTo>
                  <a:pt x="21674" y="71627"/>
                </a:lnTo>
                <a:lnTo>
                  <a:pt x="24384" y="59435"/>
                </a:lnTo>
                <a:lnTo>
                  <a:pt x="24892" y="59435"/>
                </a:lnTo>
                <a:lnTo>
                  <a:pt x="28448" y="48767"/>
                </a:lnTo>
                <a:lnTo>
                  <a:pt x="27432" y="48767"/>
                </a:lnTo>
                <a:lnTo>
                  <a:pt x="33528" y="38099"/>
                </a:lnTo>
                <a:lnTo>
                  <a:pt x="35560" y="35051"/>
                </a:lnTo>
                <a:lnTo>
                  <a:pt x="35052" y="35051"/>
                </a:lnTo>
                <a:lnTo>
                  <a:pt x="39624" y="30479"/>
                </a:lnTo>
                <a:lnTo>
                  <a:pt x="38100" y="30479"/>
                </a:lnTo>
                <a:lnTo>
                  <a:pt x="42672" y="27431"/>
                </a:lnTo>
                <a:lnTo>
                  <a:pt x="41148" y="27431"/>
                </a:lnTo>
                <a:lnTo>
                  <a:pt x="45720" y="24383"/>
                </a:lnTo>
                <a:lnTo>
                  <a:pt x="44196" y="24383"/>
                </a:lnTo>
                <a:lnTo>
                  <a:pt x="48768" y="22859"/>
                </a:lnTo>
                <a:lnTo>
                  <a:pt x="47244" y="22859"/>
                </a:lnTo>
                <a:lnTo>
                  <a:pt x="51816" y="21335"/>
                </a:lnTo>
                <a:lnTo>
                  <a:pt x="50292" y="21335"/>
                </a:lnTo>
                <a:lnTo>
                  <a:pt x="54864" y="19811"/>
                </a:lnTo>
                <a:lnTo>
                  <a:pt x="967740" y="19811"/>
                </a:lnTo>
                <a:lnTo>
                  <a:pt x="955548" y="7619"/>
                </a:lnTo>
                <a:lnTo>
                  <a:pt x="943356" y="1523"/>
                </a:lnTo>
                <a:lnTo>
                  <a:pt x="937260" y="0"/>
                </a:lnTo>
                <a:close/>
              </a:path>
              <a:path w="988059" h="481965">
                <a:moveTo>
                  <a:pt x="946404" y="454151"/>
                </a:moveTo>
                <a:lnTo>
                  <a:pt x="941832" y="457199"/>
                </a:lnTo>
                <a:lnTo>
                  <a:pt x="943356" y="457199"/>
                </a:lnTo>
                <a:lnTo>
                  <a:pt x="938784" y="458723"/>
                </a:lnTo>
                <a:lnTo>
                  <a:pt x="940308" y="458723"/>
                </a:lnTo>
                <a:lnTo>
                  <a:pt x="935736" y="460247"/>
                </a:lnTo>
                <a:lnTo>
                  <a:pt x="937260" y="460247"/>
                </a:lnTo>
                <a:lnTo>
                  <a:pt x="932688" y="461771"/>
                </a:lnTo>
                <a:lnTo>
                  <a:pt x="967740" y="461771"/>
                </a:lnTo>
                <a:lnTo>
                  <a:pt x="969264" y="460247"/>
                </a:lnTo>
                <a:lnTo>
                  <a:pt x="971550" y="455675"/>
                </a:lnTo>
                <a:lnTo>
                  <a:pt x="946404" y="455675"/>
                </a:lnTo>
                <a:lnTo>
                  <a:pt x="946404" y="454151"/>
                </a:lnTo>
                <a:close/>
              </a:path>
              <a:path w="988059" h="481965">
                <a:moveTo>
                  <a:pt x="41148" y="454151"/>
                </a:moveTo>
                <a:lnTo>
                  <a:pt x="42672" y="455675"/>
                </a:lnTo>
                <a:lnTo>
                  <a:pt x="43433" y="455675"/>
                </a:lnTo>
                <a:lnTo>
                  <a:pt x="41148" y="454151"/>
                </a:lnTo>
                <a:close/>
              </a:path>
              <a:path w="988059" h="481965">
                <a:moveTo>
                  <a:pt x="949452" y="451103"/>
                </a:moveTo>
                <a:lnTo>
                  <a:pt x="946404" y="455675"/>
                </a:lnTo>
                <a:lnTo>
                  <a:pt x="971550" y="455675"/>
                </a:lnTo>
                <a:lnTo>
                  <a:pt x="973074" y="452627"/>
                </a:lnTo>
                <a:lnTo>
                  <a:pt x="949452" y="452627"/>
                </a:lnTo>
                <a:lnTo>
                  <a:pt x="949452" y="451103"/>
                </a:lnTo>
                <a:close/>
              </a:path>
              <a:path w="988059" h="481965">
                <a:moveTo>
                  <a:pt x="977646" y="443483"/>
                </a:moveTo>
                <a:lnTo>
                  <a:pt x="955548" y="443483"/>
                </a:lnTo>
                <a:lnTo>
                  <a:pt x="949452" y="452627"/>
                </a:lnTo>
                <a:lnTo>
                  <a:pt x="973074" y="452627"/>
                </a:lnTo>
                <a:lnTo>
                  <a:pt x="977646" y="443483"/>
                </a:lnTo>
                <a:close/>
              </a:path>
              <a:path w="988059" h="481965">
                <a:moveTo>
                  <a:pt x="33528" y="443483"/>
                </a:moveTo>
                <a:lnTo>
                  <a:pt x="33528" y="445007"/>
                </a:lnTo>
                <a:lnTo>
                  <a:pt x="34544" y="445007"/>
                </a:lnTo>
                <a:lnTo>
                  <a:pt x="33528" y="443483"/>
                </a:lnTo>
                <a:close/>
              </a:path>
              <a:path w="988059" h="481965">
                <a:moveTo>
                  <a:pt x="960120" y="432815"/>
                </a:moveTo>
                <a:lnTo>
                  <a:pt x="954024" y="445007"/>
                </a:lnTo>
                <a:lnTo>
                  <a:pt x="955548" y="443483"/>
                </a:lnTo>
                <a:lnTo>
                  <a:pt x="977646" y="443483"/>
                </a:lnTo>
                <a:lnTo>
                  <a:pt x="978408" y="441959"/>
                </a:lnTo>
                <a:lnTo>
                  <a:pt x="980694" y="434339"/>
                </a:lnTo>
                <a:lnTo>
                  <a:pt x="960120" y="434339"/>
                </a:lnTo>
                <a:lnTo>
                  <a:pt x="960120" y="432815"/>
                </a:lnTo>
                <a:close/>
              </a:path>
              <a:path w="988059" h="481965">
                <a:moveTo>
                  <a:pt x="28384" y="432815"/>
                </a:moveTo>
                <a:lnTo>
                  <a:pt x="27432" y="432815"/>
                </a:lnTo>
                <a:lnTo>
                  <a:pt x="28956" y="434339"/>
                </a:lnTo>
                <a:lnTo>
                  <a:pt x="28384" y="432815"/>
                </a:lnTo>
                <a:close/>
              </a:path>
              <a:path w="988059" h="481965">
                <a:moveTo>
                  <a:pt x="963168" y="422147"/>
                </a:moveTo>
                <a:lnTo>
                  <a:pt x="960120" y="434339"/>
                </a:lnTo>
                <a:lnTo>
                  <a:pt x="980694" y="434339"/>
                </a:lnTo>
                <a:lnTo>
                  <a:pt x="982980" y="426719"/>
                </a:lnTo>
                <a:lnTo>
                  <a:pt x="983589" y="423671"/>
                </a:lnTo>
                <a:lnTo>
                  <a:pt x="963168" y="423671"/>
                </a:lnTo>
                <a:lnTo>
                  <a:pt x="963168" y="422147"/>
                </a:lnTo>
                <a:close/>
              </a:path>
              <a:path w="988059" h="481965">
                <a:moveTo>
                  <a:pt x="966216" y="408431"/>
                </a:moveTo>
                <a:lnTo>
                  <a:pt x="963168" y="423671"/>
                </a:lnTo>
                <a:lnTo>
                  <a:pt x="983589" y="423671"/>
                </a:lnTo>
                <a:lnTo>
                  <a:pt x="986028" y="411479"/>
                </a:lnTo>
                <a:lnTo>
                  <a:pt x="986166" y="409955"/>
                </a:lnTo>
                <a:lnTo>
                  <a:pt x="966216" y="409955"/>
                </a:lnTo>
                <a:lnTo>
                  <a:pt x="966216" y="408431"/>
                </a:lnTo>
                <a:close/>
              </a:path>
              <a:path w="988059" h="481965">
                <a:moveTo>
                  <a:pt x="21336" y="408431"/>
                </a:moveTo>
                <a:lnTo>
                  <a:pt x="21336" y="409955"/>
                </a:lnTo>
                <a:lnTo>
                  <a:pt x="21674" y="409955"/>
                </a:lnTo>
                <a:lnTo>
                  <a:pt x="21336" y="408431"/>
                </a:lnTo>
                <a:close/>
              </a:path>
              <a:path w="988059" h="481965">
                <a:moveTo>
                  <a:pt x="987552" y="86867"/>
                </a:moveTo>
                <a:lnTo>
                  <a:pt x="967740" y="86867"/>
                </a:lnTo>
                <a:lnTo>
                  <a:pt x="967740" y="394715"/>
                </a:lnTo>
                <a:lnTo>
                  <a:pt x="966216" y="409955"/>
                </a:lnTo>
                <a:lnTo>
                  <a:pt x="986166" y="409955"/>
                </a:lnTo>
                <a:lnTo>
                  <a:pt x="987552" y="394715"/>
                </a:lnTo>
                <a:lnTo>
                  <a:pt x="987552" y="86867"/>
                </a:lnTo>
                <a:close/>
              </a:path>
              <a:path w="988059" h="481965">
                <a:moveTo>
                  <a:pt x="986166" y="71627"/>
                </a:moveTo>
                <a:lnTo>
                  <a:pt x="966216" y="71627"/>
                </a:lnTo>
                <a:lnTo>
                  <a:pt x="967740" y="88391"/>
                </a:lnTo>
                <a:lnTo>
                  <a:pt x="967740" y="86867"/>
                </a:lnTo>
                <a:lnTo>
                  <a:pt x="987552" y="86867"/>
                </a:lnTo>
                <a:lnTo>
                  <a:pt x="986166" y="71627"/>
                </a:lnTo>
                <a:close/>
              </a:path>
              <a:path w="988059" h="481965">
                <a:moveTo>
                  <a:pt x="21674" y="71627"/>
                </a:moveTo>
                <a:lnTo>
                  <a:pt x="21336" y="71627"/>
                </a:lnTo>
                <a:lnTo>
                  <a:pt x="21336" y="73151"/>
                </a:lnTo>
                <a:lnTo>
                  <a:pt x="21674" y="71627"/>
                </a:lnTo>
                <a:close/>
              </a:path>
              <a:path w="988059" h="481965">
                <a:moveTo>
                  <a:pt x="983894" y="59435"/>
                </a:moveTo>
                <a:lnTo>
                  <a:pt x="963168" y="59435"/>
                </a:lnTo>
                <a:lnTo>
                  <a:pt x="966216" y="73151"/>
                </a:lnTo>
                <a:lnTo>
                  <a:pt x="966216" y="71627"/>
                </a:lnTo>
                <a:lnTo>
                  <a:pt x="986166" y="71627"/>
                </a:lnTo>
                <a:lnTo>
                  <a:pt x="986028" y="70103"/>
                </a:lnTo>
                <a:lnTo>
                  <a:pt x="983894" y="59435"/>
                </a:lnTo>
                <a:close/>
              </a:path>
              <a:path w="988059" h="481965">
                <a:moveTo>
                  <a:pt x="24892" y="59435"/>
                </a:moveTo>
                <a:lnTo>
                  <a:pt x="24384" y="59435"/>
                </a:lnTo>
                <a:lnTo>
                  <a:pt x="24384" y="60959"/>
                </a:lnTo>
                <a:lnTo>
                  <a:pt x="24892" y="59435"/>
                </a:lnTo>
                <a:close/>
              </a:path>
              <a:path w="988059" h="481965">
                <a:moveTo>
                  <a:pt x="980694" y="47243"/>
                </a:moveTo>
                <a:lnTo>
                  <a:pt x="960120" y="47243"/>
                </a:lnTo>
                <a:lnTo>
                  <a:pt x="963168" y="60959"/>
                </a:lnTo>
                <a:lnTo>
                  <a:pt x="963168" y="59435"/>
                </a:lnTo>
                <a:lnTo>
                  <a:pt x="983894" y="59435"/>
                </a:lnTo>
                <a:lnTo>
                  <a:pt x="982980" y="54863"/>
                </a:lnTo>
                <a:lnTo>
                  <a:pt x="980694" y="47243"/>
                </a:lnTo>
                <a:close/>
              </a:path>
              <a:path w="988059" h="481965">
                <a:moveTo>
                  <a:pt x="28956" y="47243"/>
                </a:moveTo>
                <a:lnTo>
                  <a:pt x="27432" y="48767"/>
                </a:lnTo>
                <a:lnTo>
                  <a:pt x="28448" y="48767"/>
                </a:lnTo>
                <a:lnTo>
                  <a:pt x="28956" y="47243"/>
                </a:lnTo>
                <a:close/>
              </a:path>
              <a:path w="988059" h="481965">
                <a:moveTo>
                  <a:pt x="967740" y="19811"/>
                </a:moveTo>
                <a:lnTo>
                  <a:pt x="932688" y="19811"/>
                </a:lnTo>
                <a:lnTo>
                  <a:pt x="937260" y="21335"/>
                </a:lnTo>
                <a:lnTo>
                  <a:pt x="935736" y="21335"/>
                </a:lnTo>
                <a:lnTo>
                  <a:pt x="940308" y="22859"/>
                </a:lnTo>
                <a:lnTo>
                  <a:pt x="938784" y="22859"/>
                </a:lnTo>
                <a:lnTo>
                  <a:pt x="943356" y="24383"/>
                </a:lnTo>
                <a:lnTo>
                  <a:pt x="941832" y="24383"/>
                </a:lnTo>
                <a:lnTo>
                  <a:pt x="946404" y="27431"/>
                </a:lnTo>
                <a:lnTo>
                  <a:pt x="952500" y="33528"/>
                </a:lnTo>
                <a:lnTo>
                  <a:pt x="955548" y="38099"/>
                </a:lnTo>
                <a:lnTo>
                  <a:pt x="954024" y="38099"/>
                </a:lnTo>
                <a:lnTo>
                  <a:pt x="960120" y="48767"/>
                </a:lnTo>
                <a:lnTo>
                  <a:pt x="960120" y="47243"/>
                </a:lnTo>
                <a:lnTo>
                  <a:pt x="980694" y="47243"/>
                </a:lnTo>
                <a:lnTo>
                  <a:pt x="978408" y="39623"/>
                </a:lnTo>
                <a:lnTo>
                  <a:pt x="969264" y="21335"/>
                </a:lnTo>
                <a:lnTo>
                  <a:pt x="967740" y="19811"/>
                </a:lnTo>
                <a:close/>
              </a:path>
              <a:path w="988059" h="481965">
                <a:moveTo>
                  <a:pt x="36575" y="33528"/>
                </a:moveTo>
                <a:lnTo>
                  <a:pt x="35052" y="35051"/>
                </a:lnTo>
                <a:lnTo>
                  <a:pt x="35560" y="35051"/>
                </a:lnTo>
                <a:lnTo>
                  <a:pt x="36575" y="33528"/>
                </a:lnTo>
                <a:close/>
              </a:path>
              <a:path w="988059" h="481965">
                <a:moveTo>
                  <a:pt x="57912" y="19811"/>
                </a:moveTo>
                <a:lnTo>
                  <a:pt x="54864" y="19811"/>
                </a:lnTo>
                <a:lnTo>
                  <a:pt x="53340" y="21335"/>
                </a:lnTo>
                <a:lnTo>
                  <a:pt x="57912" y="19811"/>
                </a:lnTo>
                <a:close/>
              </a:path>
              <a:path w="988059" h="481965">
                <a:moveTo>
                  <a:pt x="932688" y="19811"/>
                </a:moveTo>
                <a:lnTo>
                  <a:pt x="929640" y="19811"/>
                </a:lnTo>
                <a:lnTo>
                  <a:pt x="934212" y="21335"/>
                </a:lnTo>
                <a:lnTo>
                  <a:pt x="932688" y="19811"/>
                </a:lnTo>
                <a:close/>
              </a:path>
            </a:pathLst>
          </a:custGeom>
          <a:solidFill>
            <a:srgbClr val="FF0000"/>
          </a:solidFill>
        </p:spPr>
        <p:txBody>
          <a:bodyPr wrap="square" lIns="0" tIns="0" rIns="0" bIns="0" rtlCol="0"/>
          <a:lstStyle/>
          <a:p/>
        </p:txBody>
      </p:sp>
      <p:sp>
        <p:nvSpPr>
          <p:cNvPr id="36" name="object 36"/>
          <p:cNvSpPr txBox="1"/>
          <p:nvPr/>
        </p:nvSpPr>
        <p:spPr>
          <a:xfrm>
            <a:off x="7624064" y="6484117"/>
            <a:ext cx="944880" cy="345440"/>
          </a:xfrm>
          <a:prstGeom prst="rect">
            <a:avLst/>
          </a:prstGeom>
        </p:spPr>
        <p:txBody>
          <a:bodyPr wrap="square" lIns="0" tIns="12065" rIns="0" bIns="0" rtlCol="0" vert="horz">
            <a:spAutoFit/>
          </a:bodyPr>
          <a:lstStyle/>
          <a:p>
            <a:pPr marL="83820">
              <a:lnSpc>
                <a:spcPct val="100000"/>
              </a:lnSpc>
              <a:spcBef>
                <a:spcPts val="95"/>
              </a:spcBef>
            </a:pPr>
            <a:r>
              <a:rPr dirty="0" sz="700" spc="-5">
                <a:solidFill>
                  <a:srgbClr val="FF0000"/>
                </a:solidFill>
                <a:latin typeface="Meiryo UI"/>
                <a:cs typeface="Meiryo UI"/>
              </a:rPr>
              <a:t>学習者用</a:t>
            </a:r>
            <a:r>
              <a:rPr dirty="0" sz="700" spc="-10">
                <a:solidFill>
                  <a:srgbClr val="FF0000"/>
                </a:solidFill>
                <a:latin typeface="Meiryo UI"/>
                <a:cs typeface="Meiryo UI"/>
              </a:rPr>
              <a:t>コン</a:t>
            </a:r>
            <a:r>
              <a:rPr dirty="0" sz="700" spc="-5">
                <a:solidFill>
                  <a:srgbClr val="FF0000"/>
                </a:solidFill>
                <a:latin typeface="Meiryo UI"/>
                <a:cs typeface="Meiryo UI"/>
              </a:rPr>
              <a:t>ピ</a:t>
            </a:r>
            <a:r>
              <a:rPr dirty="0" sz="700" spc="-10">
                <a:solidFill>
                  <a:srgbClr val="FF0000"/>
                </a:solidFill>
                <a:latin typeface="Meiryo UI"/>
                <a:cs typeface="Meiryo UI"/>
              </a:rPr>
              <a:t>ュー</a:t>
            </a:r>
            <a:r>
              <a:rPr dirty="0" sz="700" spc="-5">
                <a:solidFill>
                  <a:srgbClr val="FF0000"/>
                </a:solidFill>
                <a:latin typeface="Meiryo UI"/>
                <a:cs typeface="Meiryo UI"/>
              </a:rPr>
              <a:t>タ</a:t>
            </a:r>
            <a:endParaRPr sz="700">
              <a:latin typeface="Meiryo UI"/>
              <a:cs typeface="Meiryo UI"/>
            </a:endParaRPr>
          </a:p>
          <a:p>
            <a:pPr marL="64135" marR="5080" indent="-52069">
              <a:lnSpc>
                <a:spcPct val="100000"/>
              </a:lnSpc>
            </a:pPr>
            <a:r>
              <a:rPr dirty="0" sz="700" spc="-5">
                <a:latin typeface="Meiryo UI"/>
                <a:cs typeface="Meiryo UI"/>
              </a:rPr>
              <a:t>（３</a:t>
            </a:r>
            <a:r>
              <a:rPr dirty="0" sz="700" spc="-10">
                <a:latin typeface="Meiryo UI"/>
                <a:cs typeface="Meiryo UI"/>
              </a:rPr>
              <a:t>クラス</a:t>
            </a:r>
            <a:r>
              <a:rPr dirty="0" sz="700">
                <a:latin typeface="Meiryo UI"/>
                <a:cs typeface="Meiryo UI"/>
              </a:rPr>
              <a:t>に</a:t>
            </a:r>
            <a:r>
              <a:rPr dirty="0" sz="700" spc="-5">
                <a:latin typeface="Meiryo UI"/>
                <a:cs typeface="Meiryo UI"/>
              </a:rPr>
              <a:t>１</a:t>
            </a:r>
            <a:r>
              <a:rPr dirty="0" sz="700" spc="-10">
                <a:latin typeface="Meiryo UI"/>
                <a:cs typeface="Meiryo UI"/>
              </a:rPr>
              <a:t>ク</a:t>
            </a:r>
            <a:r>
              <a:rPr dirty="0" sz="700" spc="5">
                <a:latin typeface="Meiryo UI"/>
                <a:cs typeface="Meiryo UI"/>
              </a:rPr>
              <a:t>ラ</a:t>
            </a:r>
            <a:r>
              <a:rPr dirty="0" sz="700" spc="-10">
                <a:latin typeface="Meiryo UI"/>
                <a:cs typeface="Meiryo UI"/>
              </a:rPr>
              <a:t>ス</a:t>
            </a:r>
            <a:r>
              <a:rPr dirty="0" sz="700" spc="-5">
                <a:latin typeface="Meiryo UI"/>
                <a:cs typeface="Meiryo UI"/>
              </a:rPr>
              <a:t>分は </a:t>
            </a:r>
            <a:r>
              <a:rPr dirty="0" sz="700" spc="-5">
                <a:latin typeface="Meiryo UI"/>
                <a:cs typeface="Meiryo UI"/>
              </a:rPr>
              <a:t>地方財政措置</a:t>
            </a:r>
            <a:r>
              <a:rPr dirty="0" sz="700" spc="-10">
                <a:latin typeface="Meiryo UI"/>
                <a:cs typeface="Meiryo UI"/>
              </a:rPr>
              <a:t>の</a:t>
            </a:r>
            <a:r>
              <a:rPr dirty="0" sz="700" spc="-5">
                <a:latin typeface="Meiryo UI"/>
                <a:cs typeface="Meiryo UI"/>
              </a:rPr>
              <a:t>対象）</a:t>
            </a:r>
            <a:endParaRPr sz="700">
              <a:latin typeface="Meiryo UI"/>
              <a:cs typeface="Meiryo UI"/>
            </a:endParaRPr>
          </a:p>
        </p:txBody>
      </p:sp>
      <p:grpSp>
        <p:nvGrpSpPr>
          <p:cNvPr id="37" name="object 37"/>
          <p:cNvGrpSpPr/>
          <p:nvPr/>
        </p:nvGrpSpPr>
        <p:grpSpPr>
          <a:xfrm>
            <a:off x="8467343" y="5233415"/>
            <a:ext cx="1818639" cy="1664335"/>
            <a:chOff x="8467343" y="5233415"/>
            <a:chExt cx="1818639" cy="1664335"/>
          </a:xfrm>
        </p:grpSpPr>
        <p:pic>
          <p:nvPicPr>
            <p:cNvPr id="38" name="object 38"/>
            <p:cNvPicPr/>
            <p:nvPr/>
          </p:nvPicPr>
          <p:blipFill>
            <a:blip r:embed="rId4" cstate="print"/>
            <a:stretch>
              <a:fillRect/>
            </a:stretch>
          </p:blipFill>
          <p:spPr>
            <a:xfrm>
              <a:off x="8590787" y="6126484"/>
              <a:ext cx="437388" cy="533400"/>
            </a:xfrm>
            <a:prstGeom prst="rect">
              <a:avLst/>
            </a:prstGeom>
          </p:spPr>
        </p:pic>
        <p:pic>
          <p:nvPicPr>
            <p:cNvPr id="39" name="object 39"/>
            <p:cNvPicPr/>
            <p:nvPr/>
          </p:nvPicPr>
          <p:blipFill>
            <a:blip r:embed="rId5" cstate="print"/>
            <a:stretch>
              <a:fillRect/>
            </a:stretch>
          </p:blipFill>
          <p:spPr>
            <a:xfrm>
              <a:off x="8602979" y="6662932"/>
              <a:ext cx="425196" cy="234695"/>
            </a:xfrm>
            <a:prstGeom prst="rect">
              <a:avLst/>
            </a:prstGeom>
          </p:spPr>
        </p:pic>
        <p:pic>
          <p:nvPicPr>
            <p:cNvPr id="40" name="object 40"/>
            <p:cNvPicPr/>
            <p:nvPr/>
          </p:nvPicPr>
          <p:blipFill>
            <a:blip r:embed="rId6" cstate="print"/>
            <a:stretch>
              <a:fillRect/>
            </a:stretch>
          </p:blipFill>
          <p:spPr>
            <a:xfrm>
              <a:off x="9081515" y="6147820"/>
              <a:ext cx="358140" cy="359664"/>
            </a:xfrm>
            <a:prstGeom prst="rect">
              <a:avLst/>
            </a:prstGeom>
          </p:spPr>
        </p:pic>
        <p:pic>
          <p:nvPicPr>
            <p:cNvPr id="41" name="object 41"/>
            <p:cNvPicPr/>
            <p:nvPr/>
          </p:nvPicPr>
          <p:blipFill>
            <a:blip r:embed="rId7" cstate="print"/>
            <a:stretch>
              <a:fillRect/>
            </a:stretch>
          </p:blipFill>
          <p:spPr>
            <a:xfrm>
              <a:off x="9638143" y="6226490"/>
              <a:ext cx="225131" cy="160545"/>
            </a:xfrm>
            <a:prstGeom prst="rect">
              <a:avLst/>
            </a:prstGeom>
          </p:spPr>
        </p:pic>
        <p:sp>
          <p:nvSpPr>
            <p:cNvPr id="42" name="object 42"/>
            <p:cNvSpPr/>
            <p:nvPr/>
          </p:nvSpPr>
          <p:spPr>
            <a:xfrm>
              <a:off x="8467344" y="5233415"/>
              <a:ext cx="867410" cy="501650"/>
            </a:xfrm>
            <a:custGeom>
              <a:avLst/>
              <a:gdLst/>
              <a:ahLst/>
              <a:cxnLst/>
              <a:rect l="l" t="t" r="r" b="b"/>
              <a:pathLst>
                <a:path w="867409" h="501650">
                  <a:moveTo>
                    <a:pt x="611124" y="237744"/>
                  </a:moveTo>
                  <a:lnTo>
                    <a:pt x="608838" y="224028"/>
                  </a:lnTo>
                  <a:lnTo>
                    <a:pt x="608076" y="219456"/>
                  </a:lnTo>
                  <a:lnTo>
                    <a:pt x="605409" y="208788"/>
                  </a:lnTo>
                  <a:lnTo>
                    <a:pt x="603504" y="201168"/>
                  </a:lnTo>
                  <a:lnTo>
                    <a:pt x="600036" y="193548"/>
                  </a:lnTo>
                  <a:lnTo>
                    <a:pt x="594487" y="181356"/>
                  </a:lnTo>
                  <a:lnTo>
                    <a:pt x="588264" y="167640"/>
                  </a:lnTo>
                  <a:lnTo>
                    <a:pt x="587425" y="166116"/>
                  </a:lnTo>
                  <a:lnTo>
                    <a:pt x="583692" y="159283"/>
                  </a:lnTo>
                  <a:lnTo>
                    <a:pt x="583692" y="240792"/>
                  </a:lnTo>
                  <a:lnTo>
                    <a:pt x="583692" y="272796"/>
                  </a:lnTo>
                  <a:lnTo>
                    <a:pt x="580644" y="289560"/>
                  </a:lnTo>
                  <a:lnTo>
                    <a:pt x="576072" y="306324"/>
                  </a:lnTo>
                  <a:lnTo>
                    <a:pt x="576072" y="304800"/>
                  </a:lnTo>
                  <a:lnTo>
                    <a:pt x="571500" y="320040"/>
                  </a:lnTo>
                  <a:lnTo>
                    <a:pt x="571500" y="318516"/>
                  </a:lnTo>
                  <a:lnTo>
                    <a:pt x="563880" y="333756"/>
                  </a:lnTo>
                  <a:lnTo>
                    <a:pt x="565404" y="333756"/>
                  </a:lnTo>
                  <a:lnTo>
                    <a:pt x="556260" y="347472"/>
                  </a:lnTo>
                  <a:lnTo>
                    <a:pt x="547116" y="359664"/>
                  </a:lnTo>
                  <a:lnTo>
                    <a:pt x="536448" y="371856"/>
                  </a:lnTo>
                  <a:lnTo>
                    <a:pt x="536448" y="370332"/>
                  </a:lnTo>
                  <a:lnTo>
                    <a:pt x="525716" y="381063"/>
                  </a:lnTo>
                  <a:lnTo>
                    <a:pt x="512064" y="391668"/>
                  </a:lnTo>
                  <a:lnTo>
                    <a:pt x="513588" y="390144"/>
                  </a:lnTo>
                  <a:lnTo>
                    <a:pt x="498348" y="399288"/>
                  </a:lnTo>
                  <a:lnTo>
                    <a:pt x="499872" y="397764"/>
                  </a:lnTo>
                  <a:lnTo>
                    <a:pt x="484632" y="405384"/>
                  </a:lnTo>
                  <a:lnTo>
                    <a:pt x="486156" y="405384"/>
                  </a:lnTo>
                  <a:lnTo>
                    <a:pt x="469392" y="411480"/>
                  </a:lnTo>
                  <a:lnTo>
                    <a:pt x="470916" y="411480"/>
                  </a:lnTo>
                  <a:lnTo>
                    <a:pt x="454152" y="414528"/>
                  </a:lnTo>
                  <a:lnTo>
                    <a:pt x="455676" y="414528"/>
                  </a:lnTo>
                  <a:lnTo>
                    <a:pt x="438912" y="417576"/>
                  </a:lnTo>
                  <a:lnTo>
                    <a:pt x="406908" y="417576"/>
                  </a:lnTo>
                  <a:lnTo>
                    <a:pt x="390144" y="414528"/>
                  </a:lnTo>
                  <a:lnTo>
                    <a:pt x="391668" y="414528"/>
                  </a:lnTo>
                  <a:lnTo>
                    <a:pt x="374904" y="411480"/>
                  </a:lnTo>
                  <a:lnTo>
                    <a:pt x="359664" y="405384"/>
                  </a:lnTo>
                  <a:lnTo>
                    <a:pt x="361188" y="405384"/>
                  </a:lnTo>
                  <a:lnTo>
                    <a:pt x="348996" y="399288"/>
                  </a:lnTo>
                  <a:lnTo>
                    <a:pt x="345948" y="397764"/>
                  </a:lnTo>
                  <a:lnTo>
                    <a:pt x="345948" y="399288"/>
                  </a:lnTo>
                  <a:lnTo>
                    <a:pt x="334518" y="391668"/>
                  </a:lnTo>
                  <a:lnTo>
                    <a:pt x="332232" y="390144"/>
                  </a:lnTo>
                  <a:lnTo>
                    <a:pt x="333756" y="391668"/>
                  </a:lnTo>
                  <a:lnTo>
                    <a:pt x="321995" y="382524"/>
                  </a:lnTo>
                  <a:lnTo>
                    <a:pt x="320040" y="381012"/>
                  </a:lnTo>
                  <a:lnTo>
                    <a:pt x="320040" y="382524"/>
                  </a:lnTo>
                  <a:lnTo>
                    <a:pt x="297180" y="359664"/>
                  </a:lnTo>
                  <a:lnTo>
                    <a:pt x="298704" y="359664"/>
                  </a:lnTo>
                  <a:lnTo>
                    <a:pt x="288036" y="347472"/>
                  </a:lnTo>
                  <a:lnTo>
                    <a:pt x="289560" y="347472"/>
                  </a:lnTo>
                  <a:lnTo>
                    <a:pt x="280416" y="333756"/>
                  </a:lnTo>
                  <a:lnTo>
                    <a:pt x="281940" y="333756"/>
                  </a:lnTo>
                  <a:lnTo>
                    <a:pt x="275082" y="320040"/>
                  </a:lnTo>
                  <a:lnTo>
                    <a:pt x="274320" y="318516"/>
                  </a:lnTo>
                  <a:lnTo>
                    <a:pt x="274320" y="320040"/>
                  </a:lnTo>
                  <a:lnTo>
                    <a:pt x="268224" y="304800"/>
                  </a:lnTo>
                  <a:lnTo>
                    <a:pt x="269748" y="306324"/>
                  </a:lnTo>
                  <a:lnTo>
                    <a:pt x="269328" y="304800"/>
                  </a:lnTo>
                  <a:lnTo>
                    <a:pt x="265176" y="289560"/>
                  </a:lnTo>
                  <a:lnTo>
                    <a:pt x="262394" y="274320"/>
                  </a:lnTo>
                  <a:lnTo>
                    <a:pt x="262128" y="272796"/>
                  </a:lnTo>
                  <a:lnTo>
                    <a:pt x="262128" y="240792"/>
                  </a:lnTo>
                  <a:lnTo>
                    <a:pt x="262394" y="239268"/>
                  </a:lnTo>
                  <a:lnTo>
                    <a:pt x="265176" y="224028"/>
                  </a:lnTo>
                  <a:lnTo>
                    <a:pt x="265176" y="225552"/>
                  </a:lnTo>
                  <a:lnTo>
                    <a:pt x="265582" y="224028"/>
                  </a:lnTo>
                  <a:lnTo>
                    <a:pt x="269328" y="210312"/>
                  </a:lnTo>
                  <a:lnTo>
                    <a:pt x="269748" y="208788"/>
                  </a:lnTo>
                  <a:lnTo>
                    <a:pt x="268224" y="210312"/>
                  </a:lnTo>
                  <a:lnTo>
                    <a:pt x="274320" y="193548"/>
                  </a:lnTo>
                  <a:lnTo>
                    <a:pt x="274320" y="195072"/>
                  </a:lnTo>
                  <a:lnTo>
                    <a:pt x="275082" y="193548"/>
                  </a:lnTo>
                  <a:lnTo>
                    <a:pt x="281178" y="181356"/>
                  </a:lnTo>
                  <a:lnTo>
                    <a:pt x="281940" y="179832"/>
                  </a:lnTo>
                  <a:lnTo>
                    <a:pt x="280416" y="181356"/>
                  </a:lnTo>
                  <a:lnTo>
                    <a:pt x="288645" y="167640"/>
                  </a:lnTo>
                  <a:lnTo>
                    <a:pt x="289560" y="166116"/>
                  </a:lnTo>
                  <a:lnTo>
                    <a:pt x="288036" y="167640"/>
                  </a:lnTo>
                  <a:lnTo>
                    <a:pt x="297510" y="155448"/>
                  </a:lnTo>
                  <a:lnTo>
                    <a:pt x="298704" y="153936"/>
                  </a:lnTo>
                  <a:lnTo>
                    <a:pt x="297180" y="155448"/>
                  </a:lnTo>
                  <a:lnTo>
                    <a:pt x="309372" y="143256"/>
                  </a:lnTo>
                  <a:lnTo>
                    <a:pt x="307848" y="143256"/>
                  </a:lnTo>
                  <a:lnTo>
                    <a:pt x="320040" y="132588"/>
                  </a:lnTo>
                  <a:lnTo>
                    <a:pt x="333756" y="123444"/>
                  </a:lnTo>
                  <a:lnTo>
                    <a:pt x="332232" y="123444"/>
                  </a:lnTo>
                  <a:lnTo>
                    <a:pt x="345948" y="115824"/>
                  </a:lnTo>
                  <a:lnTo>
                    <a:pt x="361188" y="108204"/>
                  </a:lnTo>
                  <a:lnTo>
                    <a:pt x="359664" y="108204"/>
                  </a:lnTo>
                  <a:lnTo>
                    <a:pt x="374904" y="103632"/>
                  </a:lnTo>
                  <a:lnTo>
                    <a:pt x="391668" y="99060"/>
                  </a:lnTo>
                  <a:lnTo>
                    <a:pt x="390144" y="99060"/>
                  </a:lnTo>
                  <a:lnTo>
                    <a:pt x="406908" y="96012"/>
                  </a:lnTo>
                  <a:lnTo>
                    <a:pt x="405384" y="97536"/>
                  </a:lnTo>
                  <a:lnTo>
                    <a:pt x="422910" y="96075"/>
                  </a:lnTo>
                  <a:lnTo>
                    <a:pt x="440436" y="97536"/>
                  </a:lnTo>
                  <a:lnTo>
                    <a:pt x="438912" y="96012"/>
                  </a:lnTo>
                  <a:lnTo>
                    <a:pt x="455676" y="99060"/>
                  </a:lnTo>
                  <a:lnTo>
                    <a:pt x="454152" y="99060"/>
                  </a:lnTo>
                  <a:lnTo>
                    <a:pt x="470916" y="103632"/>
                  </a:lnTo>
                  <a:lnTo>
                    <a:pt x="469392" y="103632"/>
                  </a:lnTo>
                  <a:lnTo>
                    <a:pt x="486156" y="108204"/>
                  </a:lnTo>
                  <a:lnTo>
                    <a:pt x="484632" y="108204"/>
                  </a:lnTo>
                  <a:lnTo>
                    <a:pt x="499872" y="115824"/>
                  </a:lnTo>
                  <a:lnTo>
                    <a:pt x="498348" y="115824"/>
                  </a:lnTo>
                  <a:lnTo>
                    <a:pt x="513588" y="123444"/>
                  </a:lnTo>
                  <a:lnTo>
                    <a:pt x="512064" y="123444"/>
                  </a:lnTo>
                  <a:lnTo>
                    <a:pt x="525780" y="132588"/>
                  </a:lnTo>
                  <a:lnTo>
                    <a:pt x="524256" y="132588"/>
                  </a:lnTo>
                  <a:lnTo>
                    <a:pt x="536448" y="143256"/>
                  </a:lnTo>
                  <a:lnTo>
                    <a:pt x="547116" y="155448"/>
                  </a:lnTo>
                  <a:lnTo>
                    <a:pt x="547116" y="153936"/>
                  </a:lnTo>
                  <a:lnTo>
                    <a:pt x="556260" y="167640"/>
                  </a:lnTo>
                  <a:lnTo>
                    <a:pt x="556260" y="166116"/>
                  </a:lnTo>
                  <a:lnTo>
                    <a:pt x="565404" y="181356"/>
                  </a:lnTo>
                  <a:lnTo>
                    <a:pt x="563880" y="179832"/>
                  </a:lnTo>
                  <a:lnTo>
                    <a:pt x="571500" y="195072"/>
                  </a:lnTo>
                  <a:lnTo>
                    <a:pt x="571500" y="193548"/>
                  </a:lnTo>
                  <a:lnTo>
                    <a:pt x="576072" y="210312"/>
                  </a:lnTo>
                  <a:lnTo>
                    <a:pt x="576072" y="208788"/>
                  </a:lnTo>
                  <a:lnTo>
                    <a:pt x="580644" y="225552"/>
                  </a:lnTo>
                  <a:lnTo>
                    <a:pt x="580644" y="224028"/>
                  </a:lnTo>
                  <a:lnTo>
                    <a:pt x="583692" y="240792"/>
                  </a:lnTo>
                  <a:lnTo>
                    <a:pt x="583692" y="159283"/>
                  </a:lnTo>
                  <a:lnTo>
                    <a:pt x="580771" y="153936"/>
                  </a:lnTo>
                  <a:lnTo>
                    <a:pt x="579120" y="150876"/>
                  </a:lnTo>
                  <a:lnTo>
                    <a:pt x="542544" y="111252"/>
                  </a:lnTo>
                  <a:lnTo>
                    <a:pt x="520446" y="96012"/>
                  </a:lnTo>
                  <a:lnTo>
                    <a:pt x="512064" y="91440"/>
                  </a:lnTo>
                  <a:lnTo>
                    <a:pt x="496824" y="83820"/>
                  </a:lnTo>
                  <a:lnTo>
                    <a:pt x="460248" y="71628"/>
                  </a:lnTo>
                  <a:lnTo>
                    <a:pt x="422148" y="68580"/>
                  </a:lnTo>
                  <a:lnTo>
                    <a:pt x="384048" y="71628"/>
                  </a:lnTo>
                  <a:lnTo>
                    <a:pt x="367284" y="77724"/>
                  </a:lnTo>
                  <a:lnTo>
                    <a:pt x="348996" y="83820"/>
                  </a:lnTo>
                  <a:lnTo>
                    <a:pt x="303276" y="111252"/>
                  </a:lnTo>
                  <a:lnTo>
                    <a:pt x="266700" y="150876"/>
                  </a:lnTo>
                  <a:lnTo>
                    <a:pt x="248412" y="184404"/>
                  </a:lnTo>
                  <a:lnTo>
                    <a:pt x="234696" y="237744"/>
                  </a:lnTo>
                  <a:lnTo>
                    <a:pt x="234696" y="275844"/>
                  </a:lnTo>
                  <a:lnTo>
                    <a:pt x="242316" y="313944"/>
                  </a:lnTo>
                  <a:lnTo>
                    <a:pt x="266700" y="362712"/>
                  </a:lnTo>
                  <a:lnTo>
                    <a:pt x="303276" y="402336"/>
                  </a:lnTo>
                  <a:lnTo>
                    <a:pt x="348996" y="431292"/>
                  </a:lnTo>
                  <a:lnTo>
                    <a:pt x="403860" y="445008"/>
                  </a:lnTo>
                  <a:lnTo>
                    <a:pt x="441960" y="445008"/>
                  </a:lnTo>
                  <a:lnTo>
                    <a:pt x="460248" y="441960"/>
                  </a:lnTo>
                  <a:lnTo>
                    <a:pt x="478536" y="437388"/>
                  </a:lnTo>
                  <a:lnTo>
                    <a:pt x="496824" y="431292"/>
                  </a:lnTo>
                  <a:lnTo>
                    <a:pt x="512064" y="422148"/>
                  </a:lnTo>
                  <a:lnTo>
                    <a:pt x="520446" y="417576"/>
                  </a:lnTo>
                  <a:lnTo>
                    <a:pt x="528828" y="413004"/>
                  </a:lnTo>
                  <a:lnTo>
                    <a:pt x="542544" y="402336"/>
                  </a:lnTo>
                  <a:lnTo>
                    <a:pt x="545973" y="399288"/>
                  </a:lnTo>
                  <a:lnTo>
                    <a:pt x="554545" y="391668"/>
                  </a:lnTo>
                  <a:lnTo>
                    <a:pt x="556260" y="390144"/>
                  </a:lnTo>
                  <a:lnTo>
                    <a:pt x="563029" y="382524"/>
                  </a:lnTo>
                  <a:lnTo>
                    <a:pt x="568452" y="376428"/>
                  </a:lnTo>
                  <a:lnTo>
                    <a:pt x="572008" y="371856"/>
                  </a:lnTo>
                  <a:lnTo>
                    <a:pt x="579120" y="362712"/>
                  </a:lnTo>
                  <a:lnTo>
                    <a:pt x="588264" y="347472"/>
                  </a:lnTo>
                  <a:lnTo>
                    <a:pt x="600722" y="320040"/>
                  </a:lnTo>
                  <a:lnTo>
                    <a:pt x="603504" y="313944"/>
                  </a:lnTo>
                  <a:lnTo>
                    <a:pt x="605409" y="306324"/>
                  </a:lnTo>
                  <a:lnTo>
                    <a:pt x="608076" y="295656"/>
                  </a:lnTo>
                  <a:lnTo>
                    <a:pt x="611124" y="275844"/>
                  </a:lnTo>
                  <a:lnTo>
                    <a:pt x="611124" y="274320"/>
                  </a:lnTo>
                  <a:lnTo>
                    <a:pt x="611124" y="239268"/>
                  </a:lnTo>
                  <a:lnTo>
                    <a:pt x="611124" y="237744"/>
                  </a:lnTo>
                  <a:close/>
                </a:path>
                <a:path w="867409" h="501650">
                  <a:moveTo>
                    <a:pt x="867156" y="0"/>
                  </a:moveTo>
                  <a:lnTo>
                    <a:pt x="826008" y="0"/>
                  </a:lnTo>
                  <a:lnTo>
                    <a:pt x="826008" y="41148"/>
                  </a:lnTo>
                  <a:lnTo>
                    <a:pt x="826008" y="460248"/>
                  </a:lnTo>
                  <a:lnTo>
                    <a:pt x="41148" y="460248"/>
                  </a:lnTo>
                  <a:lnTo>
                    <a:pt x="41148" y="41148"/>
                  </a:lnTo>
                  <a:lnTo>
                    <a:pt x="826008" y="41148"/>
                  </a:lnTo>
                  <a:lnTo>
                    <a:pt x="826008" y="0"/>
                  </a:lnTo>
                  <a:lnTo>
                    <a:pt x="0" y="0"/>
                  </a:lnTo>
                  <a:lnTo>
                    <a:pt x="0" y="501396"/>
                  </a:lnTo>
                  <a:lnTo>
                    <a:pt x="867156" y="501396"/>
                  </a:lnTo>
                  <a:lnTo>
                    <a:pt x="867156" y="481584"/>
                  </a:lnTo>
                  <a:lnTo>
                    <a:pt x="867156" y="460248"/>
                  </a:lnTo>
                  <a:lnTo>
                    <a:pt x="867156" y="41148"/>
                  </a:lnTo>
                  <a:lnTo>
                    <a:pt x="867156" y="21336"/>
                  </a:lnTo>
                  <a:lnTo>
                    <a:pt x="867156" y="0"/>
                  </a:lnTo>
                  <a:close/>
                </a:path>
              </a:pathLst>
            </a:custGeom>
            <a:solidFill>
              <a:srgbClr val="000000"/>
            </a:solidFill>
          </p:spPr>
          <p:txBody>
            <a:bodyPr wrap="square" lIns="0" tIns="0" rIns="0" bIns="0" rtlCol="0"/>
            <a:lstStyle/>
            <a:p/>
          </p:txBody>
        </p:sp>
        <p:sp>
          <p:nvSpPr>
            <p:cNvPr id="43" name="object 43"/>
            <p:cNvSpPr/>
            <p:nvPr/>
          </p:nvSpPr>
          <p:spPr>
            <a:xfrm>
              <a:off x="8639555" y="5687567"/>
              <a:ext cx="658495" cy="79375"/>
            </a:xfrm>
            <a:custGeom>
              <a:avLst/>
              <a:gdLst/>
              <a:ahLst/>
              <a:cxnLst/>
              <a:rect l="l" t="t" r="r" b="b"/>
              <a:pathLst>
                <a:path w="658495" h="79375">
                  <a:moveTo>
                    <a:pt x="1524" y="0"/>
                  </a:moveTo>
                  <a:lnTo>
                    <a:pt x="0" y="60960"/>
                  </a:lnTo>
                  <a:lnTo>
                    <a:pt x="656844" y="79248"/>
                  </a:lnTo>
                  <a:lnTo>
                    <a:pt x="658368" y="16764"/>
                  </a:lnTo>
                  <a:lnTo>
                    <a:pt x="1524" y="0"/>
                  </a:lnTo>
                  <a:close/>
                </a:path>
              </a:pathLst>
            </a:custGeom>
            <a:solidFill>
              <a:srgbClr val="FFFFFF"/>
            </a:solidFill>
          </p:spPr>
          <p:txBody>
            <a:bodyPr wrap="square" lIns="0" tIns="0" rIns="0" bIns="0" rtlCol="0"/>
            <a:lstStyle/>
            <a:p/>
          </p:txBody>
        </p:sp>
        <p:sp>
          <p:nvSpPr>
            <p:cNvPr id="44" name="object 44"/>
            <p:cNvSpPr/>
            <p:nvPr/>
          </p:nvSpPr>
          <p:spPr>
            <a:xfrm>
              <a:off x="8776716" y="5340095"/>
              <a:ext cx="131445" cy="172720"/>
            </a:xfrm>
            <a:custGeom>
              <a:avLst/>
              <a:gdLst/>
              <a:ahLst/>
              <a:cxnLst/>
              <a:rect l="l" t="t" r="r" b="b"/>
              <a:pathLst>
                <a:path w="131445" h="172720">
                  <a:moveTo>
                    <a:pt x="131064" y="0"/>
                  </a:moveTo>
                  <a:lnTo>
                    <a:pt x="103632" y="0"/>
                  </a:lnTo>
                  <a:lnTo>
                    <a:pt x="103632" y="144780"/>
                  </a:lnTo>
                  <a:lnTo>
                    <a:pt x="0" y="144780"/>
                  </a:lnTo>
                  <a:lnTo>
                    <a:pt x="0" y="172212"/>
                  </a:lnTo>
                  <a:lnTo>
                    <a:pt x="117348" y="172212"/>
                  </a:lnTo>
                  <a:lnTo>
                    <a:pt x="117348" y="164592"/>
                  </a:lnTo>
                  <a:lnTo>
                    <a:pt x="131064" y="164592"/>
                  </a:lnTo>
                  <a:lnTo>
                    <a:pt x="131064" y="0"/>
                  </a:lnTo>
                  <a:close/>
                </a:path>
              </a:pathLst>
            </a:custGeom>
            <a:solidFill>
              <a:srgbClr val="382F2A"/>
            </a:solidFill>
          </p:spPr>
          <p:txBody>
            <a:bodyPr wrap="square" lIns="0" tIns="0" rIns="0" bIns="0" rtlCol="0"/>
            <a:lstStyle/>
            <a:p/>
          </p:txBody>
        </p:sp>
        <p:sp>
          <p:nvSpPr>
            <p:cNvPr id="45" name="object 45"/>
            <p:cNvSpPr/>
            <p:nvPr/>
          </p:nvSpPr>
          <p:spPr>
            <a:xfrm>
              <a:off x="8759952" y="5951219"/>
              <a:ext cx="1365885" cy="128270"/>
            </a:xfrm>
            <a:custGeom>
              <a:avLst/>
              <a:gdLst/>
              <a:ahLst/>
              <a:cxnLst/>
              <a:rect l="l" t="t" r="r" b="b"/>
              <a:pathLst>
                <a:path w="1365884" h="128270">
                  <a:moveTo>
                    <a:pt x="1159764" y="111252"/>
                  </a:moveTo>
                  <a:lnTo>
                    <a:pt x="1158240" y="109728"/>
                  </a:lnTo>
                  <a:lnTo>
                    <a:pt x="1121664" y="109728"/>
                  </a:lnTo>
                  <a:lnTo>
                    <a:pt x="1120140" y="111252"/>
                  </a:lnTo>
                  <a:lnTo>
                    <a:pt x="1120140" y="114300"/>
                  </a:lnTo>
                  <a:lnTo>
                    <a:pt x="1120140" y="126492"/>
                  </a:lnTo>
                  <a:lnTo>
                    <a:pt x="1121664" y="128016"/>
                  </a:lnTo>
                  <a:lnTo>
                    <a:pt x="1158240" y="128016"/>
                  </a:lnTo>
                  <a:lnTo>
                    <a:pt x="1159764" y="126492"/>
                  </a:lnTo>
                  <a:lnTo>
                    <a:pt x="1159764" y="111252"/>
                  </a:lnTo>
                  <a:close/>
                </a:path>
                <a:path w="1365884" h="128270">
                  <a:moveTo>
                    <a:pt x="1283208" y="111252"/>
                  </a:moveTo>
                  <a:lnTo>
                    <a:pt x="1281684" y="109728"/>
                  </a:lnTo>
                  <a:lnTo>
                    <a:pt x="1245108" y="109728"/>
                  </a:lnTo>
                  <a:lnTo>
                    <a:pt x="1243584" y="111252"/>
                  </a:lnTo>
                  <a:lnTo>
                    <a:pt x="1243584" y="114300"/>
                  </a:lnTo>
                  <a:lnTo>
                    <a:pt x="1243584" y="126492"/>
                  </a:lnTo>
                  <a:lnTo>
                    <a:pt x="1245108" y="128016"/>
                  </a:lnTo>
                  <a:lnTo>
                    <a:pt x="1281684" y="128016"/>
                  </a:lnTo>
                  <a:lnTo>
                    <a:pt x="1283208" y="126492"/>
                  </a:lnTo>
                  <a:lnTo>
                    <a:pt x="1283208" y="111252"/>
                  </a:lnTo>
                  <a:close/>
                </a:path>
                <a:path w="1365884" h="128270">
                  <a:moveTo>
                    <a:pt x="1365504" y="53340"/>
                  </a:moveTo>
                  <a:lnTo>
                    <a:pt x="1304544" y="53340"/>
                  </a:lnTo>
                  <a:lnTo>
                    <a:pt x="1304544" y="3048"/>
                  </a:lnTo>
                  <a:lnTo>
                    <a:pt x="1303020" y="0"/>
                  </a:lnTo>
                  <a:lnTo>
                    <a:pt x="1100328" y="0"/>
                  </a:lnTo>
                  <a:lnTo>
                    <a:pt x="1097280" y="3048"/>
                  </a:lnTo>
                  <a:lnTo>
                    <a:pt x="1097280" y="6096"/>
                  </a:lnTo>
                  <a:lnTo>
                    <a:pt x="1097280" y="53340"/>
                  </a:lnTo>
                  <a:lnTo>
                    <a:pt x="0" y="53340"/>
                  </a:lnTo>
                  <a:lnTo>
                    <a:pt x="0" y="86868"/>
                  </a:lnTo>
                  <a:lnTo>
                    <a:pt x="1097280" y="86868"/>
                  </a:lnTo>
                  <a:lnTo>
                    <a:pt x="1097280" y="97536"/>
                  </a:lnTo>
                  <a:lnTo>
                    <a:pt x="1100328" y="100584"/>
                  </a:lnTo>
                  <a:lnTo>
                    <a:pt x="1303020" y="100584"/>
                  </a:lnTo>
                  <a:lnTo>
                    <a:pt x="1304544" y="97536"/>
                  </a:lnTo>
                  <a:lnTo>
                    <a:pt x="1304544" y="86868"/>
                  </a:lnTo>
                  <a:lnTo>
                    <a:pt x="1365504" y="86868"/>
                  </a:lnTo>
                  <a:lnTo>
                    <a:pt x="1365504" y="53340"/>
                  </a:lnTo>
                  <a:close/>
                </a:path>
              </a:pathLst>
            </a:custGeom>
            <a:solidFill>
              <a:srgbClr val="FF0000"/>
            </a:solidFill>
          </p:spPr>
          <p:txBody>
            <a:bodyPr wrap="square" lIns="0" tIns="0" rIns="0" bIns="0" rtlCol="0"/>
            <a:lstStyle/>
            <a:p/>
          </p:txBody>
        </p:sp>
        <p:sp>
          <p:nvSpPr>
            <p:cNvPr id="46" name="object 46"/>
            <p:cNvSpPr/>
            <p:nvPr/>
          </p:nvSpPr>
          <p:spPr>
            <a:xfrm>
              <a:off x="9912095" y="5989319"/>
              <a:ext cx="135890" cy="43180"/>
            </a:xfrm>
            <a:custGeom>
              <a:avLst/>
              <a:gdLst/>
              <a:ahLst/>
              <a:cxnLst/>
              <a:rect l="l" t="t" r="r" b="b"/>
              <a:pathLst>
                <a:path w="135890" h="43179">
                  <a:moveTo>
                    <a:pt x="135635" y="0"/>
                  </a:moveTo>
                  <a:lnTo>
                    <a:pt x="0" y="0"/>
                  </a:lnTo>
                  <a:lnTo>
                    <a:pt x="0" y="42671"/>
                  </a:lnTo>
                  <a:lnTo>
                    <a:pt x="135635" y="42671"/>
                  </a:lnTo>
                  <a:lnTo>
                    <a:pt x="135635" y="0"/>
                  </a:lnTo>
                  <a:close/>
                </a:path>
              </a:pathLst>
            </a:custGeom>
            <a:solidFill>
              <a:srgbClr val="FFFFFF"/>
            </a:solidFill>
          </p:spPr>
          <p:txBody>
            <a:bodyPr wrap="square" lIns="0" tIns="0" rIns="0" bIns="0" rtlCol="0"/>
            <a:lstStyle/>
            <a:p/>
          </p:txBody>
        </p:sp>
        <p:sp>
          <p:nvSpPr>
            <p:cNvPr id="47" name="object 47"/>
            <p:cNvSpPr/>
            <p:nvPr/>
          </p:nvSpPr>
          <p:spPr>
            <a:xfrm>
              <a:off x="9919716" y="5998463"/>
              <a:ext cx="117475" cy="24765"/>
            </a:xfrm>
            <a:custGeom>
              <a:avLst/>
              <a:gdLst/>
              <a:ahLst/>
              <a:cxnLst/>
              <a:rect l="l" t="t" r="r" b="b"/>
              <a:pathLst>
                <a:path w="117475" h="24764">
                  <a:moveTo>
                    <a:pt x="15240" y="6096"/>
                  </a:moveTo>
                  <a:lnTo>
                    <a:pt x="12192" y="6096"/>
                  </a:lnTo>
                  <a:lnTo>
                    <a:pt x="12192" y="0"/>
                  </a:lnTo>
                  <a:lnTo>
                    <a:pt x="3048" y="0"/>
                  </a:lnTo>
                  <a:lnTo>
                    <a:pt x="3048" y="6096"/>
                  </a:lnTo>
                  <a:lnTo>
                    <a:pt x="0" y="6096"/>
                  </a:lnTo>
                  <a:lnTo>
                    <a:pt x="0" y="24384"/>
                  </a:lnTo>
                  <a:lnTo>
                    <a:pt x="15240" y="24384"/>
                  </a:lnTo>
                  <a:lnTo>
                    <a:pt x="15240" y="6096"/>
                  </a:lnTo>
                  <a:close/>
                </a:path>
                <a:path w="117475" h="24764">
                  <a:moveTo>
                    <a:pt x="41148" y="6096"/>
                  </a:moveTo>
                  <a:lnTo>
                    <a:pt x="38100" y="6096"/>
                  </a:lnTo>
                  <a:lnTo>
                    <a:pt x="38100" y="0"/>
                  </a:lnTo>
                  <a:lnTo>
                    <a:pt x="28956" y="0"/>
                  </a:lnTo>
                  <a:lnTo>
                    <a:pt x="28956" y="6096"/>
                  </a:lnTo>
                  <a:lnTo>
                    <a:pt x="25908" y="6096"/>
                  </a:lnTo>
                  <a:lnTo>
                    <a:pt x="25908" y="24384"/>
                  </a:lnTo>
                  <a:lnTo>
                    <a:pt x="41148" y="24384"/>
                  </a:lnTo>
                  <a:lnTo>
                    <a:pt x="41148" y="6096"/>
                  </a:lnTo>
                  <a:close/>
                </a:path>
                <a:path w="117475" h="24764">
                  <a:moveTo>
                    <a:pt x="67056" y="6096"/>
                  </a:moveTo>
                  <a:lnTo>
                    <a:pt x="64008" y="6096"/>
                  </a:lnTo>
                  <a:lnTo>
                    <a:pt x="64008" y="0"/>
                  </a:lnTo>
                  <a:lnTo>
                    <a:pt x="53340" y="0"/>
                  </a:lnTo>
                  <a:lnTo>
                    <a:pt x="53340" y="6096"/>
                  </a:lnTo>
                  <a:lnTo>
                    <a:pt x="51816" y="6096"/>
                  </a:lnTo>
                  <a:lnTo>
                    <a:pt x="51816" y="24384"/>
                  </a:lnTo>
                  <a:lnTo>
                    <a:pt x="67056" y="24384"/>
                  </a:lnTo>
                  <a:lnTo>
                    <a:pt x="67056" y="6096"/>
                  </a:lnTo>
                  <a:close/>
                </a:path>
                <a:path w="117475" h="24764">
                  <a:moveTo>
                    <a:pt x="91440" y="6096"/>
                  </a:moveTo>
                  <a:lnTo>
                    <a:pt x="88392" y="6096"/>
                  </a:lnTo>
                  <a:lnTo>
                    <a:pt x="88392" y="0"/>
                  </a:lnTo>
                  <a:lnTo>
                    <a:pt x="79248" y="0"/>
                  </a:lnTo>
                  <a:lnTo>
                    <a:pt x="79248" y="6096"/>
                  </a:lnTo>
                  <a:lnTo>
                    <a:pt x="76200" y="6096"/>
                  </a:lnTo>
                  <a:lnTo>
                    <a:pt x="76200" y="24384"/>
                  </a:lnTo>
                  <a:lnTo>
                    <a:pt x="91440" y="24384"/>
                  </a:lnTo>
                  <a:lnTo>
                    <a:pt x="91440" y="6096"/>
                  </a:lnTo>
                  <a:close/>
                </a:path>
                <a:path w="117475" h="24764">
                  <a:moveTo>
                    <a:pt x="117348" y="6096"/>
                  </a:moveTo>
                  <a:lnTo>
                    <a:pt x="114300" y="6096"/>
                  </a:lnTo>
                  <a:lnTo>
                    <a:pt x="114300" y="0"/>
                  </a:lnTo>
                  <a:lnTo>
                    <a:pt x="105156" y="0"/>
                  </a:lnTo>
                  <a:lnTo>
                    <a:pt x="105156" y="6096"/>
                  </a:lnTo>
                  <a:lnTo>
                    <a:pt x="102108" y="6096"/>
                  </a:lnTo>
                  <a:lnTo>
                    <a:pt x="102108" y="24384"/>
                  </a:lnTo>
                  <a:lnTo>
                    <a:pt x="117348" y="24384"/>
                  </a:lnTo>
                  <a:lnTo>
                    <a:pt x="117348" y="6096"/>
                  </a:lnTo>
                  <a:close/>
                </a:path>
              </a:pathLst>
            </a:custGeom>
            <a:solidFill>
              <a:srgbClr val="FF0000"/>
            </a:solidFill>
          </p:spPr>
          <p:txBody>
            <a:bodyPr wrap="square" lIns="0" tIns="0" rIns="0" bIns="0" rtlCol="0"/>
            <a:lstStyle/>
            <a:p/>
          </p:txBody>
        </p:sp>
        <p:sp>
          <p:nvSpPr>
            <p:cNvPr id="48" name="object 48"/>
            <p:cNvSpPr/>
            <p:nvPr/>
          </p:nvSpPr>
          <p:spPr>
            <a:xfrm>
              <a:off x="9924288" y="5963411"/>
              <a:ext cx="108585" cy="12700"/>
            </a:xfrm>
            <a:custGeom>
              <a:avLst/>
              <a:gdLst/>
              <a:ahLst/>
              <a:cxnLst/>
              <a:rect l="l" t="t" r="r" b="b"/>
              <a:pathLst>
                <a:path w="108584" h="12700">
                  <a:moveTo>
                    <a:pt x="7620" y="0"/>
                  </a:moveTo>
                  <a:lnTo>
                    <a:pt x="0" y="0"/>
                  </a:lnTo>
                  <a:lnTo>
                    <a:pt x="0" y="12192"/>
                  </a:lnTo>
                  <a:lnTo>
                    <a:pt x="7620" y="12192"/>
                  </a:lnTo>
                  <a:lnTo>
                    <a:pt x="7620" y="0"/>
                  </a:lnTo>
                  <a:close/>
                </a:path>
                <a:path w="108584" h="12700">
                  <a:moveTo>
                    <a:pt x="33528" y="0"/>
                  </a:moveTo>
                  <a:lnTo>
                    <a:pt x="25908" y="0"/>
                  </a:lnTo>
                  <a:lnTo>
                    <a:pt x="25908" y="12192"/>
                  </a:lnTo>
                  <a:lnTo>
                    <a:pt x="33528" y="12192"/>
                  </a:lnTo>
                  <a:lnTo>
                    <a:pt x="33528" y="0"/>
                  </a:lnTo>
                  <a:close/>
                </a:path>
                <a:path w="108584" h="12700">
                  <a:moveTo>
                    <a:pt x="57912" y="0"/>
                  </a:moveTo>
                  <a:lnTo>
                    <a:pt x="50292" y="0"/>
                  </a:lnTo>
                  <a:lnTo>
                    <a:pt x="50292" y="12192"/>
                  </a:lnTo>
                  <a:lnTo>
                    <a:pt x="57912" y="12192"/>
                  </a:lnTo>
                  <a:lnTo>
                    <a:pt x="57912" y="0"/>
                  </a:lnTo>
                  <a:close/>
                </a:path>
                <a:path w="108584" h="12700">
                  <a:moveTo>
                    <a:pt x="83820" y="0"/>
                  </a:moveTo>
                  <a:lnTo>
                    <a:pt x="76200" y="0"/>
                  </a:lnTo>
                  <a:lnTo>
                    <a:pt x="76200" y="12192"/>
                  </a:lnTo>
                  <a:lnTo>
                    <a:pt x="83820" y="12192"/>
                  </a:lnTo>
                  <a:lnTo>
                    <a:pt x="83820" y="0"/>
                  </a:lnTo>
                  <a:close/>
                </a:path>
                <a:path w="108584" h="12700">
                  <a:moveTo>
                    <a:pt x="108204" y="0"/>
                  </a:moveTo>
                  <a:lnTo>
                    <a:pt x="100584" y="0"/>
                  </a:lnTo>
                  <a:lnTo>
                    <a:pt x="100584" y="12192"/>
                  </a:lnTo>
                  <a:lnTo>
                    <a:pt x="108204" y="12192"/>
                  </a:lnTo>
                  <a:lnTo>
                    <a:pt x="108204" y="0"/>
                  </a:lnTo>
                  <a:close/>
                </a:path>
              </a:pathLst>
            </a:custGeom>
            <a:solidFill>
              <a:srgbClr val="FFFFFF"/>
            </a:solidFill>
          </p:spPr>
          <p:txBody>
            <a:bodyPr wrap="square" lIns="0" tIns="0" rIns="0" bIns="0" rtlCol="0"/>
            <a:lstStyle/>
            <a:p/>
          </p:txBody>
        </p:sp>
        <p:pic>
          <p:nvPicPr>
            <p:cNvPr id="49" name="object 49"/>
            <p:cNvPicPr/>
            <p:nvPr/>
          </p:nvPicPr>
          <p:blipFill>
            <a:blip r:embed="rId8" cstate="print"/>
            <a:stretch>
              <a:fillRect/>
            </a:stretch>
          </p:blipFill>
          <p:spPr>
            <a:xfrm>
              <a:off x="10125455" y="5888735"/>
              <a:ext cx="160020" cy="219659"/>
            </a:xfrm>
            <a:prstGeom prst="rect">
              <a:avLst/>
            </a:prstGeom>
          </p:spPr>
        </p:pic>
      </p:grpSp>
      <p:sp>
        <p:nvSpPr>
          <p:cNvPr id="50" name="object 50"/>
          <p:cNvSpPr txBox="1"/>
          <p:nvPr/>
        </p:nvSpPr>
        <p:spPr>
          <a:xfrm>
            <a:off x="9372092" y="5793739"/>
            <a:ext cx="635000" cy="140970"/>
          </a:xfrm>
          <a:prstGeom prst="rect">
            <a:avLst/>
          </a:prstGeom>
        </p:spPr>
        <p:txBody>
          <a:bodyPr wrap="square" lIns="0" tIns="13335" rIns="0" bIns="0" rtlCol="0" vert="horz">
            <a:spAutoFit/>
          </a:bodyPr>
          <a:lstStyle/>
          <a:p>
            <a:pPr marL="12700">
              <a:lnSpc>
                <a:spcPct val="100000"/>
              </a:lnSpc>
              <a:spcBef>
                <a:spcPts val="105"/>
              </a:spcBef>
            </a:pPr>
            <a:r>
              <a:rPr dirty="0" sz="750" spc="-10">
                <a:solidFill>
                  <a:srgbClr val="FF0000"/>
                </a:solidFill>
                <a:latin typeface="Meiryo UI"/>
                <a:cs typeface="Meiryo UI"/>
              </a:rPr>
              <a:t>ネッ</a:t>
            </a:r>
            <a:r>
              <a:rPr dirty="0" sz="750" spc="5">
                <a:solidFill>
                  <a:srgbClr val="FF0000"/>
                </a:solidFill>
                <a:latin typeface="Meiryo UI"/>
                <a:cs typeface="Meiryo UI"/>
              </a:rPr>
              <a:t>ト</a:t>
            </a:r>
            <a:r>
              <a:rPr dirty="0" sz="750" spc="-10">
                <a:solidFill>
                  <a:srgbClr val="FF0000"/>
                </a:solidFill>
                <a:latin typeface="Meiryo UI"/>
                <a:cs typeface="Meiryo UI"/>
              </a:rPr>
              <a:t>ワー</a:t>
            </a:r>
            <a:r>
              <a:rPr dirty="0" sz="750" spc="5">
                <a:solidFill>
                  <a:srgbClr val="FF0000"/>
                </a:solidFill>
                <a:latin typeface="Meiryo UI"/>
                <a:cs typeface="Meiryo UI"/>
              </a:rPr>
              <a:t>ク</a:t>
            </a:r>
            <a:r>
              <a:rPr dirty="0" sz="750" spc="5">
                <a:solidFill>
                  <a:srgbClr val="FF0000"/>
                </a:solidFill>
                <a:latin typeface="Meiryo UI"/>
                <a:cs typeface="Meiryo UI"/>
              </a:rPr>
              <a:t>機器</a:t>
            </a:r>
            <a:endParaRPr sz="750">
              <a:latin typeface="Meiryo UI"/>
              <a:cs typeface="Meiryo UI"/>
            </a:endParaRPr>
          </a:p>
        </p:txBody>
      </p:sp>
      <p:grpSp>
        <p:nvGrpSpPr>
          <p:cNvPr id="51" name="object 51"/>
          <p:cNvGrpSpPr/>
          <p:nvPr/>
        </p:nvGrpSpPr>
        <p:grpSpPr>
          <a:xfrm>
            <a:off x="7594092" y="5693664"/>
            <a:ext cx="2748280" cy="1222375"/>
            <a:chOff x="7594092" y="5693664"/>
            <a:chExt cx="2748280" cy="1222375"/>
          </a:xfrm>
        </p:grpSpPr>
        <p:pic>
          <p:nvPicPr>
            <p:cNvPr id="52" name="object 52"/>
            <p:cNvPicPr/>
            <p:nvPr/>
          </p:nvPicPr>
          <p:blipFill>
            <a:blip r:embed="rId9" cstate="print"/>
            <a:stretch>
              <a:fillRect/>
            </a:stretch>
          </p:blipFill>
          <p:spPr>
            <a:xfrm>
              <a:off x="9098280" y="6431285"/>
              <a:ext cx="420624" cy="473963"/>
            </a:xfrm>
            <a:prstGeom prst="rect">
              <a:avLst/>
            </a:prstGeom>
          </p:spPr>
        </p:pic>
        <p:pic>
          <p:nvPicPr>
            <p:cNvPr id="53" name="object 53"/>
            <p:cNvPicPr/>
            <p:nvPr/>
          </p:nvPicPr>
          <p:blipFill>
            <a:blip r:embed="rId10" cstate="print"/>
            <a:stretch>
              <a:fillRect/>
            </a:stretch>
          </p:blipFill>
          <p:spPr>
            <a:xfrm>
              <a:off x="9587484" y="6426713"/>
              <a:ext cx="425196" cy="470916"/>
            </a:xfrm>
            <a:prstGeom prst="rect">
              <a:avLst/>
            </a:prstGeom>
          </p:spPr>
        </p:pic>
        <p:sp>
          <p:nvSpPr>
            <p:cNvPr id="54" name="object 54"/>
            <p:cNvSpPr/>
            <p:nvPr/>
          </p:nvSpPr>
          <p:spPr>
            <a:xfrm>
              <a:off x="7594092" y="5704332"/>
              <a:ext cx="2748280" cy="1211580"/>
            </a:xfrm>
            <a:custGeom>
              <a:avLst/>
              <a:gdLst/>
              <a:ahLst/>
              <a:cxnLst/>
              <a:rect l="l" t="t" r="r" b="b"/>
              <a:pathLst>
                <a:path w="2748279" h="1211579">
                  <a:moveTo>
                    <a:pt x="2747772" y="0"/>
                  </a:moveTo>
                  <a:lnTo>
                    <a:pt x="0" y="0"/>
                  </a:lnTo>
                  <a:lnTo>
                    <a:pt x="0" y="1211585"/>
                  </a:lnTo>
                  <a:lnTo>
                    <a:pt x="2747772" y="1211585"/>
                  </a:lnTo>
                  <a:lnTo>
                    <a:pt x="2747772" y="1190249"/>
                  </a:lnTo>
                  <a:lnTo>
                    <a:pt x="41148" y="1190249"/>
                  </a:lnTo>
                  <a:lnTo>
                    <a:pt x="19811" y="1170437"/>
                  </a:lnTo>
                  <a:lnTo>
                    <a:pt x="41148" y="1170437"/>
                  </a:lnTo>
                  <a:lnTo>
                    <a:pt x="41148" y="41147"/>
                  </a:lnTo>
                  <a:lnTo>
                    <a:pt x="19811" y="41147"/>
                  </a:lnTo>
                  <a:lnTo>
                    <a:pt x="41148" y="19811"/>
                  </a:lnTo>
                  <a:lnTo>
                    <a:pt x="2747772" y="19811"/>
                  </a:lnTo>
                  <a:lnTo>
                    <a:pt x="2747772" y="0"/>
                  </a:lnTo>
                  <a:close/>
                </a:path>
                <a:path w="2748279" h="1211579">
                  <a:moveTo>
                    <a:pt x="41148" y="1170437"/>
                  </a:moveTo>
                  <a:lnTo>
                    <a:pt x="19811" y="1170437"/>
                  </a:lnTo>
                  <a:lnTo>
                    <a:pt x="41148" y="1190249"/>
                  </a:lnTo>
                  <a:lnTo>
                    <a:pt x="41148" y="1170437"/>
                  </a:lnTo>
                  <a:close/>
                </a:path>
                <a:path w="2748279" h="1211579">
                  <a:moveTo>
                    <a:pt x="2706624" y="1170437"/>
                  </a:moveTo>
                  <a:lnTo>
                    <a:pt x="41148" y="1170437"/>
                  </a:lnTo>
                  <a:lnTo>
                    <a:pt x="41148" y="1190249"/>
                  </a:lnTo>
                  <a:lnTo>
                    <a:pt x="2706624" y="1190249"/>
                  </a:lnTo>
                  <a:lnTo>
                    <a:pt x="2706624" y="1170437"/>
                  </a:lnTo>
                  <a:close/>
                </a:path>
                <a:path w="2748279" h="1211579">
                  <a:moveTo>
                    <a:pt x="2706624" y="19811"/>
                  </a:moveTo>
                  <a:lnTo>
                    <a:pt x="2706624" y="1190249"/>
                  </a:lnTo>
                  <a:lnTo>
                    <a:pt x="2726435" y="1170437"/>
                  </a:lnTo>
                  <a:lnTo>
                    <a:pt x="2747772" y="1170437"/>
                  </a:lnTo>
                  <a:lnTo>
                    <a:pt x="2747772" y="41147"/>
                  </a:lnTo>
                  <a:lnTo>
                    <a:pt x="2726435" y="41147"/>
                  </a:lnTo>
                  <a:lnTo>
                    <a:pt x="2706624" y="19811"/>
                  </a:lnTo>
                  <a:close/>
                </a:path>
                <a:path w="2748279" h="1211579">
                  <a:moveTo>
                    <a:pt x="2747772" y="1170437"/>
                  </a:moveTo>
                  <a:lnTo>
                    <a:pt x="2726435" y="1170437"/>
                  </a:lnTo>
                  <a:lnTo>
                    <a:pt x="2706624" y="1190249"/>
                  </a:lnTo>
                  <a:lnTo>
                    <a:pt x="2747772" y="1190249"/>
                  </a:lnTo>
                  <a:lnTo>
                    <a:pt x="2747772" y="1170437"/>
                  </a:lnTo>
                  <a:close/>
                </a:path>
                <a:path w="2748279" h="1211579">
                  <a:moveTo>
                    <a:pt x="41148" y="19811"/>
                  </a:moveTo>
                  <a:lnTo>
                    <a:pt x="19811" y="41147"/>
                  </a:lnTo>
                  <a:lnTo>
                    <a:pt x="41148" y="41147"/>
                  </a:lnTo>
                  <a:lnTo>
                    <a:pt x="41148" y="19811"/>
                  </a:lnTo>
                  <a:close/>
                </a:path>
                <a:path w="2748279" h="1211579">
                  <a:moveTo>
                    <a:pt x="2706624" y="19811"/>
                  </a:moveTo>
                  <a:lnTo>
                    <a:pt x="41148" y="19811"/>
                  </a:lnTo>
                  <a:lnTo>
                    <a:pt x="41148" y="41147"/>
                  </a:lnTo>
                  <a:lnTo>
                    <a:pt x="2706624" y="41147"/>
                  </a:lnTo>
                  <a:lnTo>
                    <a:pt x="2706624" y="19811"/>
                  </a:lnTo>
                  <a:close/>
                </a:path>
                <a:path w="2748279" h="1211579">
                  <a:moveTo>
                    <a:pt x="2747772" y="19811"/>
                  </a:moveTo>
                  <a:lnTo>
                    <a:pt x="2706624" y="19811"/>
                  </a:lnTo>
                  <a:lnTo>
                    <a:pt x="2726435" y="41147"/>
                  </a:lnTo>
                  <a:lnTo>
                    <a:pt x="2747772" y="41147"/>
                  </a:lnTo>
                  <a:lnTo>
                    <a:pt x="2747772" y="19811"/>
                  </a:lnTo>
                  <a:close/>
                </a:path>
              </a:pathLst>
            </a:custGeom>
            <a:solidFill>
              <a:srgbClr val="000000"/>
            </a:solidFill>
          </p:spPr>
          <p:txBody>
            <a:bodyPr wrap="square" lIns="0" tIns="0" rIns="0" bIns="0" rtlCol="0"/>
            <a:lstStyle/>
            <a:p/>
          </p:txBody>
        </p:sp>
        <p:sp>
          <p:nvSpPr>
            <p:cNvPr id="55" name="object 55"/>
            <p:cNvSpPr/>
            <p:nvPr/>
          </p:nvSpPr>
          <p:spPr>
            <a:xfrm>
              <a:off x="8508492" y="5693664"/>
              <a:ext cx="788035" cy="83820"/>
            </a:xfrm>
            <a:custGeom>
              <a:avLst/>
              <a:gdLst/>
              <a:ahLst/>
              <a:cxnLst/>
              <a:rect l="l" t="t" r="r" b="b"/>
              <a:pathLst>
                <a:path w="788034" h="83820">
                  <a:moveTo>
                    <a:pt x="787907" y="0"/>
                  </a:moveTo>
                  <a:lnTo>
                    <a:pt x="0" y="0"/>
                  </a:lnTo>
                  <a:lnTo>
                    <a:pt x="0" y="83820"/>
                  </a:lnTo>
                  <a:lnTo>
                    <a:pt x="787907" y="83820"/>
                  </a:lnTo>
                  <a:lnTo>
                    <a:pt x="787907" y="0"/>
                  </a:lnTo>
                  <a:close/>
                </a:path>
              </a:pathLst>
            </a:custGeom>
            <a:solidFill>
              <a:srgbClr val="FFFFFF"/>
            </a:solidFill>
          </p:spPr>
          <p:txBody>
            <a:bodyPr wrap="square" lIns="0" tIns="0" rIns="0" bIns="0" rtlCol="0"/>
            <a:lstStyle/>
            <a:p/>
          </p:txBody>
        </p:sp>
        <p:sp>
          <p:nvSpPr>
            <p:cNvPr id="56" name="object 56"/>
            <p:cNvSpPr/>
            <p:nvPr/>
          </p:nvSpPr>
          <p:spPr>
            <a:xfrm>
              <a:off x="8744712" y="6009132"/>
              <a:ext cx="1539240" cy="143510"/>
            </a:xfrm>
            <a:custGeom>
              <a:avLst/>
              <a:gdLst/>
              <a:ahLst/>
              <a:cxnLst/>
              <a:rect l="l" t="t" r="r" b="b"/>
              <a:pathLst>
                <a:path w="1539240" h="143510">
                  <a:moveTo>
                    <a:pt x="30467" y="6096"/>
                  </a:moveTo>
                  <a:lnTo>
                    <a:pt x="0" y="6096"/>
                  </a:lnTo>
                  <a:lnTo>
                    <a:pt x="0" y="143256"/>
                  </a:lnTo>
                  <a:lnTo>
                    <a:pt x="30467" y="143256"/>
                  </a:lnTo>
                  <a:lnTo>
                    <a:pt x="30467" y="6096"/>
                  </a:lnTo>
                  <a:close/>
                </a:path>
                <a:path w="1539240" h="143510">
                  <a:moveTo>
                    <a:pt x="525767" y="15240"/>
                  </a:moveTo>
                  <a:lnTo>
                    <a:pt x="495300" y="15240"/>
                  </a:lnTo>
                  <a:lnTo>
                    <a:pt x="495300" y="143256"/>
                  </a:lnTo>
                  <a:lnTo>
                    <a:pt x="525767" y="143256"/>
                  </a:lnTo>
                  <a:lnTo>
                    <a:pt x="525767" y="15240"/>
                  </a:lnTo>
                  <a:close/>
                </a:path>
                <a:path w="1539240" h="143510">
                  <a:moveTo>
                    <a:pt x="1005840" y="4572"/>
                  </a:moveTo>
                  <a:lnTo>
                    <a:pt x="975360" y="4572"/>
                  </a:lnTo>
                  <a:lnTo>
                    <a:pt x="975360" y="143256"/>
                  </a:lnTo>
                  <a:lnTo>
                    <a:pt x="1005840" y="143256"/>
                  </a:lnTo>
                  <a:lnTo>
                    <a:pt x="1005840" y="4572"/>
                  </a:lnTo>
                  <a:close/>
                </a:path>
                <a:path w="1539240" h="143510">
                  <a:moveTo>
                    <a:pt x="1539240" y="0"/>
                  </a:moveTo>
                  <a:lnTo>
                    <a:pt x="1495044" y="0"/>
                  </a:lnTo>
                  <a:lnTo>
                    <a:pt x="1495044" y="35052"/>
                  </a:lnTo>
                  <a:lnTo>
                    <a:pt x="1539240" y="35052"/>
                  </a:lnTo>
                  <a:lnTo>
                    <a:pt x="1539240" y="0"/>
                  </a:lnTo>
                  <a:close/>
                </a:path>
              </a:pathLst>
            </a:custGeom>
            <a:solidFill>
              <a:srgbClr val="FF0000"/>
            </a:solidFill>
          </p:spPr>
          <p:txBody>
            <a:bodyPr wrap="square" lIns="0" tIns="0" rIns="0" bIns="0" rtlCol="0"/>
            <a:lstStyle/>
            <a:p/>
          </p:txBody>
        </p:sp>
      </p:grpSp>
      <p:sp>
        <p:nvSpPr>
          <p:cNvPr id="57" name="object 57"/>
          <p:cNvSpPr txBox="1">
            <a:spLocks noGrp="1"/>
          </p:cNvSpPr>
          <p:nvPr>
            <p:ph type="title"/>
          </p:nvPr>
        </p:nvSpPr>
        <p:spPr>
          <a:xfrm>
            <a:off x="389636" y="57404"/>
            <a:ext cx="3948429" cy="387985"/>
          </a:xfrm>
          <a:prstGeom prst="rect"/>
        </p:spPr>
        <p:txBody>
          <a:bodyPr wrap="square" lIns="0" tIns="15875" rIns="0" bIns="0" rtlCol="0" vert="horz">
            <a:spAutoFit/>
          </a:bodyPr>
          <a:lstStyle/>
          <a:p>
            <a:pPr marL="12700">
              <a:lnSpc>
                <a:spcPct val="100000"/>
              </a:lnSpc>
              <a:spcBef>
                <a:spcPts val="125"/>
              </a:spcBef>
            </a:pPr>
            <a:r>
              <a:rPr dirty="0" sz="2350" spc="25"/>
              <a:t>ＧＩＧＡスクール構想の実現</a:t>
            </a:r>
            <a:endParaRPr sz="2350"/>
          </a:p>
        </p:txBody>
      </p:sp>
      <p:sp>
        <p:nvSpPr>
          <p:cNvPr id="58" name="object 58"/>
          <p:cNvSpPr txBox="1"/>
          <p:nvPr/>
        </p:nvSpPr>
        <p:spPr>
          <a:xfrm>
            <a:off x="7395464" y="110743"/>
            <a:ext cx="3134360" cy="395605"/>
          </a:xfrm>
          <a:prstGeom prst="rect">
            <a:avLst/>
          </a:prstGeom>
        </p:spPr>
        <p:txBody>
          <a:bodyPr wrap="square" lIns="0" tIns="12065" rIns="0" bIns="0" rtlCol="0" vert="horz">
            <a:spAutoFit/>
          </a:bodyPr>
          <a:lstStyle/>
          <a:p>
            <a:pPr algn="r" marR="5080">
              <a:lnSpc>
                <a:spcPts val="1545"/>
              </a:lnSpc>
              <a:spcBef>
                <a:spcPts val="95"/>
              </a:spcBef>
            </a:pPr>
            <a:r>
              <a:rPr dirty="0" sz="1300" spc="-5">
                <a:latin typeface="Meiryo UI"/>
                <a:cs typeface="Meiryo UI"/>
              </a:rPr>
              <a:t>令和元年度補正予算額</a:t>
            </a:r>
            <a:r>
              <a:rPr dirty="0" sz="1300" spc="350">
                <a:latin typeface="Meiryo UI"/>
                <a:cs typeface="Meiryo UI"/>
              </a:rPr>
              <a:t> </a:t>
            </a:r>
            <a:r>
              <a:rPr dirty="0" sz="1300" spc="-10">
                <a:latin typeface="Meiryo UI"/>
                <a:cs typeface="Meiryo UI"/>
              </a:rPr>
              <a:t>2,318</a:t>
            </a:r>
            <a:r>
              <a:rPr dirty="0" sz="1300" spc="-5">
                <a:latin typeface="Meiryo UI"/>
                <a:cs typeface="Meiryo UI"/>
              </a:rPr>
              <a:t>億円</a:t>
            </a:r>
            <a:endParaRPr sz="1300">
              <a:latin typeface="Meiryo UI"/>
              <a:cs typeface="Meiryo UI"/>
            </a:endParaRPr>
          </a:p>
          <a:p>
            <a:pPr algn="r" marR="13970">
              <a:lnSpc>
                <a:spcPts val="1365"/>
              </a:lnSpc>
            </a:pPr>
            <a:r>
              <a:rPr dirty="0" sz="1150" spc="35">
                <a:latin typeface="Meiryo UI"/>
                <a:cs typeface="Meiryo UI"/>
              </a:rPr>
              <a:t>公立</a:t>
            </a:r>
            <a:r>
              <a:rPr dirty="0" sz="1150" spc="20">
                <a:latin typeface="Meiryo UI"/>
                <a:cs typeface="Meiryo UI"/>
              </a:rPr>
              <a:t>:</a:t>
            </a:r>
            <a:r>
              <a:rPr dirty="0" sz="1150" spc="10">
                <a:latin typeface="Meiryo UI"/>
                <a:cs typeface="Meiryo UI"/>
              </a:rPr>
              <a:t>2</a:t>
            </a:r>
            <a:r>
              <a:rPr dirty="0" sz="1150" spc="15">
                <a:latin typeface="Meiryo UI"/>
                <a:cs typeface="Meiryo UI"/>
              </a:rPr>
              <a:t>,</a:t>
            </a:r>
            <a:r>
              <a:rPr dirty="0" sz="1150" spc="10">
                <a:latin typeface="Meiryo UI"/>
                <a:cs typeface="Meiryo UI"/>
              </a:rPr>
              <a:t>173</a:t>
            </a:r>
            <a:r>
              <a:rPr dirty="0" sz="1150" spc="35">
                <a:latin typeface="Meiryo UI"/>
                <a:cs typeface="Meiryo UI"/>
              </a:rPr>
              <a:t>億円、私立</a:t>
            </a:r>
            <a:r>
              <a:rPr dirty="0" sz="1150" spc="20">
                <a:latin typeface="Meiryo UI"/>
                <a:cs typeface="Meiryo UI"/>
              </a:rPr>
              <a:t>:</a:t>
            </a:r>
            <a:r>
              <a:rPr dirty="0" sz="1150" spc="10">
                <a:latin typeface="Meiryo UI"/>
                <a:cs typeface="Meiryo UI"/>
              </a:rPr>
              <a:t>119</a:t>
            </a:r>
            <a:r>
              <a:rPr dirty="0" sz="1150" spc="35">
                <a:latin typeface="Meiryo UI"/>
                <a:cs typeface="Meiryo UI"/>
              </a:rPr>
              <a:t>億円、国立</a:t>
            </a:r>
            <a:r>
              <a:rPr dirty="0" sz="1150" spc="25">
                <a:latin typeface="Meiryo UI"/>
                <a:cs typeface="Meiryo UI"/>
              </a:rPr>
              <a:t>:2</a:t>
            </a:r>
            <a:r>
              <a:rPr dirty="0" sz="1150" spc="10">
                <a:latin typeface="Meiryo UI"/>
                <a:cs typeface="Meiryo UI"/>
              </a:rPr>
              <a:t>6</a:t>
            </a:r>
            <a:r>
              <a:rPr dirty="0" sz="1150" spc="35">
                <a:latin typeface="Meiryo UI"/>
                <a:cs typeface="Meiryo UI"/>
              </a:rPr>
              <a:t>億円</a:t>
            </a:r>
            <a:endParaRPr sz="1150">
              <a:latin typeface="Meiryo UI"/>
              <a:cs typeface="Meiryo UI"/>
            </a:endParaRPr>
          </a:p>
        </p:txBody>
      </p:sp>
      <p:grpSp>
        <p:nvGrpSpPr>
          <p:cNvPr id="59" name="object 59"/>
          <p:cNvGrpSpPr/>
          <p:nvPr/>
        </p:nvGrpSpPr>
        <p:grpSpPr>
          <a:xfrm>
            <a:off x="5490971" y="2502408"/>
            <a:ext cx="995680" cy="352425"/>
            <a:chOff x="5490971" y="2502408"/>
            <a:chExt cx="995680" cy="352425"/>
          </a:xfrm>
        </p:grpSpPr>
        <p:sp>
          <p:nvSpPr>
            <p:cNvPr id="60" name="object 60"/>
            <p:cNvSpPr/>
            <p:nvPr/>
          </p:nvSpPr>
          <p:spPr>
            <a:xfrm>
              <a:off x="5501639" y="2511552"/>
              <a:ext cx="974090" cy="332740"/>
            </a:xfrm>
            <a:custGeom>
              <a:avLst/>
              <a:gdLst/>
              <a:ahLst/>
              <a:cxnLst/>
              <a:rect l="l" t="t" r="r" b="b"/>
              <a:pathLst>
                <a:path w="974089" h="332739">
                  <a:moveTo>
                    <a:pt x="973836" y="0"/>
                  </a:moveTo>
                  <a:lnTo>
                    <a:pt x="0" y="0"/>
                  </a:lnTo>
                  <a:lnTo>
                    <a:pt x="0" y="332232"/>
                  </a:lnTo>
                  <a:lnTo>
                    <a:pt x="973836" y="332232"/>
                  </a:lnTo>
                  <a:lnTo>
                    <a:pt x="973836" y="0"/>
                  </a:lnTo>
                  <a:close/>
                </a:path>
              </a:pathLst>
            </a:custGeom>
            <a:solidFill>
              <a:srgbClr val="FDE9DA"/>
            </a:solidFill>
          </p:spPr>
          <p:txBody>
            <a:bodyPr wrap="square" lIns="0" tIns="0" rIns="0" bIns="0" rtlCol="0"/>
            <a:lstStyle/>
            <a:p/>
          </p:txBody>
        </p:sp>
        <p:sp>
          <p:nvSpPr>
            <p:cNvPr id="61" name="object 61"/>
            <p:cNvSpPr/>
            <p:nvPr/>
          </p:nvSpPr>
          <p:spPr>
            <a:xfrm>
              <a:off x="5490971" y="2502408"/>
              <a:ext cx="995680" cy="352425"/>
            </a:xfrm>
            <a:custGeom>
              <a:avLst/>
              <a:gdLst/>
              <a:ahLst/>
              <a:cxnLst/>
              <a:rect l="l" t="t" r="r" b="b"/>
              <a:pathLst>
                <a:path w="995679" h="352425">
                  <a:moveTo>
                    <a:pt x="990600" y="0"/>
                  </a:moveTo>
                  <a:lnTo>
                    <a:pt x="4572" y="0"/>
                  </a:lnTo>
                  <a:lnTo>
                    <a:pt x="0" y="4572"/>
                  </a:lnTo>
                  <a:lnTo>
                    <a:pt x="0" y="347472"/>
                  </a:lnTo>
                  <a:lnTo>
                    <a:pt x="4572" y="352043"/>
                  </a:lnTo>
                  <a:lnTo>
                    <a:pt x="990600" y="352043"/>
                  </a:lnTo>
                  <a:lnTo>
                    <a:pt x="995172" y="347472"/>
                  </a:lnTo>
                  <a:lnTo>
                    <a:pt x="995172" y="344424"/>
                  </a:lnTo>
                  <a:lnTo>
                    <a:pt x="9143" y="344424"/>
                  </a:lnTo>
                  <a:lnTo>
                    <a:pt x="7619" y="342900"/>
                  </a:lnTo>
                  <a:lnTo>
                    <a:pt x="7619" y="7619"/>
                  </a:lnTo>
                  <a:lnTo>
                    <a:pt x="9143" y="6096"/>
                  </a:lnTo>
                  <a:lnTo>
                    <a:pt x="995172" y="6096"/>
                  </a:lnTo>
                  <a:lnTo>
                    <a:pt x="995172" y="4572"/>
                  </a:lnTo>
                  <a:lnTo>
                    <a:pt x="990600" y="0"/>
                  </a:lnTo>
                  <a:close/>
                </a:path>
                <a:path w="995679" h="352425">
                  <a:moveTo>
                    <a:pt x="995172" y="6096"/>
                  </a:moveTo>
                  <a:lnTo>
                    <a:pt x="987551" y="6096"/>
                  </a:lnTo>
                  <a:lnTo>
                    <a:pt x="989076" y="7619"/>
                  </a:lnTo>
                  <a:lnTo>
                    <a:pt x="989076" y="342900"/>
                  </a:lnTo>
                  <a:lnTo>
                    <a:pt x="987551" y="344424"/>
                  </a:lnTo>
                  <a:lnTo>
                    <a:pt x="995172" y="344424"/>
                  </a:lnTo>
                  <a:lnTo>
                    <a:pt x="995172" y="6096"/>
                  </a:lnTo>
                  <a:close/>
                </a:path>
                <a:path w="995679" h="352425">
                  <a:moveTo>
                    <a:pt x="981455" y="13715"/>
                  </a:moveTo>
                  <a:lnTo>
                    <a:pt x="13715" y="13715"/>
                  </a:lnTo>
                  <a:lnTo>
                    <a:pt x="13715" y="338327"/>
                  </a:lnTo>
                  <a:lnTo>
                    <a:pt x="981455" y="338327"/>
                  </a:lnTo>
                  <a:lnTo>
                    <a:pt x="981455" y="330707"/>
                  </a:lnTo>
                  <a:lnTo>
                    <a:pt x="21336" y="330707"/>
                  </a:lnTo>
                  <a:lnTo>
                    <a:pt x="21336" y="19812"/>
                  </a:lnTo>
                  <a:lnTo>
                    <a:pt x="981455" y="19812"/>
                  </a:lnTo>
                  <a:lnTo>
                    <a:pt x="981455" y="13715"/>
                  </a:lnTo>
                  <a:close/>
                </a:path>
                <a:path w="995679" h="352425">
                  <a:moveTo>
                    <a:pt x="981455" y="19812"/>
                  </a:moveTo>
                  <a:lnTo>
                    <a:pt x="975360" y="19812"/>
                  </a:lnTo>
                  <a:lnTo>
                    <a:pt x="975360" y="330707"/>
                  </a:lnTo>
                  <a:lnTo>
                    <a:pt x="981455" y="330707"/>
                  </a:lnTo>
                  <a:lnTo>
                    <a:pt x="981455" y="19812"/>
                  </a:lnTo>
                  <a:close/>
                </a:path>
              </a:pathLst>
            </a:custGeom>
            <a:solidFill>
              <a:srgbClr val="FFBF00"/>
            </a:solidFill>
          </p:spPr>
          <p:txBody>
            <a:bodyPr wrap="square" lIns="0" tIns="0" rIns="0" bIns="0" rtlCol="0"/>
            <a:lstStyle/>
            <a:p/>
          </p:txBody>
        </p:sp>
      </p:grpSp>
      <p:sp>
        <p:nvSpPr>
          <p:cNvPr id="62" name="object 62"/>
          <p:cNvSpPr txBox="1"/>
          <p:nvPr/>
        </p:nvSpPr>
        <p:spPr>
          <a:xfrm>
            <a:off x="5501640" y="2511551"/>
            <a:ext cx="974090" cy="332740"/>
          </a:xfrm>
          <a:prstGeom prst="rect">
            <a:avLst/>
          </a:prstGeom>
        </p:spPr>
        <p:txBody>
          <a:bodyPr wrap="square" lIns="0" tIns="50165" rIns="0" bIns="0" rtlCol="0" vert="horz">
            <a:spAutoFit/>
          </a:bodyPr>
          <a:lstStyle/>
          <a:p>
            <a:pPr marL="99060">
              <a:lnSpc>
                <a:spcPct val="100000"/>
              </a:lnSpc>
              <a:spcBef>
                <a:spcPts val="395"/>
              </a:spcBef>
            </a:pPr>
            <a:r>
              <a:rPr dirty="0" sz="1500" spc="10" b="1">
                <a:latin typeface="Meiryo UI"/>
                <a:cs typeface="Meiryo UI"/>
              </a:rPr>
              <a:t>事業概要</a:t>
            </a:r>
            <a:endParaRPr sz="1500">
              <a:latin typeface="Meiryo UI"/>
              <a:cs typeface="Meiryo UI"/>
            </a:endParaRPr>
          </a:p>
        </p:txBody>
      </p:sp>
      <p:grpSp>
        <p:nvGrpSpPr>
          <p:cNvPr id="63" name="object 63"/>
          <p:cNvGrpSpPr/>
          <p:nvPr/>
        </p:nvGrpSpPr>
        <p:grpSpPr>
          <a:xfrm>
            <a:off x="5490971" y="3649979"/>
            <a:ext cx="1256030" cy="353695"/>
            <a:chOff x="5490971" y="3649979"/>
            <a:chExt cx="1256030" cy="353695"/>
          </a:xfrm>
        </p:grpSpPr>
        <p:sp>
          <p:nvSpPr>
            <p:cNvPr id="64" name="object 64"/>
            <p:cNvSpPr/>
            <p:nvPr/>
          </p:nvSpPr>
          <p:spPr>
            <a:xfrm>
              <a:off x="5501639" y="3660647"/>
              <a:ext cx="1236345" cy="332740"/>
            </a:xfrm>
            <a:custGeom>
              <a:avLst/>
              <a:gdLst/>
              <a:ahLst/>
              <a:cxnLst/>
              <a:rect l="l" t="t" r="r" b="b"/>
              <a:pathLst>
                <a:path w="1236345" h="332739">
                  <a:moveTo>
                    <a:pt x="1235964" y="0"/>
                  </a:moveTo>
                  <a:lnTo>
                    <a:pt x="0" y="0"/>
                  </a:lnTo>
                  <a:lnTo>
                    <a:pt x="0" y="332232"/>
                  </a:lnTo>
                  <a:lnTo>
                    <a:pt x="1235964" y="332232"/>
                  </a:lnTo>
                  <a:lnTo>
                    <a:pt x="1235964" y="0"/>
                  </a:lnTo>
                  <a:close/>
                </a:path>
              </a:pathLst>
            </a:custGeom>
            <a:solidFill>
              <a:srgbClr val="FDE9DA"/>
            </a:solidFill>
          </p:spPr>
          <p:txBody>
            <a:bodyPr wrap="square" lIns="0" tIns="0" rIns="0" bIns="0" rtlCol="0"/>
            <a:lstStyle/>
            <a:p/>
          </p:txBody>
        </p:sp>
        <p:sp>
          <p:nvSpPr>
            <p:cNvPr id="65" name="object 65"/>
            <p:cNvSpPr/>
            <p:nvPr/>
          </p:nvSpPr>
          <p:spPr>
            <a:xfrm>
              <a:off x="5490971" y="3649979"/>
              <a:ext cx="1256030" cy="353695"/>
            </a:xfrm>
            <a:custGeom>
              <a:avLst/>
              <a:gdLst/>
              <a:ahLst/>
              <a:cxnLst/>
              <a:rect l="l" t="t" r="r" b="b"/>
              <a:pathLst>
                <a:path w="1256029" h="353695">
                  <a:moveTo>
                    <a:pt x="1251203" y="0"/>
                  </a:moveTo>
                  <a:lnTo>
                    <a:pt x="4572" y="0"/>
                  </a:lnTo>
                  <a:lnTo>
                    <a:pt x="0" y="4571"/>
                  </a:lnTo>
                  <a:lnTo>
                    <a:pt x="0" y="347471"/>
                  </a:lnTo>
                  <a:lnTo>
                    <a:pt x="4572" y="353567"/>
                  </a:lnTo>
                  <a:lnTo>
                    <a:pt x="1251203" y="353567"/>
                  </a:lnTo>
                  <a:lnTo>
                    <a:pt x="1255776" y="347471"/>
                  </a:lnTo>
                  <a:lnTo>
                    <a:pt x="1255776" y="345947"/>
                  </a:lnTo>
                  <a:lnTo>
                    <a:pt x="9143" y="345947"/>
                  </a:lnTo>
                  <a:lnTo>
                    <a:pt x="7619" y="344424"/>
                  </a:lnTo>
                  <a:lnTo>
                    <a:pt x="7619" y="9143"/>
                  </a:lnTo>
                  <a:lnTo>
                    <a:pt x="9143" y="7619"/>
                  </a:lnTo>
                  <a:lnTo>
                    <a:pt x="1255776" y="7619"/>
                  </a:lnTo>
                  <a:lnTo>
                    <a:pt x="1255776" y="4571"/>
                  </a:lnTo>
                  <a:lnTo>
                    <a:pt x="1251203" y="0"/>
                  </a:lnTo>
                  <a:close/>
                </a:path>
                <a:path w="1256029" h="353695">
                  <a:moveTo>
                    <a:pt x="1255776" y="7619"/>
                  </a:moveTo>
                  <a:lnTo>
                    <a:pt x="1248155" y="7619"/>
                  </a:lnTo>
                  <a:lnTo>
                    <a:pt x="1249679" y="9143"/>
                  </a:lnTo>
                  <a:lnTo>
                    <a:pt x="1249679" y="344424"/>
                  </a:lnTo>
                  <a:lnTo>
                    <a:pt x="1248155" y="345947"/>
                  </a:lnTo>
                  <a:lnTo>
                    <a:pt x="1255776" y="345947"/>
                  </a:lnTo>
                  <a:lnTo>
                    <a:pt x="1255776" y="7619"/>
                  </a:lnTo>
                  <a:close/>
                </a:path>
                <a:path w="1256029" h="353695">
                  <a:moveTo>
                    <a:pt x="1242059" y="13715"/>
                  </a:moveTo>
                  <a:lnTo>
                    <a:pt x="13715" y="13715"/>
                  </a:lnTo>
                  <a:lnTo>
                    <a:pt x="13715" y="339851"/>
                  </a:lnTo>
                  <a:lnTo>
                    <a:pt x="1242059" y="339851"/>
                  </a:lnTo>
                  <a:lnTo>
                    <a:pt x="1242059" y="332231"/>
                  </a:lnTo>
                  <a:lnTo>
                    <a:pt x="21336" y="332231"/>
                  </a:lnTo>
                  <a:lnTo>
                    <a:pt x="21336" y="21335"/>
                  </a:lnTo>
                  <a:lnTo>
                    <a:pt x="1242059" y="21335"/>
                  </a:lnTo>
                  <a:lnTo>
                    <a:pt x="1242059" y="13715"/>
                  </a:lnTo>
                  <a:close/>
                </a:path>
                <a:path w="1256029" h="353695">
                  <a:moveTo>
                    <a:pt x="1242059" y="21335"/>
                  </a:moveTo>
                  <a:lnTo>
                    <a:pt x="1235963" y="21335"/>
                  </a:lnTo>
                  <a:lnTo>
                    <a:pt x="1235963" y="332231"/>
                  </a:lnTo>
                  <a:lnTo>
                    <a:pt x="1242059" y="332231"/>
                  </a:lnTo>
                  <a:lnTo>
                    <a:pt x="1242059" y="21335"/>
                  </a:lnTo>
                  <a:close/>
                </a:path>
              </a:pathLst>
            </a:custGeom>
            <a:solidFill>
              <a:srgbClr val="FFBF00"/>
            </a:solidFill>
          </p:spPr>
          <p:txBody>
            <a:bodyPr wrap="square" lIns="0" tIns="0" rIns="0" bIns="0" rtlCol="0"/>
            <a:lstStyle/>
            <a:p/>
          </p:txBody>
        </p:sp>
      </p:grpSp>
      <p:sp>
        <p:nvSpPr>
          <p:cNvPr id="66" name="object 66"/>
          <p:cNvSpPr txBox="1"/>
          <p:nvPr/>
        </p:nvSpPr>
        <p:spPr>
          <a:xfrm>
            <a:off x="5501640" y="3660647"/>
            <a:ext cx="1236345" cy="332740"/>
          </a:xfrm>
          <a:prstGeom prst="rect">
            <a:avLst/>
          </a:prstGeom>
        </p:spPr>
        <p:txBody>
          <a:bodyPr wrap="square" lIns="0" tIns="50165" rIns="0" bIns="0" rtlCol="0" vert="horz">
            <a:spAutoFit/>
          </a:bodyPr>
          <a:lstStyle/>
          <a:p>
            <a:pPr marL="99060">
              <a:lnSpc>
                <a:spcPct val="100000"/>
              </a:lnSpc>
              <a:spcBef>
                <a:spcPts val="395"/>
              </a:spcBef>
            </a:pPr>
            <a:r>
              <a:rPr dirty="0" sz="1500" spc="10" b="1">
                <a:latin typeface="Meiryo UI"/>
                <a:cs typeface="Meiryo UI"/>
              </a:rPr>
              <a:t>事業スキ</a:t>
            </a:r>
            <a:r>
              <a:rPr dirty="0" sz="1500" spc="5" b="1">
                <a:latin typeface="Meiryo UI"/>
                <a:cs typeface="Meiryo UI"/>
              </a:rPr>
              <a:t>ー</a:t>
            </a:r>
            <a:r>
              <a:rPr dirty="0" sz="1500" spc="5" b="1">
                <a:latin typeface="Meiryo UI"/>
                <a:cs typeface="Meiryo UI"/>
              </a:rPr>
              <a:t>ム</a:t>
            </a:r>
            <a:endParaRPr sz="1500">
              <a:latin typeface="Meiryo UI"/>
              <a:cs typeface="Meiryo UI"/>
            </a:endParaRPr>
          </a:p>
        </p:txBody>
      </p:sp>
      <p:sp>
        <p:nvSpPr>
          <p:cNvPr id="67" name="object 67"/>
          <p:cNvSpPr txBox="1"/>
          <p:nvPr/>
        </p:nvSpPr>
        <p:spPr>
          <a:xfrm>
            <a:off x="10432795" y="7177537"/>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28</a:t>
            </a:r>
            <a:endParaRPr sz="1050">
              <a:latin typeface="Yu Gothic"/>
              <a:cs typeface="Yu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99972" y="1597152"/>
            <a:ext cx="8364220" cy="1290955"/>
            <a:chOff x="1299972" y="1597152"/>
            <a:chExt cx="8364220" cy="1290955"/>
          </a:xfrm>
        </p:grpSpPr>
        <p:sp>
          <p:nvSpPr>
            <p:cNvPr id="3" name="object 3"/>
            <p:cNvSpPr/>
            <p:nvPr/>
          </p:nvSpPr>
          <p:spPr>
            <a:xfrm>
              <a:off x="1304544" y="1601724"/>
              <a:ext cx="4175760" cy="881380"/>
            </a:xfrm>
            <a:custGeom>
              <a:avLst/>
              <a:gdLst/>
              <a:ahLst/>
              <a:cxnLst/>
              <a:rect l="l" t="t" r="r" b="b"/>
              <a:pathLst>
                <a:path w="4175760" h="881380">
                  <a:moveTo>
                    <a:pt x="4175759" y="0"/>
                  </a:moveTo>
                  <a:lnTo>
                    <a:pt x="0" y="0"/>
                  </a:lnTo>
                  <a:lnTo>
                    <a:pt x="0" y="880872"/>
                  </a:lnTo>
                  <a:lnTo>
                    <a:pt x="4175759" y="880872"/>
                  </a:lnTo>
                  <a:lnTo>
                    <a:pt x="4175759" y="0"/>
                  </a:lnTo>
                  <a:close/>
                </a:path>
              </a:pathLst>
            </a:custGeom>
            <a:solidFill>
              <a:srgbClr val="FFFFCC"/>
            </a:solidFill>
          </p:spPr>
          <p:txBody>
            <a:bodyPr wrap="square" lIns="0" tIns="0" rIns="0" bIns="0" rtlCol="0"/>
            <a:lstStyle/>
            <a:p/>
          </p:txBody>
        </p:sp>
        <p:sp>
          <p:nvSpPr>
            <p:cNvPr id="4" name="object 4"/>
            <p:cNvSpPr/>
            <p:nvPr/>
          </p:nvSpPr>
          <p:spPr>
            <a:xfrm>
              <a:off x="1299972" y="1597151"/>
              <a:ext cx="8359140" cy="890269"/>
            </a:xfrm>
            <a:custGeom>
              <a:avLst/>
              <a:gdLst/>
              <a:ahLst/>
              <a:cxnLst/>
              <a:rect l="l" t="t" r="r" b="b"/>
              <a:pathLst>
                <a:path w="8359140" h="890269">
                  <a:moveTo>
                    <a:pt x="8359140" y="1524"/>
                  </a:moveTo>
                  <a:lnTo>
                    <a:pt x="8357616" y="0"/>
                  </a:lnTo>
                  <a:lnTo>
                    <a:pt x="8348472" y="0"/>
                  </a:lnTo>
                  <a:lnTo>
                    <a:pt x="8348472" y="9144"/>
                  </a:lnTo>
                  <a:lnTo>
                    <a:pt x="8348472" y="880872"/>
                  </a:lnTo>
                  <a:lnTo>
                    <a:pt x="4184904" y="880872"/>
                  </a:lnTo>
                  <a:lnTo>
                    <a:pt x="4184904" y="9144"/>
                  </a:lnTo>
                  <a:lnTo>
                    <a:pt x="8348472" y="9144"/>
                  </a:lnTo>
                  <a:lnTo>
                    <a:pt x="8348472" y="0"/>
                  </a:lnTo>
                  <a:lnTo>
                    <a:pt x="4181856" y="0"/>
                  </a:lnTo>
                  <a:lnTo>
                    <a:pt x="4174236" y="0"/>
                  </a:lnTo>
                  <a:lnTo>
                    <a:pt x="4174236" y="9144"/>
                  </a:lnTo>
                  <a:lnTo>
                    <a:pt x="4174236" y="880872"/>
                  </a:lnTo>
                  <a:lnTo>
                    <a:pt x="10668" y="880872"/>
                  </a:lnTo>
                  <a:lnTo>
                    <a:pt x="10668" y="9144"/>
                  </a:lnTo>
                  <a:lnTo>
                    <a:pt x="4174236" y="9144"/>
                  </a:lnTo>
                  <a:lnTo>
                    <a:pt x="4174236" y="0"/>
                  </a:lnTo>
                  <a:lnTo>
                    <a:pt x="3048" y="0"/>
                  </a:lnTo>
                  <a:lnTo>
                    <a:pt x="0" y="1524"/>
                  </a:lnTo>
                  <a:lnTo>
                    <a:pt x="0" y="888492"/>
                  </a:lnTo>
                  <a:lnTo>
                    <a:pt x="3048" y="890016"/>
                  </a:lnTo>
                  <a:lnTo>
                    <a:pt x="4181856" y="890016"/>
                  </a:lnTo>
                  <a:lnTo>
                    <a:pt x="8357616" y="890016"/>
                  </a:lnTo>
                  <a:lnTo>
                    <a:pt x="8359140" y="888492"/>
                  </a:lnTo>
                  <a:lnTo>
                    <a:pt x="8359140" y="885444"/>
                  </a:lnTo>
                  <a:lnTo>
                    <a:pt x="8359140" y="880872"/>
                  </a:lnTo>
                  <a:lnTo>
                    <a:pt x="8359140" y="9144"/>
                  </a:lnTo>
                  <a:lnTo>
                    <a:pt x="8359140" y="4572"/>
                  </a:lnTo>
                  <a:lnTo>
                    <a:pt x="8359140" y="1524"/>
                  </a:lnTo>
                  <a:close/>
                </a:path>
              </a:pathLst>
            </a:custGeom>
            <a:solidFill>
              <a:srgbClr val="000000"/>
            </a:solidFill>
          </p:spPr>
          <p:txBody>
            <a:bodyPr wrap="square" lIns="0" tIns="0" rIns="0" bIns="0" rtlCol="0"/>
            <a:lstStyle/>
            <a:p/>
          </p:txBody>
        </p:sp>
        <p:sp>
          <p:nvSpPr>
            <p:cNvPr id="5" name="object 5"/>
            <p:cNvSpPr/>
            <p:nvPr/>
          </p:nvSpPr>
          <p:spPr>
            <a:xfrm>
              <a:off x="5480304" y="1601724"/>
              <a:ext cx="2646045" cy="881380"/>
            </a:xfrm>
            <a:custGeom>
              <a:avLst/>
              <a:gdLst/>
              <a:ahLst/>
              <a:cxnLst/>
              <a:rect l="l" t="t" r="r" b="b"/>
              <a:pathLst>
                <a:path w="2646045" h="881380">
                  <a:moveTo>
                    <a:pt x="2645663" y="0"/>
                  </a:moveTo>
                  <a:lnTo>
                    <a:pt x="0" y="0"/>
                  </a:lnTo>
                  <a:lnTo>
                    <a:pt x="0" y="880872"/>
                  </a:lnTo>
                  <a:lnTo>
                    <a:pt x="2645663" y="880872"/>
                  </a:lnTo>
                  <a:lnTo>
                    <a:pt x="2645663" y="0"/>
                  </a:lnTo>
                  <a:close/>
                </a:path>
              </a:pathLst>
            </a:custGeom>
            <a:solidFill>
              <a:srgbClr val="FFFFCC"/>
            </a:solidFill>
          </p:spPr>
          <p:txBody>
            <a:bodyPr wrap="square" lIns="0" tIns="0" rIns="0" bIns="0" rtlCol="0"/>
            <a:lstStyle/>
            <a:p/>
          </p:txBody>
        </p:sp>
        <p:sp>
          <p:nvSpPr>
            <p:cNvPr id="6" name="object 6"/>
            <p:cNvSpPr/>
            <p:nvPr/>
          </p:nvSpPr>
          <p:spPr>
            <a:xfrm>
              <a:off x="5474208" y="1597151"/>
              <a:ext cx="4189729" cy="1290955"/>
            </a:xfrm>
            <a:custGeom>
              <a:avLst/>
              <a:gdLst/>
              <a:ahLst/>
              <a:cxnLst/>
              <a:rect l="l" t="t" r="r" b="b"/>
              <a:pathLst>
                <a:path w="4189729" h="1290955">
                  <a:moveTo>
                    <a:pt x="2656332" y="1524"/>
                  </a:moveTo>
                  <a:lnTo>
                    <a:pt x="2654808" y="0"/>
                  </a:lnTo>
                  <a:lnTo>
                    <a:pt x="2647188" y="0"/>
                  </a:lnTo>
                  <a:lnTo>
                    <a:pt x="2647188" y="9144"/>
                  </a:lnTo>
                  <a:lnTo>
                    <a:pt x="2647188" y="880872"/>
                  </a:lnTo>
                  <a:lnTo>
                    <a:pt x="10668" y="880872"/>
                  </a:lnTo>
                  <a:lnTo>
                    <a:pt x="10668" y="9144"/>
                  </a:lnTo>
                  <a:lnTo>
                    <a:pt x="2647188" y="9144"/>
                  </a:lnTo>
                  <a:lnTo>
                    <a:pt x="2647188" y="0"/>
                  </a:lnTo>
                  <a:lnTo>
                    <a:pt x="3048" y="0"/>
                  </a:lnTo>
                  <a:lnTo>
                    <a:pt x="0" y="1524"/>
                  </a:lnTo>
                  <a:lnTo>
                    <a:pt x="0" y="888492"/>
                  </a:lnTo>
                  <a:lnTo>
                    <a:pt x="3048" y="890016"/>
                  </a:lnTo>
                  <a:lnTo>
                    <a:pt x="2654808" y="890016"/>
                  </a:lnTo>
                  <a:lnTo>
                    <a:pt x="2656332" y="888492"/>
                  </a:lnTo>
                  <a:lnTo>
                    <a:pt x="2656332" y="885444"/>
                  </a:lnTo>
                  <a:lnTo>
                    <a:pt x="2656332" y="880872"/>
                  </a:lnTo>
                  <a:lnTo>
                    <a:pt x="2656332" y="9144"/>
                  </a:lnTo>
                  <a:lnTo>
                    <a:pt x="2656332" y="4572"/>
                  </a:lnTo>
                  <a:lnTo>
                    <a:pt x="2656332" y="1524"/>
                  </a:lnTo>
                  <a:close/>
                </a:path>
                <a:path w="4189729" h="1290955">
                  <a:moveTo>
                    <a:pt x="4189476" y="918972"/>
                  </a:moveTo>
                  <a:lnTo>
                    <a:pt x="4180332" y="917448"/>
                  </a:lnTo>
                  <a:lnTo>
                    <a:pt x="4178808" y="937260"/>
                  </a:lnTo>
                  <a:lnTo>
                    <a:pt x="4177284" y="954024"/>
                  </a:lnTo>
                  <a:lnTo>
                    <a:pt x="4158996" y="1019556"/>
                  </a:lnTo>
                  <a:lnTo>
                    <a:pt x="4126992" y="1066800"/>
                  </a:lnTo>
                  <a:lnTo>
                    <a:pt x="4085844" y="1092708"/>
                  </a:lnTo>
                  <a:lnTo>
                    <a:pt x="4087368" y="1092708"/>
                  </a:lnTo>
                  <a:lnTo>
                    <a:pt x="4075176" y="1095756"/>
                  </a:lnTo>
                  <a:lnTo>
                    <a:pt x="4062984" y="1097280"/>
                  </a:lnTo>
                  <a:lnTo>
                    <a:pt x="2202180" y="1097280"/>
                  </a:lnTo>
                  <a:lnTo>
                    <a:pt x="2191512" y="1100328"/>
                  </a:lnTo>
                  <a:lnTo>
                    <a:pt x="2189988" y="1100328"/>
                  </a:lnTo>
                  <a:lnTo>
                    <a:pt x="2177796" y="1104900"/>
                  </a:lnTo>
                  <a:lnTo>
                    <a:pt x="2135124" y="1139952"/>
                  </a:lnTo>
                  <a:lnTo>
                    <a:pt x="2110740" y="1181100"/>
                  </a:lnTo>
                  <a:lnTo>
                    <a:pt x="2095500" y="1229868"/>
                  </a:lnTo>
                  <a:lnTo>
                    <a:pt x="2090928" y="1213104"/>
                  </a:lnTo>
                  <a:lnTo>
                    <a:pt x="2084832" y="1196340"/>
                  </a:lnTo>
                  <a:lnTo>
                    <a:pt x="2072640" y="1165860"/>
                  </a:lnTo>
                  <a:lnTo>
                    <a:pt x="2063496" y="1152144"/>
                  </a:lnTo>
                  <a:lnTo>
                    <a:pt x="2055876" y="1139952"/>
                  </a:lnTo>
                  <a:lnTo>
                    <a:pt x="2045208" y="1129284"/>
                  </a:lnTo>
                  <a:lnTo>
                    <a:pt x="2034540" y="1120140"/>
                  </a:lnTo>
                  <a:lnTo>
                    <a:pt x="2019604" y="1109472"/>
                  </a:lnTo>
                  <a:lnTo>
                    <a:pt x="2013204" y="1104900"/>
                  </a:lnTo>
                  <a:lnTo>
                    <a:pt x="2001012" y="1100328"/>
                  </a:lnTo>
                  <a:lnTo>
                    <a:pt x="1999488" y="1100328"/>
                  </a:lnTo>
                  <a:lnTo>
                    <a:pt x="1987296" y="1097280"/>
                  </a:lnTo>
                  <a:lnTo>
                    <a:pt x="126492" y="1097280"/>
                  </a:lnTo>
                  <a:lnTo>
                    <a:pt x="114300" y="1095756"/>
                  </a:lnTo>
                  <a:lnTo>
                    <a:pt x="115824" y="1095756"/>
                  </a:lnTo>
                  <a:lnTo>
                    <a:pt x="103632" y="1092708"/>
                  </a:lnTo>
                  <a:lnTo>
                    <a:pt x="62484" y="1066800"/>
                  </a:lnTo>
                  <a:lnTo>
                    <a:pt x="30480" y="1018032"/>
                  </a:lnTo>
                  <a:lnTo>
                    <a:pt x="15240" y="970788"/>
                  </a:lnTo>
                  <a:lnTo>
                    <a:pt x="10668" y="917448"/>
                  </a:lnTo>
                  <a:lnTo>
                    <a:pt x="0" y="918972"/>
                  </a:lnTo>
                  <a:lnTo>
                    <a:pt x="6096" y="973836"/>
                  </a:lnTo>
                  <a:lnTo>
                    <a:pt x="21336" y="1022604"/>
                  </a:lnTo>
                  <a:lnTo>
                    <a:pt x="45720" y="1063752"/>
                  </a:lnTo>
                  <a:lnTo>
                    <a:pt x="77724" y="1091184"/>
                  </a:lnTo>
                  <a:lnTo>
                    <a:pt x="88392" y="1098804"/>
                  </a:lnTo>
                  <a:lnTo>
                    <a:pt x="100584" y="1103376"/>
                  </a:lnTo>
                  <a:lnTo>
                    <a:pt x="112776" y="1106424"/>
                  </a:lnTo>
                  <a:lnTo>
                    <a:pt x="1973580" y="1106424"/>
                  </a:lnTo>
                  <a:lnTo>
                    <a:pt x="1985772" y="1107948"/>
                  </a:lnTo>
                  <a:lnTo>
                    <a:pt x="1997964" y="1110996"/>
                  </a:lnTo>
                  <a:lnTo>
                    <a:pt x="1996440" y="1109472"/>
                  </a:lnTo>
                  <a:lnTo>
                    <a:pt x="2007108" y="1114044"/>
                  </a:lnTo>
                  <a:lnTo>
                    <a:pt x="2046732" y="1146048"/>
                  </a:lnTo>
                  <a:lnTo>
                    <a:pt x="2069592" y="1184148"/>
                  </a:lnTo>
                  <a:lnTo>
                    <a:pt x="2084832" y="1231392"/>
                  </a:lnTo>
                  <a:lnTo>
                    <a:pt x="2089404" y="1266444"/>
                  </a:lnTo>
                  <a:lnTo>
                    <a:pt x="2089404" y="1284732"/>
                  </a:lnTo>
                  <a:lnTo>
                    <a:pt x="2089404" y="1287780"/>
                  </a:lnTo>
                  <a:lnTo>
                    <a:pt x="2092452" y="1290828"/>
                  </a:lnTo>
                  <a:lnTo>
                    <a:pt x="2098548" y="1290828"/>
                  </a:lnTo>
                  <a:lnTo>
                    <a:pt x="2100072" y="1287780"/>
                  </a:lnTo>
                  <a:lnTo>
                    <a:pt x="2100072" y="1284732"/>
                  </a:lnTo>
                  <a:lnTo>
                    <a:pt x="2106168" y="1231392"/>
                  </a:lnTo>
                  <a:lnTo>
                    <a:pt x="2115312" y="1199388"/>
                  </a:lnTo>
                  <a:lnTo>
                    <a:pt x="2119884" y="1185672"/>
                  </a:lnTo>
                  <a:lnTo>
                    <a:pt x="2142744" y="1147572"/>
                  </a:lnTo>
                  <a:lnTo>
                    <a:pt x="2171700" y="1120140"/>
                  </a:lnTo>
                  <a:lnTo>
                    <a:pt x="2194560" y="1109472"/>
                  </a:lnTo>
                  <a:lnTo>
                    <a:pt x="2193036" y="1110996"/>
                  </a:lnTo>
                  <a:lnTo>
                    <a:pt x="2199132" y="1109472"/>
                  </a:lnTo>
                  <a:lnTo>
                    <a:pt x="2205228" y="1107948"/>
                  </a:lnTo>
                  <a:lnTo>
                    <a:pt x="2203704" y="1107948"/>
                  </a:lnTo>
                  <a:lnTo>
                    <a:pt x="2215896" y="1106424"/>
                  </a:lnTo>
                  <a:lnTo>
                    <a:pt x="4076700" y="1106424"/>
                  </a:lnTo>
                  <a:lnTo>
                    <a:pt x="4088892" y="1103376"/>
                  </a:lnTo>
                  <a:lnTo>
                    <a:pt x="4090416" y="1103376"/>
                  </a:lnTo>
                  <a:lnTo>
                    <a:pt x="4125468" y="1083564"/>
                  </a:lnTo>
                  <a:lnTo>
                    <a:pt x="4154424" y="1050036"/>
                  </a:lnTo>
                  <a:lnTo>
                    <a:pt x="4175760" y="1007364"/>
                  </a:lnTo>
                  <a:lnTo>
                    <a:pt x="4187952" y="955548"/>
                  </a:lnTo>
                  <a:lnTo>
                    <a:pt x="4189476" y="937260"/>
                  </a:lnTo>
                  <a:lnTo>
                    <a:pt x="4189476" y="918972"/>
                  </a:lnTo>
                  <a:close/>
                </a:path>
              </a:pathLst>
            </a:custGeom>
            <a:solidFill>
              <a:srgbClr val="000000"/>
            </a:solidFill>
          </p:spPr>
          <p:txBody>
            <a:bodyPr wrap="square" lIns="0" tIns="0" rIns="0" bIns="0" rtlCol="0"/>
            <a:lstStyle/>
            <a:p/>
          </p:txBody>
        </p:sp>
      </p:grpSp>
      <p:sp>
        <p:nvSpPr>
          <p:cNvPr id="7" name="object 7"/>
          <p:cNvSpPr txBox="1"/>
          <p:nvPr/>
        </p:nvSpPr>
        <p:spPr>
          <a:xfrm>
            <a:off x="101600" y="732650"/>
            <a:ext cx="9511030" cy="3399790"/>
          </a:xfrm>
          <a:prstGeom prst="rect">
            <a:avLst/>
          </a:prstGeom>
        </p:spPr>
        <p:txBody>
          <a:bodyPr wrap="square" lIns="0" tIns="139700" rIns="0" bIns="0" rtlCol="0" vert="horz">
            <a:spAutoFit/>
          </a:bodyPr>
          <a:lstStyle/>
          <a:p>
            <a:pPr marL="12700">
              <a:lnSpc>
                <a:spcPct val="100000"/>
              </a:lnSpc>
              <a:spcBef>
                <a:spcPts val="1100"/>
              </a:spcBef>
            </a:pPr>
            <a:r>
              <a:rPr dirty="0" sz="1950" spc="-10" b="1">
                <a:solidFill>
                  <a:srgbClr val="001F60"/>
                </a:solidFill>
                <a:latin typeface="Meiryo UI"/>
                <a:cs typeface="Meiryo UI"/>
              </a:rPr>
              <a:t>校内通信</a:t>
            </a:r>
            <a:r>
              <a:rPr dirty="0" sz="1950" spc="-10" b="1">
                <a:solidFill>
                  <a:srgbClr val="001F60"/>
                </a:solidFill>
                <a:latin typeface="Meiryo UI"/>
                <a:cs typeface="Meiryo UI"/>
              </a:rPr>
              <a:t>ネ</a:t>
            </a:r>
            <a:r>
              <a:rPr dirty="0" sz="1950" spc="-5" b="1">
                <a:solidFill>
                  <a:srgbClr val="001F60"/>
                </a:solidFill>
                <a:latin typeface="Meiryo UI"/>
                <a:cs typeface="Meiryo UI"/>
              </a:rPr>
              <a:t>ッ</a:t>
            </a:r>
            <a:r>
              <a:rPr dirty="0" sz="1950" spc="-10" b="1">
                <a:solidFill>
                  <a:srgbClr val="001F60"/>
                </a:solidFill>
                <a:latin typeface="Meiryo UI"/>
                <a:cs typeface="Meiryo UI"/>
              </a:rPr>
              <a:t>ト</a:t>
            </a:r>
            <a:r>
              <a:rPr dirty="0" sz="1950" b="1">
                <a:solidFill>
                  <a:srgbClr val="001F60"/>
                </a:solidFill>
                <a:latin typeface="Meiryo UI"/>
                <a:cs typeface="Meiryo UI"/>
              </a:rPr>
              <a:t>ワ</a:t>
            </a:r>
            <a:r>
              <a:rPr dirty="0" sz="1950" spc="-10" b="1">
                <a:solidFill>
                  <a:srgbClr val="001F60"/>
                </a:solidFill>
                <a:latin typeface="Meiryo UI"/>
                <a:cs typeface="Meiryo UI"/>
              </a:rPr>
              <a:t>ーク整備事業に係</a:t>
            </a:r>
            <a:r>
              <a:rPr dirty="0" sz="1950" spc="-10" b="1">
                <a:solidFill>
                  <a:srgbClr val="001F60"/>
                </a:solidFill>
                <a:latin typeface="Meiryo UI"/>
                <a:cs typeface="Meiryo UI"/>
              </a:rPr>
              <a:t>る</a:t>
            </a:r>
            <a:r>
              <a:rPr dirty="0" sz="1950" spc="-10" b="1">
                <a:solidFill>
                  <a:srgbClr val="001F60"/>
                </a:solidFill>
                <a:latin typeface="Meiryo UI"/>
                <a:cs typeface="Meiryo UI"/>
              </a:rPr>
              <a:t>地方財政措置</a:t>
            </a:r>
            <a:r>
              <a:rPr dirty="0" sz="1700" spc="25" b="1">
                <a:solidFill>
                  <a:srgbClr val="001F60"/>
                </a:solidFill>
                <a:latin typeface="Meiryo UI"/>
                <a:cs typeface="Meiryo UI"/>
              </a:rPr>
              <a:t>（</a:t>
            </a:r>
            <a:r>
              <a:rPr dirty="0" sz="1700" spc="15" b="1">
                <a:solidFill>
                  <a:srgbClr val="001F60"/>
                </a:solidFill>
                <a:latin typeface="Meiryo UI"/>
                <a:cs typeface="Meiryo UI"/>
              </a:rPr>
              <a:t>イ</a:t>
            </a:r>
            <a:r>
              <a:rPr dirty="0" sz="1700" spc="20" b="1">
                <a:solidFill>
                  <a:srgbClr val="001F60"/>
                </a:solidFill>
                <a:latin typeface="Meiryo UI"/>
                <a:cs typeface="Meiryo UI"/>
              </a:rPr>
              <a:t>メー</a:t>
            </a:r>
            <a:r>
              <a:rPr dirty="0" sz="1700" spc="15" b="1">
                <a:solidFill>
                  <a:srgbClr val="001F60"/>
                </a:solidFill>
                <a:latin typeface="Meiryo UI"/>
                <a:cs typeface="Meiryo UI"/>
              </a:rPr>
              <a:t>ジ</a:t>
            </a:r>
            <a:r>
              <a:rPr dirty="0" sz="1700" spc="25" b="1">
                <a:solidFill>
                  <a:srgbClr val="001F60"/>
                </a:solidFill>
                <a:latin typeface="Meiryo UI"/>
                <a:cs typeface="Meiryo UI"/>
              </a:rPr>
              <a:t>）</a:t>
            </a:r>
            <a:endParaRPr sz="1700">
              <a:latin typeface="Meiryo UI"/>
              <a:cs typeface="Meiryo UI"/>
            </a:endParaRPr>
          </a:p>
          <a:p>
            <a:pPr marL="652780" indent="-445134">
              <a:lnSpc>
                <a:spcPct val="100000"/>
              </a:lnSpc>
              <a:spcBef>
                <a:spcPts val="919"/>
              </a:spcBef>
              <a:buAutoNum type="arabicParenBoth"/>
              <a:tabLst>
                <a:tab pos="652780" algn="l"/>
              </a:tabLst>
            </a:pPr>
            <a:r>
              <a:rPr dirty="0" u="sng" sz="1700" spc="35" b="1">
                <a:uFill>
                  <a:solidFill>
                    <a:srgbClr val="000000"/>
                  </a:solidFill>
                </a:uFill>
                <a:latin typeface="BIZ UDGothic"/>
                <a:cs typeface="BIZ UDGothic"/>
              </a:rPr>
              <a:t>令和元年</a:t>
            </a:r>
            <a:r>
              <a:rPr dirty="0" u="sng" sz="1700" spc="45" b="1">
                <a:uFill>
                  <a:solidFill>
                    <a:srgbClr val="000000"/>
                  </a:solidFill>
                </a:uFill>
                <a:latin typeface="BIZ UDGothic"/>
                <a:cs typeface="BIZ UDGothic"/>
              </a:rPr>
              <a:t>度</a:t>
            </a:r>
            <a:r>
              <a:rPr dirty="0" u="sng" sz="1700" spc="35" b="1">
                <a:uFill>
                  <a:solidFill>
                    <a:srgbClr val="000000"/>
                  </a:solidFill>
                </a:uFill>
                <a:latin typeface="BIZ UDGothic"/>
                <a:cs typeface="BIZ UDGothic"/>
              </a:rPr>
              <a:t>補正予算の場</a:t>
            </a:r>
            <a:r>
              <a:rPr dirty="0" u="sng" sz="1700" spc="25" b="1">
                <a:uFill>
                  <a:solidFill>
                    <a:srgbClr val="000000"/>
                  </a:solidFill>
                </a:uFill>
                <a:latin typeface="BIZ UDGothic"/>
                <a:cs typeface="BIZ UDGothic"/>
              </a:rPr>
              <a:t>合</a:t>
            </a:r>
            <a:endParaRPr sz="1700">
              <a:latin typeface="BIZ UDGothic"/>
              <a:cs typeface="BIZ UDGothic"/>
            </a:endParaRPr>
          </a:p>
          <a:p>
            <a:pPr>
              <a:lnSpc>
                <a:spcPct val="100000"/>
              </a:lnSpc>
              <a:spcBef>
                <a:spcPts val="25"/>
              </a:spcBef>
              <a:buFont typeface="BIZ UDGothic"/>
              <a:buAutoNum type="arabicParenBoth"/>
            </a:pPr>
            <a:endParaRPr sz="2350">
              <a:latin typeface="BIZ UDGothic"/>
              <a:cs typeface="BIZ UDGothic"/>
            </a:endParaRPr>
          </a:p>
          <a:p>
            <a:pPr algn="ctr" marL="207010">
              <a:lnSpc>
                <a:spcPct val="100000"/>
              </a:lnSpc>
              <a:tabLst>
                <a:tab pos="3812540" algn="l"/>
              </a:tabLst>
            </a:pPr>
            <a:r>
              <a:rPr dirty="0" sz="1700" spc="25">
                <a:latin typeface="MS Gothic"/>
                <a:cs typeface="MS Gothic"/>
              </a:rPr>
              <a:t>国庫補助（補助率</a:t>
            </a:r>
            <a:r>
              <a:rPr dirty="0" sz="1700" spc="15">
                <a:latin typeface="MS Gothic"/>
                <a:cs typeface="MS Gothic"/>
              </a:rPr>
              <a:t>1/2）	</a:t>
            </a:r>
            <a:r>
              <a:rPr dirty="0" sz="1700" spc="25">
                <a:latin typeface="MS Gothic"/>
                <a:cs typeface="MS Gothic"/>
              </a:rPr>
              <a:t>交付税措置</a:t>
            </a:r>
            <a:r>
              <a:rPr dirty="0" sz="1700" spc="-65">
                <a:latin typeface="MS Gothic"/>
                <a:cs typeface="MS Gothic"/>
              </a:rPr>
              <a:t> </a:t>
            </a:r>
            <a:r>
              <a:rPr dirty="0" sz="1700" spc="15">
                <a:latin typeface="MS Gothic"/>
                <a:cs typeface="MS Gothic"/>
              </a:rPr>
              <a:t>60％</a:t>
            </a:r>
            <a:endParaRPr sz="1700">
              <a:latin typeface="MS Gothic"/>
              <a:cs typeface="MS Gothic"/>
            </a:endParaRPr>
          </a:p>
          <a:p>
            <a:pPr>
              <a:lnSpc>
                <a:spcPct val="100000"/>
              </a:lnSpc>
            </a:pPr>
            <a:endParaRPr sz="1700">
              <a:latin typeface="MS Gothic"/>
              <a:cs typeface="MS Gothic"/>
            </a:endParaRPr>
          </a:p>
          <a:p>
            <a:pPr>
              <a:lnSpc>
                <a:spcPct val="100000"/>
              </a:lnSpc>
            </a:pPr>
            <a:endParaRPr sz="1700">
              <a:latin typeface="MS Gothic"/>
              <a:cs typeface="MS Gothic"/>
            </a:endParaRPr>
          </a:p>
          <a:p>
            <a:pPr algn="r" marR="1083945">
              <a:lnSpc>
                <a:spcPct val="100000"/>
              </a:lnSpc>
              <a:spcBef>
                <a:spcPts val="1490"/>
              </a:spcBef>
            </a:pPr>
            <a:r>
              <a:rPr dirty="0" sz="1700" spc="25">
                <a:latin typeface="MS Gothic"/>
                <a:cs typeface="MS Gothic"/>
              </a:rPr>
              <a:t>補正予算債</a:t>
            </a:r>
            <a:r>
              <a:rPr dirty="0" sz="1700" spc="-65">
                <a:latin typeface="MS Gothic"/>
                <a:cs typeface="MS Gothic"/>
              </a:rPr>
              <a:t> </a:t>
            </a:r>
            <a:r>
              <a:rPr dirty="0" sz="1700" spc="15">
                <a:latin typeface="MS Gothic"/>
                <a:cs typeface="MS Gothic"/>
              </a:rPr>
              <a:t>100％</a:t>
            </a:r>
            <a:endParaRPr sz="1700">
              <a:latin typeface="MS Gothic"/>
              <a:cs typeface="MS Gothic"/>
            </a:endParaRPr>
          </a:p>
          <a:p>
            <a:pPr marL="652780" indent="-445134">
              <a:lnSpc>
                <a:spcPct val="100000"/>
              </a:lnSpc>
              <a:spcBef>
                <a:spcPts val="865"/>
              </a:spcBef>
              <a:buAutoNum type="arabicParenBoth" startAt="2"/>
              <a:tabLst>
                <a:tab pos="652780" algn="l"/>
              </a:tabLst>
            </a:pPr>
            <a:r>
              <a:rPr dirty="0" u="sng" sz="1700" spc="35" b="1">
                <a:uFill>
                  <a:solidFill>
                    <a:srgbClr val="000000"/>
                  </a:solidFill>
                </a:uFill>
                <a:latin typeface="BIZ UDGothic"/>
                <a:cs typeface="BIZ UDGothic"/>
              </a:rPr>
              <a:t>文部科学</a:t>
            </a:r>
            <a:r>
              <a:rPr dirty="0" u="sng" sz="1700" spc="45" b="1">
                <a:uFill>
                  <a:solidFill>
                    <a:srgbClr val="000000"/>
                  </a:solidFill>
                </a:uFill>
                <a:latin typeface="BIZ UDGothic"/>
                <a:cs typeface="BIZ UDGothic"/>
              </a:rPr>
              <a:t>省</a:t>
            </a:r>
            <a:r>
              <a:rPr dirty="0" u="sng" sz="1700" spc="35" b="1">
                <a:uFill>
                  <a:solidFill>
                    <a:srgbClr val="000000"/>
                  </a:solidFill>
                </a:uFill>
                <a:latin typeface="BIZ UDGothic"/>
                <a:cs typeface="BIZ UDGothic"/>
              </a:rPr>
              <a:t>において令和</a:t>
            </a:r>
            <a:r>
              <a:rPr dirty="0" u="sng" sz="1700" spc="45" b="1">
                <a:uFill>
                  <a:solidFill>
                    <a:srgbClr val="000000"/>
                  </a:solidFill>
                </a:uFill>
                <a:latin typeface="BIZ UDGothic"/>
                <a:cs typeface="BIZ UDGothic"/>
              </a:rPr>
              <a:t>元</a:t>
            </a:r>
            <a:r>
              <a:rPr dirty="0" u="sng" sz="1700" spc="35" b="1">
                <a:uFill>
                  <a:solidFill>
                    <a:srgbClr val="000000"/>
                  </a:solidFill>
                </a:uFill>
                <a:latin typeface="BIZ UDGothic"/>
                <a:cs typeface="BIZ UDGothic"/>
              </a:rPr>
              <a:t>年度補正予算</a:t>
            </a:r>
            <a:r>
              <a:rPr dirty="0" u="sng" sz="1700" spc="45" b="1">
                <a:uFill>
                  <a:solidFill>
                    <a:srgbClr val="000000"/>
                  </a:solidFill>
                </a:uFill>
                <a:latin typeface="BIZ UDGothic"/>
                <a:cs typeface="BIZ UDGothic"/>
              </a:rPr>
              <a:t>を</a:t>
            </a:r>
            <a:r>
              <a:rPr dirty="0" u="sng" sz="1700" spc="35" b="1">
                <a:uFill>
                  <a:solidFill>
                    <a:srgbClr val="000000"/>
                  </a:solidFill>
                </a:uFill>
                <a:latin typeface="BIZ UDGothic"/>
                <a:cs typeface="BIZ UDGothic"/>
              </a:rPr>
              <a:t>繰り越し、令</a:t>
            </a:r>
            <a:r>
              <a:rPr dirty="0" u="sng" sz="1700" spc="45" b="1">
                <a:uFill>
                  <a:solidFill>
                    <a:srgbClr val="000000"/>
                  </a:solidFill>
                </a:uFill>
                <a:latin typeface="BIZ UDGothic"/>
                <a:cs typeface="BIZ UDGothic"/>
              </a:rPr>
              <a:t>和</a:t>
            </a:r>
            <a:r>
              <a:rPr dirty="0" u="sng" sz="1700" spc="35" b="1">
                <a:uFill>
                  <a:solidFill>
                    <a:srgbClr val="000000"/>
                  </a:solidFill>
                </a:uFill>
                <a:latin typeface="BIZ UDGothic"/>
                <a:cs typeface="BIZ UDGothic"/>
              </a:rPr>
              <a:t>２年度事業と</a:t>
            </a:r>
            <a:r>
              <a:rPr dirty="0" u="sng" sz="1700" spc="45" b="1">
                <a:uFill>
                  <a:solidFill>
                    <a:srgbClr val="000000"/>
                  </a:solidFill>
                </a:uFill>
                <a:latin typeface="BIZ UDGothic"/>
                <a:cs typeface="BIZ UDGothic"/>
              </a:rPr>
              <a:t>し</a:t>
            </a:r>
            <a:r>
              <a:rPr dirty="0" u="sng" sz="1700" spc="35" b="1">
                <a:uFill>
                  <a:solidFill>
                    <a:srgbClr val="000000"/>
                  </a:solidFill>
                </a:uFill>
                <a:latin typeface="BIZ UDGothic"/>
                <a:cs typeface="BIZ UDGothic"/>
              </a:rPr>
              <a:t>て実施する場</a:t>
            </a:r>
            <a:r>
              <a:rPr dirty="0" u="sng" sz="1700" spc="25" b="1">
                <a:uFill>
                  <a:solidFill>
                    <a:srgbClr val="000000"/>
                  </a:solidFill>
                </a:uFill>
                <a:latin typeface="BIZ UDGothic"/>
                <a:cs typeface="BIZ UDGothic"/>
              </a:rPr>
              <a:t>合</a:t>
            </a:r>
            <a:endParaRPr sz="1700">
              <a:latin typeface="BIZ UDGothic"/>
              <a:cs typeface="BIZ UDGothic"/>
            </a:endParaRPr>
          </a:p>
          <a:p>
            <a:pPr marL="8353425" marR="477520" indent="-288290">
              <a:lnSpc>
                <a:spcPct val="100699"/>
              </a:lnSpc>
              <a:spcBef>
                <a:spcPts val="869"/>
              </a:spcBef>
            </a:pPr>
            <a:r>
              <a:rPr dirty="0" sz="1500" spc="10">
                <a:latin typeface="MS Gothic"/>
                <a:cs typeface="MS Gothic"/>
              </a:rPr>
              <a:t>交付税措置  </a:t>
            </a:r>
            <a:r>
              <a:rPr dirty="0" sz="1500" spc="5">
                <a:latin typeface="MS Gothic"/>
                <a:cs typeface="MS Gothic"/>
              </a:rPr>
              <a:t>50％</a:t>
            </a:r>
            <a:endParaRPr sz="1500">
              <a:latin typeface="MS Gothic"/>
              <a:cs typeface="MS Gothic"/>
            </a:endParaRPr>
          </a:p>
        </p:txBody>
      </p:sp>
      <p:grpSp>
        <p:nvGrpSpPr>
          <p:cNvPr id="8" name="object 8"/>
          <p:cNvGrpSpPr/>
          <p:nvPr/>
        </p:nvGrpSpPr>
        <p:grpSpPr>
          <a:xfrm>
            <a:off x="1274063" y="4192523"/>
            <a:ext cx="8359140" cy="891540"/>
            <a:chOff x="1274063" y="4192523"/>
            <a:chExt cx="8359140" cy="891540"/>
          </a:xfrm>
        </p:grpSpPr>
        <p:sp>
          <p:nvSpPr>
            <p:cNvPr id="9" name="object 9"/>
            <p:cNvSpPr/>
            <p:nvPr/>
          </p:nvSpPr>
          <p:spPr>
            <a:xfrm>
              <a:off x="1278635" y="4197095"/>
              <a:ext cx="4174490" cy="881380"/>
            </a:xfrm>
            <a:custGeom>
              <a:avLst/>
              <a:gdLst/>
              <a:ahLst/>
              <a:cxnLst/>
              <a:rect l="l" t="t" r="r" b="b"/>
              <a:pathLst>
                <a:path w="4174490" h="881379">
                  <a:moveTo>
                    <a:pt x="4174236" y="0"/>
                  </a:moveTo>
                  <a:lnTo>
                    <a:pt x="0" y="0"/>
                  </a:lnTo>
                  <a:lnTo>
                    <a:pt x="0" y="880871"/>
                  </a:lnTo>
                  <a:lnTo>
                    <a:pt x="4174236" y="880871"/>
                  </a:lnTo>
                  <a:lnTo>
                    <a:pt x="4174236" y="0"/>
                  </a:lnTo>
                  <a:close/>
                </a:path>
              </a:pathLst>
            </a:custGeom>
            <a:solidFill>
              <a:srgbClr val="FFFFCC"/>
            </a:solidFill>
          </p:spPr>
          <p:txBody>
            <a:bodyPr wrap="square" lIns="0" tIns="0" rIns="0" bIns="0" rtlCol="0"/>
            <a:lstStyle/>
            <a:p/>
          </p:txBody>
        </p:sp>
        <p:sp>
          <p:nvSpPr>
            <p:cNvPr id="10" name="object 10"/>
            <p:cNvSpPr/>
            <p:nvPr/>
          </p:nvSpPr>
          <p:spPr>
            <a:xfrm>
              <a:off x="1274064" y="4192523"/>
              <a:ext cx="8359140" cy="891540"/>
            </a:xfrm>
            <a:custGeom>
              <a:avLst/>
              <a:gdLst/>
              <a:ahLst/>
              <a:cxnLst/>
              <a:rect l="l" t="t" r="r" b="b"/>
              <a:pathLst>
                <a:path w="8359140" h="891539">
                  <a:moveTo>
                    <a:pt x="8359140" y="3048"/>
                  </a:moveTo>
                  <a:lnTo>
                    <a:pt x="8356092" y="0"/>
                  </a:lnTo>
                  <a:lnTo>
                    <a:pt x="8348472" y="0"/>
                  </a:lnTo>
                  <a:lnTo>
                    <a:pt x="8348472" y="10668"/>
                  </a:lnTo>
                  <a:lnTo>
                    <a:pt x="8348472" y="880872"/>
                  </a:lnTo>
                  <a:lnTo>
                    <a:pt x="4184904" y="880872"/>
                  </a:lnTo>
                  <a:lnTo>
                    <a:pt x="4184904" y="10668"/>
                  </a:lnTo>
                  <a:lnTo>
                    <a:pt x="8348472" y="10668"/>
                  </a:lnTo>
                  <a:lnTo>
                    <a:pt x="8348472" y="0"/>
                  </a:lnTo>
                  <a:lnTo>
                    <a:pt x="4181856" y="0"/>
                  </a:lnTo>
                  <a:lnTo>
                    <a:pt x="4174236" y="0"/>
                  </a:lnTo>
                  <a:lnTo>
                    <a:pt x="4174236" y="10668"/>
                  </a:lnTo>
                  <a:lnTo>
                    <a:pt x="4174236" y="880872"/>
                  </a:lnTo>
                  <a:lnTo>
                    <a:pt x="9144" y="880872"/>
                  </a:lnTo>
                  <a:lnTo>
                    <a:pt x="9144" y="10668"/>
                  </a:lnTo>
                  <a:lnTo>
                    <a:pt x="4174236" y="10668"/>
                  </a:lnTo>
                  <a:lnTo>
                    <a:pt x="4174236" y="0"/>
                  </a:lnTo>
                  <a:lnTo>
                    <a:pt x="1524" y="0"/>
                  </a:lnTo>
                  <a:lnTo>
                    <a:pt x="0" y="3048"/>
                  </a:lnTo>
                  <a:lnTo>
                    <a:pt x="0" y="888492"/>
                  </a:lnTo>
                  <a:lnTo>
                    <a:pt x="1524" y="891540"/>
                  </a:lnTo>
                  <a:lnTo>
                    <a:pt x="4181856" y="891540"/>
                  </a:lnTo>
                  <a:lnTo>
                    <a:pt x="8356092" y="891540"/>
                  </a:lnTo>
                  <a:lnTo>
                    <a:pt x="8359140" y="888492"/>
                  </a:lnTo>
                  <a:lnTo>
                    <a:pt x="8359140" y="885444"/>
                  </a:lnTo>
                  <a:lnTo>
                    <a:pt x="8359140" y="880872"/>
                  </a:lnTo>
                  <a:lnTo>
                    <a:pt x="8359140" y="10668"/>
                  </a:lnTo>
                  <a:lnTo>
                    <a:pt x="8359140" y="4572"/>
                  </a:lnTo>
                  <a:lnTo>
                    <a:pt x="8359140" y="3048"/>
                  </a:lnTo>
                  <a:close/>
                </a:path>
              </a:pathLst>
            </a:custGeom>
            <a:solidFill>
              <a:srgbClr val="000000"/>
            </a:solidFill>
          </p:spPr>
          <p:txBody>
            <a:bodyPr wrap="square" lIns="0" tIns="0" rIns="0" bIns="0" rtlCol="0"/>
            <a:lstStyle/>
            <a:p/>
          </p:txBody>
        </p:sp>
      </p:grpSp>
      <p:sp>
        <p:nvSpPr>
          <p:cNvPr id="11" name="object 11"/>
          <p:cNvSpPr txBox="1"/>
          <p:nvPr/>
        </p:nvSpPr>
        <p:spPr>
          <a:xfrm>
            <a:off x="2294635" y="4498339"/>
            <a:ext cx="2329815" cy="288925"/>
          </a:xfrm>
          <a:prstGeom prst="rect">
            <a:avLst/>
          </a:prstGeom>
        </p:spPr>
        <p:txBody>
          <a:bodyPr wrap="square" lIns="0" tIns="15875" rIns="0" bIns="0" rtlCol="0" vert="horz">
            <a:spAutoFit/>
          </a:bodyPr>
          <a:lstStyle/>
          <a:p>
            <a:pPr marL="12700">
              <a:lnSpc>
                <a:spcPct val="100000"/>
              </a:lnSpc>
              <a:spcBef>
                <a:spcPts val="125"/>
              </a:spcBef>
            </a:pPr>
            <a:r>
              <a:rPr dirty="0" sz="1700" spc="20">
                <a:latin typeface="MS Gothic"/>
                <a:cs typeface="MS Gothic"/>
              </a:rPr>
              <a:t>国庫補助（補助率1/2）</a:t>
            </a:r>
            <a:endParaRPr sz="1700">
              <a:latin typeface="MS Gothic"/>
              <a:cs typeface="MS Gothic"/>
            </a:endParaRPr>
          </a:p>
        </p:txBody>
      </p:sp>
      <p:grpSp>
        <p:nvGrpSpPr>
          <p:cNvPr id="12" name="object 12"/>
          <p:cNvGrpSpPr/>
          <p:nvPr/>
        </p:nvGrpSpPr>
        <p:grpSpPr>
          <a:xfrm>
            <a:off x="5448300" y="4192523"/>
            <a:ext cx="2263140" cy="891540"/>
            <a:chOff x="5448300" y="4192523"/>
            <a:chExt cx="2263140" cy="891540"/>
          </a:xfrm>
        </p:grpSpPr>
        <p:sp>
          <p:nvSpPr>
            <p:cNvPr id="13" name="object 13"/>
            <p:cNvSpPr/>
            <p:nvPr/>
          </p:nvSpPr>
          <p:spPr>
            <a:xfrm>
              <a:off x="5452872" y="4197095"/>
              <a:ext cx="2254250" cy="881380"/>
            </a:xfrm>
            <a:custGeom>
              <a:avLst/>
              <a:gdLst/>
              <a:ahLst/>
              <a:cxnLst/>
              <a:rect l="l" t="t" r="r" b="b"/>
              <a:pathLst>
                <a:path w="2254250" h="881379">
                  <a:moveTo>
                    <a:pt x="2253996" y="0"/>
                  </a:moveTo>
                  <a:lnTo>
                    <a:pt x="0" y="0"/>
                  </a:lnTo>
                  <a:lnTo>
                    <a:pt x="0" y="880871"/>
                  </a:lnTo>
                  <a:lnTo>
                    <a:pt x="2253996" y="880871"/>
                  </a:lnTo>
                  <a:lnTo>
                    <a:pt x="2253996" y="0"/>
                  </a:lnTo>
                  <a:close/>
                </a:path>
              </a:pathLst>
            </a:custGeom>
            <a:solidFill>
              <a:srgbClr val="FFFFCC"/>
            </a:solidFill>
          </p:spPr>
          <p:txBody>
            <a:bodyPr wrap="square" lIns="0" tIns="0" rIns="0" bIns="0" rtlCol="0"/>
            <a:lstStyle/>
            <a:p/>
          </p:txBody>
        </p:sp>
        <p:sp>
          <p:nvSpPr>
            <p:cNvPr id="14" name="object 14"/>
            <p:cNvSpPr/>
            <p:nvPr/>
          </p:nvSpPr>
          <p:spPr>
            <a:xfrm>
              <a:off x="5448300" y="4192523"/>
              <a:ext cx="2263140" cy="891540"/>
            </a:xfrm>
            <a:custGeom>
              <a:avLst/>
              <a:gdLst/>
              <a:ahLst/>
              <a:cxnLst/>
              <a:rect l="l" t="t" r="r" b="b"/>
              <a:pathLst>
                <a:path w="2263140" h="891539">
                  <a:moveTo>
                    <a:pt x="2261616" y="0"/>
                  </a:moveTo>
                  <a:lnTo>
                    <a:pt x="1524" y="0"/>
                  </a:lnTo>
                  <a:lnTo>
                    <a:pt x="0" y="3048"/>
                  </a:lnTo>
                  <a:lnTo>
                    <a:pt x="0" y="888492"/>
                  </a:lnTo>
                  <a:lnTo>
                    <a:pt x="1524" y="891540"/>
                  </a:lnTo>
                  <a:lnTo>
                    <a:pt x="2261616" y="891540"/>
                  </a:lnTo>
                  <a:lnTo>
                    <a:pt x="2263140" y="888492"/>
                  </a:lnTo>
                  <a:lnTo>
                    <a:pt x="2263140" y="885444"/>
                  </a:lnTo>
                  <a:lnTo>
                    <a:pt x="10667" y="885444"/>
                  </a:lnTo>
                  <a:lnTo>
                    <a:pt x="4572" y="880872"/>
                  </a:lnTo>
                  <a:lnTo>
                    <a:pt x="10667" y="880872"/>
                  </a:lnTo>
                  <a:lnTo>
                    <a:pt x="10667" y="10668"/>
                  </a:lnTo>
                  <a:lnTo>
                    <a:pt x="4572" y="10668"/>
                  </a:lnTo>
                  <a:lnTo>
                    <a:pt x="10667" y="4572"/>
                  </a:lnTo>
                  <a:lnTo>
                    <a:pt x="2263140" y="4572"/>
                  </a:lnTo>
                  <a:lnTo>
                    <a:pt x="2263140" y="3048"/>
                  </a:lnTo>
                  <a:lnTo>
                    <a:pt x="2261616" y="0"/>
                  </a:lnTo>
                  <a:close/>
                </a:path>
                <a:path w="2263140" h="891539">
                  <a:moveTo>
                    <a:pt x="10667" y="880872"/>
                  </a:moveTo>
                  <a:lnTo>
                    <a:pt x="4572" y="880872"/>
                  </a:lnTo>
                  <a:lnTo>
                    <a:pt x="10667" y="885444"/>
                  </a:lnTo>
                  <a:lnTo>
                    <a:pt x="10667" y="880872"/>
                  </a:lnTo>
                  <a:close/>
                </a:path>
                <a:path w="2263140" h="891539">
                  <a:moveTo>
                    <a:pt x="2253996" y="880872"/>
                  </a:moveTo>
                  <a:lnTo>
                    <a:pt x="10667" y="880872"/>
                  </a:lnTo>
                  <a:lnTo>
                    <a:pt x="10667" y="885444"/>
                  </a:lnTo>
                  <a:lnTo>
                    <a:pt x="2253996" y="885444"/>
                  </a:lnTo>
                  <a:lnTo>
                    <a:pt x="2253996" y="880872"/>
                  </a:lnTo>
                  <a:close/>
                </a:path>
                <a:path w="2263140" h="891539">
                  <a:moveTo>
                    <a:pt x="2253996" y="4572"/>
                  </a:moveTo>
                  <a:lnTo>
                    <a:pt x="2253996" y="885444"/>
                  </a:lnTo>
                  <a:lnTo>
                    <a:pt x="2258568" y="880872"/>
                  </a:lnTo>
                  <a:lnTo>
                    <a:pt x="2263140" y="880872"/>
                  </a:lnTo>
                  <a:lnTo>
                    <a:pt x="2263140" y="10668"/>
                  </a:lnTo>
                  <a:lnTo>
                    <a:pt x="2258568" y="10668"/>
                  </a:lnTo>
                  <a:lnTo>
                    <a:pt x="2253996" y="4572"/>
                  </a:lnTo>
                  <a:close/>
                </a:path>
                <a:path w="2263140" h="891539">
                  <a:moveTo>
                    <a:pt x="2263140" y="880872"/>
                  </a:moveTo>
                  <a:lnTo>
                    <a:pt x="2258568" y="880872"/>
                  </a:lnTo>
                  <a:lnTo>
                    <a:pt x="2253996" y="885444"/>
                  </a:lnTo>
                  <a:lnTo>
                    <a:pt x="2263140" y="885444"/>
                  </a:lnTo>
                  <a:lnTo>
                    <a:pt x="2263140" y="880872"/>
                  </a:lnTo>
                  <a:close/>
                </a:path>
                <a:path w="2263140" h="891539">
                  <a:moveTo>
                    <a:pt x="10667" y="4572"/>
                  </a:moveTo>
                  <a:lnTo>
                    <a:pt x="4572" y="10668"/>
                  </a:lnTo>
                  <a:lnTo>
                    <a:pt x="10667" y="10668"/>
                  </a:lnTo>
                  <a:lnTo>
                    <a:pt x="10667" y="4572"/>
                  </a:lnTo>
                  <a:close/>
                </a:path>
                <a:path w="2263140" h="891539">
                  <a:moveTo>
                    <a:pt x="2253996" y="4572"/>
                  </a:moveTo>
                  <a:lnTo>
                    <a:pt x="10667" y="4572"/>
                  </a:lnTo>
                  <a:lnTo>
                    <a:pt x="10667" y="10668"/>
                  </a:lnTo>
                  <a:lnTo>
                    <a:pt x="2253996" y="10668"/>
                  </a:lnTo>
                  <a:lnTo>
                    <a:pt x="2253996" y="4572"/>
                  </a:lnTo>
                  <a:close/>
                </a:path>
                <a:path w="2263140" h="891539">
                  <a:moveTo>
                    <a:pt x="2263140" y="4572"/>
                  </a:moveTo>
                  <a:lnTo>
                    <a:pt x="2253996" y="4572"/>
                  </a:lnTo>
                  <a:lnTo>
                    <a:pt x="2258568" y="10668"/>
                  </a:lnTo>
                  <a:lnTo>
                    <a:pt x="2263140" y="10668"/>
                  </a:lnTo>
                  <a:lnTo>
                    <a:pt x="2263140" y="4572"/>
                  </a:lnTo>
                  <a:close/>
                </a:path>
              </a:pathLst>
            </a:custGeom>
            <a:solidFill>
              <a:srgbClr val="000000"/>
            </a:solidFill>
          </p:spPr>
          <p:txBody>
            <a:bodyPr wrap="square" lIns="0" tIns="0" rIns="0" bIns="0" rtlCol="0"/>
            <a:lstStyle/>
            <a:p/>
          </p:txBody>
        </p:sp>
      </p:grpSp>
      <p:sp>
        <p:nvSpPr>
          <p:cNvPr id="15" name="object 15"/>
          <p:cNvSpPr txBox="1"/>
          <p:nvPr/>
        </p:nvSpPr>
        <p:spPr>
          <a:xfrm>
            <a:off x="5735828" y="4478527"/>
            <a:ext cx="1671320" cy="288925"/>
          </a:xfrm>
          <a:prstGeom prst="rect">
            <a:avLst/>
          </a:prstGeom>
        </p:spPr>
        <p:txBody>
          <a:bodyPr wrap="square" lIns="0" tIns="15875" rIns="0" bIns="0" rtlCol="0" vert="horz">
            <a:spAutoFit/>
          </a:bodyPr>
          <a:lstStyle/>
          <a:p>
            <a:pPr marL="12700">
              <a:lnSpc>
                <a:spcPct val="100000"/>
              </a:lnSpc>
              <a:spcBef>
                <a:spcPts val="125"/>
              </a:spcBef>
            </a:pPr>
            <a:r>
              <a:rPr dirty="0" sz="1700" spc="25">
                <a:latin typeface="MS Gothic"/>
                <a:cs typeface="MS Gothic"/>
              </a:rPr>
              <a:t>交付税措置</a:t>
            </a:r>
            <a:r>
              <a:rPr dirty="0" sz="1700" spc="-65">
                <a:latin typeface="MS Gothic"/>
                <a:cs typeface="MS Gothic"/>
              </a:rPr>
              <a:t> </a:t>
            </a:r>
            <a:r>
              <a:rPr dirty="0" sz="1700" spc="15">
                <a:latin typeface="MS Gothic"/>
                <a:cs typeface="MS Gothic"/>
              </a:rPr>
              <a:t>70％</a:t>
            </a:r>
            <a:endParaRPr sz="1700">
              <a:latin typeface="MS Gothic"/>
              <a:cs typeface="MS Gothic"/>
            </a:endParaRPr>
          </a:p>
        </p:txBody>
      </p:sp>
      <p:sp>
        <p:nvSpPr>
          <p:cNvPr id="16" name="object 16"/>
          <p:cNvSpPr txBox="1"/>
          <p:nvPr/>
        </p:nvSpPr>
        <p:spPr>
          <a:xfrm>
            <a:off x="5606288" y="5522467"/>
            <a:ext cx="2659380" cy="551180"/>
          </a:xfrm>
          <a:prstGeom prst="rect">
            <a:avLst/>
          </a:prstGeom>
        </p:spPr>
        <p:txBody>
          <a:bodyPr wrap="square" lIns="0" tIns="12700" rIns="0" bIns="0" rtlCol="0" vert="horz">
            <a:spAutoFit/>
          </a:bodyPr>
          <a:lstStyle/>
          <a:p>
            <a:pPr marL="1109980" marR="5080" indent="-1097280">
              <a:lnSpc>
                <a:spcPct val="101200"/>
              </a:lnSpc>
              <a:spcBef>
                <a:spcPts val="100"/>
              </a:spcBef>
            </a:pPr>
            <a:r>
              <a:rPr dirty="0" sz="1700" spc="25">
                <a:latin typeface="MS Gothic"/>
                <a:cs typeface="MS Gothic"/>
              </a:rPr>
              <a:t>学校教育施設等整備事業債  </a:t>
            </a:r>
            <a:r>
              <a:rPr dirty="0" sz="1700" spc="15">
                <a:latin typeface="MS Gothic"/>
                <a:cs typeface="MS Gothic"/>
              </a:rPr>
              <a:t>75％</a:t>
            </a:r>
            <a:endParaRPr sz="1700">
              <a:latin typeface="MS Gothic"/>
              <a:cs typeface="MS Gothic"/>
            </a:endParaRPr>
          </a:p>
        </p:txBody>
      </p:sp>
      <p:grpSp>
        <p:nvGrpSpPr>
          <p:cNvPr id="17" name="object 17"/>
          <p:cNvGrpSpPr/>
          <p:nvPr/>
        </p:nvGrpSpPr>
        <p:grpSpPr>
          <a:xfrm>
            <a:off x="5448300" y="4192523"/>
            <a:ext cx="3689985" cy="1292860"/>
            <a:chOff x="5448300" y="4192523"/>
            <a:chExt cx="3689985" cy="1292860"/>
          </a:xfrm>
        </p:grpSpPr>
        <p:sp>
          <p:nvSpPr>
            <p:cNvPr id="18" name="object 18"/>
            <p:cNvSpPr/>
            <p:nvPr/>
          </p:nvSpPr>
          <p:spPr>
            <a:xfrm>
              <a:off x="5448300" y="4197095"/>
              <a:ext cx="3689985" cy="1286510"/>
            </a:xfrm>
            <a:custGeom>
              <a:avLst/>
              <a:gdLst/>
              <a:ahLst/>
              <a:cxnLst/>
              <a:rect l="l" t="t" r="r" b="b"/>
              <a:pathLst>
                <a:path w="3689984" h="1286510">
                  <a:moveTo>
                    <a:pt x="3006852" y="0"/>
                  </a:moveTo>
                  <a:lnTo>
                    <a:pt x="3002280" y="0"/>
                  </a:lnTo>
                  <a:lnTo>
                    <a:pt x="3002280" y="880872"/>
                  </a:lnTo>
                  <a:lnTo>
                    <a:pt x="3006852" y="880872"/>
                  </a:lnTo>
                  <a:lnTo>
                    <a:pt x="3006852" y="0"/>
                  </a:lnTo>
                  <a:close/>
                </a:path>
                <a:path w="3689984" h="1286510">
                  <a:moveTo>
                    <a:pt x="3012948" y="912876"/>
                  </a:moveTo>
                  <a:lnTo>
                    <a:pt x="3002280" y="912876"/>
                  </a:lnTo>
                  <a:lnTo>
                    <a:pt x="2999232" y="949452"/>
                  </a:lnTo>
                  <a:lnTo>
                    <a:pt x="2993136" y="982980"/>
                  </a:lnTo>
                  <a:lnTo>
                    <a:pt x="2974848" y="1027176"/>
                  </a:lnTo>
                  <a:lnTo>
                    <a:pt x="2948940" y="1062228"/>
                  </a:lnTo>
                  <a:lnTo>
                    <a:pt x="2907792" y="1088136"/>
                  </a:lnTo>
                  <a:lnTo>
                    <a:pt x="2909316" y="1088136"/>
                  </a:lnTo>
                  <a:lnTo>
                    <a:pt x="2897124" y="1091184"/>
                  </a:lnTo>
                  <a:lnTo>
                    <a:pt x="1627632" y="1091184"/>
                  </a:lnTo>
                  <a:lnTo>
                    <a:pt x="1615440" y="1092708"/>
                  </a:lnTo>
                  <a:lnTo>
                    <a:pt x="1613916" y="1092708"/>
                  </a:lnTo>
                  <a:lnTo>
                    <a:pt x="1601724" y="1095756"/>
                  </a:lnTo>
                  <a:lnTo>
                    <a:pt x="1556004" y="1124712"/>
                  </a:lnTo>
                  <a:lnTo>
                    <a:pt x="1530096" y="1161288"/>
                  </a:lnTo>
                  <a:lnTo>
                    <a:pt x="1510284" y="1208532"/>
                  </a:lnTo>
                  <a:lnTo>
                    <a:pt x="1507236" y="1225296"/>
                  </a:lnTo>
                  <a:lnTo>
                    <a:pt x="1506321" y="1228966"/>
                  </a:lnTo>
                  <a:lnTo>
                    <a:pt x="1496568" y="1191768"/>
                  </a:lnTo>
                  <a:lnTo>
                    <a:pt x="1475232" y="1147572"/>
                  </a:lnTo>
                  <a:lnTo>
                    <a:pt x="1446276" y="1115568"/>
                  </a:lnTo>
                  <a:lnTo>
                    <a:pt x="1411224" y="1095756"/>
                  </a:lnTo>
                  <a:lnTo>
                    <a:pt x="1409700" y="1095756"/>
                  </a:lnTo>
                  <a:lnTo>
                    <a:pt x="1397508" y="1092708"/>
                  </a:lnTo>
                  <a:lnTo>
                    <a:pt x="1383792" y="1091184"/>
                  </a:lnTo>
                  <a:lnTo>
                    <a:pt x="115824" y="1091184"/>
                  </a:lnTo>
                  <a:lnTo>
                    <a:pt x="103632" y="1088136"/>
                  </a:lnTo>
                  <a:lnTo>
                    <a:pt x="62484" y="1062228"/>
                  </a:lnTo>
                  <a:lnTo>
                    <a:pt x="36576" y="1027176"/>
                  </a:lnTo>
                  <a:lnTo>
                    <a:pt x="19812" y="982980"/>
                  </a:lnTo>
                  <a:lnTo>
                    <a:pt x="10668" y="931164"/>
                  </a:lnTo>
                  <a:lnTo>
                    <a:pt x="10668" y="912876"/>
                  </a:lnTo>
                  <a:lnTo>
                    <a:pt x="0" y="912876"/>
                  </a:lnTo>
                  <a:lnTo>
                    <a:pt x="0" y="931164"/>
                  </a:lnTo>
                  <a:lnTo>
                    <a:pt x="1524" y="950976"/>
                  </a:lnTo>
                  <a:lnTo>
                    <a:pt x="6096" y="967740"/>
                  </a:lnTo>
                  <a:lnTo>
                    <a:pt x="9144" y="986028"/>
                  </a:lnTo>
                  <a:lnTo>
                    <a:pt x="36576" y="1045464"/>
                  </a:lnTo>
                  <a:lnTo>
                    <a:pt x="65532" y="1078992"/>
                  </a:lnTo>
                  <a:lnTo>
                    <a:pt x="100584" y="1097280"/>
                  </a:lnTo>
                  <a:lnTo>
                    <a:pt x="100584" y="1098804"/>
                  </a:lnTo>
                  <a:lnTo>
                    <a:pt x="112776" y="1100328"/>
                  </a:lnTo>
                  <a:lnTo>
                    <a:pt x="114300" y="1100328"/>
                  </a:lnTo>
                  <a:lnTo>
                    <a:pt x="126492" y="1101852"/>
                  </a:lnTo>
                  <a:lnTo>
                    <a:pt x="1383792" y="1101852"/>
                  </a:lnTo>
                  <a:lnTo>
                    <a:pt x="1408176" y="1104900"/>
                  </a:lnTo>
                  <a:lnTo>
                    <a:pt x="1406652" y="1104900"/>
                  </a:lnTo>
                  <a:lnTo>
                    <a:pt x="1417320" y="1109472"/>
                  </a:lnTo>
                  <a:lnTo>
                    <a:pt x="1456944" y="1141476"/>
                  </a:lnTo>
                  <a:lnTo>
                    <a:pt x="1479804" y="1179576"/>
                  </a:lnTo>
                  <a:lnTo>
                    <a:pt x="1495044" y="1226820"/>
                  </a:lnTo>
                  <a:lnTo>
                    <a:pt x="1501140" y="1281684"/>
                  </a:lnTo>
                  <a:lnTo>
                    <a:pt x="1501140" y="1284732"/>
                  </a:lnTo>
                  <a:lnTo>
                    <a:pt x="1502664" y="1286256"/>
                  </a:lnTo>
                  <a:lnTo>
                    <a:pt x="1508760" y="1286256"/>
                  </a:lnTo>
                  <a:lnTo>
                    <a:pt x="1510284" y="1284732"/>
                  </a:lnTo>
                  <a:lnTo>
                    <a:pt x="1511808" y="1281684"/>
                  </a:lnTo>
                  <a:lnTo>
                    <a:pt x="1511935" y="1261872"/>
                  </a:lnTo>
                  <a:lnTo>
                    <a:pt x="1513332" y="1245108"/>
                  </a:lnTo>
                  <a:lnTo>
                    <a:pt x="1516380" y="1228344"/>
                  </a:lnTo>
                  <a:lnTo>
                    <a:pt x="1525524" y="1194816"/>
                  </a:lnTo>
                  <a:lnTo>
                    <a:pt x="1531620" y="1181100"/>
                  </a:lnTo>
                  <a:lnTo>
                    <a:pt x="1537716" y="1165860"/>
                  </a:lnTo>
                  <a:lnTo>
                    <a:pt x="1563624" y="1132332"/>
                  </a:lnTo>
                  <a:lnTo>
                    <a:pt x="1594104" y="1109472"/>
                  </a:lnTo>
                  <a:lnTo>
                    <a:pt x="1616964" y="1103376"/>
                  </a:lnTo>
                  <a:lnTo>
                    <a:pt x="1615440" y="1103376"/>
                  </a:lnTo>
                  <a:lnTo>
                    <a:pt x="1627632" y="1101852"/>
                  </a:lnTo>
                  <a:lnTo>
                    <a:pt x="2884932" y="1101852"/>
                  </a:lnTo>
                  <a:lnTo>
                    <a:pt x="2898648" y="1100328"/>
                  </a:lnTo>
                  <a:lnTo>
                    <a:pt x="2910840" y="1098804"/>
                  </a:lnTo>
                  <a:lnTo>
                    <a:pt x="2910840" y="1097280"/>
                  </a:lnTo>
                  <a:lnTo>
                    <a:pt x="2912364" y="1097280"/>
                  </a:lnTo>
                  <a:lnTo>
                    <a:pt x="2924556" y="1092708"/>
                  </a:lnTo>
                  <a:lnTo>
                    <a:pt x="2935224" y="1086612"/>
                  </a:lnTo>
                  <a:lnTo>
                    <a:pt x="2947416" y="1078992"/>
                  </a:lnTo>
                  <a:lnTo>
                    <a:pt x="2956560" y="1068324"/>
                  </a:lnTo>
                  <a:lnTo>
                    <a:pt x="2967228" y="1057656"/>
                  </a:lnTo>
                  <a:lnTo>
                    <a:pt x="2991612" y="1018032"/>
                  </a:lnTo>
                  <a:lnTo>
                    <a:pt x="3006852" y="967740"/>
                  </a:lnTo>
                  <a:lnTo>
                    <a:pt x="3009900" y="949452"/>
                  </a:lnTo>
                  <a:lnTo>
                    <a:pt x="3012948" y="912876"/>
                  </a:lnTo>
                  <a:close/>
                </a:path>
                <a:path w="3689984" h="1286510">
                  <a:moveTo>
                    <a:pt x="3689604" y="0"/>
                  </a:moveTo>
                  <a:lnTo>
                    <a:pt x="3678936" y="0"/>
                  </a:lnTo>
                  <a:lnTo>
                    <a:pt x="3678936" y="880872"/>
                  </a:lnTo>
                  <a:lnTo>
                    <a:pt x="3689604" y="880872"/>
                  </a:lnTo>
                  <a:lnTo>
                    <a:pt x="3689604" y="0"/>
                  </a:lnTo>
                  <a:close/>
                </a:path>
              </a:pathLst>
            </a:custGeom>
            <a:solidFill>
              <a:srgbClr val="000000"/>
            </a:solidFill>
          </p:spPr>
          <p:txBody>
            <a:bodyPr wrap="square" lIns="0" tIns="0" rIns="0" bIns="0" rtlCol="0"/>
            <a:lstStyle/>
            <a:p/>
          </p:txBody>
        </p:sp>
        <p:sp>
          <p:nvSpPr>
            <p:cNvPr id="19" name="object 19"/>
            <p:cNvSpPr/>
            <p:nvPr/>
          </p:nvSpPr>
          <p:spPr>
            <a:xfrm>
              <a:off x="8455151" y="4197095"/>
              <a:ext cx="350520" cy="881380"/>
            </a:xfrm>
            <a:custGeom>
              <a:avLst/>
              <a:gdLst/>
              <a:ahLst/>
              <a:cxnLst/>
              <a:rect l="l" t="t" r="r" b="b"/>
              <a:pathLst>
                <a:path w="350520" h="881379">
                  <a:moveTo>
                    <a:pt x="350520" y="0"/>
                  </a:moveTo>
                  <a:lnTo>
                    <a:pt x="0" y="0"/>
                  </a:lnTo>
                  <a:lnTo>
                    <a:pt x="0" y="880871"/>
                  </a:lnTo>
                  <a:lnTo>
                    <a:pt x="350520" y="880871"/>
                  </a:lnTo>
                  <a:lnTo>
                    <a:pt x="350520" y="0"/>
                  </a:lnTo>
                  <a:close/>
                </a:path>
              </a:pathLst>
            </a:custGeom>
            <a:solidFill>
              <a:srgbClr val="FFFFCC"/>
            </a:solidFill>
          </p:spPr>
          <p:txBody>
            <a:bodyPr wrap="square" lIns="0" tIns="0" rIns="0" bIns="0" rtlCol="0"/>
            <a:lstStyle/>
            <a:p/>
          </p:txBody>
        </p:sp>
        <p:sp>
          <p:nvSpPr>
            <p:cNvPr id="20" name="object 20"/>
            <p:cNvSpPr/>
            <p:nvPr/>
          </p:nvSpPr>
          <p:spPr>
            <a:xfrm>
              <a:off x="8450580" y="4192523"/>
              <a:ext cx="687705" cy="1292860"/>
            </a:xfrm>
            <a:custGeom>
              <a:avLst/>
              <a:gdLst/>
              <a:ahLst/>
              <a:cxnLst/>
              <a:rect l="l" t="t" r="r" b="b"/>
              <a:pathLst>
                <a:path w="687704" h="1292860">
                  <a:moveTo>
                    <a:pt x="359664" y="3048"/>
                  </a:moveTo>
                  <a:lnTo>
                    <a:pt x="358140" y="0"/>
                  </a:lnTo>
                  <a:lnTo>
                    <a:pt x="348996" y="0"/>
                  </a:lnTo>
                  <a:lnTo>
                    <a:pt x="348996" y="10668"/>
                  </a:lnTo>
                  <a:lnTo>
                    <a:pt x="348996" y="880872"/>
                  </a:lnTo>
                  <a:lnTo>
                    <a:pt x="10668" y="880872"/>
                  </a:lnTo>
                  <a:lnTo>
                    <a:pt x="10668" y="10668"/>
                  </a:lnTo>
                  <a:lnTo>
                    <a:pt x="348996" y="10668"/>
                  </a:lnTo>
                  <a:lnTo>
                    <a:pt x="348996" y="0"/>
                  </a:lnTo>
                  <a:lnTo>
                    <a:pt x="1524" y="0"/>
                  </a:lnTo>
                  <a:lnTo>
                    <a:pt x="0" y="3048"/>
                  </a:lnTo>
                  <a:lnTo>
                    <a:pt x="0" y="888492"/>
                  </a:lnTo>
                  <a:lnTo>
                    <a:pt x="1524" y="891540"/>
                  </a:lnTo>
                  <a:lnTo>
                    <a:pt x="358140" y="891540"/>
                  </a:lnTo>
                  <a:lnTo>
                    <a:pt x="359664" y="888492"/>
                  </a:lnTo>
                  <a:lnTo>
                    <a:pt x="359664" y="885444"/>
                  </a:lnTo>
                  <a:lnTo>
                    <a:pt x="359664" y="880872"/>
                  </a:lnTo>
                  <a:lnTo>
                    <a:pt x="359664" y="10668"/>
                  </a:lnTo>
                  <a:lnTo>
                    <a:pt x="359664" y="4572"/>
                  </a:lnTo>
                  <a:lnTo>
                    <a:pt x="359664" y="3048"/>
                  </a:lnTo>
                  <a:close/>
                </a:path>
                <a:path w="687704" h="1292860">
                  <a:moveTo>
                    <a:pt x="612267" y="1097280"/>
                  </a:moveTo>
                  <a:lnTo>
                    <a:pt x="585216" y="1097280"/>
                  </a:lnTo>
                  <a:lnTo>
                    <a:pt x="576072" y="1097280"/>
                  </a:lnTo>
                  <a:lnTo>
                    <a:pt x="563880" y="1098804"/>
                  </a:lnTo>
                  <a:lnTo>
                    <a:pt x="553212" y="1101852"/>
                  </a:lnTo>
                  <a:lnTo>
                    <a:pt x="551688" y="1101852"/>
                  </a:lnTo>
                  <a:lnTo>
                    <a:pt x="542544" y="1106424"/>
                  </a:lnTo>
                  <a:lnTo>
                    <a:pt x="512064" y="1130808"/>
                  </a:lnTo>
                  <a:lnTo>
                    <a:pt x="489204" y="1167384"/>
                  </a:lnTo>
                  <a:lnTo>
                    <a:pt x="472440" y="1213104"/>
                  </a:lnTo>
                  <a:lnTo>
                    <a:pt x="469392" y="1231392"/>
                  </a:lnTo>
                  <a:lnTo>
                    <a:pt x="466344" y="1214628"/>
                  </a:lnTo>
                  <a:lnTo>
                    <a:pt x="449580" y="1167384"/>
                  </a:lnTo>
                  <a:lnTo>
                    <a:pt x="426720" y="1130808"/>
                  </a:lnTo>
                  <a:lnTo>
                    <a:pt x="387096" y="1101852"/>
                  </a:lnTo>
                  <a:lnTo>
                    <a:pt x="385572" y="1101852"/>
                  </a:lnTo>
                  <a:lnTo>
                    <a:pt x="374904" y="1098804"/>
                  </a:lnTo>
                  <a:lnTo>
                    <a:pt x="364236" y="1097280"/>
                  </a:lnTo>
                  <a:lnTo>
                    <a:pt x="111252" y="1097280"/>
                  </a:lnTo>
                  <a:lnTo>
                    <a:pt x="100584" y="1095756"/>
                  </a:lnTo>
                  <a:lnTo>
                    <a:pt x="64008" y="1075944"/>
                  </a:lnTo>
                  <a:lnTo>
                    <a:pt x="39624" y="1045464"/>
                  </a:lnTo>
                  <a:lnTo>
                    <a:pt x="18288" y="989076"/>
                  </a:lnTo>
                  <a:lnTo>
                    <a:pt x="10795" y="937260"/>
                  </a:lnTo>
                  <a:lnTo>
                    <a:pt x="10668" y="917448"/>
                  </a:lnTo>
                  <a:lnTo>
                    <a:pt x="0" y="917448"/>
                  </a:lnTo>
                  <a:lnTo>
                    <a:pt x="0" y="937260"/>
                  </a:lnTo>
                  <a:lnTo>
                    <a:pt x="1524" y="955548"/>
                  </a:lnTo>
                  <a:lnTo>
                    <a:pt x="12192" y="1007364"/>
                  </a:lnTo>
                  <a:lnTo>
                    <a:pt x="32004" y="1051560"/>
                  </a:lnTo>
                  <a:lnTo>
                    <a:pt x="57912" y="1083564"/>
                  </a:lnTo>
                  <a:lnTo>
                    <a:pt x="67056" y="1092708"/>
                  </a:lnTo>
                  <a:lnTo>
                    <a:pt x="77724" y="1098804"/>
                  </a:lnTo>
                  <a:lnTo>
                    <a:pt x="88392" y="1103376"/>
                  </a:lnTo>
                  <a:lnTo>
                    <a:pt x="99060" y="1106424"/>
                  </a:lnTo>
                  <a:lnTo>
                    <a:pt x="100584" y="1106424"/>
                  </a:lnTo>
                  <a:lnTo>
                    <a:pt x="111252" y="1107948"/>
                  </a:lnTo>
                  <a:lnTo>
                    <a:pt x="373380" y="1107948"/>
                  </a:lnTo>
                  <a:lnTo>
                    <a:pt x="382524" y="1110996"/>
                  </a:lnTo>
                  <a:lnTo>
                    <a:pt x="419100" y="1136904"/>
                  </a:lnTo>
                  <a:lnTo>
                    <a:pt x="446532" y="1185672"/>
                  </a:lnTo>
                  <a:lnTo>
                    <a:pt x="460248" y="1232916"/>
                  </a:lnTo>
                  <a:lnTo>
                    <a:pt x="464693" y="1286256"/>
                  </a:lnTo>
                  <a:lnTo>
                    <a:pt x="464820" y="1289304"/>
                  </a:lnTo>
                  <a:lnTo>
                    <a:pt x="466344" y="1292352"/>
                  </a:lnTo>
                  <a:lnTo>
                    <a:pt x="472440" y="1292352"/>
                  </a:lnTo>
                  <a:lnTo>
                    <a:pt x="473964" y="1289304"/>
                  </a:lnTo>
                  <a:lnTo>
                    <a:pt x="474078" y="1286256"/>
                  </a:lnTo>
                  <a:lnTo>
                    <a:pt x="475488" y="1267968"/>
                  </a:lnTo>
                  <a:lnTo>
                    <a:pt x="477139" y="1249680"/>
                  </a:lnTo>
                  <a:lnTo>
                    <a:pt x="478536" y="1232916"/>
                  </a:lnTo>
                  <a:lnTo>
                    <a:pt x="483108" y="1216152"/>
                  </a:lnTo>
                  <a:lnTo>
                    <a:pt x="498348" y="1171956"/>
                  </a:lnTo>
                  <a:lnTo>
                    <a:pt x="519684" y="1136904"/>
                  </a:lnTo>
                  <a:lnTo>
                    <a:pt x="528828" y="1129284"/>
                  </a:lnTo>
                  <a:lnTo>
                    <a:pt x="536448" y="1121664"/>
                  </a:lnTo>
                  <a:lnTo>
                    <a:pt x="547116" y="1115568"/>
                  </a:lnTo>
                  <a:lnTo>
                    <a:pt x="556260" y="1110996"/>
                  </a:lnTo>
                  <a:lnTo>
                    <a:pt x="566928" y="1107948"/>
                  </a:lnTo>
                  <a:lnTo>
                    <a:pt x="576072" y="1107948"/>
                  </a:lnTo>
                  <a:lnTo>
                    <a:pt x="586740" y="1106424"/>
                  </a:lnTo>
                  <a:lnTo>
                    <a:pt x="588264" y="1106424"/>
                  </a:lnTo>
                  <a:lnTo>
                    <a:pt x="598932" y="1103376"/>
                  </a:lnTo>
                  <a:lnTo>
                    <a:pt x="609600" y="1098804"/>
                  </a:lnTo>
                  <a:lnTo>
                    <a:pt x="612267" y="1097280"/>
                  </a:lnTo>
                  <a:close/>
                </a:path>
                <a:path w="687704" h="1292860">
                  <a:moveTo>
                    <a:pt x="687324" y="917448"/>
                  </a:moveTo>
                  <a:lnTo>
                    <a:pt x="676656" y="917448"/>
                  </a:lnTo>
                  <a:lnTo>
                    <a:pt x="676656" y="937260"/>
                  </a:lnTo>
                  <a:lnTo>
                    <a:pt x="675132" y="954024"/>
                  </a:lnTo>
                  <a:lnTo>
                    <a:pt x="659892" y="1019556"/>
                  </a:lnTo>
                  <a:lnTo>
                    <a:pt x="638556" y="1057656"/>
                  </a:lnTo>
                  <a:lnTo>
                    <a:pt x="605028" y="1089660"/>
                  </a:lnTo>
                  <a:lnTo>
                    <a:pt x="590550" y="1095756"/>
                  </a:lnTo>
                  <a:lnTo>
                    <a:pt x="614921" y="1095756"/>
                  </a:lnTo>
                  <a:lnTo>
                    <a:pt x="647700" y="1063752"/>
                  </a:lnTo>
                  <a:lnTo>
                    <a:pt x="675132" y="1007364"/>
                  </a:lnTo>
                  <a:lnTo>
                    <a:pt x="678180" y="990600"/>
                  </a:lnTo>
                  <a:lnTo>
                    <a:pt x="682752" y="973836"/>
                  </a:lnTo>
                  <a:lnTo>
                    <a:pt x="685800" y="955548"/>
                  </a:lnTo>
                  <a:lnTo>
                    <a:pt x="687324" y="937260"/>
                  </a:lnTo>
                  <a:lnTo>
                    <a:pt x="687324" y="917448"/>
                  </a:lnTo>
                  <a:close/>
                </a:path>
              </a:pathLst>
            </a:custGeom>
            <a:solidFill>
              <a:srgbClr val="000000"/>
            </a:solidFill>
          </p:spPr>
          <p:txBody>
            <a:bodyPr wrap="square" lIns="0" tIns="0" rIns="0" bIns="0" rtlCol="0"/>
            <a:lstStyle/>
            <a:p/>
          </p:txBody>
        </p:sp>
      </p:grpSp>
      <p:sp>
        <p:nvSpPr>
          <p:cNvPr id="21" name="object 21"/>
          <p:cNvSpPr txBox="1"/>
          <p:nvPr/>
        </p:nvSpPr>
        <p:spPr>
          <a:xfrm>
            <a:off x="8457692" y="5520944"/>
            <a:ext cx="1122680" cy="551180"/>
          </a:xfrm>
          <a:prstGeom prst="rect">
            <a:avLst/>
          </a:prstGeom>
        </p:spPr>
        <p:txBody>
          <a:bodyPr wrap="square" lIns="0" tIns="12700" rIns="0" bIns="0" rtlCol="0" vert="horz">
            <a:spAutoFit/>
          </a:bodyPr>
          <a:lstStyle/>
          <a:p>
            <a:pPr marL="341630" marR="5080" indent="-329565">
              <a:lnSpc>
                <a:spcPct val="101200"/>
              </a:lnSpc>
              <a:spcBef>
                <a:spcPts val="100"/>
              </a:spcBef>
            </a:pPr>
            <a:r>
              <a:rPr dirty="0" sz="1700" spc="20">
                <a:latin typeface="MS Gothic"/>
                <a:cs typeface="MS Gothic"/>
              </a:rPr>
              <a:t>財源対策債  </a:t>
            </a:r>
            <a:r>
              <a:rPr dirty="0" sz="1700" spc="15">
                <a:latin typeface="MS Gothic"/>
                <a:cs typeface="MS Gothic"/>
              </a:rPr>
              <a:t>15％</a:t>
            </a:r>
            <a:endParaRPr sz="1700">
              <a:latin typeface="MS Gothic"/>
              <a:cs typeface="MS Gothic"/>
            </a:endParaRPr>
          </a:p>
        </p:txBody>
      </p:sp>
      <p:sp>
        <p:nvSpPr>
          <p:cNvPr id="22" name="object 22"/>
          <p:cNvSpPr txBox="1"/>
          <p:nvPr/>
        </p:nvSpPr>
        <p:spPr>
          <a:xfrm>
            <a:off x="9164828" y="4374896"/>
            <a:ext cx="409575" cy="486409"/>
          </a:xfrm>
          <a:prstGeom prst="rect">
            <a:avLst/>
          </a:prstGeom>
        </p:spPr>
        <p:txBody>
          <a:bodyPr wrap="square" lIns="0" tIns="12700" rIns="0" bIns="0" rtlCol="0" vert="horz">
            <a:spAutoFit/>
          </a:bodyPr>
          <a:lstStyle/>
          <a:p>
            <a:pPr marL="12700" marR="5080">
              <a:lnSpc>
                <a:spcPct val="100699"/>
              </a:lnSpc>
              <a:spcBef>
                <a:spcPts val="100"/>
              </a:spcBef>
            </a:pPr>
            <a:r>
              <a:rPr dirty="0" sz="1500" spc="10">
                <a:latin typeface="MS Gothic"/>
                <a:cs typeface="MS Gothic"/>
              </a:rPr>
              <a:t>一般 財源</a:t>
            </a:r>
            <a:endParaRPr sz="1500">
              <a:latin typeface="MS Gothic"/>
              <a:cs typeface="MS Gothic"/>
            </a:endParaRPr>
          </a:p>
        </p:txBody>
      </p:sp>
      <p:sp>
        <p:nvSpPr>
          <p:cNvPr id="23" name="object 23"/>
          <p:cNvSpPr/>
          <p:nvPr/>
        </p:nvSpPr>
        <p:spPr>
          <a:xfrm>
            <a:off x="8589264" y="4137659"/>
            <a:ext cx="82550" cy="388620"/>
          </a:xfrm>
          <a:custGeom>
            <a:avLst/>
            <a:gdLst/>
            <a:ahLst/>
            <a:cxnLst/>
            <a:rect l="l" t="t" r="r" b="b"/>
            <a:pathLst>
              <a:path w="82550" h="388620">
                <a:moveTo>
                  <a:pt x="30479" y="306324"/>
                </a:moveTo>
                <a:lnTo>
                  <a:pt x="0" y="306324"/>
                </a:lnTo>
                <a:lnTo>
                  <a:pt x="41147" y="388619"/>
                </a:lnTo>
                <a:lnTo>
                  <a:pt x="75437" y="320039"/>
                </a:lnTo>
                <a:lnTo>
                  <a:pt x="30479" y="320039"/>
                </a:lnTo>
                <a:lnTo>
                  <a:pt x="30479" y="306324"/>
                </a:lnTo>
                <a:close/>
              </a:path>
              <a:path w="82550" h="388620">
                <a:moveTo>
                  <a:pt x="51815" y="0"/>
                </a:moveTo>
                <a:lnTo>
                  <a:pt x="30479" y="0"/>
                </a:lnTo>
                <a:lnTo>
                  <a:pt x="30479" y="320039"/>
                </a:lnTo>
                <a:lnTo>
                  <a:pt x="51815" y="320039"/>
                </a:lnTo>
                <a:lnTo>
                  <a:pt x="51815" y="0"/>
                </a:lnTo>
                <a:close/>
              </a:path>
              <a:path w="82550" h="388620">
                <a:moveTo>
                  <a:pt x="82295" y="306324"/>
                </a:moveTo>
                <a:lnTo>
                  <a:pt x="51815" y="306324"/>
                </a:lnTo>
                <a:lnTo>
                  <a:pt x="51815" y="320039"/>
                </a:lnTo>
                <a:lnTo>
                  <a:pt x="75437" y="320039"/>
                </a:lnTo>
                <a:lnTo>
                  <a:pt x="82295" y="306324"/>
                </a:lnTo>
                <a:close/>
              </a:path>
            </a:pathLst>
          </a:custGeom>
          <a:solidFill>
            <a:srgbClr val="000000"/>
          </a:solidFill>
        </p:spPr>
        <p:txBody>
          <a:bodyPr wrap="square" lIns="0" tIns="0" rIns="0" bIns="0" rtlCol="0"/>
          <a:lstStyle/>
          <a:p/>
        </p:txBody>
      </p:sp>
      <p:sp>
        <p:nvSpPr>
          <p:cNvPr id="24" name="object 24"/>
          <p:cNvSpPr txBox="1"/>
          <p:nvPr/>
        </p:nvSpPr>
        <p:spPr>
          <a:xfrm>
            <a:off x="10431271" y="7157725"/>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29</a:t>
            </a:r>
            <a:endParaRPr sz="1050">
              <a:latin typeface="Yu Gothic"/>
              <a:cs typeface="Yu Gothic"/>
            </a:endParaRPr>
          </a:p>
        </p:txBody>
      </p:sp>
      <p:sp>
        <p:nvSpPr>
          <p:cNvPr id="25" name="object 25"/>
          <p:cNvSpPr txBox="1"/>
          <p:nvPr/>
        </p:nvSpPr>
        <p:spPr>
          <a:xfrm>
            <a:off x="115315" y="5993312"/>
            <a:ext cx="6172200" cy="1384935"/>
          </a:xfrm>
          <a:prstGeom prst="rect">
            <a:avLst/>
          </a:prstGeom>
        </p:spPr>
        <p:txBody>
          <a:bodyPr wrap="square" lIns="0" tIns="86360" rIns="0" bIns="0" rtlCol="0" vert="horz">
            <a:spAutoFit/>
          </a:bodyPr>
          <a:lstStyle/>
          <a:p>
            <a:pPr marL="12700">
              <a:lnSpc>
                <a:spcPct val="100000"/>
              </a:lnSpc>
              <a:spcBef>
                <a:spcPts val="680"/>
              </a:spcBef>
            </a:pPr>
            <a:r>
              <a:rPr dirty="0" sz="1950" spc="-10" b="1">
                <a:solidFill>
                  <a:srgbClr val="001F60"/>
                </a:solidFill>
                <a:latin typeface="Meiryo UI"/>
                <a:cs typeface="Meiryo UI"/>
              </a:rPr>
              <a:t>児童生徒１人１台端末の整備事業に係</a:t>
            </a:r>
            <a:r>
              <a:rPr dirty="0" sz="1950" spc="-10" b="1">
                <a:solidFill>
                  <a:srgbClr val="001F60"/>
                </a:solidFill>
                <a:latin typeface="Meiryo UI"/>
                <a:cs typeface="Meiryo UI"/>
              </a:rPr>
              <a:t>る</a:t>
            </a:r>
            <a:r>
              <a:rPr dirty="0" sz="1950" spc="-10" b="1">
                <a:solidFill>
                  <a:srgbClr val="001F60"/>
                </a:solidFill>
                <a:latin typeface="Meiryo UI"/>
                <a:cs typeface="Meiryo UI"/>
              </a:rPr>
              <a:t>補助</a:t>
            </a:r>
            <a:endParaRPr sz="1950">
              <a:latin typeface="Meiryo UI"/>
              <a:cs typeface="Meiryo UI"/>
            </a:endParaRPr>
          </a:p>
          <a:p>
            <a:pPr marL="645160" indent="-445134">
              <a:lnSpc>
                <a:spcPct val="100000"/>
              </a:lnSpc>
              <a:spcBef>
                <a:spcPts val="550"/>
              </a:spcBef>
              <a:buAutoNum type="arabicParenBoth"/>
              <a:tabLst>
                <a:tab pos="645160" algn="l"/>
              </a:tabLst>
            </a:pPr>
            <a:r>
              <a:rPr dirty="0" u="sng" sz="1700" spc="35" b="1">
                <a:uFill>
                  <a:solidFill>
                    <a:srgbClr val="000000"/>
                  </a:solidFill>
                </a:uFill>
                <a:latin typeface="BIZ UDGothic"/>
                <a:cs typeface="BIZ UDGothic"/>
              </a:rPr>
              <a:t>令和元年</a:t>
            </a:r>
            <a:r>
              <a:rPr dirty="0" u="sng" sz="1700" spc="45" b="1">
                <a:uFill>
                  <a:solidFill>
                    <a:srgbClr val="000000"/>
                  </a:solidFill>
                </a:uFill>
                <a:latin typeface="BIZ UDGothic"/>
                <a:cs typeface="BIZ UDGothic"/>
              </a:rPr>
              <a:t>度</a:t>
            </a:r>
            <a:r>
              <a:rPr dirty="0" u="sng" sz="1700" spc="35" b="1">
                <a:uFill>
                  <a:solidFill>
                    <a:srgbClr val="000000"/>
                  </a:solidFill>
                </a:uFill>
                <a:latin typeface="BIZ UDGothic"/>
                <a:cs typeface="BIZ UDGothic"/>
              </a:rPr>
              <a:t>補正予算の場</a:t>
            </a:r>
            <a:r>
              <a:rPr dirty="0" u="sng" sz="1700" spc="25" b="1">
                <a:uFill>
                  <a:solidFill>
                    <a:srgbClr val="000000"/>
                  </a:solidFill>
                </a:uFill>
                <a:latin typeface="BIZ UDGothic"/>
                <a:cs typeface="BIZ UDGothic"/>
              </a:rPr>
              <a:t>合</a:t>
            </a:r>
            <a:endParaRPr sz="1700">
              <a:latin typeface="BIZ UDGothic"/>
              <a:cs typeface="BIZ UDGothic"/>
            </a:endParaRPr>
          </a:p>
          <a:p>
            <a:pPr marL="643255" marR="5080" indent="-443865">
              <a:lnSpc>
                <a:spcPct val="127099"/>
              </a:lnSpc>
              <a:buAutoNum type="arabicParenBoth"/>
              <a:tabLst>
                <a:tab pos="654685" algn="l"/>
              </a:tabLst>
            </a:pPr>
            <a:r>
              <a:rPr dirty="0" u="sng" sz="1700" spc="105" b="1">
                <a:uFill>
                  <a:solidFill>
                    <a:srgbClr val="000000"/>
                  </a:solidFill>
                </a:uFill>
                <a:latin typeface="BIZ UDGothic"/>
                <a:cs typeface="BIZ UDGothic"/>
              </a:rPr>
              <a:t>文部科</a:t>
            </a:r>
            <a:r>
              <a:rPr dirty="0" u="sng" sz="1700" spc="95" b="1">
                <a:uFill>
                  <a:solidFill>
                    <a:srgbClr val="000000"/>
                  </a:solidFill>
                </a:uFill>
                <a:latin typeface="BIZ UDGothic"/>
                <a:cs typeface="BIZ UDGothic"/>
              </a:rPr>
              <a:t>学</a:t>
            </a:r>
            <a:r>
              <a:rPr dirty="0" u="sng" sz="1700" spc="105" b="1">
                <a:uFill>
                  <a:solidFill>
                    <a:srgbClr val="000000"/>
                  </a:solidFill>
                </a:uFill>
                <a:latin typeface="BIZ UDGothic"/>
                <a:cs typeface="BIZ UDGothic"/>
              </a:rPr>
              <a:t>省において</a:t>
            </a:r>
            <a:r>
              <a:rPr dirty="0" u="sng" sz="1700" spc="95" b="1">
                <a:uFill>
                  <a:solidFill>
                    <a:srgbClr val="000000"/>
                  </a:solidFill>
                </a:uFill>
                <a:latin typeface="BIZ UDGothic"/>
                <a:cs typeface="BIZ UDGothic"/>
              </a:rPr>
              <a:t>令</a:t>
            </a:r>
            <a:r>
              <a:rPr dirty="0" u="sng" sz="1700" spc="105" b="1">
                <a:uFill>
                  <a:solidFill>
                    <a:srgbClr val="000000"/>
                  </a:solidFill>
                </a:uFill>
                <a:latin typeface="BIZ UDGothic"/>
                <a:cs typeface="BIZ UDGothic"/>
              </a:rPr>
              <a:t>和元年度補</a:t>
            </a:r>
            <a:r>
              <a:rPr dirty="0" u="sng" sz="1700" spc="95" b="1">
                <a:uFill>
                  <a:solidFill>
                    <a:srgbClr val="000000"/>
                  </a:solidFill>
                </a:uFill>
                <a:latin typeface="BIZ UDGothic"/>
                <a:cs typeface="BIZ UDGothic"/>
              </a:rPr>
              <a:t>正</a:t>
            </a:r>
            <a:r>
              <a:rPr dirty="0" u="sng" sz="1700" spc="105" b="1">
                <a:uFill>
                  <a:solidFill>
                    <a:srgbClr val="000000"/>
                  </a:solidFill>
                </a:uFill>
                <a:latin typeface="BIZ UDGothic"/>
                <a:cs typeface="BIZ UDGothic"/>
              </a:rPr>
              <a:t>予算を繰り</a:t>
            </a:r>
            <a:r>
              <a:rPr dirty="0" u="sng" sz="1700" spc="95" b="1">
                <a:uFill>
                  <a:solidFill>
                    <a:srgbClr val="000000"/>
                  </a:solidFill>
                </a:uFill>
                <a:latin typeface="BIZ UDGothic"/>
                <a:cs typeface="BIZ UDGothic"/>
              </a:rPr>
              <a:t>越し</a:t>
            </a:r>
            <a:r>
              <a:rPr dirty="0" u="sng" sz="1700" spc="25" b="1">
                <a:uFill>
                  <a:solidFill>
                    <a:srgbClr val="000000"/>
                  </a:solidFill>
                </a:uFill>
                <a:latin typeface="BIZ UDGothic"/>
                <a:cs typeface="BIZ UDGothic"/>
              </a:rPr>
              <a:t>、</a:t>
            </a:r>
            <a:r>
              <a:rPr dirty="0" u="sng" sz="1700" spc="-1655" b="1">
                <a:uFill>
                  <a:solidFill>
                    <a:srgbClr val="000000"/>
                  </a:solidFill>
                </a:uFill>
                <a:latin typeface="BIZ UDGothic"/>
                <a:cs typeface="BIZ UDGothic"/>
              </a:rPr>
              <a:t>令 </a:t>
            </a:r>
            <a:r>
              <a:rPr dirty="0" u="sng" sz="1700" spc="35" b="1">
                <a:uFill>
                  <a:solidFill>
                    <a:srgbClr val="000000"/>
                  </a:solidFill>
                </a:uFill>
                <a:latin typeface="BIZ UDGothic"/>
                <a:cs typeface="BIZ UDGothic"/>
              </a:rPr>
              <a:t>和２年</a:t>
            </a:r>
            <a:r>
              <a:rPr dirty="0" u="sng" sz="1700" spc="45" b="1">
                <a:uFill>
                  <a:solidFill>
                    <a:srgbClr val="000000"/>
                  </a:solidFill>
                </a:uFill>
                <a:latin typeface="BIZ UDGothic"/>
                <a:cs typeface="BIZ UDGothic"/>
              </a:rPr>
              <a:t>度</a:t>
            </a:r>
            <a:r>
              <a:rPr dirty="0" u="sng" sz="1700" spc="35" b="1">
                <a:uFill>
                  <a:solidFill>
                    <a:srgbClr val="000000"/>
                  </a:solidFill>
                </a:uFill>
                <a:latin typeface="BIZ UDGothic"/>
                <a:cs typeface="BIZ UDGothic"/>
              </a:rPr>
              <a:t>事業として実</a:t>
            </a:r>
            <a:r>
              <a:rPr dirty="0" u="sng" sz="1700" spc="45" b="1">
                <a:uFill>
                  <a:solidFill>
                    <a:srgbClr val="000000"/>
                  </a:solidFill>
                </a:uFill>
                <a:latin typeface="BIZ UDGothic"/>
                <a:cs typeface="BIZ UDGothic"/>
              </a:rPr>
              <a:t>施</a:t>
            </a:r>
            <a:r>
              <a:rPr dirty="0" u="sng" sz="1700" spc="35" b="1">
                <a:uFill>
                  <a:solidFill>
                    <a:srgbClr val="000000"/>
                  </a:solidFill>
                </a:uFill>
                <a:latin typeface="BIZ UDGothic"/>
                <a:cs typeface="BIZ UDGothic"/>
              </a:rPr>
              <a:t>する場</a:t>
            </a:r>
            <a:r>
              <a:rPr dirty="0" u="sng" sz="1700" spc="25" b="1">
                <a:uFill>
                  <a:solidFill>
                    <a:srgbClr val="000000"/>
                  </a:solidFill>
                </a:uFill>
                <a:latin typeface="BIZ UDGothic"/>
                <a:cs typeface="BIZ UDGothic"/>
              </a:rPr>
              <a:t>合</a:t>
            </a:r>
            <a:endParaRPr sz="1700">
              <a:latin typeface="BIZ UDGothic"/>
              <a:cs typeface="BIZ UDGothic"/>
            </a:endParaRPr>
          </a:p>
        </p:txBody>
      </p:sp>
      <p:sp>
        <p:nvSpPr>
          <p:cNvPr id="26" name="object 26"/>
          <p:cNvSpPr txBox="1"/>
          <p:nvPr/>
        </p:nvSpPr>
        <p:spPr>
          <a:xfrm>
            <a:off x="7197343" y="6656329"/>
            <a:ext cx="1232535" cy="551180"/>
          </a:xfrm>
          <a:prstGeom prst="rect">
            <a:avLst/>
          </a:prstGeom>
        </p:spPr>
        <p:txBody>
          <a:bodyPr wrap="square" lIns="0" tIns="12700" rIns="0" bIns="0" rtlCol="0" vert="horz">
            <a:spAutoFit/>
          </a:bodyPr>
          <a:lstStyle/>
          <a:p>
            <a:pPr marL="12700" marR="5080" indent="126364">
              <a:lnSpc>
                <a:spcPct val="101200"/>
              </a:lnSpc>
              <a:spcBef>
                <a:spcPts val="100"/>
              </a:spcBef>
            </a:pPr>
            <a:r>
              <a:rPr dirty="0" sz="1700" spc="25">
                <a:latin typeface="MS Gothic"/>
                <a:cs typeface="MS Gothic"/>
              </a:rPr>
              <a:t>補助単価 </a:t>
            </a:r>
            <a:r>
              <a:rPr dirty="0" u="sng" sz="1700" spc="20">
                <a:uFill>
                  <a:solidFill>
                    <a:srgbClr val="000000"/>
                  </a:solidFill>
                </a:uFill>
                <a:latin typeface="MS Gothic"/>
                <a:cs typeface="MS Gothic"/>
              </a:rPr>
              <a:t>定額4.5万円</a:t>
            </a:r>
            <a:endParaRPr sz="1700">
              <a:latin typeface="MS Gothic"/>
              <a:cs typeface="MS Gothic"/>
            </a:endParaRPr>
          </a:p>
        </p:txBody>
      </p:sp>
      <p:sp>
        <p:nvSpPr>
          <p:cNvPr id="27" name="object 27"/>
          <p:cNvSpPr/>
          <p:nvPr/>
        </p:nvSpPr>
        <p:spPr>
          <a:xfrm>
            <a:off x="6589776" y="6425189"/>
            <a:ext cx="373380" cy="998219"/>
          </a:xfrm>
          <a:custGeom>
            <a:avLst/>
            <a:gdLst/>
            <a:ahLst/>
            <a:cxnLst/>
            <a:rect l="l" t="t" r="r" b="b"/>
            <a:pathLst>
              <a:path w="373379" h="998220">
                <a:moveTo>
                  <a:pt x="178307" y="882395"/>
                </a:moveTo>
                <a:lnTo>
                  <a:pt x="156972" y="926591"/>
                </a:lnTo>
                <a:lnTo>
                  <a:pt x="114300" y="960119"/>
                </a:lnTo>
                <a:lnTo>
                  <a:pt x="70103" y="978407"/>
                </a:lnTo>
                <a:lnTo>
                  <a:pt x="18288" y="987551"/>
                </a:lnTo>
                <a:lnTo>
                  <a:pt x="0" y="987551"/>
                </a:lnTo>
                <a:lnTo>
                  <a:pt x="0" y="998219"/>
                </a:lnTo>
                <a:lnTo>
                  <a:pt x="38100" y="995171"/>
                </a:lnTo>
                <a:lnTo>
                  <a:pt x="89916" y="982979"/>
                </a:lnTo>
                <a:lnTo>
                  <a:pt x="132588" y="961643"/>
                </a:lnTo>
                <a:lnTo>
                  <a:pt x="166116" y="932687"/>
                </a:lnTo>
                <a:lnTo>
                  <a:pt x="184403" y="897635"/>
                </a:lnTo>
                <a:lnTo>
                  <a:pt x="185927" y="897635"/>
                </a:lnTo>
                <a:lnTo>
                  <a:pt x="187451" y="885443"/>
                </a:lnTo>
                <a:lnTo>
                  <a:pt x="187451" y="883919"/>
                </a:lnTo>
                <a:lnTo>
                  <a:pt x="178307" y="883919"/>
                </a:lnTo>
                <a:lnTo>
                  <a:pt x="178307" y="882395"/>
                </a:lnTo>
                <a:close/>
              </a:path>
              <a:path w="373379" h="998220">
                <a:moveTo>
                  <a:pt x="316793" y="499143"/>
                </a:moveTo>
                <a:lnTo>
                  <a:pt x="278892" y="509015"/>
                </a:lnTo>
                <a:lnTo>
                  <a:pt x="234696" y="530351"/>
                </a:lnTo>
                <a:lnTo>
                  <a:pt x="193548" y="569975"/>
                </a:lnTo>
                <a:lnTo>
                  <a:pt x="179831" y="606551"/>
                </a:lnTo>
                <a:lnTo>
                  <a:pt x="179831" y="608075"/>
                </a:lnTo>
                <a:lnTo>
                  <a:pt x="178307" y="620267"/>
                </a:lnTo>
                <a:lnTo>
                  <a:pt x="178307" y="883919"/>
                </a:lnTo>
                <a:lnTo>
                  <a:pt x="187451" y="883919"/>
                </a:lnTo>
                <a:lnTo>
                  <a:pt x="188975" y="871727"/>
                </a:lnTo>
                <a:lnTo>
                  <a:pt x="188975" y="620267"/>
                </a:lnTo>
                <a:lnTo>
                  <a:pt x="190500" y="608075"/>
                </a:lnTo>
                <a:lnTo>
                  <a:pt x="190690" y="608075"/>
                </a:lnTo>
                <a:lnTo>
                  <a:pt x="192024" y="597407"/>
                </a:lnTo>
                <a:lnTo>
                  <a:pt x="196596" y="586739"/>
                </a:lnTo>
                <a:lnTo>
                  <a:pt x="228600" y="547115"/>
                </a:lnTo>
                <a:lnTo>
                  <a:pt x="266700" y="524255"/>
                </a:lnTo>
                <a:lnTo>
                  <a:pt x="313944" y="509015"/>
                </a:lnTo>
                <a:lnTo>
                  <a:pt x="348996" y="504443"/>
                </a:lnTo>
                <a:lnTo>
                  <a:pt x="367283" y="504443"/>
                </a:lnTo>
                <a:lnTo>
                  <a:pt x="329183" y="501395"/>
                </a:lnTo>
                <a:lnTo>
                  <a:pt x="316793" y="499143"/>
                </a:lnTo>
                <a:close/>
              </a:path>
              <a:path w="373379" h="998220">
                <a:moveTo>
                  <a:pt x="190690" y="608075"/>
                </a:moveTo>
                <a:lnTo>
                  <a:pt x="190500" y="608075"/>
                </a:lnTo>
                <a:lnTo>
                  <a:pt x="190500" y="609599"/>
                </a:lnTo>
                <a:lnTo>
                  <a:pt x="190690" y="608075"/>
                </a:lnTo>
                <a:close/>
              </a:path>
              <a:path w="373379" h="998220">
                <a:moveTo>
                  <a:pt x="367283" y="493775"/>
                </a:moveTo>
                <a:lnTo>
                  <a:pt x="330707" y="496823"/>
                </a:lnTo>
                <a:lnTo>
                  <a:pt x="316793" y="499143"/>
                </a:lnTo>
                <a:lnTo>
                  <a:pt x="329183" y="501395"/>
                </a:lnTo>
                <a:lnTo>
                  <a:pt x="367283" y="504443"/>
                </a:lnTo>
                <a:lnTo>
                  <a:pt x="367283" y="493775"/>
                </a:lnTo>
                <a:close/>
              </a:path>
              <a:path w="373379" h="998220">
                <a:moveTo>
                  <a:pt x="370331" y="493775"/>
                </a:moveTo>
                <a:lnTo>
                  <a:pt x="367283" y="493775"/>
                </a:lnTo>
                <a:lnTo>
                  <a:pt x="367283" y="504443"/>
                </a:lnTo>
                <a:lnTo>
                  <a:pt x="370331" y="504443"/>
                </a:lnTo>
                <a:lnTo>
                  <a:pt x="373379" y="501395"/>
                </a:lnTo>
                <a:lnTo>
                  <a:pt x="373379" y="496823"/>
                </a:lnTo>
                <a:lnTo>
                  <a:pt x="370331" y="493775"/>
                </a:lnTo>
                <a:close/>
              </a:path>
              <a:path w="373379" h="998220">
                <a:moveTo>
                  <a:pt x="187451" y="114299"/>
                </a:moveTo>
                <a:lnTo>
                  <a:pt x="178307" y="114299"/>
                </a:lnTo>
                <a:lnTo>
                  <a:pt x="178307" y="377951"/>
                </a:lnTo>
                <a:lnTo>
                  <a:pt x="179831" y="390143"/>
                </a:lnTo>
                <a:lnTo>
                  <a:pt x="179831" y="391667"/>
                </a:lnTo>
                <a:lnTo>
                  <a:pt x="193548" y="428243"/>
                </a:lnTo>
                <a:lnTo>
                  <a:pt x="222503" y="458723"/>
                </a:lnTo>
                <a:lnTo>
                  <a:pt x="262127" y="483107"/>
                </a:lnTo>
                <a:lnTo>
                  <a:pt x="312420" y="498347"/>
                </a:lnTo>
                <a:lnTo>
                  <a:pt x="316793" y="499143"/>
                </a:lnTo>
                <a:lnTo>
                  <a:pt x="330707" y="496823"/>
                </a:lnTo>
                <a:lnTo>
                  <a:pt x="367283" y="493775"/>
                </a:lnTo>
                <a:lnTo>
                  <a:pt x="348996" y="493775"/>
                </a:lnTo>
                <a:lnTo>
                  <a:pt x="330707" y="492251"/>
                </a:lnTo>
                <a:lnTo>
                  <a:pt x="281940" y="480059"/>
                </a:lnTo>
                <a:lnTo>
                  <a:pt x="228600" y="451103"/>
                </a:lnTo>
                <a:lnTo>
                  <a:pt x="202692" y="422147"/>
                </a:lnTo>
                <a:lnTo>
                  <a:pt x="190690" y="390143"/>
                </a:lnTo>
                <a:lnTo>
                  <a:pt x="190500" y="390143"/>
                </a:lnTo>
                <a:lnTo>
                  <a:pt x="188975" y="377951"/>
                </a:lnTo>
                <a:lnTo>
                  <a:pt x="188975" y="126491"/>
                </a:lnTo>
                <a:lnTo>
                  <a:pt x="187451" y="114299"/>
                </a:lnTo>
                <a:close/>
              </a:path>
              <a:path w="373379" h="998220">
                <a:moveTo>
                  <a:pt x="190500" y="388619"/>
                </a:moveTo>
                <a:lnTo>
                  <a:pt x="190500" y="390143"/>
                </a:lnTo>
                <a:lnTo>
                  <a:pt x="190690" y="390143"/>
                </a:lnTo>
                <a:lnTo>
                  <a:pt x="190500" y="388619"/>
                </a:lnTo>
                <a:close/>
              </a:path>
              <a:path w="373379" h="998220">
                <a:moveTo>
                  <a:pt x="0" y="0"/>
                </a:moveTo>
                <a:lnTo>
                  <a:pt x="0" y="10667"/>
                </a:lnTo>
                <a:lnTo>
                  <a:pt x="18288" y="10667"/>
                </a:lnTo>
                <a:lnTo>
                  <a:pt x="36575" y="12191"/>
                </a:lnTo>
                <a:lnTo>
                  <a:pt x="86868" y="24383"/>
                </a:lnTo>
                <a:lnTo>
                  <a:pt x="128016" y="45719"/>
                </a:lnTo>
                <a:lnTo>
                  <a:pt x="158496" y="71627"/>
                </a:lnTo>
                <a:lnTo>
                  <a:pt x="178307" y="115823"/>
                </a:lnTo>
                <a:lnTo>
                  <a:pt x="178307" y="114299"/>
                </a:lnTo>
                <a:lnTo>
                  <a:pt x="187451" y="114299"/>
                </a:lnTo>
                <a:lnTo>
                  <a:pt x="187451" y="112775"/>
                </a:lnTo>
                <a:lnTo>
                  <a:pt x="185927" y="100583"/>
                </a:lnTo>
                <a:lnTo>
                  <a:pt x="184403" y="100583"/>
                </a:lnTo>
                <a:lnTo>
                  <a:pt x="179831" y="88391"/>
                </a:lnTo>
                <a:lnTo>
                  <a:pt x="155448" y="54863"/>
                </a:lnTo>
                <a:lnTo>
                  <a:pt x="105155" y="21335"/>
                </a:lnTo>
                <a:lnTo>
                  <a:pt x="56388" y="6095"/>
                </a:lnTo>
                <a:lnTo>
                  <a:pt x="38100" y="3047"/>
                </a:lnTo>
                <a:lnTo>
                  <a:pt x="0" y="0"/>
                </a:lnTo>
                <a:close/>
              </a:path>
            </a:pathLst>
          </a:custGeom>
          <a:solidFill>
            <a:srgbClr val="000000"/>
          </a:solidFill>
        </p:spPr>
        <p:txBody>
          <a:bodyPr wrap="square" lIns="0" tIns="0" rIns="0" bIns="0" rtlCol="0"/>
          <a:lstStyle/>
          <a:p/>
        </p:txBody>
      </p:sp>
      <p:sp>
        <p:nvSpPr>
          <p:cNvPr id="28" name="object 28"/>
          <p:cNvSpPr txBox="1">
            <a:spLocks noGrp="1"/>
          </p:cNvSpPr>
          <p:nvPr>
            <p:ph type="title"/>
          </p:nvPr>
        </p:nvSpPr>
        <p:spPr>
          <a:xfrm>
            <a:off x="371347" y="217424"/>
            <a:ext cx="7569200" cy="387985"/>
          </a:xfrm>
          <a:prstGeom prst="rect"/>
        </p:spPr>
        <p:txBody>
          <a:bodyPr wrap="square" lIns="0" tIns="15875" rIns="0" bIns="0" rtlCol="0" vert="horz">
            <a:spAutoFit/>
          </a:bodyPr>
          <a:lstStyle/>
          <a:p>
            <a:pPr marL="12700">
              <a:lnSpc>
                <a:spcPct val="100000"/>
              </a:lnSpc>
              <a:spcBef>
                <a:spcPts val="125"/>
              </a:spcBef>
            </a:pPr>
            <a:r>
              <a:rPr dirty="0" sz="2350" spc="25"/>
              <a:t>「ＧＩＧＡスクール構想の実現」に向けた補助について</a:t>
            </a:r>
            <a:endParaRPr sz="23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0" y="153416"/>
            <a:ext cx="10401300" cy="387985"/>
          </a:xfrm>
          <a:prstGeom prst="rect"/>
        </p:spPr>
        <p:txBody>
          <a:bodyPr wrap="square" lIns="0" tIns="15875" rIns="0" bIns="0" rtlCol="0" vert="horz">
            <a:spAutoFit/>
          </a:bodyPr>
          <a:lstStyle/>
          <a:p>
            <a:pPr marL="12700">
              <a:lnSpc>
                <a:spcPct val="100000"/>
              </a:lnSpc>
              <a:spcBef>
                <a:spcPts val="125"/>
              </a:spcBef>
              <a:tabLst>
                <a:tab pos="10387965" algn="l"/>
              </a:tabLst>
            </a:pPr>
            <a:r>
              <a:rPr dirty="0" u="heavy" sz="2350" spc="-160" b="0">
                <a:uFill>
                  <a:solidFill>
                    <a:srgbClr val="445469"/>
                  </a:solidFill>
                </a:uFill>
                <a:latin typeface="Times New Roman"/>
                <a:cs typeface="Times New Roman"/>
              </a:rPr>
              <a:t> </a:t>
            </a:r>
            <a:r>
              <a:rPr dirty="0" u="heavy" sz="2350" spc="25">
                <a:uFill>
                  <a:solidFill>
                    <a:srgbClr val="445469"/>
                  </a:solidFill>
                </a:uFill>
              </a:rPr>
              <a:t>「1人１台端末・高速通信環境」がもたらす学びの変容イメージ</a:t>
            </a:r>
            <a:r>
              <a:rPr dirty="0" u="heavy" sz="2350">
                <a:uFill>
                  <a:solidFill>
                    <a:srgbClr val="445469"/>
                  </a:solidFill>
                </a:uFill>
              </a:rPr>
              <a:t>	</a:t>
            </a:r>
            <a:endParaRPr sz="2350">
              <a:latin typeface="Times New Roman"/>
              <a:cs typeface="Times New Roman"/>
            </a:endParaRPr>
          </a:p>
        </p:txBody>
      </p:sp>
      <p:grpSp>
        <p:nvGrpSpPr>
          <p:cNvPr id="3" name="object 3"/>
          <p:cNvGrpSpPr/>
          <p:nvPr/>
        </p:nvGrpSpPr>
        <p:grpSpPr>
          <a:xfrm>
            <a:off x="-825" y="2312606"/>
            <a:ext cx="10692765" cy="5168900"/>
            <a:chOff x="-825" y="2312606"/>
            <a:chExt cx="10692765" cy="5168900"/>
          </a:xfrm>
        </p:grpSpPr>
        <p:sp>
          <p:nvSpPr>
            <p:cNvPr id="4" name="object 4"/>
            <p:cNvSpPr/>
            <p:nvPr/>
          </p:nvSpPr>
          <p:spPr>
            <a:xfrm>
              <a:off x="105156" y="5829300"/>
              <a:ext cx="0" cy="1637030"/>
            </a:xfrm>
            <a:custGeom>
              <a:avLst/>
              <a:gdLst/>
              <a:ahLst/>
              <a:cxnLst/>
              <a:rect l="l" t="t" r="r" b="b"/>
              <a:pathLst>
                <a:path w="0" h="1637029">
                  <a:moveTo>
                    <a:pt x="0" y="0"/>
                  </a:moveTo>
                  <a:lnTo>
                    <a:pt x="0" y="1636781"/>
                  </a:lnTo>
                </a:path>
              </a:pathLst>
            </a:custGeom>
            <a:ln w="30480">
              <a:solidFill>
                <a:srgbClr val="0070BF"/>
              </a:solidFill>
            </a:ln>
          </p:spPr>
          <p:txBody>
            <a:bodyPr wrap="square" lIns="0" tIns="0" rIns="0" bIns="0" rtlCol="0"/>
            <a:lstStyle/>
            <a:p/>
          </p:txBody>
        </p:sp>
        <p:sp>
          <p:nvSpPr>
            <p:cNvPr id="5" name="object 5"/>
            <p:cNvSpPr/>
            <p:nvPr/>
          </p:nvSpPr>
          <p:spPr>
            <a:xfrm>
              <a:off x="10587228" y="5829300"/>
              <a:ext cx="0" cy="1637030"/>
            </a:xfrm>
            <a:custGeom>
              <a:avLst/>
              <a:gdLst/>
              <a:ahLst/>
              <a:cxnLst/>
              <a:rect l="l" t="t" r="r" b="b"/>
              <a:pathLst>
                <a:path w="0" h="1637029">
                  <a:moveTo>
                    <a:pt x="0" y="0"/>
                  </a:moveTo>
                  <a:lnTo>
                    <a:pt x="0" y="1636781"/>
                  </a:lnTo>
                </a:path>
              </a:pathLst>
            </a:custGeom>
            <a:ln w="30480">
              <a:solidFill>
                <a:srgbClr val="0070BF"/>
              </a:solidFill>
            </a:ln>
          </p:spPr>
          <p:txBody>
            <a:bodyPr wrap="square" lIns="0" tIns="0" rIns="0" bIns="0" rtlCol="0"/>
            <a:lstStyle/>
            <a:p/>
          </p:txBody>
        </p:sp>
        <p:sp>
          <p:nvSpPr>
            <p:cNvPr id="6" name="object 6"/>
            <p:cNvSpPr/>
            <p:nvPr/>
          </p:nvSpPr>
          <p:spPr>
            <a:xfrm>
              <a:off x="89915" y="5844540"/>
              <a:ext cx="10513060" cy="1606550"/>
            </a:xfrm>
            <a:custGeom>
              <a:avLst/>
              <a:gdLst/>
              <a:ahLst/>
              <a:cxnLst/>
              <a:rect l="l" t="t" r="r" b="b"/>
              <a:pathLst>
                <a:path w="10513060" h="1606550">
                  <a:moveTo>
                    <a:pt x="0" y="0"/>
                  </a:moveTo>
                  <a:lnTo>
                    <a:pt x="10512552" y="0"/>
                  </a:lnTo>
                </a:path>
                <a:path w="10513060" h="1606550">
                  <a:moveTo>
                    <a:pt x="0" y="1606301"/>
                  </a:moveTo>
                  <a:lnTo>
                    <a:pt x="10512552" y="1606301"/>
                  </a:lnTo>
                </a:path>
              </a:pathLst>
            </a:custGeom>
            <a:ln w="30480">
              <a:solidFill>
                <a:srgbClr val="0070BF"/>
              </a:solidFill>
            </a:ln>
          </p:spPr>
          <p:txBody>
            <a:bodyPr wrap="square" lIns="0" tIns="0" rIns="0" bIns="0" rtlCol="0"/>
            <a:lstStyle/>
            <a:p/>
          </p:txBody>
        </p:sp>
        <p:sp>
          <p:nvSpPr>
            <p:cNvPr id="7" name="object 7"/>
            <p:cNvSpPr/>
            <p:nvPr/>
          </p:nvSpPr>
          <p:spPr>
            <a:xfrm>
              <a:off x="534924" y="2339340"/>
              <a:ext cx="3886200" cy="311150"/>
            </a:xfrm>
            <a:custGeom>
              <a:avLst/>
              <a:gdLst/>
              <a:ahLst/>
              <a:cxnLst/>
              <a:rect l="l" t="t" r="r" b="b"/>
              <a:pathLst>
                <a:path w="3886200" h="311150">
                  <a:moveTo>
                    <a:pt x="3886200" y="0"/>
                  </a:moveTo>
                  <a:lnTo>
                    <a:pt x="0" y="0"/>
                  </a:lnTo>
                  <a:lnTo>
                    <a:pt x="0" y="310896"/>
                  </a:lnTo>
                  <a:lnTo>
                    <a:pt x="3886200" y="310896"/>
                  </a:lnTo>
                  <a:lnTo>
                    <a:pt x="3886200" y="0"/>
                  </a:lnTo>
                  <a:close/>
                </a:path>
              </a:pathLst>
            </a:custGeom>
            <a:solidFill>
              <a:srgbClr val="5B9AD4"/>
            </a:solidFill>
          </p:spPr>
          <p:txBody>
            <a:bodyPr wrap="square" lIns="0" tIns="0" rIns="0" bIns="0" rtlCol="0"/>
            <a:lstStyle/>
            <a:p/>
          </p:txBody>
        </p:sp>
        <p:sp>
          <p:nvSpPr>
            <p:cNvPr id="8" name="object 8"/>
            <p:cNvSpPr/>
            <p:nvPr/>
          </p:nvSpPr>
          <p:spPr>
            <a:xfrm>
              <a:off x="25908" y="2650236"/>
              <a:ext cx="509270" cy="927100"/>
            </a:xfrm>
            <a:custGeom>
              <a:avLst/>
              <a:gdLst/>
              <a:ahLst/>
              <a:cxnLst/>
              <a:rect l="l" t="t" r="r" b="b"/>
              <a:pathLst>
                <a:path w="509270" h="927100">
                  <a:moveTo>
                    <a:pt x="509016" y="0"/>
                  </a:moveTo>
                  <a:lnTo>
                    <a:pt x="0" y="0"/>
                  </a:lnTo>
                  <a:lnTo>
                    <a:pt x="0" y="926591"/>
                  </a:lnTo>
                  <a:lnTo>
                    <a:pt x="509016" y="926591"/>
                  </a:lnTo>
                  <a:lnTo>
                    <a:pt x="509016" y="0"/>
                  </a:lnTo>
                  <a:close/>
                </a:path>
              </a:pathLst>
            </a:custGeom>
            <a:solidFill>
              <a:srgbClr val="001F60"/>
            </a:solidFill>
          </p:spPr>
          <p:txBody>
            <a:bodyPr wrap="square" lIns="0" tIns="0" rIns="0" bIns="0" rtlCol="0"/>
            <a:lstStyle/>
            <a:p/>
          </p:txBody>
        </p:sp>
        <p:sp>
          <p:nvSpPr>
            <p:cNvPr id="9" name="object 9"/>
            <p:cNvSpPr/>
            <p:nvPr/>
          </p:nvSpPr>
          <p:spPr>
            <a:xfrm>
              <a:off x="534924" y="2650236"/>
              <a:ext cx="3886200" cy="927100"/>
            </a:xfrm>
            <a:custGeom>
              <a:avLst/>
              <a:gdLst/>
              <a:ahLst/>
              <a:cxnLst/>
              <a:rect l="l" t="t" r="r" b="b"/>
              <a:pathLst>
                <a:path w="3886200" h="927100">
                  <a:moveTo>
                    <a:pt x="3886200" y="0"/>
                  </a:moveTo>
                  <a:lnTo>
                    <a:pt x="0" y="0"/>
                  </a:lnTo>
                  <a:lnTo>
                    <a:pt x="0" y="926591"/>
                  </a:lnTo>
                  <a:lnTo>
                    <a:pt x="3886200" y="926591"/>
                  </a:lnTo>
                  <a:lnTo>
                    <a:pt x="3886200" y="0"/>
                  </a:lnTo>
                  <a:close/>
                </a:path>
              </a:pathLst>
            </a:custGeom>
            <a:solidFill>
              <a:srgbClr val="DDEBF6"/>
            </a:solidFill>
          </p:spPr>
          <p:txBody>
            <a:bodyPr wrap="square" lIns="0" tIns="0" rIns="0" bIns="0" rtlCol="0"/>
            <a:lstStyle/>
            <a:p/>
          </p:txBody>
        </p:sp>
        <p:sp>
          <p:nvSpPr>
            <p:cNvPr id="10" name="object 10"/>
            <p:cNvSpPr/>
            <p:nvPr/>
          </p:nvSpPr>
          <p:spPr>
            <a:xfrm>
              <a:off x="25908" y="3576827"/>
              <a:ext cx="509270" cy="1001394"/>
            </a:xfrm>
            <a:custGeom>
              <a:avLst/>
              <a:gdLst/>
              <a:ahLst/>
              <a:cxnLst/>
              <a:rect l="l" t="t" r="r" b="b"/>
              <a:pathLst>
                <a:path w="509270" h="1001395">
                  <a:moveTo>
                    <a:pt x="509016" y="0"/>
                  </a:moveTo>
                  <a:lnTo>
                    <a:pt x="0" y="0"/>
                  </a:lnTo>
                  <a:lnTo>
                    <a:pt x="0" y="1001267"/>
                  </a:lnTo>
                  <a:lnTo>
                    <a:pt x="509016" y="1001267"/>
                  </a:lnTo>
                  <a:lnTo>
                    <a:pt x="509016" y="0"/>
                  </a:lnTo>
                  <a:close/>
                </a:path>
              </a:pathLst>
            </a:custGeom>
            <a:solidFill>
              <a:srgbClr val="001F60"/>
            </a:solidFill>
          </p:spPr>
          <p:txBody>
            <a:bodyPr wrap="square" lIns="0" tIns="0" rIns="0" bIns="0" rtlCol="0"/>
            <a:lstStyle/>
            <a:p/>
          </p:txBody>
        </p:sp>
        <p:sp>
          <p:nvSpPr>
            <p:cNvPr id="11" name="object 11"/>
            <p:cNvSpPr/>
            <p:nvPr/>
          </p:nvSpPr>
          <p:spPr>
            <a:xfrm>
              <a:off x="534924" y="3576827"/>
              <a:ext cx="3886200" cy="1001394"/>
            </a:xfrm>
            <a:custGeom>
              <a:avLst/>
              <a:gdLst/>
              <a:ahLst/>
              <a:cxnLst/>
              <a:rect l="l" t="t" r="r" b="b"/>
              <a:pathLst>
                <a:path w="3886200" h="1001395">
                  <a:moveTo>
                    <a:pt x="3886200" y="0"/>
                  </a:moveTo>
                  <a:lnTo>
                    <a:pt x="0" y="0"/>
                  </a:lnTo>
                  <a:lnTo>
                    <a:pt x="0" y="1001267"/>
                  </a:lnTo>
                  <a:lnTo>
                    <a:pt x="3886200" y="1001267"/>
                  </a:lnTo>
                  <a:lnTo>
                    <a:pt x="3886200" y="0"/>
                  </a:lnTo>
                  <a:close/>
                </a:path>
              </a:pathLst>
            </a:custGeom>
            <a:solidFill>
              <a:srgbClr val="DDEBF6"/>
            </a:solidFill>
          </p:spPr>
          <p:txBody>
            <a:bodyPr wrap="square" lIns="0" tIns="0" rIns="0" bIns="0" rtlCol="0"/>
            <a:lstStyle/>
            <a:p/>
          </p:txBody>
        </p:sp>
        <p:sp>
          <p:nvSpPr>
            <p:cNvPr id="12" name="object 12"/>
            <p:cNvSpPr/>
            <p:nvPr/>
          </p:nvSpPr>
          <p:spPr>
            <a:xfrm>
              <a:off x="25908" y="4578095"/>
              <a:ext cx="509270" cy="1039494"/>
            </a:xfrm>
            <a:custGeom>
              <a:avLst/>
              <a:gdLst/>
              <a:ahLst/>
              <a:cxnLst/>
              <a:rect l="l" t="t" r="r" b="b"/>
              <a:pathLst>
                <a:path w="509270" h="1039495">
                  <a:moveTo>
                    <a:pt x="509016" y="0"/>
                  </a:moveTo>
                  <a:lnTo>
                    <a:pt x="0" y="0"/>
                  </a:lnTo>
                  <a:lnTo>
                    <a:pt x="0" y="1039368"/>
                  </a:lnTo>
                  <a:lnTo>
                    <a:pt x="509016" y="1039368"/>
                  </a:lnTo>
                  <a:lnTo>
                    <a:pt x="509016" y="0"/>
                  </a:lnTo>
                  <a:close/>
                </a:path>
              </a:pathLst>
            </a:custGeom>
            <a:solidFill>
              <a:srgbClr val="001F60"/>
            </a:solidFill>
          </p:spPr>
          <p:txBody>
            <a:bodyPr wrap="square" lIns="0" tIns="0" rIns="0" bIns="0" rtlCol="0"/>
            <a:lstStyle/>
            <a:p/>
          </p:txBody>
        </p:sp>
        <p:sp>
          <p:nvSpPr>
            <p:cNvPr id="13" name="object 13"/>
            <p:cNvSpPr/>
            <p:nvPr/>
          </p:nvSpPr>
          <p:spPr>
            <a:xfrm>
              <a:off x="534924" y="4578095"/>
              <a:ext cx="3886200" cy="1039494"/>
            </a:xfrm>
            <a:custGeom>
              <a:avLst/>
              <a:gdLst/>
              <a:ahLst/>
              <a:cxnLst/>
              <a:rect l="l" t="t" r="r" b="b"/>
              <a:pathLst>
                <a:path w="3886200" h="1039495">
                  <a:moveTo>
                    <a:pt x="3886200" y="0"/>
                  </a:moveTo>
                  <a:lnTo>
                    <a:pt x="0" y="0"/>
                  </a:lnTo>
                  <a:lnTo>
                    <a:pt x="0" y="1039368"/>
                  </a:lnTo>
                  <a:lnTo>
                    <a:pt x="3886200" y="1039368"/>
                  </a:lnTo>
                  <a:lnTo>
                    <a:pt x="3886200" y="0"/>
                  </a:lnTo>
                  <a:close/>
                </a:path>
              </a:pathLst>
            </a:custGeom>
            <a:solidFill>
              <a:srgbClr val="DDEBF6"/>
            </a:solidFill>
          </p:spPr>
          <p:txBody>
            <a:bodyPr wrap="square" lIns="0" tIns="0" rIns="0" bIns="0" rtlCol="0"/>
            <a:lstStyle/>
            <a:p/>
          </p:txBody>
        </p:sp>
        <p:sp>
          <p:nvSpPr>
            <p:cNvPr id="14" name="object 14"/>
            <p:cNvSpPr/>
            <p:nvPr/>
          </p:nvSpPr>
          <p:spPr>
            <a:xfrm>
              <a:off x="534924" y="2333244"/>
              <a:ext cx="0" cy="3290570"/>
            </a:xfrm>
            <a:custGeom>
              <a:avLst/>
              <a:gdLst/>
              <a:ahLst/>
              <a:cxnLst/>
              <a:rect l="l" t="t" r="r" b="b"/>
              <a:pathLst>
                <a:path w="0" h="3290570">
                  <a:moveTo>
                    <a:pt x="0" y="0"/>
                  </a:moveTo>
                  <a:lnTo>
                    <a:pt x="0" y="3290316"/>
                  </a:lnTo>
                </a:path>
              </a:pathLst>
            </a:custGeom>
            <a:ln w="41148">
              <a:solidFill>
                <a:srgbClr val="FFFFFF"/>
              </a:solidFill>
            </a:ln>
          </p:spPr>
          <p:txBody>
            <a:bodyPr wrap="square" lIns="0" tIns="0" rIns="0" bIns="0" rtlCol="0"/>
            <a:lstStyle/>
            <a:p/>
          </p:txBody>
        </p:sp>
        <p:sp>
          <p:nvSpPr>
            <p:cNvPr id="15" name="object 15"/>
            <p:cNvSpPr/>
            <p:nvPr/>
          </p:nvSpPr>
          <p:spPr>
            <a:xfrm>
              <a:off x="4421123" y="2333244"/>
              <a:ext cx="0" cy="3290570"/>
            </a:xfrm>
            <a:custGeom>
              <a:avLst/>
              <a:gdLst/>
              <a:ahLst/>
              <a:cxnLst/>
              <a:rect l="l" t="t" r="r" b="b"/>
              <a:pathLst>
                <a:path w="0" h="3290570">
                  <a:moveTo>
                    <a:pt x="0" y="0"/>
                  </a:moveTo>
                  <a:lnTo>
                    <a:pt x="0" y="3290316"/>
                  </a:lnTo>
                </a:path>
              </a:pathLst>
            </a:custGeom>
            <a:ln w="13716">
              <a:solidFill>
                <a:srgbClr val="FFFFFF"/>
              </a:solidFill>
            </a:ln>
          </p:spPr>
          <p:txBody>
            <a:bodyPr wrap="square" lIns="0" tIns="0" rIns="0" bIns="0" rtlCol="0"/>
            <a:lstStyle/>
            <a:p/>
          </p:txBody>
        </p:sp>
        <p:sp>
          <p:nvSpPr>
            <p:cNvPr id="16" name="object 16"/>
            <p:cNvSpPr/>
            <p:nvPr/>
          </p:nvSpPr>
          <p:spPr>
            <a:xfrm>
              <a:off x="4997196" y="2339340"/>
              <a:ext cx="5666740" cy="311150"/>
            </a:xfrm>
            <a:custGeom>
              <a:avLst/>
              <a:gdLst/>
              <a:ahLst/>
              <a:cxnLst/>
              <a:rect l="l" t="t" r="r" b="b"/>
              <a:pathLst>
                <a:path w="5666740" h="311150">
                  <a:moveTo>
                    <a:pt x="5666232" y="0"/>
                  </a:moveTo>
                  <a:lnTo>
                    <a:pt x="0" y="0"/>
                  </a:lnTo>
                  <a:lnTo>
                    <a:pt x="0" y="310896"/>
                  </a:lnTo>
                  <a:lnTo>
                    <a:pt x="5666232" y="310896"/>
                  </a:lnTo>
                  <a:lnTo>
                    <a:pt x="5666232" y="0"/>
                  </a:lnTo>
                  <a:close/>
                </a:path>
              </a:pathLst>
            </a:custGeom>
            <a:solidFill>
              <a:srgbClr val="ED7C31"/>
            </a:solidFill>
          </p:spPr>
          <p:txBody>
            <a:bodyPr wrap="square" lIns="0" tIns="0" rIns="0" bIns="0" rtlCol="0"/>
            <a:lstStyle/>
            <a:p/>
          </p:txBody>
        </p:sp>
        <p:sp>
          <p:nvSpPr>
            <p:cNvPr id="17" name="object 17"/>
            <p:cNvSpPr/>
            <p:nvPr/>
          </p:nvSpPr>
          <p:spPr>
            <a:xfrm>
              <a:off x="4997196" y="2650235"/>
              <a:ext cx="5666740" cy="2967355"/>
            </a:xfrm>
            <a:custGeom>
              <a:avLst/>
              <a:gdLst/>
              <a:ahLst/>
              <a:cxnLst/>
              <a:rect l="l" t="t" r="r" b="b"/>
              <a:pathLst>
                <a:path w="5666740" h="2967354">
                  <a:moveTo>
                    <a:pt x="5666232" y="926604"/>
                  </a:moveTo>
                  <a:lnTo>
                    <a:pt x="0" y="926604"/>
                  </a:lnTo>
                  <a:lnTo>
                    <a:pt x="0" y="1927860"/>
                  </a:lnTo>
                  <a:lnTo>
                    <a:pt x="0" y="2967228"/>
                  </a:lnTo>
                  <a:lnTo>
                    <a:pt x="5666232" y="2967228"/>
                  </a:lnTo>
                  <a:lnTo>
                    <a:pt x="5666232" y="1927860"/>
                  </a:lnTo>
                  <a:lnTo>
                    <a:pt x="5666232" y="926604"/>
                  </a:lnTo>
                  <a:close/>
                </a:path>
                <a:path w="5666740" h="2967354">
                  <a:moveTo>
                    <a:pt x="5666232" y="0"/>
                  </a:moveTo>
                  <a:lnTo>
                    <a:pt x="0" y="0"/>
                  </a:lnTo>
                  <a:lnTo>
                    <a:pt x="0" y="926592"/>
                  </a:lnTo>
                  <a:lnTo>
                    <a:pt x="5666232" y="926592"/>
                  </a:lnTo>
                  <a:lnTo>
                    <a:pt x="5666232" y="0"/>
                  </a:lnTo>
                  <a:close/>
                </a:path>
              </a:pathLst>
            </a:custGeom>
            <a:solidFill>
              <a:srgbClr val="FBE4D6"/>
            </a:solidFill>
          </p:spPr>
          <p:txBody>
            <a:bodyPr wrap="square" lIns="0" tIns="0" rIns="0" bIns="0" rtlCol="0"/>
            <a:lstStyle/>
            <a:p/>
          </p:txBody>
        </p:sp>
        <p:sp>
          <p:nvSpPr>
            <p:cNvPr id="18" name="object 18"/>
            <p:cNvSpPr/>
            <p:nvPr/>
          </p:nvSpPr>
          <p:spPr>
            <a:xfrm>
              <a:off x="4997196" y="2333244"/>
              <a:ext cx="0" cy="3290570"/>
            </a:xfrm>
            <a:custGeom>
              <a:avLst/>
              <a:gdLst/>
              <a:ahLst/>
              <a:cxnLst/>
              <a:rect l="l" t="t" r="r" b="b"/>
              <a:pathLst>
                <a:path w="0" h="3290570">
                  <a:moveTo>
                    <a:pt x="0" y="0"/>
                  </a:moveTo>
                  <a:lnTo>
                    <a:pt x="0" y="3290316"/>
                  </a:lnTo>
                </a:path>
              </a:pathLst>
            </a:custGeom>
            <a:ln w="13716">
              <a:solidFill>
                <a:srgbClr val="FFFFFF"/>
              </a:solidFill>
            </a:ln>
          </p:spPr>
          <p:txBody>
            <a:bodyPr wrap="square" lIns="0" tIns="0" rIns="0" bIns="0" rtlCol="0"/>
            <a:lstStyle/>
            <a:p/>
          </p:txBody>
        </p:sp>
        <p:sp>
          <p:nvSpPr>
            <p:cNvPr id="19" name="object 19"/>
            <p:cNvSpPr/>
            <p:nvPr/>
          </p:nvSpPr>
          <p:spPr>
            <a:xfrm>
              <a:off x="19812" y="2650236"/>
              <a:ext cx="10651490" cy="0"/>
            </a:xfrm>
            <a:custGeom>
              <a:avLst/>
              <a:gdLst/>
              <a:ahLst/>
              <a:cxnLst/>
              <a:rect l="l" t="t" r="r" b="b"/>
              <a:pathLst>
                <a:path w="10651490" h="0">
                  <a:moveTo>
                    <a:pt x="0" y="0"/>
                  </a:moveTo>
                  <a:lnTo>
                    <a:pt x="10651236" y="0"/>
                  </a:lnTo>
                </a:path>
              </a:pathLst>
            </a:custGeom>
            <a:ln w="41148">
              <a:solidFill>
                <a:srgbClr val="FFFFFF"/>
              </a:solidFill>
            </a:ln>
          </p:spPr>
          <p:txBody>
            <a:bodyPr wrap="square" lIns="0" tIns="0" rIns="0" bIns="0" rtlCol="0"/>
            <a:lstStyle/>
            <a:p/>
          </p:txBody>
        </p:sp>
        <p:sp>
          <p:nvSpPr>
            <p:cNvPr id="20" name="object 20"/>
            <p:cNvSpPr/>
            <p:nvPr/>
          </p:nvSpPr>
          <p:spPr>
            <a:xfrm>
              <a:off x="19812" y="3576827"/>
              <a:ext cx="515620" cy="0"/>
            </a:xfrm>
            <a:custGeom>
              <a:avLst/>
              <a:gdLst/>
              <a:ahLst/>
              <a:cxnLst/>
              <a:rect l="l" t="t" r="r" b="b"/>
              <a:pathLst>
                <a:path w="515620" h="0">
                  <a:moveTo>
                    <a:pt x="0" y="0"/>
                  </a:moveTo>
                  <a:lnTo>
                    <a:pt x="515111" y="0"/>
                  </a:lnTo>
                </a:path>
              </a:pathLst>
            </a:custGeom>
            <a:ln w="30480">
              <a:solidFill>
                <a:srgbClr val="FFFFFF"/>
              </a:solidFill>
            </a:ln>
          </p:spPr>
          <p:txBody>
            <a:bodyPr wrap="square" lIns="0" tIns="0" rIns="0" bIns="0" rtlCol="0"/>
            <a:lstStyle/>
            <a:p/>
          </p:txBody>
        </p:sp>
        <p:sp>
          <p:nvSpPr>
            <p:cNvPr id="21" name="object 21"/>
            <p:cNvSpPr/>
            <p:nvPr/>
          </p:nvSpPr>
          <p:spPr>
            <a:xfrm>
              <a:off x="534924" y="3561587"/>
              <a:ext cx="10084435" cy="30480"/>
            </a:xfrm>
            <a:custGeom>
              <a:avLst/>
              <a:gdLst/>
              <a:ahLst/>
              <a:cxnLst/>
              <a:rect l="l" t="t" r="r" b="b"/>
              <a:pathLst>
                <a:path w="10084435" h="30479">
                  <a:moveTo>
                    <a:pt x="123444" y="0"/>
                  </a:moveTo>
                  <a:lnTo>
                    <a:pt x="0" y="0"/>
                  </a:lnTo>
                  <a:lnTo>
                    <a:pt x="0" y="30480"/>
                  </a:lnTo>
                  <a:lnTo>
                    <a:pt x="123444" y="30480"/>
                  </a:lnTo>
                  <a:lnTo>
                    <a:pt x="123444" y="0"/>
                  </a:lnTo>
                  <a:close/>
                </a:path>
                <a:path w="10084435" h="30479">
                  <a:moveTo>
                    <a:pt x="246888" y="0"/>
                  </a:moveTo>
                  <a:lnTo>
                    <a:pt x="214884" y="0"/>
                  </a:lnTo>
                  <a:lnTo>
                    <a:pt x="214884" y="30480"/>
                  </a:lnTo>
                  <a:lnTo>
                    <a:pt x="246888" y="30480"/>
                  </a:lnTo>
                  <a:lnTo>
                    <a:pt x="246888" y="0"/>
                  </a:lnTo>
                  <a:close/>
                </a:path>
                <a:path w="10084435" h="30479">
                  <a:moveTo>
                    <a:pt x="461772" y="0"/>
                  </a:moveTo>
                  <a:lnTo>
                    <a:pt x="338328" y="0"/>
                  </a:lnTo>
                  <a:lnTo>
                    <a:pt x="338328" y="30480"/>
                  </a:lnTo>
                  <a:lnTo>
                    <a:pt x="461772" y="30480"/>
                  </a:lnTo>
                  <a:lnTo>
                    <a:pt x="461772" y="0"/>
                  </a:lnTo>
                  <a:close/>
                </a:path>
                <a:path w="10084435" h="30479">
                  <a:moveTo>
                    <a:pt x="585216" y="0"/>
                  </a:moveTo>
                  <a:lnTo>
                    <a:pt x="554736" y="0"/>
                  </a:lnTo>
                  <a:lnTo>
                    <a:pt x="554736" y="30480"/>
                  </a:lnTo>
                  <a:lnTo>
                    <a:pt x="585216" y="30480"/>
                  </a:lnTo>
                  <a:lnTo>
                    <a:pt x="585216" y="0"/>
                  </a:lnTo>
                  <a:close/>
                </a:path>
                <a:path w="10084435" h="30479">
                  <a:moveTo>
                    <a:pt x="801624" y="0"/>
                  </a:moveTo>
                  <a:lnTo>
                    <a:pt x="678180" y="0"/>
                  </a:lnTo>
                  <a:lnTo>
                    <a:pt x="678180" y="30480"/>
                  </a:lnTo>
                  <a:lnTo>
                    <a:pt x="801624" y="30480"/>
                  </a:lnTo>
                  <a:lnTo>
                    <a:pt x="801624" y="0"/>
                  </a:lnTo>
                  <a:close/>
                </a:path>
                <a:path w="10084435" h="30479">
                  <a:moveTo>
                    <a:pt x="925068" y="0"/>
                  </a:moveTo>
                  <a:lnTo>
                    <a:pt x="894588" y="0"/>
                  </a:lnTo>
                  <a:lnTo>
                    <a:pt x="894588" y="30480"/>
                  </a:lnTo>
                  <a:lnTo>
                    <a:pt x="925068" y="30480"/>
                  </a:lnTo>
                  <a:lnTo>
                    <a:pt x="925068" y="0"/>
                  </a:lnTo>
                  <a:close/>
                </a:path>
                <a:path w="10084435" h="30479">
                  <a:moveTo>
                    <a:pt x="1141476" y="0"/>
                  </a:moveTo>
                  <a:lnTo>
                    <a:pt x="1018032" y="0"/>
                  </a:lnTo>
                  <a:lnTo>
                    <a:pt x="1018032" y="30480"/>
                  </a:lnTo>
                  <a:lnTo>
                    <a:pt x="1141476" y="30480"/>
                  </a:lnTo>
                  <a:lnTo>
                    <a:pt x="1141476" y="0"/>
                  </a:lnTo>
                  <a:close/>
                </a:path>
                <a:path w="10084435" h="30479">
                  <a:moveTo>
                    <a:pt x="1264920" y="0"/>
                  </a:moveTo>
                  <a:lnTo>
                    <a:pt x="1232916" y="0"/>
                  </a:lnTo>
                  <a:lnTo>
                    <a:pt x="1232916" y="30480"/>
                  </a:lnTo>
                  <a:lnTo>
                    <a:pt x="1264920" y="30480"/>
                  </a:lnTo>
                  <a:lnTo>
                    <a:pt x="1264920" y="0"/>
                  </a:lnTo>
                  <a:close/>
                </a:path>
                <a:path w="10084435" h="30479">
                  <a:moveTo>
                    <a:pt x="1479804" y="0"/>
                  </a:moveTo>
                  <a:lnTo>
                    <a:pt x="1356360" y="0"/>
                  </a:lnTo>
                  <a:lnTo>
                    <a:pt x="1356360" y="30480"/>
                  </a:lnTo>
                  <a:lnTo>
                    <a:pt x="1479804" y="30480"/>
                  </a:lnTo>
                  <a:lnTo>
                    <a:pt x="1479804" y="0"/>
                  </a:lnTo>
                  <a:close/>
                </a:path>
                <a:path w="10084435" h="30479">
                  <a:moveTo>
                    <a:pt x="1603248" y="0"/>
                  </a:moveTo>
                  <a:lnTo>
                    <a:pt x="1572768" y="0"/>
                  </a:lnTo>
                  <a:lnTo>
                    <a:pt x="1572768" y="30480"/>
                  </a:lnTo>
                  <a:lnTo>
                    <a:pt x="1603248" y="30480"/>
                  </a:lnTo>
                  <a:lnTo>
                    <a:pt x="1603248" y="0"/>
                  </a:lnTo>
                  <a:close/>
                </a:path>
                <a:path w="10084435" h="30479">
                  <a:moveTo>
                    <a:pt x="1819656" y="0"/>
                  </a:moveTo>
                  <a:lnTo>
                    <a:pt x="1696212" y="0"/>
                  </a:lnTo>
                  <a:lnTo>
                    <a:pt x="1696212" y="30480"/>
                  </a:lnTo>
                  <a:lnTo>
                    <a:pt x="1819656" y="30480"/>
                  </a:lnTo>
                  <a:lnTo>
                    <a:pt x="1819656" y="0"/>
                  </a:lnTo>
                  <a:close/>
                </a:path>
                <a:path w="10084435" h="30479">
                  <a:moveTo>
                    <a:pt x="1943100" y="0"/>
                  </a:moveTo>
                  <a:lnTo>
                    <a:pt x="1912620" y="0"/>
                  </a:lnTo>
                  <a:lnTo>
                    <a:pt x="1912620" y="30480"/>
                  </a:lnTo>
                  <a:lnTo>
                    <a:pt x="1943100" y="30480"/>
                  </a:lnTo>
                  <a:lnTo>
                    <a:pt x="1943100" y="0"/>
                  </a:lnTo>
                  <a:close/>
                </a:path>
                <a:path w="10084435" h="30479">
                  <a:moveTo>
                    <a:pt x="2157984" y="0"/>
                  </a:moveTo>
                  <a:lnTo>
                    <a:pt x="2034540" y="0"/>
                  </a:lnTo>
                  <a:lnTo>
                    <a:pt x="2034540" y="30480"/>
                  </a:lnTo>
                  <a:lnTo>
                    <a:pt x="2157984" y="30480"/>
                  </a:lnTo>
                  <a:lnTo>
                    <a:pt x="2157984" y="0"/>
                  </a:lnTo>
                  <a:close/>
                </a:path>
                <a:path w="10084435" h="30479">
                  <a:moveTo>
                    <a:pt x="2281428" y="0"/>
                  </a:moveTo>
                  <a:lnTo>
                    <a:pt x="2250948" y="0"/>
                  </a:lnTo>
                  <a:lnTo>
                    <a:pt x="2250948" y="30480"/>
                  </a:lnTo>
                  <a:lnTo>
                    <a:pt x="2281428" y="30480"/>
                  </a:lnTo>
                  <a:lnTo>
                    <a:pt x="2281428" y="0"/>
                  </a:lnTo>
                  <a:close/>
                </a:path>
                <a:path w="10084435" h="30479">
                  <a:moveTo>
                    <a:pt x="2497836" y="0"/>
                  </a:moveTo>
                  <a:lnTo>
                    <a:pt x="2374392" y="0"/>
                  </a:lnTo>
                  <a:lnTo>
                    <a:pt x="2374392" y="30480"/>
                  </a:lnTo>
                  <a:lnTo>
                    <a:pt x="2497836" y="30480"/>
                  </a:lnTo>
                  <a:lnTo>
                    <a:pt x="2497836" y="0"/>
                  </a:lnTo>
                  <a:close/>
                </a:path>
                <a:path w="10084435" h="30479">
                  <a:moveTo>
                    <a:pt x="2621280" y="0"/>
                  </a:moveTo>
                  <a:lnTo>
                    <a:pt x="2590800" y="0"/>
                  </a:lnTo>
                  <a:lnTo>
                    <a:pt x="2590800" y="30480"/>
                  </a:lnTo>
                  <a:lnTo>
                    <a:pt x="2621280" y="30480"/>
                  </a:lnTo>
                  <a:lnTo>
                    <a:pt x="2621280" y="0"/>
                  </a:lnTo>
                  <a:close/>
                </a:path>
                <a:path w="10084435" h="30479">
                  <a:moveTo>
                    <a:pt x="2837688" y="0"/>
                  </a:moveTo>
                  <a:lnTo>
                    <a:pt x="2714244" y="0"/>
                  </a:lnTo>
                  <a:lnTo>
                    <a:pt x="2714244" y="30480"/>
                  </a:lnTo>
                  <a:lnTo>
                    <a:pt x="2837688" y="30480"/>
                  </a:lnTo>
                  <a:lnTo>
                    <a:pt x="2837688" y="0"/>
                  </a:lnTo>
                  <a:close/>
                </a:path>
                <a:path w="10084435" h="30479">
                  <a:moveTo>
                    <a:pt x="2961132" y="0"/>
                  </a:moveTo>
                  <a:lnTo>
                    <a:pt x="2929128" y="0"/>
                  </a:lnTo>
                  <a:lnTo>
                    <a:pt x="2929128" y="30480"/>
                  </a:lnTo>
                  <a:lnTo>
                    <a:pt x="2961132" y="30480"/>
                  </a:lnTo>
                  <a:lnTo>
                    <a:pt x="2961132" y="0"/>
                  </a:lnTo>
                  <a:close/>
                </a:path>
                <a:path w="10084435" h="30479">
                  <a:moveTo>
                    <a:pt x="3176016" y="0"/>
                  </a:moveTo>
                  <a:lnTo>
                    <a:pt x="3052572" y="0"/>
                  </a:lnTo>
                  <a:lnTo>
                    <a:pt x="3052572" y="30480"/>
                  </a:lnTo>
                  <a:lnTo>
                    <a:pt x="3176016" y="30480"/>
                  </a:lnTo>
                  <a:lnTo>
                    <a:pt x="3176016" y="0"/>
                  </a:lnTo>
                  <a:close/>
                </a:path>
                <a:path w="10084435" h="30479">
                  <a:moveTo>
                    <a:pt x="3299460" y="0"/>
                  </a:moveTo>
                  <a:lnTo>
                    <a:pt x="3268980" y="0"/>
                  </a:lnTo>
                  <a:lnTo>
                    <a:pt x="3268980" y="30480"/>
                  </a:lnTo>
                  <a:lnTo>
                    <a:pt x="3299460" y="30480"/>
                  </a:lnTo>
                  <a:lnTo>
                    <a:pt x="3299460" y="0"/>
                  </a:lnTo>
                  <a:close/>
                </a:path>
                <a:path w="10084435" h="30479">
                  <a:moveTo>
                    <a:pt x="3515868" y="0"/>
                  </a:moveTo>
                  <a:lnTo>
                    <a:pt x="3392424" y="0"/>
                  </a:lnTo>
                  <a:lnTo>
                    <a:pt x="3392424" y="30480"/>
                  </a:lnTo>
                  <a:lnTo>
                    <a:pt x="3515868" y="30480"/>
                  </a:lnTo>
                  <a:lnTo>
                    <a:pt x="3515868" y="0"/>
                  </a:lnTo>
                  <a:close/>
                </a:path>
                <a:path w="10084435" h="30479">
                  <a:moveTo>
                    <a:pt x="3639312" y="0"/>
                  </a:moveTo>
                  <a:lnTo>
                    <a:pt x="3608832" y="0"/>
                  </a:lnTo>
                  <a:lnTo>
                    <a:pt x="3608832" y="30480"/>
                  </a:lnTo>
                  <a:lnTo>
                    <a:pt x="3639312" y="30480"/>
                  </a:lnTo>
                  <a:lnTo>
                    <a:pt x="3639312" y="0"/>
                  </a:lnTo>
                  <a:close/>
                </a:path>
                <a:path w="10084435" h="30479">
                  <a:moveTo>
                    <a:pt x="3854196" y="0"/>
                  </a:moveTo>
                  <a:lnTo>
                    <a:pt x="3732276" y="0"/>
                  </a:lnTo>
                  <a:lnTo>
                    <a:pt x="3732276" y="30480"/>
                  </a:lnTo>
                  <a:lnTo>
                    <a:pt x="3854196" y="30480"/>
                  </a:lnTo>
                  <a:lnTo>
                    <a:pt x="3854196" y="0"/>
                  </a:lnTo>
                  <a:close/>
                </a:path>
                <a:path w="10084435" h="30479">
                  <a:moveTo>
                    <a:pt x="3977640" y="0"/>
                  </a:moveTo>
                  <a:lnTo>
                    <a:pt x="3947160" y="0"/>
                  </a:lnTo>
                  <a:lnTo>
                    <a:pt x="3947160" y="30480"/>
                  </a:lnTo>
                  <a:lnTo>
                    <a:pt x="3977640" y="30480"/>
                  </a:lnTo>
                  <a:lnTo>
                    <a:pt x="3977640" y="0"/>
                  </a:lnTo>
                  <a:close/>
                </a:path>
                <a:path w="10084435" h="30479">
                  <a:moveTo>
                    <a:pt x="4194048" y="0"/>
                  </a:moveTo>
                  <a:lnTo>
                    <a:pt x="4070604" y="0"/>
                  </a:lnTo>
                  <a:lnTo>
                    <a:pt x="4070604" y="30480"/>
                  </a:lnTo>
                  <a:lnTo>
                    <a:pt x="4194048" y="30480"/>
                  </a:lnTo>
                  <a:lnTo>
                    <a:pt x="4194048" y="0"/>
                  </a:lnTo>
                  <a:close/>
                </a:path>
                <a:path w="10084435" h="30479">
                  <a:moveTo>
                    <a:pt x="4317492" y="0"/>
                  </a:moveTo>
                  <a:lnTo>
                    <a:pt x="4287012" y="0"/>
                  </a:lnTo>
                  <a:lnTo>
                    <a:pt x="4287012" y="30480"/>
                  </a:lnTo>
                  <a:lnTo>
                    <a:pt x="4317492" y="30480"/>
                  </a:lnTo>
                  <a:lnTo>
                    <a:pt x="4317492" y="0"/>
                  </a:lnTo>
                  <a:close/>
                </a:path>
                <a:path w="10084435" h="30479">
                  <a:moveTo>
                    <a:pt x="4533900" y="0"/>
                  </a:moveTo>
                  <a:lnTo>
                    <a:pt x="4410456" y="0"/>
                  </a:lnTo>
                  <a:lnTo>
                    <a:pt x="4410456" y="30480"/>
                  </a:lnTo>
                  <a:lnTo>
                    <a:pt x="4533900" y="30480"/>
                  </a:lnTo>
                  <a:lnTo>
                    <a:pt x="4533900" y="0"/>
                  </a:lnTo>
                  <a:close/>
                </a:path>
                <a:path w="10084435" h="30479">
                  <a:moveTo>
                    <a:pt x="4657344" y="0"/>
                  </a:moveTo>
                  <a:lnTo>
                    <a:pt x="4625340" y="0"/>
                  </a:lnTo>
                  <a:lnTo>
                    <a:pt x="4625340" y="30480"/>
                  </a:lnTo>
                  <a:lnTo>
                    <a:pt x="4657344" y="30480"/>
                  </a:lnTo>
                  <a:lnTo>
                    <a:pt x="4657344" y="0"/>
                  </a:lnTo>
                  <a:close/>
                </a:path>
                <a:path w="10084435" h="30479">
                  <a:moveTo>
                    <a:pt x="4872228" y="0"/>
                  </a:moveTo>
                  <a:lnTo>
                    <a:pt x="4748784" y="0"/>
                  </a:lnTo>
                  <a:lnTo>
                    <a:pt x="4748784" y="30480"/>
                  </a:lnTo>
                  <a:lnTo>
                    <a:pt x="4872228" y="30480"/>
                  </a:lnTo>
                  <a:lnTo>
                    <a:pt x="4872228" y="0"/>
                  </a:lnTo>
                  <a:close/>
                </a:path>
                <a:path w="10084435" h="30479">
                  <a:moveTo>
                    <a:pt x="4995672" y="0"/>
                  </a:moveTo>
                  <a:lnTo>
                    <a:pt x="4965192" y="0"/>
                  </a:lnTo>
                  <a:lnTo>
                    <a:pt x="4965192" y="30480"/>
                  </a:lnTo>
                  <a:lnTo>
                    <a:pt x="4995672" y="30480"/>
                  </a:lnTo>
                  <a:lnTo>
                    <a:pt x="4995672" y="0"/>
                  </a:lnTo>
                  <a:close/>
                </a:path>
                <a:path w="10084435" h="30479">
                  <a:moveTo>
                    <a:pt x="5212080" y="0"/>
                  </a:moveTo>
                  <a:lnTo>
                    <a:pt x="5088636" y="0"/>
                  </a:lnTo>
                  <a:lnTo>
                    <a:pt x="5088636" y="30480"/>
                  </a:lnTo>
                  <a:lnTo>
                    <a:pt x="5212080" y="30480"/>
                  </a:lnTo>
                  <a:lnTo>
                    <a:pt x="5212080" y="0"/>
                  </a:lnTo>
                  <a:close/>
                </a:path>
                <a:path w="10084435" h="30479">
                  <a:moveTo>
                    <a:pt x="5335524" y="0"/>
                  </a:moveTo>
                  <a:lnTo>
                    <a:pt x="5305044" y="0"/>
                  </a:lnTo>
                  <a:lnTo>
                    <a:pt x="5305044" y="30480"/>
                  </a:lnTo>
                  <a:lnTo>
                    <a:pt x="5335524" y="30480"/>
                  </a:lnTo>
                  <a:lnTo>
                    <a:pt x="5335524" y="0"/>
                  </a:lnTo>
                  <a:close/>
                </a:path>
                <a:path w="10084435" h="30479">
                  <a:moveTo>
                    <a:pt x="5551932" y="0"/>
                  </a:moveTo>
                  <a:lnTo>
                    <a:pt x="5428488" y="0"/>
                  </a:lnTo>
                  <a:lnTo>
                    <a:pt x="5428488" y="30480"/>
                  </a:lnTo>
                  <a:lnTo>
                    <a:pt x="5551932" y="30480"/>
                  </a:lnTo>
                  <a:lnTo>
                    <a:pt x="5551932" y="0"/>
                  </a:lnTo>
                  <a:close/>
                </a:path>
                <a:path w="10084435" h="30479">
                  <a:moveTo>
                    <a:pt x="5675376" y="0"/>
                  </a:moveTo>
                  <a:lnTo>
                    <a:pt x="5643372" y="0"/>
                  </a:lnTo>
                  <a:lnTo>
                    <a:pt x="5643372" y="30480"/>
                  </a:lnTo>
                  <a:lnTo>
                    <a:pt x="5675376" y="30480"/>
                  </a:lnTo>
                  <a:lnTo>
                    <a:pt x="5675376" y="0"/>
                  </a:lnTo>
                  <a:close/>
                </a:path>
                <a:path w="10084435" h="30479">
                  <a:moveTo>
                    <a:pt x="5890260" y="0"/>
                  </a:moveTo>
                  <a:lnTo>
                    <a:pt x="5766816" y="0"/>
                  </a:lnTo>
                  <a:lnTo>
                    <a:pt x="5766816" y="30480"/>
                  </a:lnTo>
                  <a:lnTo>
                    <a:pt x="5890260" y="30480"/>
                  </a:lnTo>
                  <a:lnTo>
                    <a:pt x="5890260" y="0"/>
                  </a:lnTo>
                  <a:close/>
                </a:path>
                <a:path w="10084435" h="30479">
                  <a:moveTo>
                    <a:pt x="6013704" y="0"/>
                  </a:moveTo>
                  <a:lnTo>
                    <a:pt x="5983224" y="0"/>
                  </a:lnTo>
                  <a:lnTo>
                    <a:pt x="5983224" y="30480"/>
                  </a:lnTo>
                  <a:lnTo>
                    <a:pt x="6013704" y="30480"/>
                  </a:lnTo>
                  <a:lnTo>
                    <a:pt x="6013704" y="0"/>
                  </a:lnTo>
                  <a:close/>
                </a:path>
                <a:path w="10084435" h="30479">
                  <a:moveTo>
                    <a:pt x="6230112" y="0"/>
                  </a:moveTo>
                  <a:lnTo>
                    <a:pt x="6106668" y="0"/>
                  </a:lnTo>
                  <a:lnTo>
                    <a:pt x="6106668" y="30480"/>
                  </a:lnTo>
                  <a:lnTo>
                    <a:pt x="6230112" y="30480"/>
                  </a:lnTo>
                  <a:lnTo>
                    <a:pt x="6230112" y="0"/>
                  </a:lnTo>
                  <a:close/>
                </a:path>
                <a:path w="10084435" h="30479">
                  <a:moveTo>
                    <a:pt x="6353556" y="0"/>
                  </a:moveTo>
                  <a:lnTo>
                    <a:pt x="6321552" y="0"/>
                  </a:lnTo>
                  <a:lnTo>
                    <a:pt x="6321552" y="30480"/>
                  </a:lnTo>
                  <a:lnTo>
                    <a:pt x="6353556" y="30480"/>
                  </a:lnTo>
                  <a:lnTo>
                    <a:pt x="6353556" y="0"/>
                  </a:lnTo>
                  <a:close/>
                </a:path>
                <a:path w="10084435" h="30479">
                  <a:moveTo>
                    <a:pt x="6568440" y="0"/>
                  </a:moveTo>
                  <a:lnTo>
                    <a:pt x="6444996" y="0"/>
                  </a:lnTo>
                  <a:lnTo>
                    <a:pt x="6444996" y="30480"/>
                  </a:lnTo>
                  <a:lnTo>
                    <a:pt x="6568440" y="30480"/>
                  </a:lnTo>
                  <a:lnTo>
                    <a:pt x="6568440" y="0"/>
                  </a:lnTo>
                  <a:close/>
                </a:path>
                <a:path w="10084435" h="30479">
                  <a:moveTo>
                    <a:pt x="6691884" y="0"/>
                  </a:moveTo>
                  <a:lnTo>
                    <a:pt x="6661404" y="0"/>
                  </a:lnTo>
                  <a:lnTo>
                    <a:pt x="6661404" y="30480"/>
                  </a:lnTo>
                  <a:lnTo>
                    <a:pt x="6691884" y="30480"/>
                  </a:lnTo>
                  <a:lnTo>
                    <a:pt x="6691884" y="0"/>
                  </a:lnTo>
                  <a:close/>
                </a:path>
                <a:path w="10084435" h="30479">
                  <a:moveTo>
                    <a:pt x="6908292" y="0"/>
                  </a:moveTo>
                  <a:lnTo>
                    <a:pt x="6784848" y="0"/>
                  </a:lnTo>
                  <a:lnTo>
                    <a:pt x="6784848" y="30480"/>
                  </a:lnTo>
                  <a:lnTo>
                    <a:pt x="6908292" y="30480"/>
                  </a:lnTo>
                  <a:lnTo>
                    <a:pt x="6908292" y="0"/>
                  </a:lnTo>
                  <a:close/>
                </a:path>
                <a:path w="10084435" h="30479">
                  <a:moveTo>
                    <a:pt x="7031736" y="0"/>
                  </a:moveTo>
                  <a:lnTo>
                    <a:pt x="7001256" y="0"/>
                  </a:lnTo>
                  <a:lnTo>
                    <a:pt x="7001256" y="30480"/>
                  </a:lnTo>
                  <a:lnTo>
                    <a:pt x="7031736" y="30480"/>
                  </a:lnTo>
                  <a:lnTo>
                    <a:pt x="7031736" y="0"/>
                  </a:lnTo>
                  <a:close/>
                </a:path>
                <a:path w="10084435" h="30479">
                  <a:moveTo>
                    <a:pt x="7248144" y="0"/>
                  </a:moveTo>
                  <a:lnTo>
                    <a:pt x="7124700" y="0"/>
                  </a:lnTo>
                  <a:lnTo>
                    <a:pt x="7124700" y="30480"/>
                  </a:lnTo>
                  <a:lnTo>
                    <a:pt x="7248144" y="30480"/>
                  </a:lnTo>
                  <a:lnTo>
                    <a:pt x="7248144" y="0"/>
                  </a:lnTo>
                  <a:close/>
                </a:path>
                <a:path w="10084435" h="30479">
                  <a:moveTo>
                    <a:pt x="7371588" y="0"/>
                  </a:moveTo>
                  <a:lnTo>
                    <a:pt x="7339584" y="0"/>
                  </a:lnTo>
                  <a:lnTo>
                    <a:pt x="7339584" y="30480"/>
                  </a:lnTo>
                  <a:lnTo>
                    <a:pt x="7371588" y="30480"/>
                  </a:lnTo>
                  <a:lnTo>
                    <a:pt x="7371588" y="0"/>
                  </a:lnTo>
                  <a:close/>
                </a:path>
                <a:path w="10084435" h="30479">
                  <a:moveTo>
                    <a:pt x="7586472" y="0"/>
                  </a:moveTo>
                  <a:lnTo>
                    <a:pt x="7463028" y="0"/>
                  </a:lnTo>
                  <a:lnTo>
                    <a:pt x="7463028" y="30480"/>
                  </a:lnTo>
                  <a:lnTo>
                    <a:pt x="7586472" y="30480"/>
                  </a:lnTo>
                  <a:lnTo>
                    <a:pt x="7586472" y="0"/>
                  </a:lnTo>
                  <a:close/>
                </a:path>
                <a:path w="10084435" h="30479">
                  <a:moveTo>
                    <a:pt x="7709916" y="0"/>
                  </a:moveTo>
                  <a:lnTo>
                    <a:pt x="7679436" y="0"/>
                  </a:lnTo>
                  <a:lnTo>
                    <a:pt x="7679436" y="30480"/>
                  </a:lnTo>
                  <a:lnTo>
                    <a:pt x="7709916" y="30480"/>
                  </a:lnTo>
                  <a:lnTo>
                    <a:pt x="7709916" y="0"/>
                  </a:lnTo>
                  <a:close/>
                </a:path>
                <a:path w="10084435" h="30479">
                  <a:moveTo>
                    <a:pt x="7926324" y="0"/>
                  </a:moveTo>
                  <a:lnTo>
                    <a:pt x="7802880" y="0"/>
                  </a:lnTo>
                  <a:lnTo>
                    <a:pt x="7802880" y="30480"/>
                  </a:lnTo>
                  <a:lnTo>
                    <a:pt x="7926324" y="30480"/>
                  </a:lnTo>
                  <a:lnTo>
                    <a:pt x="7926324" y="0"/>
                  </a:lnTo>
                  <a:close/>
                </a:path>
                <a:path w="10084435" h="30479">
                  <a:moveTo>
                    <a:pt x="8049768" y="0"/>
                  </a:moveTo>
                  <a:lnTo>
                    <a:pt x="8019288" y="0"/>
                  </a:lnTo>
                  <a:lnTo>
                    <a:pt x="8019288" y="30480"/>
                  </a:lnTo>
                  <a:lnTo>
                    <a:pt x="8049768" y="30480"/>
                  </a:lnTo>
                  <a:lnTo>
                    <a:pt x="8049768" y="0"/>
                  </a:lnTo>
                  <a:close/>
                </a:path>
                <a:path w="10084435" h="30479">
                  <a:moveTo>
                    <a:pt x="8264652" y="0"/>
                  </a:moveTo>
                  <a:lnTo>
                    <a:pt x="8141208" y="0"/>
                  </a:lnTo>
                  <a:lnTo>
                    <a:pt x="8141208" y="30480"/>
                  </a:lnTo>
                  <a:lnTo>
                    <a:pt x="8264652" y="30480"/>
                  </a:lnTo>
                  <a:lnTo>
                    <a:pt x="8264652" y="0"/>
                  </a:lnTo>
                  <a:close/>
                </a:path>
                <a:path w="10084435" h="30479">
                  <a:moveTo>
                    <a:pt x="8388096" y="0"/>
                  </a:moveTo>
                  <a:lnTo>
                    <a:pt x="8357616" y="0"/>
                  </a:lnTo>
                  <a:lnTo>
                    <a:pt x="8357616" y="30480"/>
                  </a:lnTo>
                  <a:lnTo>
                    <a:pt x="8388096" y="30480"/>
                  </a:lnTo>
                  <a:lnTo>
                    <a:pt x="8388096" y="0"/>
                  </a:lnTo>
                  <a:close/>
                </a:path>
                <a:path w="10084435" h="30479">
                  <a:moveTo>
                    <a:pt x="8604504" y="0"/>
                  </a:moveTo>
                  <a:lnTo>
                    <a:pt x="8481060" y="0"/>
                  </a:lnTo>
                  <a:lnTo>
                    <a:pt x="8481060" y="30480"/>
                  </a:lnTo>
                  <a:lnTo>
                    <a:pt x="8604504" y="30480"/>
                  </a:lnTo>
                  <a:lnTo>
                    <a:pt x="8604504" y="0"/>
                  </a:lnTo>
                  <a:close/>
                </a:path>
                <a:path w="10084435" h="30479">
                  <a:moveTo>
                    <a:pt x="8727948" y="0"/>
                  </a:moveTo>
                  <a:lnTo>
                    <a:pt x="8697468" y="0"/>
                  </a:lnTo>
                  <a:lnTo>
                    <a:pt x="8697468" y="30480"/>
                  </a:lnTo>
                  <a:lnTo>
                    <a:pt x="8727948" y="30480"/>
                  </a:lnTo>
                  <a:lnTo>
                    <a:pt x="8727948" y="0"/>
                  </a:lnTo>
                  <a:close/>
                </a:path>
                <a:path w="10084435" h="30479">
                  <a:moveTo>
                    <a:pt x="8944356" y="0"/>
                  </a:moveTo>
                  <a:lnTo>
                    <a:pt x="8820912" y="0"/>
                  </a:lnTo>
                  <a:lnTo>
                    <a:pt x="8820912" y="30480"/>
                  </a:lnTo>
                  <a:lnTo>
                    <a:pt x="8944356" y="30480"/>
                  </a:lnTo>
                  <a:lnTo>
                    <a:pt x="8944356" y="0"/>
                  </a:lnTo>
                  <a:close/>
                </a:path>
                <a:path w="10084435" h="30479">
                  <a:moveTo>
                    <a:pt x="9067800" y="0"/>
                  </a:moveTo>
                  <a:lnTo>
                    <a:pt x="9035796" y="0"/>
                  </a:lnTo>
                  <a:lnTo>
                    <a:pt x="9035796" y="30480"/>
                  </a:lnTo>
                  <a:lnTo>
                    <a:pt x="9067800" y="30480"/>
                  </a:lnTo>
                  <a:lnTo>
                    <a:pt x="9067800" y="0"/>
                  </a:lnTo>
                  <a:close/>
                </a:path>
                <a:path w="10084435" h="30479">
                  <a:moveTo>
                    <a:pt x="9282684" y="0"/>
                  </a:moveTo>
                  <a:lnTo>
                    <a:pt x="9159240" y="0"/>
                  </a:lnTo>
                  <a:lnTo>
                    <a:pt x="9159240" y="30480"/>
                  </a:lnTo>
                  <a:lnTo>
                    <a:pt x="9282684" y="30480"/>
                  </a:lnTo>
                  <a:lnTo>
                    <a:pt x="9282684" y="0"/>
                  </a:lnTo>
                  <a:close/>
                </a:path>
                <a:path w="10084435" h="30479">
                  <a:moveTo>
                    <a:pt x="9406128" y="0"/>
                  </a:moveTo>
                  <a:lnTo>
                    <a:pt x="9375648" y="0"/>
                  </a:lnTo>
                  <a:lnTo>
                    <a:pt x="9375648" y="30480"/>
                  </a:lnTo>
                  <a:lnTo>
                    <a:pt x="9406128" y="30480"/>
                  </a:lnTo>
                  <a:lnTo>
                    <a:pt x="9406128" y="0"/>
                  </a:lnTo>
                  <a:close/>
                </a:path>
                <a:path w="10084435" h="30479">
                  <a:moveTo>
                    <a:pt x="9622536" y="0"/>
                  </a:moveTo>
                  <a:lnTo>
                    <a:pt x="9499092" y="0"/>
                  </a:lnTo>
                  <a:lnTo>
                    <a:pt x="9499092" y="30480"/>
                  </a:lnTo>
                  <a:lnTo>
                    <a:pt x="9622536" y="30480"/>
                  </a:lnTo>
                  <a:lnTo>
                    <a:pt x="9622536" y="0"/>
                  </a:lnTo>
                  <a:close/>
                </a:path>
                <a:path w="10084435" h="30479">
                  <a:moveTo>
                    <a:pt x="9745980" y="0"/>
                  </a:moveTo>
                  <a:lnTo>
                    <a:pt x="9715500" y="0"/>
                  </a:lnTo>
                  <a:lnTo>
                    <a:pt x="9715500" y="30480"/>
                  </a:lnTo>
                  <a:lnTo>
                    <a:pt x="9745980" y="30480"/>
                  </a:lnTo>
                  <a:lnTo>
                    <a:pt x="9745980" y="0"/>
                  </a:lnTo>
                  <a:close/>
                </a:path>
                <a:path w="10084435" h="30479">
                  <a:moveTo>
                    <a:pt x="9960864" y="0"/>
                  </a:moveTo>
                  <a:lnTo>
                    <a:pt x="9838944" y="0"/>
                  </a:lnTo>
                  <a:lnTo>
                    <a:pt x="9838944" y="30480"/>
                  </a:lnTo>
                  <a:lnTo>
                    <a:pt x="9960864" y="30480"/>
                  </a:lnTo>
                  <a:lnTo>
                    <a:pt x="9960864" y="0"/>
                  </a:lnTo>
                  <a:close/>
                </a:path>
                <a:path w="10084435" h="30479">
                  <a:moveTo>
                    <a:pt x="10084308" y="0"/>
                  </a:moveTo>
                  <a:lnTo>
                    <a:pt x="10053828" y="0"/>
                  </a:lnTo>
                  <a:lnTo>
                    <a:pt x="10053828" y="30480"/>
                  </a:lnTo>
                  <a:lnTo>
                    <a:pt x="10084308" y="30480"/>
                  </a:lnTo>
                  <a:lnTo>
                    <a:pt x="10084308" y="0"/>
                  </a:lnTo>
                  <a:close/>
                </a:path>
              </a:pathLst>
            </a:custGeom>
            <a:solidFill>
              <a:srgbClr val="C45911"/>
            </a:solidFill>
          </p:spPr>
          <p:txBody>
            <a:bodyPr wrap="square" lIns="0" tIns="0" rIns="0" bIns="0" rtlCol="0"/>
            <a:lstStyle/>
            <a:p/>
          </p:txBody>
        </p:sp>
        <p:sp>
          <p:nvSpPr>
            <p:cNvPr id="22" name="object 22"/>
            <p:cNvSpPr/>
            <p:nvPr/>
          </p:nvSpPr>
          <p:spPr>
            <a:xfrm>
              <a:off x="19812" y="4578095"/>
              <a:ext cx="10651490" cy="0"/>
            </a:xfrm>
            <a:custGeom>
              <a:avLst/>
              <a:gdLst/>
              <a:ahLst/>
              <a:cxnLst/>
              <a:rect l="l" t="t" r="r" b="b"/>
              <a:pathLst>
                <a:path w="10651490" h="0">
                  <a:moveTo>
                    <a:pt x="0" y="0"/>
                  </a:moveTo>
                  <a:lnTo>
                    <a:pt x="10651236" y="0"/>
                  </a:lnTo>
                </a:path>
              </a:pathLst>
            </a:custGeom>
            <a:ln w="41148">
              <a:solidFill>
                <a:srgbClr val="FFFFFF"/>
              </a:solidFill>
            </a:ln>
          </p:spPr>
          <p:txBody>
            <a:bodyPr wrap="square" lIns="0" tIns="0" rIns="0" bIns="0" rtlCol="0"/>
            <a:lstStyle/>
            <a:p/>
          </p:txBody>
        </p:sp>
        <p:sp>
          <p:nvSpPr>
            <p:cNvPr id="23" name="object 23"/>
            <p:cNvSpPr/>
            <p:nvPr/>
          </p:nvSpPr>
          <p:spPr>
            <a:xfrm>
              <a:off x="19812" y="2333244"/>
              <a:ext cx="10651490" cy="3290570"/>
            </a:xfrm>
            <a:custGeom>
              <a:avLst/>
              <a:gdLst/>
              <a:ahLst/>
              <a:cxnLst/>
              <a:rect l="l" t="t" r="r" b="b"/>
              <a:pathLst>
                <a:path w="10651490" h="3290570">
                  <a:moveTo>
                    <a:pt x="6096" y="0"/>
                  </a:moveTo>
                  <a:lnTo>
                    <a:pt x="6096" y="3290316"/>
                  </a:lnTo>
                </a:path>
                <a:path w="10651490" h="3290570">
                  <a:moveTo>
                    <a:pt x="10643616" y="0"/>
                  </a:moveTo>
                  <a:lnTo>
                    <a:pt x="10643616" y="3290316"/>
                  </a:lnTo>
                </a:path>
                <a:path w="10651490" h="3290570">
                  <a:moveTo>
                    <a:pt x="0" y="6095"/>
                  </a:moveTo>
                  <a:lnTo>
                    <a:pt x="10651236" y="6095"/>
                  </a:lnTo>
                </a:path>
                <a:path w="10651490" h="3290570">
                  <a:moveTo>
                    <a:pt x="0" y="3284220"/>
                  </a:moveTo>
                  <a:lnTo>
                    <a:pt x="10651236" y="3284220"/>
                  </a:lnTo>
                </a:path>
              </a:pathLst>
            </a:custGeom>
            <a:ln w="13716">
              <a:solidFill>
                <a:srgbClr val="FFFFFF"/>
              </a:solidFill>
            </a:ln>
          </p:spPr>
          <p:txBody>
            <a:bodyPr wrap="square" lIns="0" tIns="0" rIns="0" bIns="0" rtlCol="0"/>
            <a:lstStyle/>
            <a:p/>
          </p:txBody>
        </p:sp>
      </p:grpSp>
      <p:pic>
        <p:nvPicPr>
          <p:cNvPr id="24" name="object 24"/>
          <p:cNvPicPr/>
          <p:nvPr/>
        </p:nvPicPr>
        <p:blipFill>
          <a:blip r:embed="rId2" cstate="print"/>
          <a:stretch>
            <a:fillRect/>
          </a:stretch>
        </p:blipFill>
        <p:spPr>
          <a:xfrm>
            <a:off x="1446275" y="841247"/>
            <a:ext cx="129540" cy="123443"/>
          </a:xfrm>
          <a:prstGeom prst="rect">
            <a:avLst/>
          </a:prstGeom>
        </p:spPr>
      </p:pic>
      <p:pic>
        <p:nvPicPr>
          <p:cNvPr id="25" name="object 25"/>
          <p:cNvPicPr/>
          <p:nvPr/>
        </p:nvPicPr>
        <p:blipFill>
          <a:blip r:embed="rId2" cstate="print"/>
          <a:stretch>
            <a:fillRect/>
          </a:stretch>
        </p:blipFill>
        <p:spPr>
          <a:xfrm>
            <a:off x="1446275" y="1303019"/>
            <a:ext cx="129540" cy="123443"/>
          </a:xfrm>
          <a:prstGeom prst="rect">
            <a:avLst/>
          </a:prstGeom>
        </p:spPr>
      </p:pic>
      <p:sp>
        <p:nvSpPr>
          <p:cNvPr id="26" name="object 26"/>
          <p:cNvSpPr txBox="1"/>
          <p:nvPr/>
        </p:nvSpPr>
        <p:spPr>
          <a:xfrm>
            <a:off x="1605788" y="782828"/>
            <a:ext cx="8709660" cy="718185"/>
          </a:xfrm>
          <a:prstGeom prst="rect">
            <a:avLst/>
          </a:prstGeom>
        </p:spPr>
        <p:txBody>
          <a:bodyPr wrap="square" lIns="0" tIns="12065" rIns="0" bIns="0" rtlCol="0" vert="horz">
            <a:spAutoFit/>
          </a:bodyPr>
          <a:lstStyle/>
          <a:p>
            <a:pPr algn="just" marL="12700" marR="5080">
              <a:lnSpc>
                <a:spcPct val="101000"/>
              </a:lnSpc>
              <a:spcBef>
                <a:spcPts val="95"/>
              </a:spcBef>
            </a:pPr>
            <a:r>
              <a:rPr dirty="0" sz="1500" spc="10" b="1">
                <a:latin typeface="Meiryo UI"/>
                <a:cs typeface="Meiryo UI"/>
              </a:rPr>
              <a:t>１人１台端末</a:t>
            </a:r>
            <a:r>
              <a:rPr dirty="0" sz="1500" b="1">
                <a:latin typeface="Meiryo UI"/>
                <a:cs typeface="Meiryo UI"/>
              </a:rPr>
              <a:t>と</a:t>
            </a:r>
            <a:r>
              <a:rPr dirty="0" sz="1500" spc="5" b="1">
                <a:latin typeface="Meiryo UI"/>
                <a:cs typeface="Meiryo UI"/>
              </a:rPr>
              <a:t>、</a:t>
            </a:r>
            <a:r>
              <a:rPr dirty="0" sz="1500" spc="10" b="1">
                <a:latin typeface="Meiryo UI"/>
                <a:cs typeface="Meiryo UI"/>
              </a:rPr>
              <a:t>高速大容量の通信</a:t>
            </a:r>
            <a:r>
              <a:rPr dirty="0" sz="1500" spc="5" b="1">
                <a:latin typeface="Meiryo UI"/>
                <a:cs typeface="Meiryo UI"/>
              </a:rPr>
              <a:t>ネ</a:t>
            </a:r>
            <a:r>
              <a:rPr dirty="0" sz="1500" b="1">
                <a:latin typeface="Meiryo UI"/>
                <a:cs typeface="Meiryo UI"/>
              </a:rPr>
              <a:t>ッ</a:t>
            </a:r>
            <a:r>
              <a:rPr dirty="0" sz="1500" spc="5" b="1">
                <a:latin typeface="Meiryo UI"/>
                <a:cs typeface="Meiryo UI"/>
              </a:rPr>
              <a:t>ト</a:t>
            </a:r>
            <a:r>
              <a:rPr dirty="0" sz="1500" b="1">
                <a:latin typeface="Meiryo UI"/>
                <a:cs typeface="Meiryo UI"/>
              </a:rPr>
              <a:t>ワ</a:t>
            </a:r>
            <a:r>
              <a:rPr dirty="0" sz="1500" spc="5" b="1">
                <a:latin typeface="Meiryo UI"/>
                <a:cs typeface="Meiryo UI"/>
              </a:rPr>
              <a:t>ーク</a:t>
            </a:r>
            <a:r>
              <a:rPr dirty="0" sz="1500" spc="10" b="1">
                <a:latin typeface="Meiryo UI"/>
                <a:cs typeface="Meiryo UI"/>
              </a:rPr>
              <a:t>を一体的に整備</a:t>
            </a:r>
            <a:r>
              <a:rPr dirty="0" sz="1500" spc="5" b="1">
                <a:latin typeface="Meiryo UI"/>
                <a:cs typeface="Meiryo UI"/>
              </a:rPr>
              <a:t>す</a:t>
            </a:r>
            <a:r>
              <a:rPr dirty="0" sz="1500" b="1">
                <a:latin typeface="Meiryo UI"/>
                <a:cs typeface="Meiryo UI"/>
              </a:rPr>
              <a:t>ること</a:t>
            </a:r>
            <a:r>
              <a:rPr dirty="0" sz="1500" spc="10" b="1">
                <a:latin typeface="Meiryo UI"/>
                <a:cs typeface="Meiryo UI"/>
              </a:rPr>
              <a:t>で</a:t>
            </a:r>
            <a:r>
              <a:rPr dirty="0" sz="1500" spc="5" b="1">
                <a:latin typeface="Meiryo UI"/>
                <a:cs typeface="Meiryo UI"/>
              </a:rPr>
              <a:t>、</a:t>
            </a:r>
            <a:r>
              <a:rPr dirty="0" sz="1500" spc="10" b="1">
                <a:latin typeface="Meiryo UI"/>
                <a:cs typeface="Meiryo UI"/>
              </a:rPr>
              <a:t>特別</a:t>
            </a:r>
            <a:r>
              <a:rPr dirty="0" sz="1500" b="1">
                <a:latin typeface="Meiryo UI"/>
                <a:cs typeface="Meiryo UI"/>
              </a:rPr>
              <a:t>な</a:t>
            </a:r>
            <a:r>
              <a:rPr dirty="0" sz="1500" spc="10" b="1">
                <a:latin typeface="Meiryo UI"/>
                <a:cs typeface="Meiryo UI"/>
              </a:rPr>
              <a:t>支援を必要</a:t>
            </a:r>
            <a:r>
              <a:rPr dirty="0" sz="1500" b="1">
                <a:latin typeface="Meiryo UI"/>
                <a:cs typeface="Meiryo UI"/>
              </a:rPr>
              <a:t>と</a:t>
            </a:r>
            <a:r>
              <a:rPr dirty="0" sz="1500" spc="5" b="1">
                <a:latin typeface="Meiryo UI"/>
                <a:cs typeface="Meiryo UI"/>
              </a:rPr>
              <a:t>す</a:t>
            </a:r>
            <a:r>
              <a:rPr dirty="0" sz="1500" b="1">
                <a:latin typeface="Meiryo UI"/>
                <a:cs typeface="Meiryo UI"/>
              </a:rPr>
              <a:t>る</a:t>
            </a:r>
            <a:r>
              <a:rPr dirty="0" sz="1500" spc="10" b="1">
                <a:latin typeface="Meiryo UI"/>
                <a:cs typeface="Meiryo UI"/>
              </a:rPr>
              <a:t>子供を含 め</a:t>
            </a:r>
            <a:r>
              <a:rPr dirty="0" sz="1500" spc="5" b="1">
                <a:latin typeface="Meiryo UI"/>
                <a:cs typeface="Meiryo UI"/>
              </a:rPr>
              <a:t>、</a:t>
            </a:r>
            <a:r>
              <a:rPr dirty="0" sz="1500" spc="10" b="1">
                <a:solidFill>
                  <a:srgbClr val="FF0000"/>
                </a:solidFill>
                <a:latin typeface="Meiryo UI"/>
                <a:cs typeface="Meiryo UI"/>
              </a:rPr>
              <a:t>多様</a:t>
            </a:r>
            <a:r>
              <a:rPr dirty="0" sz="1500" b="1">
                <a:solidFill>
                  <a:srgbClr val="FF0000"/>
                </a:solidFill>
                <a:latin typeface="Meiryo UI"/>
                <a:cs typeface="Meiryo UI"/>
              </a:rPr>
              <a:t>な</a:t>
            </a:r>
            <a:r>
              <a:rPr dirty="0" sz="1500" spc="10" b="1">
                <a:solidFill>
                  <a:srgbClr val="FF0000"/>
                </a:solidFill>
                <a:latin typeface="Meiryo UI"/>
                <a:cs typeface="Meiryo UI"/>
              </a:rPr>
              <a:t>子供</a:t>
            </a:r>
            <a:r>
              <a:rPr dirty="0" sz="1500" spc="5" b="1">
                <a:solidFill>
                  <a:srgbClr val="FF0000"/>
                </a:solidFill>
                <a:latin typeface="Meiryo UI"/>
                <a:cs typeface="Meiryo UI"/>
              </a:rPr>
              <a:t>た</a:t>
            </a:r>
            <a:r>
              <a:rPr dirty="0" sz="1500" spc="-5" b="1">
                <a:solidFill>
                  <a:srgbClr val="FF0000"/>
                </a:solidFill>
                <a:latin typeface="Meiryo UI"/>
                <a:cs typeface="Meiryo UI"/>
              </a:rPr>
              <a:t>ち</a:t>
            </a:r>
            <a:r>
              <a:rPr dirty="0" sz="1500" spc="10" b="1">
                <a:solidFill>
                  <a:srgbClr val="FF0000"/>
                </a:solidFill>
                <a:latin typeface="Meiryo UI"/>
                <a:cs typeface="Meiryo UI"/>
              </a:rPr>
              <a:t>一人一人に個別最適化</a:t>
            </a:r>
            <a:r>
              <a:rPr dirty="0" sz="1500" b="1">
                <a:solidFill>
                  <a:srgbClr val="FF0000"/>
                </a:solidFill>
                <a:latin typeface="Meiryo UI"/>
                <a:cs typeface="Meiryo UI"/>
              </a:rPr>
              <a:t>さ</a:t>
            </a:r>
            <a:r>
              <a:rPr dirty="0" sz="1500" spc="15" b="1">
                <a:solidFill>
                  <a:srgbClr val="FF0000"/>
                </a:solidFill>
                <a:latin typeface="Meiryo UI"/>
                <a:cs typeface="Meiryo UI"/>
              </a:rPr>
              <a:t>れ</a:t>
            </a:r>
            <a:r>
              <a:rPr dirty="0" sz="1500" spc="5" b="1">
                <a:solidFill>
                  <a:srgbClr val="FF0000"/>
                </a:solidFill>
                <a:latin typeface="Meiryo UI"/>
                <a:cs typeface="Meiryo UI"/>
              </a:rPr>
              <a:t>、</a:t>
            </a:r>
            <a:r>
              <a:rPr dirty="0" sz="1500" spc="10" b="1">
                <a:solidFill>
                  <a:srgbClr val="FF0000"/>
                </a:solidFill>
                <a:latin typeface="Meiryo UI"/>
                <a:cs typeface="Meiryo UI"/>
              </a:rPr>
              <a:t>資質・能力が一層確実に育成で</a:t>
            </a:r>
            <a:r>
              <a:rPr dirty="0" sz="1500" b="1">
                <a:solidFill>
                  <a:srgbClr val="FF0000"/>
                </a:solidFill>
                <a:latin typeface="Meiryo UI"/>
                <a:cs typeface="Meiryo UI"/>
              </a:rPr>
              <a:t>きる</a:t>
            </a:r>
            <a:r>
              <a:rPr dirty="0" sz="1500" spc="10" b="1">
                <a:latin typeface="Meiryo UI"/>
                <a:cs typeface="Meiryo UI"/>
              </a:rPr>
              <a:t>教育</a:t>
            </a:r>
            <a:r>
              <a:rPr dirty="0" sz="1500" spc="-5" b="1">
                <a:latin typeface="Meiryo UI"/>
                <a:cs typeface="Meiryo UI"/>
              </a:rPr>
              <a:t>ICT</a:t>
            </a:r>
            <a:r>
              <a:rPr dirty="0" sz="1500" spc="10" b="1">
                <a:latin typeface="Meiryo UI"/>
                <a:cs typeface="Meiryo UI"/>
              </a:rPr>
              <a:t>環境を実現</a:t>
            </a:r>
            <a:r>
              <a:rPr dirty="0" sz="1500" spc="5" b="1">
                <a:latin typeface="Meiryo UI"/>
                <a:cs typeface="Meiryo UI"/>
              </a:rPr>
              <a:t>する </a:t>
            </a:r>
            <a:r>
              <a:rPr dirty="0" sz="1500" b="1">
                <a:latin typeface="Meiryo UI"/>
                <a:cs typeface="Meiryo UI"/>
              </a:rPr>
              <a:t>こ</a:t>
            </a:r>
            <a:r>
              <a:rPr dirty="0" sz="1500" spc="15" b="1">
                <a:latin typeface="Meiryo UI"/>
                <a:cs typeface="Meiryo UI"/>
              </a:rPr>
              <a:t>れ</a:t>
            </a:r>
            <a:r>
              <a:rPr dirty="0" sz="1500" b="1">
                <a:latin typeface="Meiryo UI"/>
                <a:cs typeface="Meiryo UI"/>
              </a:rPr>
              <a:t>ま</a:t>
            </a:r>
            <a:r>
              <a:rPr dirty="0" sz="1500" spc="10" b="1">
                <a:latin typeface="Meiryo UI"/>
                <a:cs typeface="Meiryo UI"/>
              </a:rPr>
              <a:t>での我が国の教育実践</a:t>
            </a:r>
            <a:r>
              <a:rPr dirty="0" sz="1500" b="1">
                <a:latin typeface="Meiryo UI"/>
                <a:cs typeface="Meiryo UI"/>
              </a:rPr>
              <a:t>と</a:t>
            </a:r>
            <a:r>
              <a:rPr dirty="0" sz="1500" spc="10" b="1">
                <a:latin typeface="Meiryo UI"/>
                <a:cs typeface="Meiryo UI"/>
              </a:rPr>
              <a:t>最先端の</a:t>
            </a:r>
            <a:r>
              <a:rPr dirty="0" sz="1500" spc="-5" b="1">
                <a:latin typeface="Meiryo UI"/>
                <a:cs typeface="Meiryo UI"/>
              </a:rPr>
              <a:t>ICT</a:t>
            </a:r>
            <a:r>
              <a:rPr dirty="0" sz="1500" spc="10" b="1">
                <a:latin typeface="Meiryo UI"/>
                <a:cs typeface="Meiryo UI"/>
              </a:rPr>
              <a:t>の</a:t>
            </a:r>
            <a:r>
              <a:rPr dirty="0" sz="1500" spc="5" b="1">
                <a:latin typeface="Meiryo UI"/>
                <a:cs typeface="Meiryo UI"/>
              </a:rPr>
              <a:t>ベストミ</a:t>
            </a:r>
            <a:r>
              <a:rPr dirty="0" sz="1500" b="1">
                <a:latin typeface="Meiryo UI"/>
                <a:cs typeface="Meiryo UI"/>
              </a:rPr>
              <a:t>ッ</a:t>
            </a:r>
            <a:r>
              <a:rPr dirty="0" sz="1500" spc="5" b="1">
                <a:latin typeface="Meiryo UI"/>
                <a:cs typeface="Meiryo UI"/>
              </a:rPr>
              <a:t>クス</a:t>
            </a:r>
            <a:r>
              <a:rPr dirty="0" sz="1500" spc="10" b="1">
                <a:latin typeface="Meiryo UI"/>
                <a:cs typeface="Meiryo UI"/>
              </a:rPr>
              <a:t>を図</a:t>
            </a:r>
            <a:r>
              <a:rPr dirty="0" sz="1500" b="1">
                <a:latin typeface="Meiryo UI"/>
                <a:cs typeface="Meiryo UI"/>
              </a:rPr>
              <a:t>り</a:t>
            </a:r>
            <a:r>
              <a:rPr dirty="0" sz="1500" spc="5" b="1">
                <a:latin typeface="Meiryo UI"/>
                <a:cs typeface="Meiryo UI"/>
              </a:rPr>
              <a:t>、</a:t>
            </a:r>
            <a:r>
              <a:rPr dirty="0" sz="1500" spc="10" b="1">
                <a:solidFill>
                  <a:srgbClr val="FF0000"/>
                </a:solidFill>
                <a:latin typeface="Meiryo UI"/>
                <a:cs typeface="Meiryo UI"/>
              </a:rPr>
              <a:t>教師・児童生徒の力</a:t>
            </a:r>
            <a:r>
              <a:rPr dirty="0" sz="1500" spc="-5" b="1">
                <a:solidFill>
                  <a:srgbClr val="FF0000"/>
                </a:solidFill>
                <a:latin typeface="Meiryo UI"/>
                <a:cs typeface="Meiryo UI"/>
              </a:rPr>
              <a:t>を</a:t>
            </a:r>
            <a:r>
              <a:rPr dirty="0" sz="1500" spc="10" b="1">
                <a:solidFill>
                  <a:srgbClr val="FF0000"/>
                </a:solidFill>
                <a:latin typeface="Meiryo UI"/>
                <a:cs typeface="Meiryo UI"/>
              </a:rPr>
              <a:t>最大限に引</a:t>
            </a:r>
            <a:r>
              <a:rPr dirty="0" sz="1500" spc="-10" b="1">
                <a:solidFill>
                  <a:srgbClr val="FF0000"/>
                </a:solidFill>
                <a:latin typeface="Meiryo UI"/>
                <a:cs typeface="Meiryo UI"/>
              </a:rPr>
              <a:t>き</a:t>
            </a:r>
            <a:r>
              <a:rPr dirty="0" sz="1500" spc="10" b="1">
                <a:solidFill>
                  <a:srgbClr val="FF0000"/>
                </a:solidFill>
                <a:latin typeface="Meiryo UI"/>
                <a:cs typeface="Meiryo UI"/>
              </a:rPr>
              <a:t>出す</a:t>
            </a:r>
            <a:endParaRPr sz="1500">
              <a:latin typeface="Meiryo UI"/>
              <a:cs typeface="Meiryo UI"/>
            </a:endParaRPr>
          </a:p>
        </p:txBody>
      </p:sp>
      <p:sp>
        <p:nvSpPr>
          <p:cNvPr id="27" name="object 27"/>
          <p:cNvSpPr/>
          <p:nvPr/>
        </p:nvSpPr>
        <p:spPr>
          <a:xfrm>
            <a:off x="96012" y="699515"/>
            <a:ext cx="1252855" cy="859790"/>
          </a:xfrm>
          <a:custGeom>
            <a:avLst/>
            <a:gdLst/>
            <a:ahLst/>
            <a:cxnLst/>
            <a:rect l="l" t="t" r="r" b="b"/>
            <a:pathLst>
              <a:path w="1252855" h="859790">
                <a:moveTo>
                  <a:pt x="1252728" y="6096"/>
                </a:moveTo>
                <a:lnTo>
                  <a:pt x="1245108" y="0"/>
                </a:lnTo>
                <a:lnTo>
                  <a:pt x="6083" y="0"/>
                </a:lnTo>
                <a:lnTo>
                  <a:pt x="0" y="6096"/>
                </a:lnTo>
                <a:lnTo>
                  <a:pt x="0" y="853440"/>
                </a:lnTo>
                <a:lnTo>
                  <a:pt x="6083" y="859536"/>
                </a:lnTo>
                <a:lnTo>
                  <a:pt x="1245108" y="859536"/>
                </a:lnTo>
                <a:lnTo>
                  <a:pt x="1252728" y="853440"/>
                </a:lnTo>
                <a:lnTo>
                  <a:pt x="1252728" y="844296"/>
                </a:lnTo>
                <a:lnTo>
                  <a:pt x="1252728" y="829056"/>
                </a:lnTo>
                <a:lnTo>
                  <a:pt x="1252728" y="30480"/>
                </a:lnTo>
                <a:lnTo>
                  <a:pt x="1252728" y="15240"/>
                </a:lnTo>
                <a:lnTo>
                  <a:pt x="1252728" y="6096"/>
                </a:lnTo>
                <a:close/>
              </a:path>
            </a:pathLst>
          </a:custGeom>
          <a:solidFill>
            <a:srgbClr val="001F60"/>
          </a:solidFill>
        </p:spPr>
        <p:txBody>
          <a:bodyPr wrap="square" lIns="0" tIns="0" rIns="0" bIns="0" rtlCol="0"/>
          <a:lstStyle/>
          <a:p/>
        </p:txBody>
      </p:sp>
      <p:sp>
        <p:nvSpPr>
          <p:cNvPr id="28" name="object 28"/>
          <p:cNvSpPr txBox="1"/>
          <p:nvPr/>
        </p:nvSpPr>
        <p:spPr>
          <a:xfrm>
            <a:off x="119887" y="886460"/>
            <a:ext cx="1205865" cy="486409"/>
          </a:xfrm>
          <a:prstGeom prst="rect">
            <a:avLst/>
          </a:prstGeom>
        </p:spPr>
        <p:txBody>
          <a:bodyPr wrap="square" lIns="0" tIns="12700" rIns="0" bIns="0" rtlCol="0" vert="horz">
            <a:spAutoFit/>
          </a:bodyPr>
          <a:lstStyle/>
          <a:p>
            <a:pPr marL="410209" marR="5080" indent="-398145">
              <a:lnSpc>
                <a:spcPct val="100699"/>
              </a:lnSpc>
              <a:spcBef>
                <a:spcPts val="100"/>
              </a:spcBef>
            </a:pPr>
            <a:r>
              <a:rPr dirty="0" sz="1500" spc="5" b="1">
                <a:solidFill>
                  <a:srgbClr val="FFFFFF"/>
                </a:solidFill>
                <a:latin typeface="Meiryo UI"/>
                <a:cs typeface="Meiryo UI"/>
              </a:rPr>
              <a:t>G</a:t>
            </a:r>
            <a:r>
              <a:rPr dirty="0" sz="1500" b="1">
                <a:solidFill>
                  <a:srgbClr val="FFFFFF"/>
                </a:solidFill>
                <a:latin typeface="Meiryo UI"/>
                <a:cs typeface="Meiryo UI"/>
              </a:rPr>
              <a:t>I</a:t>
            </a:r>
            <a:r>
              <a:rPr dirty="0" sz="1500" spc="5" b="1">
                <a:solidFill>
                  <a:srgbClr val="FFFFFF"/>
                </a:solidFill>
                <a:latin typeface="Meiryo UI"/>
                <a:cs typeface="Meiryo UI"/>
              </a:rPr>
              <a:t>G</a:t>
            </a:r>
            <a:r>
              <a:rPr dirty="0" sz="1500" b="1">
                <a:solidFill>
                  <a:srgbClr val="FFFFFF"/>
                </a:solidFill>
                <a:latin typeface="Meiryo UI"/>
                <a:cs typeface="Meiryo UI"/>
              </a:rPr>
              <a:t>A</a:t>
            </a:r>
            <a:r>
              <a:rPr dirty="0" sz="1500" spc="5" b="1">
                <a:solidFill>
                  <a:srgbClr val="FFFFFF"/>
                </a:solidFill>
                <a:latin typeface="Meiryo UI"/>
                <a:cs typeface="Meiryo UI"/>
              </a:rPr>
              <a:t>スク</a:t>
            </a:r>
            <a:r>
              <a:rPr dirty="0" sz="1500" spc="5" b="1">
                <a:solidFill>
                  <a:srgbClr val="FFFFFF"/>
                </a:solidFill>
                <a:latin typeface="Meiryo UI"/>
                <a:cs typeface="Meiryo UI"/>
              </a:rPr>
              <a:t>ー</a:t>
            </a:r>
            <a:r>
              <a:rPr dirty="0" sz="1500" spc="5" b="1">
                <a:solidFill>
                  <a:srgbClr val="FFFFFF"/>
                </a:solidFill>
                <a:latin typeface="Meiryo UI"/>
                <a:cs typeface="Meiryo UI"/>
              </a:rPr>
              <a:t>ル </a:t>
            </a:r>
            <a:r>
              <a:rPr dirty="0" sz="1500" spc="10" b="1">
                <a:solidFill>
                  <a:srgbClr val="FFFFFF"/>
                </a:solidFill>
                <a:latin typeface="Meiryo UI"/>
                <a:cs typeface="Meiryo UI"/>
              </a:rPr>
              <a:t>構想</a:t>
            </a:r>
            <a:endParaRPr sz="1500">
              <a:latin typeface="Meiryo UI"/>
              <a:cs typeface="Meiryo UI"/>
            </a:endParaRPr>
          </a:p>
        </p:txBody>
      </p:sp>
      <p:sp>
        <p:nvSpPr>
          <p:cNvPr id="29" name="object 29"/>
          <p:cNvSpPr/>
          <p:nvPr/>
        </p:nvSpPr>
        <p:spPr>
          <a:xfrm>
            <a:off x="108204" y="1528572"/>
            <a:ext cx="10335895" cy="60960"/>
          </a:xfrm>
          <a:custGeom>
            <a:avLst/>
            <a:gdLst/>
            <a:ahLst/>
            <a:cxnLst/>
            <a:rect l="l" t="t" r="r" b="b"/>
            <a:pathLst>
              <a:path w="10335895" h="60959">
                <a:moveTo>
                  <a:pt x="10335768" y="0"/>
                </a:moveTo>
                <a:lnTo>
                  <a:pt x="0" y="22860"/>
                </a:lnTo>
                <a:lnTo>
                  <a:pt x="0" y="60960"/>
                </a:lnTo>
                <a:lnTo>
                  <a:pt x="10335768" y="36575"/>
                </a:lnTo>
                <a:lnTo>
                  <a:pt x="10335768" y="0"/>
                </a:lnTo>
                <a:close/>
              </a:path>
            </a:pathLst>
          </a:custGeom>
          <a:solidFill>
            <a:srgbClr val="001F60"/>
          </a:solidFill>
        </p:spPr>
        <p:txBody>
          <a:bodyPr wrap="square" lIns="0" tIns="0" rIns="0" bIns="0" rtlCol="0"/>
          <a:lstStyle/>
          <a:p/>
        </p:txBody>
      </p:sp>
      <p:sp>
        <p:nvSpPr>
          <p:cNvPr id="30" name="object 30"/>
          <p:cNvSpPr txBox="1"/>
          <p:nvPr/>
        </p:nvSpPr>
        <p:spPr>
          <a:xfrm>
            <a:off x="6866635" y="2354072"/>
            <a:ext cx="1930400" cy="255904"/>
          </a:xfrm>
          <a:prstGeom prst="rect">
            <a:avLst/>
          </a:prstGeom>
        </p:spPr>
        <p:txBody>
          <a:bodyPr wrap="square" lIns="0" tIns="13970" rIns="0" bIns="0" rtlCol="0" vert="horz">
            <a:spAutoFit/>
          </a:bodyPr>
          <a:lstStyle/>
          <a:p>
            <a:pPr marL="12700">
              <a:lnSpc>
                <a:spcPct val="100000"/>
              </a:lnSpc>
              <a:spcBef>
                <a:spcPts val="110"/>
              </a:spcBef>
            </a:pPr>
            <a:r>
              <a:rPr dirty="0" sz="1500" spc="10" b="1">
                <a:solidFill>
                  <a:srgbClr val="FFFFFF"/>
                </a:solidFill>
                <a:latin typeface="Meiryo UI"/>
                <a:cs typeface="Meiryo UI"/>
              </a:rPr>
              <a:t>「１人１台端末」の環境</a:t>
            </a:r>
            <a:endParaRPr sz="1500">
              <a:latin typeface="Meiryo UI"/>
              <a:cs typeface="Meiryo UI"/>
            </a:endParaRPr>
          </a:p>
        </p:txBody>
      </p:sp>
      <p:sp>
        <p:nvSpPr>
          <p:cNvPr id="31" name="object 31"/>
          <p:cNvSpPr txBox="1"/>
          <p:nvPr/>
        </p:nvSpPr>
        <p:spPr>
          <a:xfrm>
            <a:off x="161979" y="2717346"/>
            <a:ext cx="217804" cy="793750"/>
          </a:xfrm>
          <a:prstGeom prst="rect">
            <a:avLst/>
          </a:prstGeom>
        </p:spPr>
        <p:txBody>
          <a:bodyPr wrap="square" lIns="0" tIns="0" rIns="0" bIns="0" rtlCol="0" vert="eaVert">
            <a:spAutoFit/>
          </a:bodyPr>
          <a:lstStyle/>
          <a:p>
            <a:pPr marL="12700">
              <a:lnSpc>
                <a:spcPct val="65000"/>
              </a:lnSpc>
            </a:pPr>
            <a:r>
              <a:rPr dirty="0" sz="1500" b="1">
                <a:solidFill>
                  <a:srgbClr val="FFFFFF"/>
                </a:solidFill>
                <a:latin typeface="Meiryo UI"/>
                <a:cs typeface="Meiryo UI"/>
              </a:rPr>
              <a:t>一斉学習</a:t>
            </a:r>
            <a:endParaRPr sz="1500">
              <a:latin typeface="Meiryo UI"/>
              <a:cs typeface="Meiryo UI"/>
            </a:endParaRPr>
          </a:p>
        </p:txBody>
      </p:sp>
      <p:sp>
        <p:nvSpPr>
          <p:cNvPr id="32" name="object 32"/>
          <p:cNvSpPr txBox="1"/>
          <p:nvPr/>
        </p:nvSpPr>
        <p:spPr>
          <a:xfrm>
            <a:off x="3445764" y="2756051"/>
            <a:ext cx="127635" cy="244475"/>
          </a:xfrm>
          <a:prstGeom prst="rect">
            <a:avLst/>
          </a:prstGeom>
        </p:spPr>
        <p:txBody>
          <a:bodyPr wrap="square" lIns="0" tIns="12700" rIns="0" bIns="0" rtlCol="0" vert="horz">
            <a:spAutoFit/>
          </a:bodyPr>
          <a:lstStyle/>
          <a:p>
            <a:pPr>
              <a:lnSpc>
                <a:spcPct val="100000"/>
              </a:lnSpc>
              <a:spcBef>
                <a:spcPts val="100"/>
              </a:spcBef>
            </a:pPr>
            <a:r>
              <a:rPr dirty="0" sz="1500" spc="5">
                <a:latin typeface="Meiryo UI"/>
                <a:cs typeface="Meiryo UI"/>
              </a:rPr>
              <a:t>、</a:t>
            </a:r>
            <a:endParaRPr sz="1500">
              <a:latin typeface="Meiryo UI"/>
              <a:cs typeface="Meiryo UI"/>
            </a:endParaRPr>
          </a:p>
        </p:txBody>
      </p:sp>
      <p:sp>
        <p:nvSpPr>
          <p:cNvPr id="33" name="object 33"/>
          <p:cNvSpPr txBox="1"/>
          <p:nvPr/>
        </p:nvSpPr>
        <p:spPr>
          <a:xfrm>
            <a:off x="602995" y="2754884"/>
            <a:ext cx="2855595" cy="718185"/>
          </a:xfrm>
          <a:prstGeom prst="rect">
            <a:avLst/>
          </a:prstGeom>
        </p:spPr>
        <p:txBody>
          <a:bodyPr wrap="square" lIns="0" tIns="11430" rIns="0" bIns="0" rtlCol="0" vert="horz">
            <a:spAutoFit/>
          </a:bodyPr>
          <a:lstStyle/>
          <a:p>
            <a:pPr marL="139065" marR="5080" indent="-127000">
              <a:lnSpc>
                <a:spcPct val="101000"/>
              </a:lnSpc>
              <a:spcBef>
                <a:spcPts val="90"/>
              </a:spcBef>
              <a:buFont typeface="Meiryo UI"/>
              <a:buChar char="•"/>
              <a:tabLst>
                <a:tab pos="174625" algn="l"/>
              </a:tabLst>
            </a:pPr>
            <a:r>
              <a:rPr dirty="0"/>
              <a:t>	</a:t>
            </a:r>
            <a:r>
              <a:rPr dirty="0" sz="1500" spc="10">
                <a:latin typeface="Meiryo UI"/>
                <a:cs typeface="Meiryo UI"/>
              </a:rPr>
              <a:t>教師が電子黒板等を用いて説明し </a:t>
            </a:r>
            <a:r>
              <a:rPr dirty="0" sz="1500" spc="10">
                <a:latin typeface="Meiryo UI"/>
                <a:cs typeface="Meiryo UI"/>
              </a:rPr>
              <a:t>子供</a:t>
            </a:r>
            <a:r>
              <a:rPr dirty="0" sz="1500" spc="5">
                <a:latin typeface="Meiryo UI"/>
                <a:cs typeface="Meiryo UI"/>
              </a:rPr>
              <a:t>たちの</a:t>
            </a:r>
            <a:r>
              <a:rPr dirty="0" sz="1500" spc="10">
                <a:latin typeface="Meiryo UI"/>
                <a:cs typeface="Meiryo UI"/>
              </a:rPr>
              <a:t>興味関心意欲</a:t>
            </a:r>
            <a:r>
              <a:rPr dirty="0" sz="1500" spc="5">
                <a:latin typeface="Meiryo UI"/>
                <a:cs typeface="Meiryo UI"/>
              </a:rPr>
              <a:t>を</a:t>
            </a:r>
            <a:r>
              <a:rPr dirty="0" sz="1500" spc="10">
                <a:latin typeface="Meiryo UI"/>
                <a:cs typeface="Meiryo UI"/>
              </a:rPr>
              <a:t>高</a:t>
            </a:r>
            <a:r>
              <a:rPr dirty="0" sz="1500" spc="5">
                <a:latin typeface="Meiryo UI"/>
                <a:cs typeface="Meiryo UI"/>
              </a:rPr>
              <a:t>める </a:t>
            </a:r>
            <a:r>
              <a:rPr dirty="0" sz="1500">
                <a:latin typeface="Meiryo UI"/>
                <a:cs typeface="Meiryo UI"/>
              </a:rPr>
              <a:t>こと</a:t>
            </a:r>
            <a:r>
              <a:rPr dirty="0" sz="1500" spc="10">
                <a:latin typeface="Meiryo UI"/>
                <a:cs typeface="Meiryo UI"/>
              </a:rPr>
              <a:t>は</a:t>
            </a:r>
            <a:r>
              <a:rPr dirty="0" sz="1500" spc="5">
                <a:latin typeface="Meiryo UI"/>
                <a:cs typeface="Meiryo UI"/>
              </a:rPr>
              <a:t>できる</a:t>
            </a:r>
            <a:endParaRPr sz="1500">
              <a:latin typeface="Meiryo UI"/>
              <a:cs typeface="Meiryo UI"/>
            </a:endParaRPr>
          </a:p>
        </p:txBody>
      </p:sp>
      <p:sp>
        <p:nvSpPr>
          <p:cNvPr id="34" name="object 34"/>
          <p:cNvSpPr txBox="1"/>
          <p:nvPr/>
        </p:nvSpPr>
        <p:spPr>
          <a:xfrm>
            <a:off x="5065267" y="2985008"/>
            <a:ext cx="3184525" cy="474345"/>
          </a:xfrm>
          <a:prstGeom prst="rect">
            <a:avLst/>
          </a:prstGeom>
        </p:spPr>
        <p:txBody>
          <a:bodyPr wrap="square" lIns="0" tIns="29845" rIns="0" bIns="0" rtlCol="0" vert="horz">
            <a:spAutoFit/>
          </a:bodyPr>
          <a:lstStyle/>
          <a:p>
            <a:pPr marL="266700" marR="5080" indent="-254635">
              <a:lnSpc>
                <a:spcPts val="1720"/>
              </a:lnSpc>
              <a:spcBef>
                <a:spcPts val="235"/>
              </a:spcBef>
            </a:pPr>
            <a:r>
              <a:rPr dirty="0" sz="1500" spc="580">
                <a:latin typeface="Meiryo UI"/>
                <a:cs typeface="Meiryo UI"/>
              </a:rPr>
              <a:t>*</a:t>
            </a:r>
            <a:r>
              <a:rPr dirty="0" sz="1500" spc="-45">
                <a:latin typeface="Meiryo UI"/>
                <a:cs typeface="Meiryo UI"/>
              </a:rPr>
              <a:t> </a:t>
            </a:r>
            <a:r>
              <a:rPr dirty="0" sz="1500" spc="10">
                <a:latin typeface="Meiryo UI"/>
                <a:cs typeface="Meiryo UI"/>
              </a:rPr>
              <a:t>子供</a:t>
            </a:r>
            <a:r>
              <a:rPr dirty="0" sz="1500" spc="5">
                <a:latin typeface="Meiryo UI"/>
                <a:cs typeface="Meiryo UI"/>
              </a:rPr>
              <a:t>たち</a:t>
            </a:r>
            <a:r>
              <a:rPr dirty="0" sz="1500" spc="10">
                <a:latin typeface="Meiryo UI"/>
                <a:cs typeface="Meiryo UI"/>
              </a:rPr>
              <a:t>一人一人</a:t>
            </a:r>
            <a:r>
              <a:rPr dirty="0" sz="1500" spc="5">
                <a:latin typeface="Meiryo UI"/>
                <a:cs typeface="Meiryo UI"/>
              </a:rPr>
              <a:t>の</a:t>
            </a:r>
            <a:r>
              <a:rPr dirty="0" sz="1500" spc="10">
                <a:latin typeface="Meiryo UI"/>
                <a:cs typeface="Meiryo UI"/>
              </a:rPr>
              <a:t>反応</a:t>
            </a:r>
            <a:r>
              <a:rPr dirty="0" sz="1500" spc="5">
                <a:latin typeface="Meiryo UI"/>
                <a:cs typeface="Meiryo UI"/>
              </a:rPr>
              <a:t>を</a:t>
            </a:r>
            <a:r>
              <a:rPr dirty="0" sz="1500" spc="10">
                <a:latin typeface="Meiryo UI"/>
                <a:cs typeface="Meiryo UI"/>
              </a:rPr>
              <a:t>踏</a:t>
            </a:r>
            <a:r>
              <a:rPr dirty="0" sz="1500" spc="5">
                <a:latin typeface="Meiryo UI"/>
                <a:cs typeface="Meiryo UI"/>
              </a:rPr>
              <a:t>まえた、 </a:t>
            </a:r>
            <a:r>
              <a:rPr dirty="0" sz="1500" spc="10">
                <a:latin typeface="Meiryo UI"/>
                <a:cs typeface="Meiryo UI"/>
              </a:rPr>
              <a:t>双方向型</a:t>
            </a:r>
            <a:r>
              <a:rPr dirty="0" sz="1500" spc="5">
                <a:latin typeface="Meiryo UI"/>
                <a:cs typeface="Meiryo UI"/>
              </a:rPr>
              <a:t>の</a:t>
            </a:r>
            <a:r>
              <a:rPr dirty="0" sz="1500" spc="10">
                <a:latin typeface="Meiryo UI"/>
                <a:cs typeface="Meiryo UI"/>
              </a:rPr>
              <a:t>一斉授業</a:t>
            </a:r>
            <a:r>
              <a:rPr dirty="0" sz="1500" spc="5">
                <a:latin typeface="Meiryo UI"/>
                <a:cs typeface="Meiryo UI"/>
              </a:rPr>
              <a:t>が</a:t>
            </a:r>
            <a:r>
              <a:rPr dirty="0" sz="1500" spc="10">
                <a:latin typeface="Meiryo UI"/>
                <a:cs typeface="Meiryo UI"/>
              </a:rPr>
              <a:t>可能</a:t>
            </a:r>
            <a:r>
              <a:rPr dirty="0" sz="1500" spc="5">
                <a:latin typeface="Meiryo UI"/>
                <a:cs typeface="Meiryo UI"/>
              </a:rPr>
              <a:t>に</a:t>
            </a:r>
            <a:endParaRPr sz="1500">
              <a:latin typeface="Meiryo UI"/>
              <a:cs typeface="Meiryo UI"/>
            </a:endParaRPr>
          </a:p>
        </p:txBody>
      </p:sp>
      <p:sp>
        <p:nvSpPr>
          <p:cNvPr id="35" name="object 35"/>
          <p:cNvSpPr txBox="1"/>
          <p:nvPr/>
        </p:nvSpPr>
        <p:spPr>
          <a:xfrm>
            <a:off x="161979" y="3680514"/>
            <a:ext cx="217804" cy="793750"/>
          </a:xfrm>
          <a:prstGeom prst="rect">
            <a:avLst/>
          </a:prstGeom>
        </p:spPr>
        <p:txBody>
          <a:bodyPr wrap="square" lIns="0" tIns="0" rIns="0" bIns="0" rtlCol="0" vert="eaVert">
            <a:spAutoFit/>
          </a:bodyPr>
          <a:lstStyle/>
          <a:p>
            <a:pPr marL="12700">
              <a:lnSpc>
                <a:spcPct val="65000"/>
              </a:lnSpc>
            </a:pPr>
            <a:r>
              <a:rPr dirty="0" sz="1500" b="1">
                <a:solidFill>
                  <a:srgbClr val="FFFFFF"/>
                </a:solidFill>
                <a:latin typeface="Meiryo UI"/>
                <a:cs typeface="Meiryo UI"/>
              </a:rPr>
              <a:t>個別学習</a:t>
            </a:r>
            <a:endParaRPr sz="1500">
              <a:latin typeface="Meiryo UI"/>
              <a:cs typeface="Meiryo UI"/>
            </a:endParaRPr>
          </a:p>
        </p:txBody>
      </p:sp>
      <p:sp>
        <p:nvSpPr>
          <p:cNvPr id="36" name="object 36"/>
          <p:cNvSpPr txBox="1"/>
          <p:nvPr/>
        </p:nvSpPr>
        <p:spPr>
          <a:xfrm>
            <a:off x="602995" y="3719576"/>
            <a:ext cx="2816225" cy="704215"/>
          </a:xfrm>
          <a:prstGeom prst="rect">
            <a:avLst/>
          </a:prstGeom>
        </p:spPr>
        <p:txBody>
          <a:bodyPr wrap="square" lIns="0" tIns="13970" rIns="0" bIns="0" rtlCol="0" vert="horz">
            <a:spAutoFit/>
          </a:bodyPr>
          <a:lstStyle/>
          <a:p>
            <a:pPr marL="173990" indent="-161925">
              <a:lnSpc>
                <a:spcPct val="100000"/>
              </a:lnSpc>
              <a:spcBef>
                <a:spcPts val="110"/>
              </a:spcBef>
              <a:buChar char="•"/>
              <a:tabLst>
                <a:tab pos="174625" algn="l"/>
              </a:tabLst>
            </a:pPr>
            <a:r>
              <a:rPr dirty="0" sz="1500" spc="10">
                <a:latin typeface="Meiryo UI"/>
                <a:cs typeface="Meiryo UI"/>
              </a:rPr>
              <a:t>全員が同時に同</a:t>
            </a:r>
            <a:r>
              <a:rPr dirty="0" sz="1500">
                <a:latin typeface="Meiryo UI"/>
                <a:cs typeface="Meiryo UI"/>
              </a:rPr>
              <a:t>じ</a:t>
            </a:r>
            <a:r>
              <a:rPr dirty="0" sz="1500" spc="10">
                <a:latin typeface="Meiryo UI"/>
                <a:cs typeface="Meiryo UI"/>
              </a:rPr>
              <a:t>内容を学習する</a:t>
            </a:r>
            <a:endParaRPr sz="1500">
              <a:latin typeface="Meiryo UI"/>
              <a:cs typeface="Meiryo UI"/>
            </a:endParaRPr>
          </a:p>
          <a:p>
            <a:pPr marL="269875" marR="212090" indent="-192405">
              <a:lnSpc>
                <a:spcPts val="1720"/>
              </a:lnSpc>
              <a:spcBef>
                <a:spcPts val="135"/>
              </a:spcBef>
            </a:pPr>
            <a:r>
              <a:rPr dirty="0" sz="1500" spc="10">
                <a:latin typeface="Meiryo UI"/>
                <a:cs typeface="Meiryo UI"/>
              </a:rPr>
              <a:t>（一人一人の理解度等に応</a:t>
            </a:r>
            <a:r>
              <a:rPr dirty="0" sz="1500">
                <a:latin typeface="Meiryo UI"/>
                <a:cs typeface="Meiryo UI"/>
              </a:rPr>
              <a:t>じ</a:t>
            </a:r>
            <a:r>
              <a:rPr dirty="0" sz="1500" spc="5">
                <a:latin typeface="Meiryo UI"/>
                <a:cs typeface="Meiryo UI"/>
              </a:rPr>
              <a:t>た </a:t>
            </a:r>
            <a:r>
              <a:rPr dirty="0" sz="1500" spc="10">
                <a:latin typeface="Meiryo UI"/>
                <a:cs typeface="Meiryo UI"/>
              </a:rPr>
              <a:t>学びは困難）</a:t>
            </a:r>
            <a:endParaRPr sz="1500">
              <a:latin typeface="Meiryo UI"/>
              <a:cs typeface="Meiryo UI"/>
            </a:endParaRPr>
          </a:p>
        </p:txBody>
      </p:sp>
      <p:sp>
        <p:nvSpPr>
          <p:cNvPr id="37" name="object 37"/>
          <p:cNvSpPr txBox="1"/>
          <p:nvPr/>
        </p:nvSpPr>
        <p:spPr>
          <a:xfrm>
            <a:off x="5065267" y="3603752"/>
            <a:ext cx="3213735" cy="935990"/>
          </a:xfrm>
          <a:prstGeom prst="rect">
            <a:avLst/>
          </a:prstGeom>
        </p:spPr>
        <p:txBody>
          <a:bodyPr wrap="square" lIns="0" tIns="13970" rIns="0" bIns="0" rtlCol="0" vert="horz">
            <a:spAutoFit/>
          </a:bodyPr>
          <a:lstStyle/>
          <a:p>
            <a:pPr marL="173990" indent="-161925">
              <a:lnSpc>
                <a:spcPct val="100000"/>
              </a:lnSpc>
              <a:spcBef>
                <a:spcPts val="110"/>
              </a:spcBef>
              <a:buChar char="•"/>
              <a:tabLst>
                <a:tab pos="174625" algn="l"/>
              </a:tabLst>
            </a:pPr>
            <a:r>
              <a:rPr dirty="0" sz="1500" spc="10">
                <a:latin typeface="Meiryo UI"/>
                <a:cs typeface="Meiryo UI"/>
              </a:rPr>
              <a:t>各人が同時に別々の内容を学習できる</a:t>
            </a:r>
            <a:endParaRPr sz="1500">
              <a:latin typeface="Meiryo UI"/>
              <a:cs typeface="Meiryo UI"/>
            </a:endParaRPr>
          </a:p>
          <a:p>
            <a:pPr marL="173990" indent="-161925">
              <a:lnSpc>
                <a:spcPct val="100000"/>
              </a:lnSpc>
              <a:spcBef>
                <a:spcPts val="10"/>
              </a:spcBef>
              <a:buChar char="•"/>
              <a:tabLst>
                <a:tab pos="174625" algn="l"/>
              </a:tabLst>
            </a:pPr>
            <a:r>
              <a:rPr dirty="0" sz="1500" spc="10">
                <a:latin typeface="Meiryo UI"/>
                <a:cs typeface="Meiryo UI"/>
              </a:rPr>
              <a:t>各人の学習履歴が自動的に記録</a:t>
            </a:r>
            <a:r>
              <a:rPr dirty="0" sz="1500">
                <a:latin typeface="Meiryo UI"/>
                <a:cs typeface="Meiryo UI"/>
              </a:rPr>
              <a:t>さ</a:t>
            </a:r>
            <a:r>
              <a:rPr dirty="0" sz="1500" spc="5">
                <a:latin typeface="Meiryo UI"/>
                <a:cs typeface="Meiryo UI"/>
              </a:rPr>
              <a:t>れる</a:t>
            </a:r>
            <a:endParaRPr sz="1500">
              <a:latin typeface="Meiryo UI"/>
              <a:cs typeface="Meiryo UI"/>
            </a:endParaRPr>
          </a:p>
          <a:p>
            <a:pPr marL="12700">
              <a:lnSpc>
                <a:spcPts val="1760"/>
              </a:lnSpc>
              <a:spcBef>
                <a:spcPts val="25"/>
              </a:spcBef>
            </a:pPr>
            <a:r>
              <a:rPr dirty="0" sz="1500" spc="580">
                <a:latin typeface="Meiryo UI"/>
                <a:cs typeface="Meiryo UI"/>
              </a:rPr>
              <a:t>*</a:t>
            </a:r>
            <a:r>
              <a:rPr dirty="0" sz="1500" spc="-15">
                <a:latin typeface="Meiryo UI"/>
                <a:cs typeface="Meiryo UI"/>
              </a:rPr>
              <a:t> </a:t>
            </a:r>
            <a:r>
              <a:rPr dirty="0" sz="1500" spc="10">
                <a:latin typeface="Meiryo UI"/>
                <a:cs typeface="Meiryo UI"/>
              </a:rPr>
              <a:t>一人一人</a:t>
            </a:r>
            <a:r>
              <a:rPr dirty="0" sz="1500" spc="5">
                <a:latin typeface="Meiryo UI"/>
                <a:cs typeface="Meiryo UI"/>
              </a:rPr>
              <a:t>の</a:t>
            </a:r>
            <a:r>
              <a:rPr dirty="0" sz="1500" spc="10">
                <a:latin typeface="Meiryo UI"/>
                <a:cs typeface="Meiryo UI"/>
              </a:rPr>
              <a:t>教育的</a:t>
            </a:r>
            <a:r>
              <a:rPr dirty="0" sz="1500">
                <a:latin typeface="Meiryo UI"/>
                <a:cs typeface="Meiryo UI"/>
              </a:rPr>
              <a:t>ニ</a:t>
            </a:r>
            <a:r>
              <a:rPr dirty="0" sz="1500" spc="5">
                <a:latin typeface="Meiryo UI"/>
                <a:cs typeface="Meiryo UI"/>
              </a:rPr>
              <a:t>ーズ</a:t>
            </a:r>
            <a:r>
              <a:rPr dirty="0" sz="1500" spc="10">
                <a:latin typeface="Meiryo UI"/>
                <a:cs typeface="Meiryo UI"/>
              </a:rPr>
              <a:t>や</a:t>
            </a:r>
            <a:r>
              <a:rPr dirty="0" sz="1500" spc="5">
                <a:latin typeface="Meiryo UI"/>
                <a:cs typeface="Meiryo UI"/>
              </a:rPr>
              <a:t>、</a:t>
            </a:r>
            <a:endParaRPr sz="1500">
              <a:latin typeface="Meiryo UI"/>
              <a:cs typeface="Meiryo UI"/>
            </a:endParaRPr>
          </a:p>
          <a:p>
            <a:pPr marL="269875">
              <a:lnSpc>
                <a:spcPts val="1760"/>
              </a:lnSpc>
            </a:pPr>
            <a:r>
              <a:rPr dirty="0" sz="1500" spc="10">
                <a:latin typeface="Meiryo UI"/>
                <a:cs typeface="Meiryo UI"/>
              </a:rPr>
              <a:t>学習状況に応</a:t>
            </a:r>
            <a:r>
              <a:rPr dirty="0" sz="1500">
                <a:latin typeface="Meiryo UI"/>
                <a:cs typeface="Meiryo UI"/>
              </a:rPr>
              <a:t>じ</a:t>
            </a:r>
            <a:r>
              <a:rPr dirty="0" sz="1500" spc="10">
                <a:latin typeface="Meiryo UI"/>
                <a:cs typeface="Meiryo UI"/>
              </a:rPr>
              <a:t>た個別学習が可能に</a:t>
            </a:r>
            <a:endParaRPr sz="1500">
              <a:latin typeface="Meiryo UI"/>
              <a:cs typeface="Meiryo UI"/>
            </a:endParaRPr>
          </a:p>
        </p:txBody>
      </p:sp>
      <p:sp>
        <p:nvSpPr>
          <p:cNvPr id="38" name="object 38"/>
          <p:cNvSpPr txBox="1"/>
          <p:nvPr/>
        </p:nvSpPr>
        <p:spPr>
          <a:xfrm>
            <a:off x="161979" y="4700070"/>
            <a:ext cx="217804" cy="793750"/>
          </a:xfrm>
          <a:prstGeom prst="rect">
            <a:avLst/>
          </a:prstGeom>
        </p:spPr>
        <p:txBody>
          <a:bodyPr wrap="square" lIns="0" tIns="0" rIns="0" bIns="0" rtlCol="0" vert="eaVert">
            <a:spAutoFit/>
          </a:bodyPr>
          <a:lstStyle/>
          <a:p>
            <a:pPr marL="12700">
              <a:lnSpc>
                <a:spcPct val="65000"/>
              </a:lnSpc>
            </a:pPr>
            <a:r>
              <a:rPr dirty="0" sz="1500" b="1">
                <a:solidFill>
                  <a:srgbClr val="FFFFFF"/>
                </a:solidFill>
                <a:latin typeface="Meiryo UI"/>
                <a:cs typeface="Meiryo UI"/>
              </a:rPr>
              <a:t>協働学習</a:t>
            </a:r>
            <a:endParaRPr sz="1500">
              <a:latin typeface="Meiryo UI"/>
              <a:cs typeface="Meiryo UI"/>
            </a:endParaRPr>
          </a:p>
        </p:txBody>
      </p:sp>
      <p:sp>
        <p:nvSpPr>
          <p:cNvPr id="39" name="object 39"/>
          <p:cNvSpPr txBox="1"/>
          <p:nvPr/>
        </p:nvSpPr>
        <p:spPr>
          <a:xfrm>
            <a:off x="602995" y="4623308"/>
            <a:ext cx="2747010" cy="935990"/>
          </a:xfrm>
          <a:prstGeom prst="rect">
            <a:avLst/>
          </a:prstGeom>
        </p:spPr>
        <p:txBody>
          <a:bodyPr wrap="square" lIns="0" tIns="12700" rIns="0" bIns="0" rtlCol="0" vert="horz">
            <a:spAutoFit/>
          </a:bodyPr>
          <a:lstStyle/>
          <a:p>
            <a:pPr marL="174625" marR="133985" indent="-174625">
              <a:lnSpc>
                <a:spcPct val="100699"/>
              </a:lnSpc>
              <a:spcBef>
                <a:spcPts val="100"/>
              </a:spcBef>
              <a:buChar char="•"/>
              <a:tabLst>
                <a:tab pos="174625" algn="l"/>
              </a:tabLst>
            </a:pPr>
            <a:r>
              <a:rPr dirty="0" sz="1500" spc="5">
                <a:latin typeface="Meiryo UI"/>
                <a:cs typeface="Meiryo UI"/>
              </a:rPr>
              <a:t>グループ</a:t>
            </a:r>
            <a:r>
              <a:rPr dirty="0" sz="1500" spc="10">
                <a:latin typeface="Meiryo UI"/>
                <a:cs typeface="Meiryo UI"/>
              </a:rPr>
              <a:t>発表な</a:t>
            </a:r>
            <a:r>
              <a:rPr dirty="0" sz="1500">
                <a:latin typeface="Meiryo UI"/>
                <a:cs typeface="Meiryo UI"/>
              </a:rPr>
              <a:t>ら</a:t>
            </a:r>
            <a:r>
              <a:rPr dirty="0" sz="1500" spc="10">
                <a:latin typeface="Meiryo UI"/>
                <a:cs typeface="Meiryo UI"/>
              </a:rPr>
              <a:t>ば可能</a:t>
            </a:r>
            <a:r>
              <a:rPr dirty="0" sz="1500" spc="5">
                <a:latin typeface="Meiryo UI"/>
                <a:cs typeface="Meiryo UI"/>
              </a:rPr>
              <a:t>だが、 </a:t>
            </a:r>
            <a:r>
              <a:rPr dirty="0" sz="1500" spc="10">
                <a:latin typeface="Meiryo UI"/>
                <a:cs typeface="Meiryo UI"/>
              </a:rPr>
              <a:t>自分独自の意見は発信</a:t>
            </a:r>
            <a:r>
              <a:rPr dirty="0" sz="1500">
                <a:latin typeface="Meiryo UI"/>
                <a:cs typeface="Meiryo UI"/>
              </a:rPr>
              <a:t>し</a:t>
            </a:r>
            <a:r>
              <a:rPr dirty="0" sz="1500" spc="5">
                <a:latin typeface="Meiryo UI"/>
                <a:cs typeface="Meiryo UI"/>
              </a:rPr>
              <a:t>に</a:t>
            </a:r>
            <a:r>
              <a:rPr dirty="0" sz="1500" spc="-5">
                <a:latin typeface="Meiryo UI"/>
                <a:cs typeface="Meiryo UI"/>
              </a:rPr>
              <a:t>く</a:t>
            </a:r>
            <a:r>
              <a:rPr dirty="0" sz="1500" spc="5">
                <a:latin typeface="Meiryo UI"/>
                <a:cs typeface="Meiryo UI"/>
              </a:rPr>
              <a:t>い</a:t>
            </a:r>
            <a:endParaRPr sz="1500">
              <a:latin typeface="Meiryo UI"/>
              <a:cs typeface="Meiryo UI"/>
            </a:endParaRPr>
          </a:p>
          <a:p>
            <a:pPr marL="204470" marR="5080" indent="-192405">
              <a:lnSpc>
                <a:spcPts val="1720"/>
              </a:lnSpc>
              <a:spcBef>
                <a:spcPts val="145"/>
              </a:spcBef>
            </a:pPr>
            <a:r>
              <a:rPr dirty="0" sz="1500" spc="10">
                <a:latin typeface="Meiryo UI"/>
                <a:cs typeface="Meiryo UI"/>
              </a:rPr>
              <a:t>（積極的な子はいつも発表するが、 </a:t>
            </a:r>
            <a:r>
              <a:rPr dirty="0" sz="1500" spc="10">
                <a:latin typeface="Meiryo UI"/>
                <a:cs typeface="Meiryo UI"/>
              </a:rPr>
              <a:t>控</a:t>
            </a:r>
            <a:r>
              <a:rPr dirty="0" sz="1500" spc="5">
                <a:latin typeface="Meiryo UI"/>
                <a:cs typeface="Meiryo UI"/>
              </a:rPr>
              <a:t>えめ</a:t>
            </a:r>
            <a:r>
              <a:rPr dirty="0" sz="1500" spc="10">
                <a:latin typeface="Meiryo UI"/>
                <a:cs typeface="Meiryo UI"/>
              </a:rPr>
              <a:t>な子は</a:t>
            </a:r>
            <a:r>
              <a:rPr dirty="0" sz="1500" spc="5">
                <a:latin typeface="Meiryo UI"/>
                <a:cs typeface="Meiryo UI"/>
              </a:rPr>
              <a:t>「お</a:t>
            </a:r>
            <a:r>
              <a:rPr dirty="0" sz="1500" spc="10">
                <a:latin typeface="Meiryo UI"/>
                <a:cs typeface="Meiryo UI"/>
              </a:rPr>
              <a:t>客</a:t>
            </a:r>
            <a:r>
              <a:rPr dirty="0" sz="1500">
                <a:latin typeface="Meiryo UI"/>
                <a:cs typeface="Meiryo UI"/>
              </a:rPr>
              <a:t>さ</a:t>
            </a:r>
            <a:r>
              <a:rPr dirty="0" sz="1500" spc="5">
                <a:latin typeface="Meiryo UI"/>
                <a:cs typeface="Meiryo UI"/>
              </a:rPr>
              <a:t>ん」に</a:t>
            </a:r>
            <a:r>
              <a:rPr dirty="0" sz="1500" spc="10">
                <a:latin typeface="Meiryo UI"/>
                <a:cs typeface="Meiryo UI"/>
              </a:rPr>
              <a:t>）</a:t>
            </a:r>
            <a:endParaRPr sz="1500">
              <a:latin typeface="Meiryo UI"/>
              <a:cs typeface="Meiryo UI"/>
            </a:endParaRPr>
          </a:p>
        </p:txBody>
      </p:sp>
      <p:sp>
        <p:nvSpPr>
          <p:cNvPr id="40" name="object 40"/>
          <p:cNvSpPr txBox="1"/>
          <p:nvPr/>
        </p:nvSpPr>
        <p:spPr>
          <a:xfrm>
            <a:off x="8596883" y="4836311"/>
            <a:ext cx="291465" cy="244475"/>
          </a:xfrm>
          <a:prstGeom prst="rect">
            <a:avLst/>
          </a:prstGeom>
        </p:spPr>
        <p:txBody>
          <a:bodyPr wrap="square" lIns="0" tIns="12700" rIns="0" bIns="0" rtlCol="0" vert="horz">
            <a:spAutoFit/>
          </a:bodyPr>
          <a:lstStyle/>
          <a:p>
            <a:pPr>
              <a:lnSpc>
                <a:spcPct val="100000"/>
              </a:lnSpc>
              <a:spcBef>
                <a:spcPts val="100"/>
              </a:spcBef>
            </a:pPr>
            <a:r>
              <a:rPr dirty="0" sz="1500" spc="5">
                <a:latin typeface="Meiryo UI"/>
                <a:cs typeface="Meiryo UI"/>
              </a:rPr>
              <a:t>きる</a:t>
            </a:r>
            <a:endParaRPr sz="1500">
              <a:latin typeface="Meiryo UI"/>
              <a:cs typeface="Meiryo UI"/>
            </a:endParaRPr>
          </a:p>
        </p:txBody>
      </p:sp>
      <p:sp>
        <p:nvSpPr>
          <p:cNvPr id="41" name="object 41"/>
          <p:cNvSpPr txBox="1"/>
          <p:nvPr/>
        </p:nvSpPr>
        <p:spPr>
          <a:xfrm>
            <a:off x="5065267" y="4605020"/>
            <a:ext cx="5358130" cy="948055"/>
          </a:xfrm>
          <a:prstGeom prst="rect">
            <a:avLst/>
          </a:prstGeom>
        </p:spPr>
        <p:txBody>
          <a:bodyPr wrap="square" lIns="0" tIns="13970" rIns="0" bIns="0" rtlCol="0" vert="horz">
            <a:spAutoFit/>
          </a:bodyPr>
          <a:lstStyle/>
          <a:p>
            <a:pPr marL="234950" indent="-222885">
              <a:lnSpc>
                <a:spcPct val="100000"/>
              </a:lnSpc>
              <a:spcBef>
                <a:spcPts val="110"/>
              </a:spcBef>
              <a:buChar char="•"/>
              <a:tabLst>
                <a:tab pos="235585" algn="l"/>
              </a:tabLst>
            </a:pPr>
            <a:r>
              <a:rPr dirty="0" sz="1500" spc="10">
                <a:latin typeface="Meiryo UI"/>
                <a:cs typeface="Meiryo UI"/>
              </a:rPr>
              <a:t>一人一人が記事や動画等を集め、独自の視点</a:t>
            </a:r>
            <a:r>
              <a:rPr dirty="0" sz="1500" spc="-10">
                <a:latin typeface="Meiryo UI"/>
                <a:cs typeface="Meiryo UI"/>
              </a:rPr>
              <a:t>で</a:t>
            </a:r>
            <a:r>
              <a:rPr dirty="0" sz="1500" spc="10">
                <a:latin typeface="Meiryo UI"/>
                <a:cs typeface="Meiryo UI"/>
              </a:rPr>
              <a:t>情報を編集</a:t>
            </a:r>
            <a:r>
              <a:rPr dirty="0" sz="1500" spc="-10">
                <a:latin typeface="Meiryo UI"/>
                <a:cs typeface="Meiryo UI"/>
              </a:rPr>
              <a:t>で</a:t>
            </a:r>
            <a:r>
              <a:rPr dirty="0" sz="1500" spc="5">
                <a:latin typeface="Meiryo UI"/>
                <a:cs typeface="Meiryo UI"/>
              </a:rPr>
              <a:t>きる</a:t>
            </a:r>
            <a:endParaRPr sz="1500">
              <a:latin typeface="Meiryo UI"/>
              <a:cs typeface="Meiryo UI"/>
            </a:endParaRPr>
          </a:p>
          <a:p>
            <a:pPr marL="234950" indent="-222885">
              <a:lnSpc>
                <a:spcPct val="100000"/>
              </a:lnSpc>
              <a:spcBef>
                <a:spcPts val="10"/>
              </a:spcBef>
              <a:buChar char="•"/>
              <a:tabLst>
                <a:tab pos="235585" algn="l"/>
              </a:tabLst>
            </a:pPr>
            <a:r>
              <a:rPr dirty="0" sz="1500" spc="10">
                <a:latin typeface="Meiryo UI"/>
                <a:cs typeface="Meiryo UI"/>
              </a:rPr>
              <a:t>各自の考えを即時に共有</a:t>
            </a:r>
            <a:r>
              <a:rPr dirty="0" sz="1500">
                <a:latin typeface="Meiryo UI"/>
                <a:cs typeface="Meiryo UI"/>
              </a:rPr>
              <a:t>し</a:t>
            </a:r>
            <a:r>
              <a:rPr dirty="0" sz="1500" spc="10">
                <a:latin typeface="Meiryo UI"/>
                <a:cs typeface="Meiryo UI"/>
              </a:rPr>
              <a:t>、共同編集がで</a:t>
            </a:r>
            <a:endParaRPr sz="1500">
              <a:latin typeface="Meiryo UI"/>
              <a:cs typeface="Meiryo UI"/>
            </a:endParaRPr>
          </a:p>
          <a:p>
            <a:pPr marL="266700" marR="2016760" indent="-254635">
              <a:lnSpc>
                <a:spcPct val="100699"/>
              </a:lnSpc>
              <a:spcBef>
                <a:spcPts val="15"/>
              </a:spcBef>
            </a:pPr>
            <a:r>
              <a:rPr dirty="0" sz="1500" spc="580">
                <a:latin typeface="Meiryo UI"/>
                <a:cs typeface="Meiryo UI"/>
              </a:rPr>
              <a:t>*</a:t>
            </a:r>
            <a:r>
              <a:rPr dirty="0" sz="1500" spc="-40">
                <a:latin typeface="Meiryo UI"/>
                <a:cs typeface="Meiryo UI"/>
              </a:rPr>
              <a:t> </a:t>
            </a:r>
            <a:r>
              <a:rPr dirty="0" sz="1500" spc="10">
                <a:latin typeface="Meiryo UI"/>
                <a:cs typeface="Meiryo UI"/>
              </a:rPr>
              <a:t>全</a:t>
            </a:r>
            <a:r>
              <a:rPr dirty="0" sz="1500" spc="5">
                <a:latin typeface="Meiryo UI"/>
                <a:cs typeface="Meiryo UI"/>
              </a:rPr>
              <a:t>ての</a:t>
            </a:r>
            <a:r>
              <a:rPr dirty="0" sz="1500" spc="10">
                <a:latin typeface="Meiryo UI"/>
                <a:cs typeface="Meiryo UI"/>
              </a:rPr>
              <a:t>子供</a:t>
            </a:r>
            <a:r>
              <a:rPr dirty="0" sz="1500" spc="5">
                <a:latin typeface="Meiryo UI"/>
                <a:cs typeface="Meiryo UI"/>
              </a:rPr>
              <a:t>が</a:t>
            </a:r>
            <a:r>
              <a:rPr dirty="0" sz="1500" spc="10">
                <a:latin typeface="Meiryo UI"/>
                <a:cs typeface="Meiryo UI"/>
              </a:rPr>
              <a:t>情報</a:t>
            </a:r>
            <a:r>
              <a:rPr dirty="0" sz="1500" spc="5">
                <a:latin typeface="Meiryo UI"/>
                <a:cs typeface="Meiryo UI"/>
              </a:rPr>
              <a:t>の</a:t>
            </a:r>
            <a:r>
              <a:rPr dirty="0" sz="1500" spc="10">
                <a:latin typeface="Meiryo UI"/>
                <a:cs typeface="Meiryo UI"/>
              </a:rPr>
              <a:t>編集</a:t>
            </a:r>
            <a:r>
              <a:rPr dirty="0" sz="1500" spc="5">
                <a:latin typeface="Meiryo UI"/>
                <a:cs typeface="Meiryo UI"/>
              </a:rPr>
              <a:t>を</a:t>
            </a:r>
            <a:r>
              <a:rPr dirty="0" sz="1500" spc="10">
                <a:latin typeface="Meiryo UI"/>
                <a:cs typeface="Meiryo UI"/>
              </a:rPr>
              <a:t>経験</a:t>
            </a:r>
            <a:r>
              <a:rPr dirty="0" sz="1500">
                <a:latin typeface="Meiryo UI"/>
                <a:cs typeface="Meiryo UI"/>
              </a:rPr>
              <a:t>し</a:t>
            </a:r>
            <a:r>
              <a:rPr dirty="0" sz="1500" spc="5">
                <a:latin typeface="Meiryo UI"/>
                <a:cs typeface="Meiryo UI"/>
              </a:rPr>
              <a:t>つつ、 </a:t>
            </a:r>
            <a:r>
              <a:rPr dirty="0" sz="1500" spc="10">
                <a:latin typeface="Meiryo UI"/>
                <a:cs typeface="Meiryo UI"/>
              </a:rPr>
              <a:t>多様な意見</a:t>
            </a:r>
            <a:r>
              <a:rPr dirty="0" sz="1500" spc="5">
                <a:latin typeface="Meiryo UI"/>
                <a:cs typeface="Meiryo UI"/>
              </a:rPr>
              <a:t>にも</a:t>
            </a:r>
            <a:r>
              <a:rPr dirty="0" sz="1500" spc="10">
                <a:latin typeface="Meiryo UI"/>
                <a:cs typeface="Meiryo UI"/>
              </a:rPr>
              <a:t>即時</a:t>
            </a:r>
            <a:r>
              <a:rPr dirty="0" sz="1500" spc="5">
                <a:latin typeface="Meiryo UI"/>
                <a:cs typeface="Meiryo UI"/>
              </a:rPr>
              <a:t>に</a:t>
            </a:r>
            <a:r>
              <a:rPr dirty="0" sz="1500" spc="10">
                <a:latin typeface="Meiryo UI"/>
                <a:cs typeface="Meiryo UI"/>
              </a:rPr>
              <a:t>触れ</a:t>
            </a:r>
            <a:r>
              <a:rPr dirty="0" sz="1500">
                <a:latin typeface="Meiryo UI"/>
                <a:cs typeface="Meiryo UI"/>
              </a:rPr>
              <a:t>ら</a:t>
            </a:r>
            <a:r>
              <a:rPr dirty="0" sz="1500" spc="10">
                <a:latin typeface="Meiryo UI"/>
                <a:cs typeface="Meiryo UI"/>
              </a:rPr>
              <a:t>れ</a:t>
            </a:r>
            <a:r>
              <a:rPr dirty="0" sz="1500" spc="5">
                <a:latin typeface="Meiryo UI"/>
                <a:cs typeface="Meiryo UI"/>
              </a:rPr>
              <a:t>る</a:t>
            </a:r>
            <a:endParaRPr sz="1500">
              <a:latin typeface="Meiryo UI"/>
              <a:cs typeface="Meiryo UI"/>
            </a:endParaRPr>
          </a:p>
        </p:txBody>
      </p:sp>
      <p:grpSp>
        <p:nvGrpSpPr>
          <p:cNvPr id="42" name="object 42"/>
          <p:cNvGrpSpPr/>
          <p:nvPr/>
        </p:nvGrpSpPr>
        <p:grpSpPr>
          <a:xfrm>
            <a:off x="3320796" y="3637788"/>
            <a:ext cx="7266940" cy="2184400"/>
            <a:chOff x="3320796" y="3637788"/>
            <a:chExt cx="7266940" cy="2184400"/>
          </a:xfrm>
        </p:grpSpPr>
        <p:pic>
          <p:nvPicPr>
            <p:cNvPr id="43" name="object 43"/>
            <p:cNvPicPr/>
            <p:nvPr/>
          </p:nvPicPr>
          <p:blipFill>
            <a:blip r:embed="rId3" cstate="print"/>
            <a:stretch>
              <a:fillRect/>
            </a:stretch>
          </p:blipFill>
          <p:spPr>
            <a:xfrm>
              <a:off x="8295132" y="3691128"/>
              <a:ext cx="1168907" cy="833628"/>
            </a:xfrm>
            <a:prstGeom prst="rect">
              <a:avLst/>
            </a:prstGeom>
          </p:spPr>
        </p:pic>
        <p:pic>
          <p:nvPicPr>
            <p:cNvPr id="44" name="object 44"/>
            <p:cNvPicPr/>
            <p:nvPr/>
          </p:nvPicPr>
          <p:blipFill>
            <a:blip r:embed="rId4" cstate="print"/>
            <a:stretch>
              <a:fillRect/>
            </a:stretch>
          </p:blipFill>
          <p:spPr>
            <a:xfrm>
              <a:off x="8624316" y="4879848"/>
              <a:ext cx="1251203" cy="941832"/>
            </a:xfrm>
            <a:prstGeom prst="rect">
              <a:avLst/>
            </a:prstGeom>
          </p:spPr>
        </p:pic>
        <p:pic>
          <p:nvPicPr>
            <p:cNvPr id="45" name="object 45"/>
            <p:cNvPicPr/>
            <p:nvPr/>
          </p:nvPicPr>
          <p:blipFill>
            <a:blip r:embed="rId5" cstate="print"/>
            <a:stretch>
              <a:fillRect/>
            </a:stretch>
          </p:blipFill>
          <p:spPr>
            <a:xfrm>
              <a:off x="3357372" y="4140708"/>
              <a:ext cx="284988" cy="420623"/>
            </a:xfrm>
            <a:prstGeom prst="rect">
              <a:avLst/>
            </a:prstGeom>
          </p:spPr>
        </p:pic>
        <p:pic>
          <p:nvPicPr>
            <p:cNvPr id="46" name="object 46"/>
            <p:cNvPicPr/>
            <p:nvPr/>
          </p:nvPicPr>
          <p:blipFill>
            <a:blip r:embed="rId6" cstate="print"/>
            <a:stretch>
              <a:fillRect/>
            </a:stretch>
          </p:blipFill>
          <p:spPr>
            <a:xfrm>
              <a:off x="3669792" y="4140708"/>
              <a:ext cx="283463" cy="420623"/>
            </a:xfrm>
            <a:prstGeom prst="rect">
              <a:avLst/>
            </a:prstGeom>
          </p:spPr>
        </p:pic>
        <p:pic>
          <p:nvPicPr>
            <p:cNvPr id="47" name="object 47"/>
            <p:cNvPicPr/>
            <p:nvPr/>
          </p:nvPicPr>
          <p:blipFill>
            <a:blip r:embed="rId7" cstate="print"/>
            <a:stretch>
              <a:fillRect/>
            </a:stretch>
          </p:blipFill>
          <p:spPr>
            <a:xfrm>
              <a:off x="3505200" y="3921252"/>
              <a:ext cx="387096" cy="231648"/>
            </a:xfrm>
            <a:prstGeom prst="rect">
              <a:avLst/>
            </a:prstGeom>
          </p:spPr>
        </p:pic>
        <p:pic>
          <p:nvPicPr>
            <p:cNvPr id="48" name="object 48"/>
            <p:cNvPicPr/>
            <p:nvPr/>
          </p:nvPicPr>
          <p:blipFill>
            <a:blip r:embed="rId8" cstate="print"/>
            <a:stretch>
              <a:fillRect/>
            </a:stretch>
          </p:blipFill>
          <p:spPr>
            <a:xfrm>
              <a:off x="3915156" y="3931920"/>
              <a:ext cx="190500" cy="202691"/>
            </a:xfrm>
            <a:prstGeom prst="rect">
              <a:avLst/>
            </a:prstGeom>
          </p:spPr>
        </p:pic>
        <p:pic>
          <p:nvPicPr>
            <p:cNvPr id="49" name="object 49"/>
            <p:cNvPicPr/>
            <p:nvPr/>
          </p:nvPicPr>
          <p:blipFill>
            <a:blip r:embed="rId9" cstate="print"/>
            <a:stretch>
              <a:fillRect/>
            </a:stretch>
          </p:blipFill>
          <p:spPr>
            <a:xfrm>
              <a:off x="3614928" y="3645408"/>
              <a:ext cx="350520" cy="316991"/>
            </a:xfrm>
            <a:prstGeom prst="rect">
              <a:avLst/>
            </a:prstGeom>
          </p:spPr>
        </p:pic>
        <p:pic>
          <p:nvPicPr>
            <p:cNvPr id="50" name="object 50"/>
            <p:cNvPicPr/>
            <p:nvPr/>
          </p:nvPicPr>
          <p:blipFill>
            <a:blip r:embed="rId10" cstate="print"/>
            <a:stretch>
              <a:fillRect/>
            </a:stretch>
          </p:blipFill>
          <p:spPr>
            <a:xfrm>
              <a:off x="3947160" y="4157472"/>
              <a:ext cx="367284" cy="345948"/>
            </a:xfrm>
            <a:prstGeom prst="rect">
              <a:avLst/>
            </a:prstGeom>
          </p:spPr>
        </p:pic>
        <p:pic>
          <p:nvPicPr>
            <p:cNvPr id="51" name="object 51"/>
            <p:cNvPicPr/>
            <p:nvPr/>
          </p:nvPicPr>
          <p:blipFill>
            <a:blip r:embed="rId11" cstate="print"/>
            <a:stretch>
              <a:fillRect/>
            </a:stretch>
          </p:blipFill>
          <p:spPr>
            <a:xfrm>
              <a:off x="3320796" y="4614672"/>
              <a:ext cx="1002791" cy="1060704"/>
            </a:xfrm>
            <a:prstGeom prst="rect">
              <a:avLst/>
            </a:prstGeom>
          </p:spPr>
        </p:pic>
        <p:pic>
          <p:nvPicPr>
            <p:cNvPr id="52" name="object 52"/>
            <p:cNvPicPr/>
            <p:nvPr/>
          </p:nvPicPr>
          <p:blipFill>
            <a:blip r:embed="rId12" cstate="print"/>
            <a:stretch>
              <a:fillRect/>
            </a:stretch>
          </p:blipFill>
          <p:spPr>
            <a:xfrm>
              <a:off x="9736836" y="4860036"/>
              <a:ext cx="850392" cy="870204"/>
            </a:xfrm>
            <a:prstGeom prst="rect">
              <a:avLst/>
            </a:prstGeom>
          </p:spPr>
        </p:pic>
        <p:pic>
          <p:nvPicPr>
            <p:cNvPr id="53" name="object 53"/>
            <p:cNvPicPr/>
            <p:nvPr/>
          </p:nvPicPr>
          <p:blipFill>
            <a:blip r:embed="rId13" cstate="print"/>
            <a:stretch>
              <a:fillRect/>
            </a:stretch>
          </p:blipFill>
          <p:spPr>
            <a:xfrm>
              <a:off x="9442704" y="3637788"/>
              <a:ext cx="1127759" cy="890016"/>
            </a:xfrm>
            <a:prstGeom prst="rect">
              <a:avLst/>
            </a:prstGeom>
          </p:spPr>
        </p:pic>
      </p:grpSp>
      <p:pic>
        <p:nvPicPr>
          <p:cNvPr id="54" name="object 54"/>
          <p:cNvPicPr/>
          <p:nvPr/>
        </p:nvPicPr>
        <p:blipFill>
          <a:blip r:embed="rId14" cstate="print"/>
          <a:stretch>
            <a:fillRect/>
          </a:stretch>
        </p:blipFill>
        <p:spPr>
          <a:xfrm>
            <a:off x="4975859" y="1663192"/>
            <a:ext cx="4507992" cy="619760"/>
          </a:xfrm>
          <a:prstGeom prst="rect">
            <a:avLst/>
          </a:prstGeom>
        </p:spPr>
      </p:pic>
      <p:pic>
        <p:nvPicPr>
          <p:cNvPr id="55" name="object 55"/>
          <p:cNvPicPr/>
          <p:nvPr/>
        </p:nvPicPr>
        <p:blipFill>
          <a:blip r:embed="rId15" cstate="print"/>
          <a:stretch>
            <a:fillRect/>
          </a:stretch>
        </p:blipFill>
        <p:spPr>
          <a:xfrm>
            <a:off x="3945635" y="1670558"/>
            <a:ext cx="682751" cy="549910"/>
          </a:xfrm>
          <a:prstGeom prst="rect">
            <a:avLst/>
          </a:prstGeom>
        </p:spPr>
      </p:pic>
      <p:pic>
        <p:nvPicPr>
          <p:cNvPr id="56" name="object 56"/>
          <p:cNvPicPr/>
          <p:nvPr/>
        </p:nvPicPr>
        <p:blipFill>
          <a:blip r:embed="rId16" cstate="print"/>
          <a:stretch>
            <a:fillRect/>
          </a:stretch>
        </p:blipFill>
        <p:spPr>
          <a:xfrm>
            <a:off x="1226819" y="1677161"/>
            <a:ext cx="2420111" cy="544829"/>
          </a:xfrm>
          <a:prstGeom prst="rect">
            <a:avLst/>
          </a:prstGeom>
        </p:spPr>
      </p:pic>
      <p:sp>
        <p:nvSpPr>
          <p:cNvPr id="57" name="object 57"/>
          <p:cNvSpPr txBox="1"/>
          <p:nvPr/>
        </p:nvSpPr>
        <p:spPr>
          <a:xfrm>
            <a:off x="1262888" y="1828291"/>
            <a:ext cx="3209925" cy="781685"/>
          </a:xfrm>
          <a:prstGeom prst="rect">
            <a:avLst/>
          </a:prstGeom>
        </p:spPr>
        <p:txBody>
          <a:bodyPr wrap="square" lIns="0" tIns="13970" rIns="0" bIns="0" rtlCol="0" vert="horz">
            <a:spAutoFit/>
          </a:bodyPr>
          <a:lstStyle/>
          <a:p>
            <a:pPr marL="94615">
              <a:lnSpc>
                <a:spcPct val="100000"/>
              </a:lnSpc>
              <a:spcBef>
                <a:spcPts val="110"/>
              </a:spcBef>
              <a:tabLst>
                <a:tab pos="2450465" algn="l"/>
                <a:tab pos="2842260" algn="l"/>
              </a:tabLst>
            </a:pPr>
            <a:r>
              <a:rPr dirty="0" baseline="1851" sz="2250" b="1">
                <a:latin typeface="Meiryo UI"/>
                <a:cs typeface="Meiryo UI"/>
              </a:rPr>
              <a:t>こ</a:t>
            </a:r>
            <a:r>
              <a:rPr dirty="0" baseline="1851" sz="2250" spc="22" b="1">
                <a:latin typeface="Meiryo UI"/>
                <a:cs typeface="Meiryo UI"/>
              </a:rPr>
              <a:t>れ</a:t>
            </a:r>
            <a:r>
              <a:rPr dirty="0" baseline="1851" sz="2250" b="1">
                <a:latin typeface="Meiryo UI"/>
                <a:cs typeface="Meiryo UI"/>
              </a:rPr>
              <a:t>ま</a:t>
            </a:r>
            <a:r>
              <a:rPr dirty="0" baseline="1851" sz="2250" spc="15" b="1">
                <a:latin typeface="Meiryo UI"/>
                <a:cs typeface="Meiryo UI"/>
              </a:rPr>
              <a:t>での教育実践の蓄積</a:t>
            </a:r>
            <a:r>
              <a:rPr dirty="0" baseline="1851" sz="2250" b="1">
                <a:latin typeface="Meiryo UI"/>
                <a:cs typeface="Meiryo UI"/>
              </a:rPr>
              <a:t>	</a:t>
            </a:r>
            <a:r>
              <a:rPr dirty="0" baseline="5555" sz="2250" spc="15" b="1">
                <a:latin typeface="Meiryo UI"/>
                <a:cs typeface="Meiryo UI"/>
              </a:rPr>
              <a:t>×</a:t>
            </a:r>
            <a:r>
              <a:rPr dirty="0" baseline="5555" sz="2250" b="1">
                <a:latin typeface="Meiryo UI"/>
                <a:cs typeface="Meiryo UI"/>
              </a:rPr>
              <a:t>	</a:t>
            </a:r>
            <a:r>
              <a:rPr dirty="0" sz="1500" spc="-25" b="1">
                <a:latin typeface="Meiryo UI"/>
                <a:cs typeface="Meiryo UI"/>
              </a:rPr>
              <a:t>I</a:t>
            </a:r>
            <a:r>
              <a:rPr dirty="0" sz="1500" spc="5" b="1">
                <a:latin typeface="Meiryo UI"/>
                <a:cs typeface="Meiryo UI"/>
              </a:rPr>
              <a:t>CT</a:t>
            </a:r>
            <a:endParaRPr sz="1500">
              <a:latin typeface="Meiryo UI"/>
              <a:cs typeface="Meiryo UI"/>
            </a:endParaRPr>
          </a:p>
          <a:p>
            <a:pPr>
              <a:lnSpc>
                <a:spcPct val="100000"/>
              </a:lnSpc>
              <a:spcBef>
                <a:spcPts val="60"/>
              </a:spcBef>
            </a:pPr>
            <a:endParaRPr sz="1350">
              <a:latin typeface="Meiryo UI"/>
              <a:cs typeface="Meiryo UI"/>
            </a:endParaRPr>
          </a:p>
          <a:p>
            <a:pPr marL="12700">
              <a:lnSpc>
                <a:spcPct val="100000"/>
              </a:lnSpc>
            </a:pPr>
            <a:r>
              <a:rPr dirty="0" sz="1500" spc="10" b="1">
                <a:solidFill>
                  <a:srgbClr val="FFFFFF"/>
                </a:solidFill>
                <a:latin typeface="Meiryo UI"/>
                <a:cs typeface="Meiryo UI"/>
              </a:rPr>
              <a:t>「１人１台端末」で</a:t>
            </a:r>
            <a:r>
              <a:rPr dirty="0" sz="1500" spc="5" b="1">
                <a:solidFill>
                  <a:srgbClr val="FFFFFF"/>
                </a:solidFill>
                <a:latin typeface="Meiryo UI"/>
                <a:cs typeface="Meiryo UI"/>
              </a:rPr>
              <a:t>は</a:t>
            </a:r>
            <a:r>
              <a:rPr dirty="0" sz="1500" b="1">
                <a:solidFill>
                  <a:srgbClr val="FFFFFF"/>
                </a:solidFill>
                <a:latin typeface="Meiryo UI"/>
                <a:cs typeface="Meiryo UI"/>
              </a:rPr>
              <a:t>な</a:t>
            </a:r>
            <a:r>
              <a:rPr dirty="0" sz="1500" spc="10" b="1">
                <a:solidFill>
                  <a:srgbClr val="FFFFFF"/>
                </a:solidFill>
                <a:latin typeface="Meiryo UI"/>
                <a:cs typeface="Meiryo UI"/>
              </a:rPr>
              <a:t>い環境</a:t>
            </a:r>
            <a:endParaRPr sz="1500">
              <a:latin typeface="Meiryo UI"/>
              <a:cs typeface="Meiryo UI"/>
            </a:endParaRPr>
          </a:p>
        </p:txBody>
      </p:sp>
      <p:sp>
        <p:nvSpPr>
          <p:cNvPr id="58" name="object 58"/>
          <p:cNvSpPr txBox="1"/>
          <p:nvPr/>
        </p:nvSpPr>
        <p:spPr>
          <a:xfrm>
            <a:off x="4729988" y="1857248"/>
            <a:ext cx="217804" cy="255904"/>
          </a:xfrm>
          <a:prstGeom prst="rect">
            <a:avLst/>
          </a:prstGeom>
        </p:spPr>
        <p:txBody>
          <a:bodyPr wrap="square" lIns="0" tIns="13970" rIns="0" bIns="0" rtlCol="0" vert="horz">
            <a:spAutoFit/>
          </a:bodyPr>
          <a:lstStyle/>
          <a:p>
            <a:pPr marL="12700">
              <a:lnSpc>
                <a:spcPct val="100000"/>
              </a:lnSpc>
              <a:spcBef>
                <a:spcPts val="110"/>
              </a:spcBef>
            </a:pPr>
            <a:r>
              <a:rPr dirty="0" sz="1500" spc="10" b="1">
                <a:latin typeface="Meiryo UI"/>
                <a:cs typeface="Meiryo UI"/>
              </a:rPr>
              <a:t>＝</a:t>
            </a:r>
            <a:endParaRPr sz="1500">
              <a:latin typeface="Meiryo UI"/>
              <a:cs typeface="Meiryo UI"/>
            </a:endParaRPr>
          </a:p>
        </p:txBody>
      </p:sp>
      <p:sp>
        <p:nvSpPr>
          <p:cNvPr id="59" name="object 59"/>
          <p:cNvSpPr txBox="1"/>
          <p:nvPr/>
        </p:nvSpPr>
        <p:spPr>
          <a:xfrm>
            <a:off x="5313679" y="1717040"/>
            <a:ext cx="3998595" cy="486409"/>
          </a:xfrm>
          <a:prstGeom prst="rect">
            <a:avLst/>
          </a:prstGeom>
        </p:spPr>
        <p:txBody>
          <a:bodyPr wrap="square" lIns="0" tIns="13970" rIns="0" bIns="0" rtlCol="0" vert="horz">
            <a:spAutoFit/>
          </a:bodyPr>
          <a:lstStyle/>
          <a:p>
            <a:pPr algn="ctr">
              <a:lnSpc>
                <a:spcPct val="100000"/>
              </a:lnSpc>
              <a:spcBef>
                <a:spcPts val="110"/>
              </a:spcBef>
            </a:pPr>
            <a:r>
              <a:rPr dirty="0" sz="1500" spc="10" b="1">
                <a:solidFill>
                  <a:srgbClr val="FF0000"/>
                </a:solidFill>
                <a:latin typeface="Meiryo UI"/>
                <a:cs typeface="Meiryo UI"/>
              </a:rPr>
              <a:t>学習活動の一層充実</a:t>
            </a:r>
            <a:endParaRPr sz="1500">
              <a:latin typeface="Meiryo UI"/>
              <a:cs typeface="Meiryo UI"/>
            </a:endParaRPr>
          </a:p>
          <a:p>
            <a:pPr algn="ctr">
              <a:lnSpc>
                <a:spcPct val="100000"/>
              </a:lnSpc>
              <a:spcBef>
                <a:spcPts val="10"/>
              </a:spcBef>
            </a:pPr>
            <a:r>
              <a:rPr dirty="0" sz="1500" spc="10" b="1">
                <a:solidFill>
                  <a:srgbClr val="FF0000"/>
                </a:solidFill>
                <a:latin typeface="Meiryo UI"/>
                <a:cs typeface="Meiryo UI"/>
              </a:rPr>
              <a:t>主体的</a:t>
            </a:r>
            <a:r>
              <a:rPr dirty="0" sz="1500" spc="10" b="1">
                <a:solidFill>
                  <a:srgbClr val="FF0000"/>
                </a:solidFill>
                <a:latin typeface="Meiryo UI"/>
                <a:cs typeface="Meiryo UI"/>
              </a:rPr>
              <a:t>・</a:t>
            </a:r>
            <a:r>
              <a:rPr dirty="0" sz="1500" spc="10" b="1">
                <a:solidFill>
                  <a:srgbClr val="FF0000"/>
                </a:solidFill>
                <a:latin typeface="Meiryo UI"/>
                <a:cs typeface="Meiryo UI"/>
              </a:rPr>
              <a:t>対話的で深い学</a:t>
            </a:r>
            <a:r>
              <a:rPr dirty="0" sz="1500" spc="5" b="1">
                <a:solidFill>
                  <a:srgbClr val="FF0000"/>
                </a:solidFill>
                <a:latin typeface="Meiryo UI"/>
                <a:cs typeface="Meiryo UI"/>
              </a:rPr>
              <a:t>び</a:t>
            </a:r>
            <a:r>
              <a:rPr dirty="0" sz="1500" spc="10" b="1">
                <a:solidFill>
                  <a:srgbClr val="FF0000"/>
                </a:solidFill>
                <a:latin typeface="Meiryo UI"/>
                <a:cs typeface="Meiryo UI"/>
              </a:rPr>
              <a:t>の視点</a:t>
            </a:r>
            <a:r>
              <a:rPr dirty="0" sz="1500" spc="5" b="1">
                <a:solidFill>
                  <a:srgbClr val="FF0000"/>
                </a:solidFill>
                <a:latin typeface="Meiryo UI"/>
                <a:cs typeface="Meiryo UI"/>
              </a:rPr>
              <a:t>か</a:t>
            </a:r>
            <a:r>
              <a:rPr dirty="0" sz="1500" spc="10" b="1">
                <a:solidFill>
                  <a:srgbClr val="FF0000"/>
                </a:solidFill>
                <a:latin typeface="Meiryo UI"/>
                <a:cs typeface="Meiryo UI"/>
              </a:rPr>
              <a:t>らの授業改善</a:t>
            </a:r>
            <a:endParaRPr sz="1500">
              <a:latin typeface="Meiryo UI"/>
              <a:cs typeface="Meiryo UI"/>
            </a:endParaRPr>
          </a:p>
        </p:txBody>
      </p:sp>
      <p:grpSp>
        <p:nvGrpSpPr>
          <p:cNvPr id="60" name="object 60"/>
          <p:cNvGrpSpPr/>
          <p:nvPr/>
        </p:nvGrpSpPr>
        <p:grpSpPr>
          <a:xfrm>
            <a:off x="3474720" y="2587751"/>
            <a:ext cx="7066915" cy="1042669"/>
            <a:chOff x="3474720" y="2587751"/>
            <a:chExt cx="7066915" cy="1042669"/>
          </a:xfrm>
        </p:grpSpPr>
        <p:pic>
          <p:nvPicPr>
            <p:cNvPr id="61" name="object 61"/>
            <p:cNvPicPr/>
            <p:nvPr/>
          </p:nvPicPr>
          <p:blipFill>
            <a:blip r:embed="rId17" cstate="print"/>
            <a:stretch>
              <a:fillRect/>
            </a:stretch>
          </p:blipFill>
          <p:spPr>
            <a:xfrm>
              <a:off x="3474720" y="2694431"/>
              <a:ext cx="868679" cy="740663"/>
            </a:xfrm>
            <a:prstGeom prst="rect">
              <a:avLst/>
            </a:prstGeom>
          </p:spPr>
        </p:pic>
        <p:pic>
          <p:nvPicPr>
            <p:cNvPr id="62" name="object 62"/>
            <p:cNvPicPr/>
            <p:nvPr/>
          </p:nvPicPr>
          <p:blipFill>
            <a:blip r:embed="rId18" cstate="print"/>
            <a:stretch>
              <a:fillRect/>
            </a:stretch>
          </p:blipFill>
          <p:spPr>
            <a:xfrm>
              <a:off x="9471660" y="2665475"/>
              <a:ext cx="1069848" cy="885443"/>
            </a:xfrm>
            <a:prstGeom prst="rect">
              <a:avLst/>
            </a:prstGeom>
          </p:spPr>
        </p:pic>
        <p:sp>
          <p:nvSpPr>
            <p:cNvPr id="63" name="object 63"/>
            <p:cNvSpPr/>
            <p:nvPr/>
          </p:nvSpPr>
          <p:spPr>
            <a:xfrm>
              <a:off x="4379976" y="2587751"/>
              <a:ext cx="635635" cy="1042669"/>
            </a:xfrm>
            <a:custGeom>
              <a:avLst/>
              <a:gdLst/>
              <a:ahLst/>
              <a:cxnLst/>
              <a:rect l="l" t="t" r="r" b="b"/>
              <a:pathLst>
                <a:path w="635635" h="1042670">
                  <a:moveTo>
                    <a:pt x="635508" y="521208"/>
                  </a:moveTo>
                  <a:lnTo>
                    <a:pt x="635203" y="519684"/>
                  </a:lnTo>
                  <a:lnTo>
                    <a:pt x="545592" y="55283"/>
                  </a:lnTo>
                  <a:lnTo>
                    <a:pt x="545592" y="93726"/>
                  </a:lnTo>
                  <a:lnTo>
                    <a:pt x="545541" y="93522"/>
                  </a:lnTo>
                  <a:lnTo>
                    <a:pt x="545503" y="54876"/>
                  </a:lnTo>
                  <a:lnTo>
                    <a:pt x="534924" y="0"/>
                  </a:lnTo>
                  <a:lnTo>
                    <a:pt x="531876" y="0"/>
                  </a:lnTo>
                  <a:lnTo>
                    <a:pt x="531876" y="56388"/>
                  </a:lnTo>
                  <a:lnTo>
                    <a:pt x="531876" y="224028"/>
                  </a:lnTo>
                  <a:lnTo>
                    <a:pt x="0" y="224028"/>
                  </a:lnTo>
                  <a:lnTo>
                    <a:pt x="0" y="818388"/>
                  </a:lnTo>
                  <a:lnTo>
                    <a:pt x="531876" y="818388"/>
                  </a:lnTo>
                  <a:lnTo>
                    <a:pt x="531876" y="986028"/>
                  </a:lnTo>
                  <a:lnTo>
                    <a:pt x="531876" y="1042416"/>
                  </a:lnTo>
                  <a:lnTo>
                    <a:pt x="534924" y="1042416"/>
                  </a:lnTo>
                  <a:lnTo>
                    <a:pt x="545503" y="987552"/>
                  </a:lnTo>
                  <a:lnTo>
                    <a:pt x="545541" y="948905"/>
                  </a:lnTo>
                  <a:lnTo>
                    <a:pt x="545592" y="948690"/>
                  </a:lnTo>
                  <a:lnTo>
                    <a:pt x="545592" y="987145"/>
                  </a:lnTo>
                  <a:lnTo>
                    <a:pt x="635203" y="522732"/>
                  </a:lnTo>
                  <a:lnTo>
                    <a:pt x="635508" y="521208"/>
                  </a:lnTo>
                  <a:close/>
                </a:path>
              </a:pathLst>
            </a:custGeom>
            <a:solidFill>
              <a:srgbClr val="445469"/>
            </a:solidFill>
          </p:spPr>
          <p:txBody>
            <a:bodyPr wrap="square" lIns="0" tIns="0" rIns="0" bIns="0" rtlCol="0"/>
            <a:lstStyle/>
            <a:p/>
          </p:txBody>
        </p:sp>
      </p:grpSp>
      <p:sp>
        <p:nvSpPr>
          <p:cNvPr id="64" name="object 64"/>
          <p:cNvSpPr txBox="1"/>
          <p:nvPr/>
        </p:nvSpPr>
        <p:spPr>
          <a:xfrm>
            <a:off x="4357115" y="2754884"/>
            <a:ext cx="4634865" cy="255904"/>
          </a:xfrm>
          <a:prstGeom prst="rect">
            <a:avLst/>
          </a:prstGeom>
        </p:spPr>
        <p:txBody>
          <a:bodyPr wrap="square" lIns="0" tIns="13970" rIns="0" bIns="0" rtlCol="0" vert="horz">
            <a:spAutoFit/>
          </a:bodyPr>
          <a:lstStyle/>
          <a:p>
            <a:pPr marL="38100">
              <a:lnSpc>
                <a:spcPct val="100000"/>
              </a:lnSpc>
              <a:spcBef>
                <a:spcPts val="110"/>
              </a:spcBef>
              <a:tabLst>
                <a:tab pos="720725" algn="l"/>
              </a:tabLst>
            </a:pPr>
            <a:r>
              <a:rPr dirty="0" baseline="-33333" sz="2250" spc="15" b="1">
                <a:solidFill>
                  <a:srgbClr val="FFFFFF"/>
                </a:solidFill>
                <a:latin typeface="Meiryo UI"/>
                <a:cs typeface="Meiryo UI"/>
              </a:rPr>
              <a:t>学</a:t>
            </a:r>
            <a:r>
              <a:rPr dirty="0" baseline="-33333" sz="2250" spc="7" b="1">
                <a:solidFill>
                  <a:srgbClr val="FFFFFF"/>
                </a:solidFill>
                <a:latin typeface="Meiryo UI"/>
                <a:cs typeface="Meiryo UI"/>
              </a:rPr>
              <a:t>び</a:t>
            </a:r>
            <a:r>
              <a:rPr dirty="0" baseline="-33333" sz="2250" spc="15" b="1">
                <a:solidFill>
                  <a:srgbClr val="FFFFFF"/>
                </a:solidFill>
                <a:latin typeface="Meiryo UI"/>
                <a:cs typeface="Meiryo UI"/>
              </a:rPr>
              <a:t>の	</a:t>
            </a:r>
            <a:r>
              <a:rPr dirty="0" sz="1500" spc="-40">
                <a:latin typeface="Meiryo UI"/>
                <a:cs typeface="Meiryo UI"/>
              </a:rPr>
              <a:t>・</a:t>
            </a:r>
            <a:r>
              <a:rPr dirty="0" sz="1500" spc="-20">
                <a:latin typeface="Meiryo UI"/>
                <a:cs typeface="Meiryo UI"/>
              </a:rPr>
              <a:t> </a:t>
            </a:r>
            <a:r>
              <a:rPr dirty="0" sz="1500" spc="10">
                <a:latin typeface="Meiryo UI"/>
                <a:cs typeface="Meiryo UI"/>
              </a:rPr>
              <a:t>教師は授業中</a:t>
            </a:r>
            <a:r>
              <a:rPr dirty="0" sz="1500" spc="5">
                <a:latin typeface="Meiryo UI"/>
                <a:cs typeface="Meiryo UI"/>
              </a:rPr>
              <a:t>でも</a:t>
            </a:r>
            <a:r>
              <a:rPr dirty="0" sz="1500" spc="10">
                <a:latin typeface="Meiryo UI"/>
                <a:cs typeface="Meiryo UI"/>
              </a:rPr>
              <a:t>一人一人</a:t>
            </a:r>
            <a:r>
              <a:rPr dirty="0" sz="1500" spc="5">
                <a:latin typeface="Meiryo UI"/>
                <a:cs typeface="Meiryo UI"/>
              </a:rPr>
              <a:t>の</a:t>
            </a:r>
            <a:r>
              <a:rPr dirty="0" sz="1500" spc="10">
                <a:latin typeface="Meiryo UI"/>
                <a:cs typeface="Meiryo UI"/>
              </a:rPr>
              <a:t>反応</a:t>
            </a:r>
            <a:r>
              <a:rPr dirty="0" sz="1500" spc="5">
                <a:latin typeface="Meiryo UI"/>
                <a:cs typeface="Meiryo UI"/>
              </a:rPr>
              <a:t>を</a:t>
            </a:r>
            <a:r>
              <a:rPr dirty="0" sz="1500" spc="10">
                <a:latin typeface="Meiryo UI"/>
                <a:cs typeface="Meiryo UI"/>
              </a:rPr>
              <a:t>把握</a:t>
            </a:r>
            <a:r>
              <a:rPr dirty="0" sz="1500" spc="5">
                <a:latin typeface="Meiryo UI"/>
                <a:cs typeface="Meiryo UI"/>
              </a:rPr>
              <a:t>できる</a:t>
            </a:r>
            <a:endParaRPr sz="1500">
              <a:latin typeface="Meiryo UI"/>
              <a:cs typeface="Meiryo UI"/>
            </a:endParaRPr>
          </a:p>
        </p:txBody>
      </p:sp>
      <p:sp>
        <p:nvSpPr>
          <p:cNvPr id="65" name="object 65"/>
          <p:cNvSpPr txBox="1"/>
          <p:nvPr/>
        </p:nvSpPr>
        <p:spPr>
          <a:xfrm>
            <a:off x="4466335" y="3096260"/>
            <a:ext cx="409575" cy="255904"/>
          </a:xfrm>
          <a:prstGeom prst="rect">
            <a:avLst/>
          </a:prstGeom>
        </p:spPr>
        <p:txBody>
          <a:bodyPr wrap="square" lIns="0" tIns="13970" rIns="0" bIns="0" rtlCol="0" vert="horz">
            <a:spAutoFit/>
          </a:bodyPr>
          <a:lstStyle/>
          <a:p>
            <a:pPr marL="12700">
              <a:lnSpc>
                <a:spcPct val="100000"/>
              </a:lnSpc>
              <a:spcBef>
                <a:spcPts val="110"/>
              </a:spcBef>
            </a:pPr>
            <a:r>
              <a:rPr dirty="0" sz="1500" spc="10" b="1">
                <a:solidFill>
                  <a:srgbClr val="FFFFFF"/>
                </a:solidFill>
                <a:latin typeface="Meiryo UI"/>
                <a:cs typeface="Meiryo UI"/>
              </a:rPr>
              <a:t>深化</a:t>
            </a:r>
            <a:endParaRPr sz="1500">
              <a:latin typeface="Meiryo UI"/>
              <a:cs typeface="Meiryo UI"/>
            </a:endParaRPr>
          </a:p>
        </p:txBody>
      </p:sp>
      <p:sp>
        <p:nvSpPr>
          <p:cNvPr id="66" name="object 66"/>
          <p:cNvSpPr/>
          <p:nvPr/>
        </p:nvSpPr>
        <p:spPr>
          <a:xfrm>
            <a:off x="4372356" y="4062983"/>
            <a:ext cx="635635" cy="1041400"/>
          </a:xfrm>
          <a:custGeom>
            <a:avLst/>
            <a:gdLst/>
            <a:ahLst/>
            <a:cxnLst/>
            <a:rect l="l" t="t" r="r" b="b"/>
            <a:pathLst>
              <a:path w="635635" h="1041400">
                <a:moveTo>
                  <a:pt x="635508" y="521208"/>
                </a:moveTo>
                <a:lnTo>
                  <a:pt x="635203" y="519684"/>
                </a:lnTo>
                <a:lnTo>
                  <a:pt x="544144" y="54864"/>
                </a:lnTo>
                <a:lnTo>
                  <a:pt x="533400" y="0"/>
                </a:lnTo>
                <a:lnTo>
                  <a:pt x="530352" y="0"/>
                </a:lnTo>
                <a:lnTo>
                  <a:pt x="530352" y="54864"/>
                </a:lnTo>
                <a:lnTo>
                  <a:pt x="530352" y="222504"/>
                </a:lnTo>
                <a:lnTo>
                  <a:pt x="0" y="222504"/>
                </a:lnTo>
                <a:lnTo>
                  <a:pt x="0" y="818388"/>
                </a:lnTo>
                <a:lnTo>
                  <a:pt x="530352" y="818388"/>
                </a:lnTo>
                <a:lnTo>
                  <a:pt x="530352" y="986028"/>
                </a:lnTo>
                <a:lnTo>
                  <a:pt x="530352" y="1040892"/>
                </a:lnTo>
                <a:lnTo>
                  <a:pt x="533400" y="1040892"/>
                </a:lnTo>
                <a:lnTo>
                  <a:pt x="543877" y="987539"/>
                </a:lnTo>
                <a:lnTo>
                  <a:pt x="544068" y="987552"/>
                </a:lnTo>
                <a:lnTo>
                  <a:pt x="544068" y="986599"/>
                </a:lnTo>
                <a:lnTo>
                  <a:pt x="635508" y="521208"/>
                </a:lnTo>
                <a:close/>
              </a:path>
            </a:pathLst>
          </a:custGeom>
          <a:solidFill>
            <a:srgbClr val="445469"/>
          </a:solidFill>
        </p:spPr>
        <p:txBody>
          <a:bodyPr wrap="square" lIns="0" tIns="0" rIns="0" bIns="0" rtlCol="0"/>
          <a:lstStyle/>
          <a:p/>
        </p:txBody>
      </p:sp>
      <p:sp>
        <p:nvSpPr>
          <p:cNvPr id="67" name="object 67"/>
          <p:cNvSpPr txBox="1"/>
          <p:nvPr/>
        </p:nvSpPr>
        <p:spPr>
          <a:xfrm>
            <a:off x="4373371" y="4339844"/>
            <a:ext cx="575310" cy="255904"/>
          </a:xfrm>
          <a:prstGeom prst="rect">
            <a:avLst/>
          </a:prstGeom>
        </p:spPr>
        <p:txBody>
          <a:bodyPr wrap="square" lIns="0" tIns="13970" rIns="0" bIns="0" rtlCol="0" vert="horz">
            <a:spAutoFit/>
          </a:bodyPr>
          <a:lstStyle/>
          <a:p>
            <a:pPr marL="12700">
              <a:lnSpc>
                <a:spcPct val="100000"/>
              </a:lnSpc>
              <a:spcBef>
                <a:spcPts val="110"/>
              </a:spcBef>
            </a:pPr>
            <a:r>
              <a:rPr dirty="0" sz="1500" spc="10" b="1">
                <a:solidFill>
                  <a:srgbClr val="FFFFFF"/>
                </a:solidFill>
                <a:latin typeface="Meiryo UI"/>
                <a:cs typeface="Meiryo UI"/>
              </a:rPr>
              <a:t>学</a:t>
            </a:r>
            <a:r>
              <a:rPr dirty="0" sz="1500" spc="5" b="1">
                <a:solidFill>
                  <a:srgbClr val="FFFFFF"/>
                </a:solidFill>
                <a:latin typeface="Meiryo UI"/>
                <a:cs typeface="Meiryo UI"/>
              </a:rPr>
              <a:t>び</a:t>
            </a:r>
            <a:r>
              <a:rPr dirty="0" sz="1500" spc="10" b="1">
                <a:solidFill>
                  <a:srgbClr val="FFFFFF"/>
                </a:solidFill>
                <a:latin typeface="Meiryo UI"/>
                <a:cs typeface="Meiryo UI"/>
              </a:rPr>
              <a:t>の</a:t>
            </a:r>
            <a:endParaRPr sz="1500">
              <a:latin typeface="Meiryo UI"/>
              <a:cs typeface="Meiryo UI"/>
            </a:endParaRPr>
          </a:p>
        </p:txBody>
      </p:sp>
      <p:sp>
        <p:nvSpPr>
          <p:cNvPr id="68" name="object 68"/>
          <p:cNvSpPr txBox="1"/>
          <p:nvPr/>
        </p:nvSpPr>
        <p:spPr>
          <a:xfrm>
            <a:off x="4457191" y="4569967"/>
            <a:ext cx="409575" cy="255904"/>
          </a:xfrm>
          <a:prstGeom prst="rect">
            <a:avLst/>
          </a:prstGeom>
        </p:spPr>
        <p:txBody>
          <a:bodyPr wrap="square" lIns="0" tIns="13970" rIns="0" bIns="0" rtlCol="0" vert="horz">
            <a:spAutoFit/>
          </a:bodyPr>
          <a:lstStyle/>
          <a:p>
            <a:pPr marL="12700">
              <a:lnSpc>
                <a:spcPct val="100000"/>
              </a:lnSpc>
              <a:spcBef>
                <a:spcPts val="110"/>
              </a:spcBef>
            </a:pPr>
            <a:r>
              <a:rPr dirty="0" sz="1500" spc="10" b="1">
                <a:solidFill>
                  <a:srgbClr val="FFFFFF"/>
                </a:solidFill>
                <a:latin typeface="Meiryo UI"/>
                <a:cs typeface="Meiryo UI"/>
              </a:rPr>
              <a:t>転換</a:t>
            </a:r>
            <a:endParaRPr sz="1500">
              <a:latin typeface="Meiryo UI"/>
              <a:cs typeface="Meiryo UI"/>
            </a:endParaRPr>
          </a:p>
        </p:txBody>
      </p:sp>
      <p:sp>
        <p:nvSpPr>
          <p:cNvPr id="69" name="object 69"/>
          <p:cNvSpPr/>
          <p:nvPr/>
        </p:nvSpPr>
        <p:spPr>
          <a:xfrm>
            <a:off x="108204" y="5827776"/>
            <a:ext cx="4581525" cy="311150"/>
          </a:xfrm>
          <a:custGeom>
            <a:avLst/>
            <a:gdLst/>
            <a:ahLst/>
            <a:cxnLst/>
            <a:rect l="l" t="t" r="r" b="b"/>
            <a:pathLst>
              <a:path w="4581525" h="311150">
                <a:moveTo>
                  <a:pt x="4581144" y="0"/>
                </a:moveTo>
                <a:lnTo>
                  <a:pt x="0" y="0"/>
                </a:lnTo>
                <a:lnTo>
                  <a:pt x="0" y="310896"/>
                </a:lnTo>
                <a:lnTo>
                  <a:pt x="4581144" y="310896"/>
                </a:lnTo>
                <a:lnTo>
                  <a:pt x="4581144" y="304800"/>
                </a:lnTo>
                <a:lnTo>
                  <a:pt x="4581144" y="297180"/>
                </a:lnTo>
                <a:lnTo>
                  <a:pt x="4581144" y="13716"/>
                </a:lnTo>
                <a:lnTo>
                  <a:pt x="4581144" y="7620"/>
                </a:lnTo>
                <a:lnTo>
                  <a:pt x="4581144" y="0"/>
                </a:lnTo>
                <a:close/>
              </a:path>
            </a:pathLst>
          </a:custGeom>
          <a:solidFill>
            <a:srgbClr val="0070BF"/>
          </a:solidFill>
        </p:spPr>
        <p:txBody>
          <a:bodyPr wrap="square" lIns="0" tIns="0" rIns="0" bIns="0" rtlCol="0"/>
          <a:lstStyle/>
          <a:p/>
        </p:txBody>
      </p:sp>
      <p:sp>
        <p:nvSpPr>
          <p:cNvPr id="70" name="object 70"/>
          <p:cNvSpPr txBox="1"/>
          <p:nvPr/>
        </p:nvSpPr>
        <p:spPr>
          <a:xfrm>
            <a:off x="120395" y="5722411"/>
            <a:ext cx="10452100" cy="1656714"/>
          </a:xfrm>
          <a:prstGeom prst="rect">
            <a:avLst/>
          </a:prstGeom>
        </p:spPr>
        <p:txBody>
          <a:bodyPr wrap="square" lIns="0" tIns="146050" rIns="0" bIns="0" rtlCol="0" vert="horz">
            <a:spAutoFit/>
          </a:bodyPr>
          <a:lstStyle/>
          <a:p>
            <a:pPr marL="297180">
              <a:lnSpc>
                <a:spcPct val="100000"/>
              </a:lnSpc>
              <a:spcBef>
                <a:spcPts val="1150"/>
              </a:spcBef>
            </a:pPr>
            <a:r>
              <a:rPr dirty="0" sz="1500" spc="10" b="1">
                <a:solidFill>
                  <a:srgbClr val="FFFFFF"/>
                </a:solidFill>
                <a:latin typeface="Meiryo UI"/>
                <a:cs typeface="Meiryo UI"/>
              </a:rPr>
              <a:t>「１人１台端末」の活用</a:t>
            </a:r>
            <a:r>
              <a:rPr dirty="0" sz="1500" spc="10" b="1">
                <a:solidFill>
                  <a:srgbClr val="FFFFFF"/>
                </a:solidFill>
                <a:latin typeface="Meiryo UI"/>
                <a:cs typeface="Meiryo UI"/>
              </a:rPr>
              <a:t>によっ</a:t>
            </a:r>
            <a:r>
              <a:rPr dirty="0" sz="1500" b="1">
                <a:solidFill>
                  <a:srgbClr val="FFFFFF"/>
                </a:solidFill>
                <a:latin typeface="Meiryo UI"/>
                <a:cs typeface="Meiryo UI"/>
              </a:rPr>
              <a:t>て</a:t>
            </a:r>
            <a:r>
              <a:rPr dirty="0" sz="1500" spc="10" b="1">
                <a:solidFill>
                  <a:srgbClr val="FFFFFF"/>
                </a:solidFill>
                <a:latin typeface="Meiryo UI"/>
                <a:cs typeface="Meiryo UI"/>
              </a:rPr>
              <a:t>充実</a:t>
            </a:r>
            <a:r>
              <a:rPr dirty="0" sz="1500" b="1">
                <a:solidFill>
                  <a:srgbClr val="FFFFFF"/>
                </a:solidFill>
                <a:latin typeface="Meiryo UI"/>
                <a:cs typeface="Meiryo UI"/>
              </a:rPr>
              <a:t>する</a:t>
            </a:r>
            <a:r>
              <a:rPr dirty="0" sz="1500" spc="10" b="1">
                <a:solidFill>
                  <a:srgbClr val="FFFFFF"/>
                </a:solidFill>
                <a:latin typeface="Meiryo UI"/>
                <a:cs typeface="Meiryo UI"/>
              </a:rPr>
              <a:t>学習の例</a:t>
            </a:r>
            <a:endParaRPr sz="1500">
              <a:latin typeface="Meiryo UI"/>
              <a:cs typeface="Meiryo UI"/>
            </a:endParaRPr>
          </a:p>
          <a:p>
            <a:pPr marL="83820">
              <a:lnSpc>
                <a:spcPct val="100000"/>
              </a:lnSpc>
              <a:spcBef>
                <a:spcPts val="1060"/>
              </a:spcBef>
            </a:pPr>
            <a:r>
              <a:rPr dirty="0" sz="1500" spc="15" b="1">
                <a:latin typeface="Meiryo UI"/>
                <a:cs typeface="Meiryo UI"/>
              </a:rPr>
              <a:t>☑</a:t>
            </a:r>
            <a:r>
              <a:rPr dirty="0" sz="1500" spc="10" b="1">
                <a:latin typeface="Meiryo UI"/>
                <a:cs typeface="Meiryo UI"/>
              </a:rPr>
              <a:t>調</a:t>
            </a:r>
            <a:r>
              <a:rPr dirty="0" sz="1500" spc="5" b="1">
                <a:latin typeface="Meiryo UI"/>
                <a:cs typeface="Meiryo UI"/>
              </a:rPr>
              <a:t>べ</a:t>
            </a:r>
            <a:r>
              <a:rPr dirty="0" sz="1500" spc="10" b="1">
                <a:latin typeface="Meiryo UI"/>
                <a:cs typeface="Meiryo UI"/>
              </a:rPr>
              <a:t>学習</a:t>
            </a:r>
            <a:r>
              <a:rPr dirty="0" sz="1500" spc="495" b="1">
                <a:latin typeface="Meiryo UI"/>
                <a:cs typeface="Meiryo UI"/>
              </a:rPr>
              <a:t> </a:t>
            </a:r>
            <a:r>
              <a:rPr dirty="0" sz="1500" spc="10">
                <a:latin typeface="Meiryo UI"/>
                <a:cs typeface="Meiryo UI"/>
              </a:rPr>
              <a:t>課題や目的</a:t>
            </a:r>
            <a:r>
              <a:rPr dirty="0" sz="1500" spc="5">
                <a:latin typeface="Meiryo UI"/>
                <a:cs typeface="Meiryo UI"/>
              </a:rPr>
              <a:t>に</a:t>
            </a:r>
            <a:r>
              <a:rPr dirty="0" sz="1500" spc="10">
                <a:latin typeface="Meiryo UI"/>
                <a:cs typeface="Meiryo UI"/>
              </a:rPr>
              <a:t>応</a:t>
            </a:r>
            <a:r>
              <a:rPr dirty="0" sz="1500">
                <a:latin typeface="Meiryo UI"/>
                <a:cs typeface="Meiryo UI"/>
              </a:rPr>
              <a:t>じ</a:t>
            </a:r>
            <a:r>
              <a:rPr dirty="0" sz="1500" spc="5">
                <a:latin typeface="Meiryo UI"/>
                <a:cs typeface="Meiryo UI"/>
              </a:rPr>
              <a:t>て、</a:t>
            </a:r>
            <a:r>
              <a:rPr dirty="0" sz="1500">
                <a:latin typeface="Meiryo UI"/>
                <a:cs typeface="Meiryo UI"/>
              </a:rPr>
              <a:t>インタ</a:t>
            </a:r>
            <a:r>
              <a:rPr dirty="0" sz="1500" spc="5">
                <a:latin typeface="Meiryo UI"/>
                <a:cs typeface="Meiryo UI"/>
              </a:rPr>
              <a:t>ーネッ</a:t>
            </a:r>
            <a:r>
              <a:rPr dirty="0" sz="1500">
                <a:latin typeface="Meiryo UI"/>
                <a:cs typeface="Meiryo UI"/>
              </a:rPr>
              <a:t>ト</a:t>
            </a:r>
            <a:r>
              <a:rPr dirty="0" sz="1500" spc="10">
                <a:latin typeface="Meiryo UI"/>
                <a:cs typeface="Meiryo UI"/>
              </a:rPr>
              <a:t>等</a:t>
            </a:r>
            <a:r>
              <a:rPr dirty="0" sz="1500" spc="5">
                <a:latin typeface="Meiryo UI"/>
                <a:cs typeface="Meiryo UI"/>
              </a:rPr>
              <a:t>を</a:t>
            </a:r>
            <a:r>
              <a:rPr dirty="0" sz="1500" spc="10">
                <a:latin typeface="Meiryo UI"/>
                <a:cs typeface="Meiryo UI"/>
              </a:rPr>
              <a:t>用</a:t>
            </a:r>
            <a:r>
              <a:rPr dirty="0" sz="1500" spc="5">
                <a:latin typeface="Meiryo UI"/>
                <a:cs typeface="Meiryo UI"/>
              </a:rPr>
              <a:t>い</a:t>
            </a:r>
            <a:r>
              <a:rPr dirty="0" sz="1500" spc="-5">
                <a:latin typeface="Meiryo UI"/>
                <a:cs typeface="Meiryo UI"/>
              </a:rPr>
              <a:t>、</a:t>
            </a:r>
            <a:r>
              <a:rPr dirty="0" sz="1500" spc="10">
                <a:latin typeface="Meiryo UI"/>
                <a:cs typeface="Meiryo UI"/>
              </a:rPr>
              <a:t>記事や動画等</a:t>
            </a:r>
            <a:r>
              <a:rPr dirty="0" sz="1500" spc="-10">
                <a:latin typeface="Meiryo UI"/>
                <a:cs typeface="Meiryo UI"/>
              </a:rPr>
              <a:t>の</a:t>
            </a:r>
            <a:r>
              <a:rPr dirty="0" sz="1500" spc="10">
                <a:latin typeface="Meiryo UI"/>
                <a:cs typeface="Meiryo UI"/>
              </a:rPr>
              <a:t>様々な情報</a:t>
            </a:r>
            <a:r>
              <a:rPr dirty="0" sz="1500" spc="5">
                <a:latin typeface="Meiryo UI"/>
                <a:cs typeface="Meiryo UI"/>
              </a:rPr>
              <a:t>を</a:t>
            </a:r>
            <a:r>
              <a:rPr dirty="0" sz="1500" spc="10">
                <a:latin typeface="Meiryo UI"/>
                <a:cs typeface="Meiryo UI"/>
              </a:rPr>
              <a:t>主体的</a:t>
            </a:r>
            <a:r>
              <a:rPr dirty="0" sz="1500" spc="5">
                <a:latin typeface="Meiryo UI"/>
                <a:cs typeface="Meiryo UI"/>
              </a:rPr>
              <a:t>に</a:t>
            </a:r>
            <a:r>
              <a:rPr dirty="0" sz="1500" spc="10">
                <a:latin typeface="Meiryo UI"/>
                <a:cs typeface="Meiryo UI"/>
              </a:rPr>
              <a:t>収集</a:t>
            </a:r>
            <a:r>
              <a:rPr dirty="0" sz="1500" spc="-40">
                <a:latin typeface="Meiryo UI"/>
                <a:cs typeface="Meiryo UI"/>
              </a:rPr>
              <a:t>・</a:t>
            </a:r>
            <a:r>
              <a:rPr dirty="0" sz="1500" spc="10">
                <a:latin typeface="Meiryo UI"/>
                <a:cs typeface="Meiryo UI"/>
              </a:rPr>
              <a:t>整理</a:t>
            </a:r>
            <a:r>
              <a:rPr dirty="0" sz="1500" spc="-40">
                <a:latin typeface="Meiryo UI"/>
                <a:cs typeface="Meiryo UI"/>
              </a:rPr>
              <a:t>・</a:t>
            </a:r>
            <a:r>
              <a:rPr dirty="0" sz="1500" spc="10">
                <a:latin typeface="Meiryo UI"/>
                <a:cs typeface="Meiryo UI"/>
              </a:rPr>
              <a:t>分析</a:t>
            </a:r>
            <a:endParaRPr sz="1500">
              <a:latin typeface="Meiryo UI"/>
              <a:cs typeface="Meiryo UI"/>
            </a:endParaRPr>
          </a:p>
          <a:p>
            <a:pPr marL="83820">
              <a:lnSpc>
                <a:spcPct val="100000"/>
              </a:lnSpc>
              <a:spcBef>
                <a:spcPts val="575"/>
              </a:spcBef>
            </a:pPr>
            <a:r>
              <a:rPr dirty="0" sz="1500" spc="15" b="1">
                <a:latin typeface="Meiryo UI"/>
                <a:cs typeface="Meiryo UI"/>
              </a:rPr>
              <a:t>☑</a:t>
            </a:r>
            <a:r>
              <a:rPr dirty="0" sz="1500" spc="10" b="1">
                <a:latin typeface="Meiryo UI"/>
                <a:cs typeface="Meiryo UI"/>
              </a:rPr>
              <a:t>表現・制作</a:t>
            </a:r>
            <a:r>
              <a:rPr dirty="0" sz="1500" spc="480" b="1">
                <a:latin typeface="Meiryo UI"/>
                <a:cs typeface="Meiryo UI"/>
              </a:rPr>
              <a:t> </a:t>
            </a:r>
            <a:r>
              <a:rPr dirty="0" sz="1500" spc="10">
                <a:latin typeface="Meiryo UI"/>
                <a:cs typeface="Meiryo UI"/>
              </a:rPr>
              <a:t>推敲</a:t>
            </a:r>
            <a:r>
              <a:rPr dirty="0" sz="1500">
                <a:latin typeface="Meiryo UI"/>
                <a:cs typeface="Meiryo UI"/>
              </a:rPr>
              <a:t>し</a:t>
            </a:r>
            <a:r>
              <a:rPr dirty="0" sz="1500" spc="10">
                <a:latin typeface="Meiryo UI"/>
                <a:cs typeface="Meiryo UI"/>
              </a:rPr>
              <a:t>な</a:t>
            </a:r>
            <a:r>
              <a:rPr dirty="0" sz="1500" spc="5">
                <a:latin typeface="Meiryo UI"/>
                <a:cs typeface="Meiryo UI"/>
              </a:rPr>
              <a:t>が</a:t>
            </a:r>
            <a:r>
              <a:rPr dirty="0" sz="1500">
                <a:latin typeface="Meiryo UI"/>
                <a:cs typeface="Meiryo UI"/>
              </a:rPr>
              <a:t>ら</a:t>
            </a:r>
            <a:r>
              <a:rPr dirty="0" sz="1500" spc="5">
                <a:latin typeface="Meiryo UI"/>
                <a:cs typeface="Meiryo UI"/>
              </a:rPr>
              <a:t>の</a:t>
            </a:r>
            <a:r>
              <a:rPr dirty="0" sz="1500" spc="10">
                <a:latin typeface="Meiryo UI"/>
                <a:cs typeface="Meiryo UI"/>
              </a:rPr>
              <a:t>長文</a:t>
            </a:r>
            <a:r>
              <a:rPr dirty="0" sz="1500" spc="5">
                <a:latin typeface="Meiryo UI"/>
                <a:cs typeface="Meiryo UI"/>
              </a:rPr>
              <a:t>の</a:t>
            </a:r>
            <a:r>
              <a:rPr dirty="0" sz="1500" spc="10">
                <a:latin typeface="Meiryo UI"/>
                <a:cs typeface="Meiryo UI"/>
              </a:rPr>
              <a:t>作成や</a:t>
            </a:r>
            <a:r>
              <a:rPr dirty="0" sz="1500" spc="5">
                <a:latin typeface="Meiryo UI"/>
                <a:cs typeface="Meiryo UI"/>
              </a:rPr>
              <a:t>、</a:t>
            </a:r>
            <a:r>
              <a:rPr dirty="0" sz="1500" spc="10">
                <a:latin typeface="Meiryo UI"/>
                <a:cs typeface="Meiryo UI"/>
              </a:rPr>
              <a:t>写真</a:t>
            </a:r>
            <a:r>
              <a:rPr dirty="0" sz="1500" spc="-40">
                <a:latin typeface="Meiryo UI"/>
                <a:cs typeface="Meiryo UI"/>
              </a:rPr>
              <a:t>・</a:t>
            </a:r>
            <a:r>
              <a:rPr dirty="0" sz="1500" spc="10">
                <a:latin typeface="Meiryo UI"/>
                <a:cs typeface="Meiryo UI"/>
              </a:rPr>
              <a:t>音声</a:t>
            </a:r>
            <a:r>
              <a:rPr dirty="0" sz="1500" spc="-40">
                <a:latin typeface="Meiryo UI"/>
                <a:cs typeface="Meiryo UI"/>
              </a:rPr>
              <a:t>・</a:t>
            </a:r>
            <a:r>
              <a:rPr dirty="0" sz="1500" spc="10">
                <a:latin typeface="Meiryo UI"/>
                <a:cs typeface="Meiryo UI"/>
              </a:rPr>
              <a:t>動画等</a:t>
            </a:r>
            <a:r>
              <a:rPr dirty="0" sz="1500" spc="-10">
                <a:latin typeface="Meiryo UI"/>
                <a:cs typeface="Meiryo UI"/>
              </a:rPr>
              <a:t>を</a:t>
            </a:r>
            <a:r>
              <a:rPr dirty="0" sz="1500" spc="10">
                <a:latin typeface="Meiryo UI"/>
                <a:cs typeface="Meiryo UI"/>
              </a:rPr>
              <a:t>用</a:t>
            </a:r>
            <a:r>
              <a:rPr dirty="0" sz="1500" spc="-10">
                <a:latin typeface="Meiryo UI"/>
                <a:cs typeface="Meiryo UI"/>
              </a:rPr>
              <a:t>い</a:t>
            </a:r>
            <a:r>
              <a:rPr dirty="0" sz="1500" spc="5">
                <a:latin typeface="Meiryo UI"/>
                <a:cs typeface="Meiryo UI"/>
              </a:rPr>
              <a:t>た</a:t>
            </a:r>
            <a:r>
              <a:rPr dirty="0" sz="1500" spc="10">
                <a:latin typeface="Meiryo UI"/>
                <a:cs typeface="Meiryo UI"/>
              </a:rPr>
              <a:t>多様な資料</a:t>
            </a:r>
            <a:r>
              <a:rPr dirty="0" sz="1500" spc="-40">
                <a:latin typeface="Meiryo UI"/>
                <a:cs typeface="Meiryo UI"/>
              </a:rPr>
              <a:t>・</a:t>
            </a:r>
            <a:r>
              <a:rPr dirty="0" sz="1500" spc="10">
                <a:latin typeface="Meiryo UI"/>
                <a:cs typeface="Meiryo UI"/>
              </a:rPr>
              <a:t>作品</a:t>
            </a:r>
            <a:r>
              <a:rPr dirty="0" sz="1500" spc="5">
                <a:latin typeface="Meiryo UI"/>
                <a:cs typeface="Meiryo UI"/>
              </a:rPr>
              <a:t>の</a:t>
            </a:r>
            <a:r>
              <a:rPr dirty="0" sz="1500" spc="10">
                <a:latin typeface="Meiryo UI"/>
                <a:cs typeface="Meiryo UI"/>
              </a:rPr>
              <a:t>制作</a:t>
            </a:r>
            <a:endParaRPr sz="1500">
              <a:latin typeface="Meiryo UI"/>
              <a:cs typeface="Meiryo UI"/>
            </a:endParaRPr>
          </a:p>
          <a:p>
            <a:pPr marL="83820">
              <a:lnSpc>
                <a:spcPct val="100000"/>
              </a:lnSpc>
              <a:spcBef>
                <a:spcPts val="575"/>
              </a:spcBef>
            </a:pPr>
            <a:r>
              <a:rPr dirty="0" sz="1500" spc="15" b="1">
                <a:latin typeface="Meiryo UI"/>
                <a:cs typeface="Meiryo UI"/>
              </a:rPr>
              <a:t>☑</a:t>
            </a:r>
            <a:r>
              <a:rPr dirty="0" sz="1500" spc="10" b="1">
                <a:latin typeface="Meiryo UI"/>
                <a:cs typeface="Meiryo UI"/>
              </a:rPr>
              <a:t>遠隔教育</a:t>
            </a:r>
            <a:r>
              <a:rPr dirty="0" sz="1500" spc="500" b="1">
                <a:latin typeface="Meiryo UI"/>
                <a:cs typeface="Meiryo UI"/>
              </a:rPr>
              <a:t> </a:t>
            </a:r>
            <a:r>
              <a:rPr dirty="0" sz="1500" spc="10">
                <a:latin typeface="Meiryo UI"/>
                <a:cs typeface="Meiryo UI"/>
              </a:rPr>
              <a:t>大学</a:t>
            </a:r>
            <a:r>
              <a:rPr dirty="0" sz="1500" spc="-40">
                <a:latin typeface="Meiryo UI"/>
                <a:cs typeface="Meiryo UI"/>
              </a:rPr>
              <a:t>・</a:t>
            </a:r>
            <a:r>
              <a:rPr dirty="0" sz="1500" spc="10">
                <a:latin typeface="Meiryo UI"/>
                <a:cs typeface="Meiryo UI"/>
              </a:rPr>
              <a:t>海外</a:t>
            </a:r>
            <a:r>
              <a:rPr dirty="0" sz="1500" spc="-40">
                <a:latin typeface="Meiryo UI"/>
                <a:cs typeface="Meiryo UI"/>
              </a:rPr>
              <a:t>・</a:t>
            </a:r>
            <a:r>
              <a:rPr dirty="0" sz="1500" spc="10">
                <a:latin typeface="Meiryo UI"/>
                <a:cs typeface="Meiryo UI"/>
              </a:rPr>
              <a:t>専門家</a:t>
            </a:r>
            <a:r>
              <a:rPr dirty="0" sz="1500">
                <a:latin typeface="Meiryo UI"/>
                <a:cs typeface="Meiryo UI"/>
              </a:rPr>
              <a:t>と</a:t>
            </a:r>
            <a:r>
              <a:rPr dirty="0" sz="1500" spc="5">
                <a:latin typeface="Meiryo UI"/>
                <a:cs typeface="Meiryo UI"/>
              </a:rPr>
              <a:t>の</a:t>
            </a:r>
            <a:r>
              <a:rPr dirty="0" sz="1500" spc="10">
                <a:latin typeface="Meiryo UI"/>
                <a:cs typeface="Meiryo UI"/>
              </a:rPr>
              <a:t>連携</a:t>
            </a:r>
            <a:r>
              <a:rPr dirty="0" sz="1500" spc="5">
                <a:latin typeface="Meiryo UI"/>
                <a:cs typeface="Meiryo UI"/>
              </a:rPr>
              <a:t>、</a:t>
            </a:r>
            <a:r>
              <a:rPr dirty="0" sz="1500" spc="10">
                <a:latin typeface="Meiryo UI"/>
                <a:cs typeface="Meiryo UI"/>
              </a:rPr>
              <a:t>過疎地</a:t>
            </a:r>
            <a:r>
              <a:rPr dirty="0" sz="1500" spc="-40">
                <a:latin typeface="Meiryo UI"/>
                <a:cs typeface="Meiryo UI"/>
              </a:rPr>
              <a:t>・</a:t>
            </a:r>
            <a:r>
              <a:rPr dirty="0" sz="1500" spc="10">
                <a:latin typeface="Meiryo UI"/>
                <a:cs typeface="Meiryo UI"/>
              </a:rPr>
              <a:t>離島</a:t>
            </a:r>
            <a:r>
              <a:rPr dirty="0" sz="1500" spc="5">
                <a:latin typeface="Meiryo UI"/>
                <a:cs typeface="Meiryo UI"/>
              </a:rPr>
              <a:t>の</a:t>
            </a:r>
            <a:r>
              <a:rPr dirty="0" sz="1500" spc="10">
                <a:latin typeface="Meiryo UI"/>
                <a:cs typeface="Meiryo UI"/>
              </a:rPr>
              <a:t>子供</a:t>
            </a:r>
            <a:r>
              <a:rPr dirty="0" sz="1500" spc="5">
                <a:latin typeface="Meiryo UI"/>
                <a:cs typeface="Meiryo UI"/>
              </a:rPr>
              <a:t>たちが</a:t>
            </a:r>
            <a:r>
              <a:rPr dirty="0" sz="1500" spc="10">
                <a:latin typeface="Meiryo UI"/>
                <a:cs typeface="Meiryo UI"/>
              </a:rPr>
              <a:t>多様な考</a:t>
            </a:r>
            <a:r>
              <a:rPr dirty="0" sz="1500" spc="5">
                <a:latin typeface="Meiryo UI"/>
                <a:cs typeface="Meiryo UI"/>
              </a:rPr>
              <a:t>えに</a:t>
            </a:r>
            <a:r>
              <a:rPr dirty="0" sz="1500" spc="10">
                <a:latin typeface="Meiryo UI"/>
                <a:cs typeface="Meiryo UI"/>
              </a:rPr>
              <a:t>触</a:t>
            </a:r>
            <a:r>
              <a:rPr dirty="0" sz="1500">
                <a:latin typeface="Meiryo UI"/>
                <a:cs typeface="Meiryo UI"/>
              </a:rPr>
              <a:t>れ</a:t>
            </a:r>
            <a:r>
              <a:rPr dirty="0" sz="1500" spc="5">
                <a:latin typeface="Meiryo UI"/>
                <a:cs typeface="Meiryo UI"/>
              </a:rPr>
              <a:t>る</a:t>
            </a:r>
            <a:r>
              <a:rPr dirty="0" sz="1500" spc="10">
                <a:latin typeface="Meiryo UI"/>
                <a:cs typeface="Meiryo UI"/>
              </a:rPr>
              <a:t>機会</a:t>
            </a:r>
            <a:r>
              <a:rPr dirty="0" sz="1500" spc="-5">
                <a:latin typeface="Meiryo UI"/>
                <a:cs typeface="Meiryo UI"/>
              </a:rPr>
              <a:t>、</a:t>
            </a:r>
            <a:r>
              <a:rPr dirty="0" sz="1500" spc="10">
                <a:latin typeface="Meiryo UI"/>
                <a:cs typeface="Meiryo UI"/>
              </a:rPr>
              <a:t>入院中</a:t>
            </a:r>
            <a:r>
              <a:rPr dirty="0" sz="1500" spc="5">
                <a:latin typeface="Meiryo UI"/>
                <a:cs typeface="Meiryo UI"/>
              </a:rPr>
              <a:t>の</a:t>
            </a:r>
            <a:r>
              <a:rPr dirty="0" sz="1500" spc="10">
                <a:latin typeface="Meiryo UI"/>
                <a:cs typeface="Meiryo UI"/>
              </a:rPr>
              <a:t>子供</a:t>
            </a:r>
            <a:r>
              <a:rPr dirty="0" sz="1500" spc="-10">
                <a:latin typeface="Meiryo UI"/>
                <a:cs typeface="Meiryo UI"/>
              </a:rPr>
              <a:t>と</a:t>
            </a:r>
            <a:r>
              <a:rPr dirty="0" sz="1500" spc="10">
                <a:latin typeface="Meiryo UI"/>
                <a:cs typeface="Meiryo UI"/>
              </a:rPr>
              <a:t>教室</a:t>
            </a:r>
            <a:r>
              <a:rPr dirty="0" sz="1500" spc="5">
                <a:latin typeface="Meiryo UI"/>
                <a:cs typeface="Meiryo UI"/>
              </a:rPr>
              <a:t>をつ</a:t>
            </a:r>
            <a:r>
              <a:rPr dirty="0" sz="1500" spc="10">
                <a:latin typeface="Meiryo UI"/>
                <a:cs typeface="Meiryo UI"/>
              </a:rPr>
              <a:t>な</a:t>
            </a:r>
            <a:r>
              <a:rPr dirty="0" sz="1500" spc="-10">
                <a:latin typeface="Meiryo UI"/>
                <a:cs typeface="Meiryo UI"/>
              </a:rPr>
              <a:t>い</a:t>
            </a:r>
            <a:r>
              <a:rPr dirty="0" sz="1500" spc="5">
                <a:latin typeface="Meiryo UI"/>
                <a:cs typeface="Meiryo UI"/>
              </a:rPr>
              <a:t>だ</a:t>
            </a:r>
            <a:r>
              <a:rPr dirty="0" sz="1500" spc="10">
                <a:latin typeface="Meiryo UI"/>
                <a:cs typeface="Meiryo UI"/>
              </a:rPr>
              <a:t>学び</a:t>
            </a:r>
            <a:endParaRPr sz="1500">
              <a:latin typeface="Meiryo UI"/>
              <a:cs typeface="Meiryo UI"/>
            </a:endParaRPr>
          </a:p>
          <a:p>
            <a:pPr marL="83820">
              <a:lnSpc>
                <a:spcPct val="100000"/>
              </a:lnSpc>
              <a:spcBef>
                <a:spcPts val="575"/>
              </a:spcBef>
              <a:tabLst>
                <a:tab pos="10333990" algn="l"/>
              </a:tabLst>
            </a:pPr>
            <a:r>
              <a:rPr dirty="0" sz="1500" spc="15" b="1">
                <a:latin typeface="Meiryo UI"/>
                <a:cs typeface="Meiryo UI"/>
              </a:rPr>
              <a:t>☑</a:t>
            </a:r>
            <a:r>
              <a:rPr dirty="0" sz="1500" spc="10" b="1">
                <a:latin typeface="Meiryo UI"/>
                <a:cs typeface="Meiryo UI"/>
              </a:rPr>
              <a:t>情報</a:t>
            </a:r>
            <a:r>
              <a:rPr dirty="0" sz="1500" b="1">
                <a:latin typeface="Meiryo UI"/>
                <a:cs typeface="Meiryo UI"/>
              </a:rPr>
              <a:t>モ</a:t>
            </a:r>
            <a:r>
              <a:rPr dirty="0" sz="1500" spc="5" b="1">
                <a:latin typeface="Meiryo UI"/>
                <a:cs typeface="Meiryo UI"/>
              </a:rPr>
              <a:t>ラ</a:t>
            </a:r>
            <a:r>
              <a:rPr dirty="0" sz="1500" spc="15" b="1">
                <a:latin typeface="Meiryo UI"/>
                <a:cs typeface="Meiryo UI"/>
              </a:rPr>
              <a:t>ル</a:t>
            </a:r>
            <a:r>
              <a:rPr dirty="0" sz="1500" spc="10" b="1">
                <a:latin typeface="Meiryo UI"/>
                <a:cs typeface="Meiryo UI"/>
              </a:rPr>
              <a:t>教育 </a:t>
            </a:r>
            <a:r>
              <a:rPr dirty="0" sz="1500" spc="15" b="1">
                <a:latin typeface="Meiryo UI"/>
                <a:cs typeface="Meiryo UI"/>
              </a:rPr>
              <a:t> </a:t>
            </a:r>
            <a:r>
              <a:rPr dirty="0" sz="1500" spc="10">
                <a:latin typeface="Meiryo UI"/>
                <a:cs typeface="Meiryo UI"/>
              </a:rPr>
              <a:t>実際</a:t>
            </a:r>
            <a:r>
              <a:rPr dirty="0" sz="1500" spc="5">
                <a:latin typeface="Meiryo UI"/>
                <a:cs typeface="Meiryo UI"/>
              </a:rPr>
              <a:t>に</a:t>
            </a:r>
            <a:r>
              <a:rPr dirty="0" sz="1500" spc="10">
                <a:latin typeface="Meiryo UI"/>
                <a:cs typeface="Meiryo UI"/>
              </a:rPr>
              <a:t>真贋様々な情報</a:t>
            </a:r>
            <a:r>
              <a:rPr dirty="0" sz="1500" spc="5">
                <a:latin typeface="Meiryo UI"/>
                <a:cs typeface="Meiryo UI"/>
              </a:rPr>
              <a:t>を</a:t>
            </a:r>
            <a:r>
              <a:rPr dirty="0" sz="1500" spc="10">
                <a:latin typeface="Meiryo UI"/>
                <a:cs typeface="Meiryo UI"/>
              </a:rPr>
              <a:t>活用す</a:t>
            </a:r>
            <a:r>
              <a:rPr dirty="0" sz="1500" spc="5">
                <a:latin typeface="Meiryo UI"/>
                <a:cs typeface="Meiryo UI"/>
              </a:rPr>
              <a:t>る</a:t>
            </a:r>
            <a:r>
              <a:rPr dirty="0" sz="1500" spc="10">
                <a:latin typeface="Meiryo UI"/>
                <a:cs typeface="Meiryo UI"/>
              </a:rPr>
              <a:t>各場面（収集</a:t>
            </a:r>
            <a:r>
              <a:rPr dirty="0" sz="1500" spc="-40">
                <a:latin typeface="Meiryo UI"/>
                <a:cs typeface="Meiryo UI"/>
              </a:rPr>
              <a:t>・</a:t>
            </a:r>
            <a:r>
              <a:rPr dirty="0" sz="1500" spc="10">
                <a:latin typeface="Meiryo UI"/>
                <a:cs typeface="Meiryo UI"/>
              </a:rPr>
              <a:t>発信な</a:t>
            </a:r>
            <a:r>
              <a:rPr dirty="0" sz="1500">
                <a:latin typeface="Meiryo UI"/>
                <a:cs typeface="Meiryo UI"/>
              </a:rPr>
              <a:t>ど</a:t>
            </a:r>
            <a:r>
              <a:rPr dirty="0" sz="1500" spc="10">
                <a:latin typeface="Meiryo UI"/>
                <a:cs typeface="Meiryo UI"/>
              </a:rPr>
              <a:t>）</a:t>
            </a:r>
            <a:r>
              <a:rPr dirty="0" sz="1500" spc="5">
                <a:latin typeface="Meiryo UI"/>
                <a:cs typeface="Meiryo UI"/>
              </a:rPr>
              <a:t>における</a:t>
            </a:r>
            <a:r>
              <a:rPr dirty="0" sz="1500" spc="10">
                <a:latin typeface="Meiryo UI"/>
                <a:cs typeface="Meiryo UI"/>
              </a:rPr>
              <a:t>学習	</a:t>
            </a:r>
            <a:r>
              <a:rPr dirty="0" sz="1050">
                <a:solidFill>
                  <a:srgbClr val="898989"/>
                </a:solidFill>
                <a:latin typeface="Yu Gothic"/>
                <a:cs typeface="Yu Gothic"/>
              </a:rPr>
              <a:t>3</a:t>
            </a:r>
            <a:endParaRPr sz="1050">
              <a:latin typeface="Yu Gothic"/>
              <a:cs typeface="Yu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2178" y="1250315"/>
            <a:ext cx="9473565" cy="6119495"/>
            <a:chOff x="412178" y="1250315"/>
            <a:chExt cx="9473565" cy="6119495"/>
          </a:xfrm>
        </p:grpSpPr>
        <p:sp>
          <p:nvSpPr>
            <p:cNvPr id="3" name="object 3"/>
            <p:cNvSpPr/>
            <p:nvPr/>
          </p:nvSpPr>
          <p:spPr>
            <a:xfrm>
              <a:off x="440436" y="1263395"/>
              <a:ext cx="9418320" cy="203200"/>
            </a:xfrm>
            <a:custGeom>
              <a:avLst/>
              <a:gdLst/>
              <a:ahLst/>
              <a:cxnLst/>
              <a:rect l="l" t="t" r="r" b="b"/>
              <a:pathLst>
                <a:path w="9418320" h="203200">
                  <a:moveTo>
                    <a:pt x="167627" y="0"/>
                  </a:moveTo>
                  <a:lnTo>
                    <a:pt x="0" y="0"/>
                  </a:lnTo>
                  <a:lnTo>
                    <a:pt x="0" y="202692"/>
                  </a:lnTo>
                  <a:lnTo>
                    <a:pt x="167627" y="202692"/>
                  </a:lnTo>
                  <a:lnTo>
                    <a:pt x="167627" y="0"/>
                  </a:lnTo>
                  <a:close/>
                </a:path>
                <a:path w="9418320" h="203200">
                  <a:moveTo>
                    <a:pt x="4273283" y="0"/>
                  </a:moveTo>
                  <a:lnTo>
                    <a:pt x="2848343" y="0"/>
                  </a:lnTo>
                  <a:lnTo>
                    <a:pt x="1708404" y="0"/>
                  </a:lnTo>
                  <a:lnTo>
                    <a:pt x="512064" y="0"/>
                  </a:lnTo>
                  <a:lnTo>
                    <a:pt x="167640" y="0"/>
                  </a:lnTo>
                  <a:lnTo>
                    <a:pt x="167640" y="202692"/>
                  </a:lnTo>
                  <a:lnTo>
                    <a:pt x="512064" y="202692"/>
                  </a:lnTo>
                  <a:lnTo>
                    <a:pt x="1708404" y="202692"/>
                  </a:lnTo>
                  <a:lnTo>
                    <a:pt x="2848343" y="202692"/>
                  </a:lnTo>
                  <a:lnTo>
                    <a:pt x="4273283" y="202692"/>
                  </a:lnTo>
                  <a:lnTo>
                    <a:pt x="4273283" y="0"/>
                  </a:lnTo>
                  <a:close/>
                </a:path>
                <a:path w="9418320" h="203200">
                  <a:moveTo>
                    <a:pt x="9418320" y="0"/>
                  </a:moveTo>
                  <a:lnTo>
                    <a:pt x="8049768" y="0"/>
                  </a:lnTo>
                  <a:lnTo>
                    <a:pt x="6979920" y="0"/>
                  </a:lnTo>
                  <a:lnTo>
                    <a:pt x="5606796" y="0"/>
                  </a:lnTo>
                  <a:lnTo>
                    <a:pt x="4273296" y="0"/>
                  </a:lnTo>
                  <a:lnTo>
                    <a:pt x="4273296" y="202692"/>
                  </a:lnTo>
                  <a:lnTo>
                    <a:pt x="5606796" y="202692"/>
                  </a:lnTo>
                  <a:lnTo>
                    <a:pt x="6979920" y="202692"/>
                  </a:lnTo>
                  <a:lnTo>
                    <a:pt x="8049768" y="202692"/>
                  </a:lnTo>
                  <a:lnTo>
                    <a:pt x="9418320" y="202692"/>
                  </a:lnTo>
                  <a:lnTo>
                    <a:pt x="9418320" y="0"/>
                  </a:lnTo>
                  <a:close/>
                </a:path>
              </a:pathLst>
            </a:custGeom>
            <a:solidFill>
              <a:srgbClr val="4F80BC"/>
            </a:solidFill>
          </p:spPr>
          <p:txBody>
            <a:bodyPr wrap="square" lIns="0" tIns="0" rIns="0" bIns="0" rtlCol="0"/>
            <a:lstStyle/>
            <a:p/>
          </p:txBody>
        </p:sp>
        <p:sp>
          <p:nvSpPr>
            <p:cNvPr id="4" name="object 4"/>
            <p:cNvSpPr/>
            <p:nvPr/>
          </p:nvSpPr>
          <p:spPr>
            <a:xfrm>
              <a:off x="440436" y="1466087"/>
              <a:ext cx="9418320" cy="748665"/>
            </a:xfrm>
            <a:custGeom>
              <a:avLst/>
              <a:gdLst/>
              <a:ahLst/>
              <a:cxnLst/>
              <a:rect l="l" t="t" r="r" b="b"/>
              <a:pathLst>
                <a:path w="9418320" h="748664">
                  <a:moveTo>
                    <a:pt x="167627" y="0"/>
                  </a:moveTo>
                  <a:lnTo>
                    <a:pt x="0" y="0"/>
                  </a:lnTo>
                  <a:lnTo>
                    <a:pt x="0" y="748284"/>
                  </a:lnTo>
                  <a:lnTo>
                    <a:pt x="167627" y="748284"/>
                  </a:lnTo>
                  <a:lnTo>
                    <a:pt x="167627" y="0"/>
                  </a:lnTo>
                  <a:close/>
                </a:path>
                <a:path w="9418320" h="748664">
                  <a:moveTo>
                    <a:pt x="4273283" y="0"/>
                  </a:moveTo>
                  <a:lnTo>
                    <a:pt x="2848343" y="0"/>
                  </a:lnTo>
                  <a:lnTo>
                    <a:pt x="1708404" y="0"/>
                  </a:lnTo>
                  <a:lnTo>
                    <a:pt x="512064" y="0"/>
                  </a:lnTo>
                  <a:lnTo>
                    <a:pt x="167640" y="0"/>
                  </a:lnTo>
                  <a:lnTo>
                    <a:pt x="167640" y="748284"/>
                  </a:lnTo>
                  <a:lnTo>
                    <a:pt x="512064" y="748284"/>
                  </a:lnTo>
                  <a:lnTo>
                    <a:pt x="1708404" y="748284"/>
                  </a:lnTo>
                  <a:lnTo>
                    <a:pt x="2848343" y="748284"/>
                  </a:lnTo>
                  <a:lnTo>
                    <a:pt x="4273283" y="748284"/>
                  </a:lnTo>
                  <a:lnTo>
                    <a:pt x="4273283" y="0"/>
                  </a:lnTo>
                  <a:close/>
                </a:path>
                <a:path w="9418320" h="748664">
                  <a:moveTo>
                    <a:pt x="9418320" y="0"/>
                  </a:moveTo>
                  <a:lnTo>
                    <a:pt x="8049768" y="0"/>
                  </a:lnTo>
                  <a:lnTo>
                    <a:pt x="6979920" y="0"/>
                  </a:lnTo>
                  <a:lnTo>
                    <a:pt x="5606796" y="0"/>
                  </a:lnTo>
                  <a:lnTo>
                    <a:pt x="4273296" y="0"/>
                  </a:lnTo>
                  <a:lnTo>
                    <a:pt x="4273296" y="748284"/>
                  </a:lnTo>
                  <a:lnTo>
                    <a:pt x="5606796" y="748284"/>
                  </a:lnTo>
                  <a:lnTo>
                    <a:pt x="6979920" y="748284"/>
                  </a:lnTo>
                  <a:lnTo>
                    <a:pt x="8049768" y="748284"/>
                  </a:lnTo>
                  <a:lnTo>
                    <a:pt x="9418320" y="748284"/>
                  </a:lnTo>
                  <a:lnTo>
                    <a:pt x="9418320" y="0"/>
                  </a:lnTo>
                  <a:close/>
                </a:path>
              </a:pathLst>
            </a:custGeom>
            <a:solidFill>
              <a:srgbClr val="CFD8E8"/>
            </a:solidFill>
          </p:spPr>
          <p:txBody>
            <a:bodyPr wrap="square" lIns="0" tIns="0" rIns="0" bIns="0" rtlCol="0"/>
            <a:lstStyle/>
            <a:p/>
          </p:txBody>
        </p:sp>
        <p:sp>
          <p:nvSpPr>
            <p:cNvPr id="5" name="object 5"/>
            <p:cNvSpPr/>
            <p:nvPr/>
          </p:nvSpPr>
          <p:spPr>
            <a:xfrm>
              <a:off x="440436" y="2214371"/>
              <a:ext cx="9418320" cy="2039620"/>
            </a:xfrm>
            <a:custGeom>
              <a:avLst/>
              <a:gdLst/>
              <a:ahLst/>
              <a:cxnLst/>
              <a:rect l="l" t="t" r="r" b="b"/>
              <a:pathLst>
                <a:path w="9418320" h="2039620">
                  <a:moveTo>
                    <a:pt x="167627" y="0"/>
                  </a:moveTo>
                  <a:lnTo>
                    <a:pt x="0" y="0"/>
                  </a:lnTo>
                  <a:lnTo>
                    <a:pt x="0" y="2039112"/>
                  </a:lnTo>
                  <a:lnTo>
                    <a:pt x="167627" y="2039112"/>
                  </a:lnTo>
                  <a:lnTo>
                    <a:pt x="167627" y="0"/>
                  </a:lnTo>
                  <a:close/>
                </a:path>
                <a:path w="9418320" h="2039620">
                  <a:moveTo>
                    <a:pt x="4273283" y="0"/>
                  </a:moveTo>
                  <a:lnTo>
                    <a:pt x="2848343" y="0"/>
                  </a:lnTo>
                  <a:lnTo>
                    <a:pt x="1708404" y="0"/>
                  </a:lnTo>
                  <a:lnTo>
                    <a:pt x="512064" y="0"/>
                  </a:lnTo>
                  <a:lnTo>
                    <a:pt x="167640" y="0"/>
                  </a:lnTo>
                  <a:lnTo>
                    <a:pt x="167640" y="888492"/>
                  </a:lnTo>
                  <a:lnTo>
                    <a:pt x="512064" y="888492"/>
                  </a:lnTo>
                  <a:lnTo>
                    <a:pt x="512064" y="382524"/>
                  </a:lnTo>
                  <a:lnTo>
                    <a:pt x="1708404" y="382524"/>
                  </a:lnTo>
                  <a:lnTo>
                    <a:pt x="2848343" y="382524"/>
                  </a:lnTo>
                  <a:lnTo>
                    <a:pt x="4273283" y="382524"/>
                  </a:lnTo>
                  <a:lnTo>
                    <a:pt x="4273283" y="0"/>
                  </a:lnTo>
                  <a:close/>
                </a:path>
                <a:path w="9418320" h="2039620">
                  <a:moveTo>
                    <a:pt x="9418320" y="0"/>
                  </a:moveTo>
                  <a:lnTo>
                    <a:pt x="8049768" y="0"/>
                  </a:lnTo>
                  <a:lnTo>
                    <a:pt x="6979920" y="0"/>
                  </a:lnTo>
                  <a:lnTo>
                    <a:pt x="5606796" y="0"/>
                  </a:lnTo>
                  <a:lnTo>
                    <a:pt x="4273296" y="0"/>
                  </a:lnTo>
                  <a:lnTo>
                    <a:pt x="4273296" y="382524"/>
                  </a:lnTo>
                  <a:lnTo>
                    <a:pt x="5606796" y="382524"/>
                  </a:lnTo>
                  <a:lnTo>
                    <a:pt x="6979920" y="382524"/>
                  </a:lnTo>
                  <a:lnTo>
                    <a:pt x="8049768" y="382524"/>
                  </a:lnTo>
                  <a:lnTo>
                    <a:pt x="9418320" y="382524"/>
                  </a:lnTo>
                  <a:lnTo>
                    <a:pt x="9418320" y="0"/>
                  </a:lnTo>
                  <a:close/>
                </a:path>
              </a:pathLst>
            </a:custGeom>
            <a:solidFill>
              <a:srgbClr val="E8EDF4"/>
            </a:solidFill>
          </p:spPr>
          <p:txBody>
            <a:bodyPr wrap="square" lIns="0" tIns="0" rIns="0" bIns="0" rtlCol="0"/>
            <a:lstStyle/>
            <a:p/>
          </p:txBody>
        </p:sp>
        <p:sp>
          <p:nvSpPr>
            <p:cNvPr id="6" name="object 6"/>
            <p:cNvSpPr/>
            <p:nvPr/>
          </p:nvSpPr>
          <p:spPr>
            <a:xfrm>
              <a:off x="952500" y="2596895"/>
              <a:ext cx="8906510" cy="253365"/>
            </a:xfrm>
            <a:custGeom>
              <a:avLst/>
              <a:gdLst/>
              <a:ahLst/>
              <a:cxnLst/>
              <a:rect l="l" t="t" r="r" b="b"/>
              <a:pathLst>
                <a:path w="8906510" h="253364">
                  <a:moveTo>
                    <a:pt x="3761219" y="0"/>
                  </a:moveTo>
                  <a:lnTo>
                    <a:pt x="2336279" y="0"/>
                  </a:lnTo>
                  <a:lnTo>
                    <a:pt x="1196340" y="0"/>
                  </a:lnTo>
                  <a:lnTo>
                    <a:pt x="0" y="0"/>
                  </a:lnTo>
                  <a:lnTo>
                    <a:pt x="0" y="252984"/>
                  </a:lnTo>
                  <a:lnTo>
                    <a:pt x="1196340" y="252984"/>
                  </a:lnTo>
                  <a:lnTo>
                    <a:pt x="2336279" y="252984"/>
                  </a:lnTo>
                  <a:lnTo>
                    <a:pt x="3761219" y="252984"/>
                  </a:lnTo>
                  <a:lnTo>
                    <a:pt x="3761219" y="0"/>
                  </a:lnTo>
                  <a:close/>
                </a:path>
                <a:path w="8906510" h="253364">
                  <a:moveTo>
                    <a:pt x="8906256" y="0"/>
                  </a:moveTo>
                  <a:lnTo>
                    <a:pt x="7537704" y="0"/>
                  </a:lnTo>
                  <a:lnTo>
                    <a:pt x="6467856" y="0"/>
                  </a:lnTo>
                  <a:lnTo>
                    <a:pt x="5094732" y="0"/>
                  </a:lnTo>
                  <a:lnTo>
                    <a:pt x="3761232" y="0"/>
                  </a:lnTo>
                  <a:lnTo>
                    <a:pt x="3761232" y="252984"/>
                  </a:lnTo>
                  <a:lnTo>
                    <a:pt x="5094732" y="252984"/>
                  </a:lnTo>
                  <a:lnTo>
                    <a:pt x="6467856" y="252984"/>
                  </a:lnTo>
                  <a:lnTo>
                    <a:pt x="7537704" y="252984"/>
                  </a:lnTo>
                  <a:lnTo>
                    <a:pt x="8906256" y="252984"/>
                  </a:lnTo>
                  <a:lnTo>
                    <a:pt x="8906256" y="0"/>
                  </a:lnTo>
                  <a:close/>
                </a:path>
              </a:pathLst>
            </a:custGeom>
            <a:solidFill>
              <a:srgbClr val="CFD8E8"/>
            </a:solidFill>
          </p:spPr>
          <p:txBody>
            <a:bodyPr wrap="square" lIns="0" tIns="0" rIns="0" bIns="0" rtlCol="0"/>
            <a:lstStyle/>
            <a:p/>
          </p:txBody>
        </p:sp>
        <p:sp>
          <p:nvSpPr>
            <p:cNvPr id="7" name="object 7"/>
            <p:cNvSpPr/>
            <p:nvPr/>
          </p:nvSpPr>
          <p:spPr>
            <a:xfrm>
              <a:off x="952500" y="2849879"/>
              <a:ext cx="8906510" cy="253365"/>
            </a:xfrm>
            <a:custGeom>
              <a:avLst/>
              <a:gdLst/>
              <a:ahLst/>
              <a:cxnLst/>
              <a:rect l="l" t="t" r="r" b="b"/>
              <a:pathLst>
                <a:path w="8906510" h="253364">
                  <a:moveTo>
                    <a:pt x="3761219" y="0"/>
                  </a:moveTo>
                  <a:lnTo>
                    <a:pt x="2336279" y="0"/>
                  </a:lnTo>
                  <a:lnTo>
                    <a:pt x="1196340" y="0"/>
                  </a:lnTo>
                  <a:lnTo>
                    <a:pt x="0" y="0"/>
                  </a:lnTo>
                  <a:lnTo>
                    <a:pt x="0" y="252984"/>
                  </a:lnTo>
                  <a:lnTo>
                    <a:pt x="1196340" y="252984"/>
                  </a:lnTo>
                  <a:lnTo>
                    <a:pt x="2336279" y="252984"/>
                  </a:lnTo>
                  <a:lnTo>
                    <a:pt x="3761219" y="252984"/>
                  </a:lnTo>
                  <a:lnTo>
                    <a:pt x="3761219" y="0"/>
                  </a:lnTo>
                  <a:close/>
                </a:path>
                <a:path w="8906510" h="253364">
                  <a:moveTo>
                    <a:pt x="8906256" y="0"/>
                  </a:moveTo>
                  <a:lnTo>
                    <a:pt x="7537704" y="0"/>
                  </a:lnTo>
                  <a:lnTo>
                    <a:pt x="6467856" y="0"/>
                  </a:lnTo>
                  <a:lnTo>
                    <a:pt x="5094732" y="0"/>
                  </a:lnTo>
                  <a:lnTo>
                    <a:pt x="3761232" y="0"/>
                  </a:lnTo>
                  <a:lnTo>
                    <a:pt x="3761232" y="252984"/>
                  </a:lnTo>
                  <a:lnTo>
                    <a:pt x="5094732" y="252984"/>
                  </a:lnTo>
                  <a:lnTo>
                    <a:pt x="6467856" y="252984"/>
                  </a:lnTo>
                  <a:lnTo>
                    <a:pt x="7537704" y="252984"/>
                  </a:lnTo>
                  <a:lnTo>
                    <a:pt x="8906256" y="252984"/>
                  </a:lnTo>
                  <a:lnTo>
                    <a:pt x="8906256" y="0"/>
                  </a:lnTo>
                  <a:close/>
                </a:path>
              </a:pathLst>
            </a:custGeom>
            <a:solidFill>
              <a:srgbClr val="E8EDF4"/>
            </a:solidFill>
          </p:spPr>
          <p:txBody>
            <a:bodyPr wrap="square" lIns="0" tIns="0" rIns="0" bIns="0" rtlCol="0"/>
            <a:lstStyle/>
            <a:p/>
          </p:txBody>
        </p:sp>
        <p:sp>
          <p:nvSpPr>
            <p:cNvPr id="8" name="object 8"/>
            <p:cNvSpPr/>
            <p:nvPr/>
          </p:nvSpPr>
          <p:spPr>
            <a:xfrm>
              <a:off x="608076" y="3102863"/>
              <a:ext cx="9250680" cy="889000"/>
            </a:xfrm>
            <a:custGeom>
              <a:avLst/>
              <a:gdLst/>
              <a:ahLst/>
              <a:cxnLst/>
              <a:rect l="l" t="t" r="r" b="b"/>
              <a:pathLst>
                <a:path w="9250680" h="889000">
                  <a:moveTo>
                    <a:pt x="4105643" y="0"/>
                  </a:moveTo>
                  <a:lnTo>
                    <a:pt x="2680703" y="0"/>
                  </a:lnTo>
                  <a:lnTo>
                    <a:pt x="1540764" y="0"/>
                  </a:lnTo>
                  <a:lnTo>
                    <a:pt x="344424" y="0"/>
                  </a:lnTo>
                  <a:lnTo>
                    <a:pt x="0" y="12"/>
                  </a:lnTo>
                  <a:lnTo>
                    <a:pt x="0" y="888492"/>
                  </a:lnTo>
                  <a:lnTo>
                    <a:pt x="344424" y="888492"/>
                  </a:lnTo>
                  <a:lnTo>
                    <a:pt x="344424" y="381000"/>
                  </a:lnTo>
                  <a:lnTo>
                    <a:pt x="1540764" y="381000"/>
                  </a:lnTo>
                  <a:lnTo>
                    <a:pt x="2680703" y="381000"/>
                  </a:lnTo>
                  <a:lnTo>
                    <a:pt x="4105643" y="381000"/>
                  </a:lnTo>
                  <a:lnTo>
                    <a:pt x="4105643" y="0"/>
                  </a:lnTo>
                  <a:close/>
                </a:path>
                <a:path w="9250680" h="889000">
                  <a:moveTo>
                    <a:pt x="9250680" y="0"/>
                  </a:moveTo>
                  <a:lnTo>
                    <a:pt x="7882128" y="0"/>
                  </a:lnTo>
                  <a:lnTo>
                    <a:pt x="6812280" y="0"/>
                  </a:lnTo>
                  <a:lnTo>
                    <a:pt x="5439156" y="0"/>
                  </a:lnTo>
                  <a:lnTo>
                    <a:pt x="4105656" y="0"/>
                  </a:lnTo>
                  <a:lnTo>
                    <a:pt x="4105656" y="381000"/>
                  </a:lnTo>
                  <a:lnTo>
                    <a:pt x="5439156" y="381000"/>
                  </a:lnTo>
                  <a:lnTo>
                    <a:pt x="6812280" y="381000"/>
                  </a:lnTo>
                  <a:lnTo>
                    <a:pt x="7882128" y="381000"/>
                  </a:lnTo>
                  <a:lnTo>
                    <a:pt x="9250680" y="381000"/>
                  </a:lnTo>
                  <a:lnTo>
                    <a:pt x="9250680" y="0"/>
                  </a:lnTo>
                  <a:close/>
                </a:path>
              </a:pathLst>
            </a:custGeom>
            <a:solidFill>
              <a:srgbClr val="CFD8E8"/>
            </a:solidFill>
          </p:spPr>
          <p:txBody>
            <a:bodyPr wrap="square" lIns="0" tIns="0" rIns="0" bIns="0" rtlCol="0"/>
            <a:lstStyle/>
            <a:p/>
          </p:txBody>
        </p:sp>
        <p:sp>
          <p:nvSpPr>
            <p:cNvPr id="9" name="object 9"/>
            <p:cNvSpPr/>
            <p:nvPr/>
          </p:nvSpPr>
          <p:spPr>
            <a:xfrm>
              <a:off x="952500" y="3483863"/>
              <a:ext cx="8906510" cy="254635"/>
            </a:xfrm>
            <a:custGeom>
              <a:avLst/>
              <a:gdLst/>
              <a:ahLst/>
              <a:cxnLst/>
              <a:rect l="l" t="t" r="r" b="b"/>
              <a:pathLst>
                <a:path w="8906510" h="254635">
                  <a:moveTo>
                    <a:pt x="3761219" y="0"/>
                  </a:moveTo>
                  <a:lnTo>
                    <a:pt x="1196340" y="0"/>
                  </a:lnTo>
                  <a:lnTo>
                    <a:pt x="0" y="0"/>
                  </a:lnTo>
                  <a:lnTo>
                    <a:pt x="0" y="254508"/>
                  </a:lnTo>
                  <a:lnTo>
                    <a:pt x="1196340" y="254508"/>
                  </a:lnTo>
                  <a:lnTo>
                    <a:pt x="3761219" y="254508"/>
                  </a:lnTo>
                  <a:lnTo>
                    <a:pt x="3761219" y="0"/>
                  </a:lnTo>
                  <a:close/>
                </a:path>
                <a:path w="8906510" h="254635">
                  <a:moveTo>
                    <a:pt x="8906256" y="0"/>
                  </a:moveTo>
                  <a:lnTo>
                    <a:pt x="7537704" y="0"/>
                  </a:lnTo>
                  <a:lnTo>
                    <a:pt x="6467856" y="0"/>
                  </a:lnTo>
                  <a:lnTo>
                    <a:pt x="5094732" y="0"/>
                  </a:lnTo>
                  <a:lnTo>
                    <a:pt x="3761232" y="0"/>
                  </a:lnTo>
                  <a:lnTo>
                    <a:pt x="3761232" y="254508"/>
                  </a:lnTo>
                  <a:lnTo>
                    <a:pt x="5094732" y="254508"/>
                  </a:lnTo>
                  <a:lnTo>
                    <a:pt x="6467856" y="254508"/>
                  </a:lnTo>
                  <a:lnTo>
                    <a:pt x="7537704" y="254508"/>
                  </a:lnTo>
                  <a:lnTo>
                    <a:pt x="8906256" y="254508"/>
                  </a:lnTo>
                  <a:lnTo>
                    <a:pt x="8906256" y="0"/>
                  </a:lnTo>
                  <a:close/>
                </a:path>
              </a:pathLst>
            </a:custGeom>
            <a:solidFill>
              <a:srgbClr val="E8EDF4"/>
            </a:solidFill>
          </p:spPr>
          <p:txBody>
            <a:bodyPr wrap="square" lIns="0" tIns="0" rIns="0" bIns="0" rtlCol="0"/>
            <a:lstStyle/>
            <a:p/>
          </p:txBody>
        </p:sp>
        <p:sp>
          <p:nvSpPr>
            <p:cNvPr id="10" name="object 10"/>
            <p:cNvSpPr/>
            <p:nvPr/>
          </p:nvSpPr>
          <p:spPr>
            <a:xfrm>
              <a:off x="952500" y="3738371"/>
              <a:ext cx="8906510" cy="253365"/>
            </a:xfrm>
            <a:custGeom>
              <a:avLst/>
              <a:gdLst/>
              <a:ahLst/>
              <a:cxnLst/>
              <a:rect l="l" t="t" r="r" b="b"/>
              <a:pathLst>
                <a:path w="8906510" h="253364">
                  <a:moveTo>
                    <a:pt x="3761219" y="0"/>
                  </a:moveTo>
                  <a:lnTo>
                    <a:pt x="1196340" y="0"/>
                  </a:lnTo>
                  <a:lnTo>
                    <a:pt x="0" y="0"/>
                  </a:lnTo>
                  <a:lnTo>
                    <a:pt x="0" y="252984"/>
                  </a:lnTo>
                  <a:lnTo>
                    <a:pt x="1196340" y="252984"/>
                  </a:lnTo>
                  <a:lnTo>
                    <a:pt x="3761219" y="252984"/>
                  </a:lnTo>
                  <a:lnTo>
                    <a:pt x="3761219" y="0"/>
                  </a:lnTo>
                  <a:close/>
                </a:path>
                <a:path w="8906510" h="253364">
                  <a:moveTo>
                    <a:pt x="8906256" y="0"/>
                  </a:moveTo>
                  <a:lnTo>
                    <a:pt x="7537704" y="0"/>
                  </a:lnTo>
                  <a:lnTo>
                    <a:pt x="6467856" y="0"/>
                  </a:lnTo>
                  <a:lnTo>
                    <a:pt x="5094732" y="0"/>
                  </a:lnTo>
                  <a:lnTo>
                    <a:pt x="3761232" y="0"/>
                  </a:lnTo>
                  <a:lnTo>
                    <a:pt x="3761232" y="252984"/>
                  </a:lnTo>
                  <a:lnTo>
                    <a:pt x="5094732" y="252984"/>
                  </a:lnTo>
                  <a:lnTo>
                    <a:pt x="6467856" y="252984"/>
                  </a:lnTo>
                  <a:lnTo>
                    <a:pt x="7537704" y="252984"/>
                  </a:lnTo>
                  <a:lnTo>
                    <a:pt x="8906256" y="252984"/>
                  </a:lnTo>
                  <a:lnTo>
                    <a:pt x="8906256" y="0"/>
                  </a:lnTo>
                  <a:close/>
                </a:path>
              </a:pathLst>
            </a:custGeom>
            <a:solidFill>
              <a:srgbClr val="CFD8E8"/>
            </a:solidFill>
          </p:spPr>
          <p:txBody>
            <a:bodyPr wrap="square" lIns="0" tIns="0" rIns="0" bIns="0" rtlCol="0"/>
            <a:lstStyle/>
            <a:p/>
          </p:txBody>
        </p:sp>
        <p:sp>
          <p:nvSpPr>
            <p:cNvPr id="11" name="object 11"/>
            <p:cNvSpPr/>
            <p:nvPr/>
          </p:nvSpPr>
          <p:spPr>
            <a:xfrm>
              <a:off x="608076" y="3991355"/>
              <a:ext cx="9250680" cy="262255"/>
            </a:xfrm>
            <a:custGeom>
              <a:avLst/>
              <a:gdLst/>
              <a:ahLst/>
              <a:cxnLst/>
              <a:rect l="l" t="t" r="r" b="b"/>
              <a:pathLst>
                <a:path w="9250680" h="262254">
                  <a:moveTo>
                    <a:pt x="4105643" y="0"/>
                  </a:moveTo>
                  <a:lnTo>
                    <a:pt x="1540764" y="0"/>
                  </a:lnTo>
                  <a:lnTo>
                    <a:pt x="0" y="0"/>
                  </a:lnTo>
                  <a:lnTo>
                    <a:pt x="0" y="262128"/>
                  </a:lnTo>
                  <a:lnTo>
                    <a:pt x="1540764" y="262128"/>
                  </a:lnTo>
                  <a:lnTo>
                    <a:pt x="4105643" y="262128"/>
                  </a:lnTo>
                  <a:lnTo>
                    <a:pt x="4105643" y="0"/>
                  </a:lnTo>
                  <a:close/>
                </a:path>
                <a:path w="9250680" h="262254">
                  <a:moveTo>
                    <a:pt x="9250680" y="0"/>
                  </a:moveTo>
                  <a:lnTo>
                    <a:pt x="7882128" y="0"/>
                  </a:lnTo>
                  <a:lnTo>
                    <a:pt x="6812280" y="0"/>
                  </a:lnTo>
                  <a:lnTo>
                    <a:pt x="5439156" y="0"/>
                  </a:lnTo>
                  <a:lnTo>
                    <a:pt x="4105656" y="0"/>
                  </a:lnTo>
                  <a:lnTo>
                    <a:pt x="4105656" y="262128"/>
                  </a:lnTo>
                  <a:lnTo>
                    <a:pt x="5439156" y="262128"/>
                  </a:lnTo>
                  <a:lnTo>
                    <a:pt x="6812280" y="262128"/>
                  </a:lnTo>
                  <a:lnTo>
                    <a:pt x="7882128" y="262128"/>
                  </a:lnTo>
                  <a:lnTo>
                    <a:pt x="9250680" y="262128"/>
                  </a:lnTo>
                  <a:lnTo>
                    <a:pt x="9250680" y="0"/>
                  </a:lnTo>
                  <a:close/>
                </a:path>
              </a:pathLst>
            </a:custGeom>
            <a:solidFill>
              <a:srgbClr val="E8EDF4"/>
            </a:solidFill>
          </p:spPr>
          <p:txBody>
            <a:bodyPr wrap="square" lIns="0" tIns="0" rIns="0" bIns="0" rtlCol="0"/>
            <a:lstStyle/>
            <a:p/>
          </p:txBody>
        </p:sp>
        <p:sp>
          <p:nvSpPr>
            <p:cNvPr id="12" name="object 12"/>
            <p:cNvSpPr/>
            <p:nvPr/>
          </p:nvSpPr>
          <p:spPr>
            <a:xfrm>
              <a:off x="440436" y="4253483"/>
              <a:ext cx="9418320" cy="1385570"/>
            </a:xfrm>
            <a:custGeom>
              <a:avLst/>
              <a:gdLst/>
              <a:ahLst/>
              <a:cxnLst/>
              <a:rect l="l" t="t" r="r" b="b"/>
              <a:pathLst>
                <a:path w="9418320" h="1385570">
                  <a:moveTo>
                    <a:pt x="167627" y="0"/>
                  </a:moveTo>
                  <a:lnTo>
                    <a:pt x="0" y="0"/>
                  </a:lnTo>
                  <a:lnTo>
                    <a:pt x="0" y="1385316"/>
                  </a:lnTo>
                  <a:lnTo>
                    <a:pt x="167627" y="1385316"/>
                  </a:lnTo>
                  <a:lnTo>
                    <a:pt x="167627" y="0"/>
                  </a:lnTo>
                  <a:close/>
                </a:path>
                <a:path w="9418320" h="1385570">
                  <a:moveTo>
                    <a:pt x="4273283" y="0"/>
                  </a:moveTo>
                  <a:lnTo>
                    <a:pt x="2848343" y="0"/>
                  </a:lnTo>
                  <a:lnTo>
                    <a:pt x="1708404" y="0"/>
                  </a:lnTo>
                  <a:lnTo>
                    <a:pt x="167640" y="0"/>
                  </a:lnTo>
                  <a:lnTo>
                    <a:pt x="167640" y="592836"/>
                  </a:lnTo>
                  <a:lnTo>
                    <a:pt x="1708404" y="592836"/>
                  </a:lnTo>
                  <a:lnTo>
                    <a:pt x="2848343" y="592836"/>
                  </a:lnTo>
                  <a:lnTo>
                    <a:pt x="4273283" y="592836"/>
                  </a:lnTo>
                  <a:lnTo>
                    <a:pt x="4273283" y="0"/>
                  </a:lnTo>
                  <a:close/>
                </a:path>
                <a:path w="9418320" h="1385570">
                  <a:moveTo>
                    <a:pt x="9418320" y="0"/>
                  </a:moveTo>
                  <a:lnTo>
                    <a:pt x="8049768" y="0"/>
                  </a:lnTo>
                  <a:lnTo>
                    <a:pt x="6979920" y="0"/>
                  </a:lnTo>
                  <a:lnTo>
                    <a:pt x="5606796" y="0"/>
                  </a:lnTo>
                  <a:lnTo>
                    <a:pt x="4273296" y="0"/>
                  </a:lnTo>
                  <a:lnTo>
                    <a:pt x="4273296" y="592836"/>
                  </a:lnTo>
                  <a:lnTo>
                    <a:pt x="5606796" y="592836"/>
                  </a:lnTo>
                  <a:lnTo>
                    <a:pt x="6979920" y="592836"/>
                  </a:lnTo>
                  <a:lnTo>
                    <a:pt x="8049768" y="592836"/>
                  </a:lnTo>
                  <a:lnTo>
                    <a:pt x="9418320" y="592836"/>
                  </a:lnTo>
                  <a:lnTo>
                    <a:pt x="9418320" y="0"/>
                  </a:lnTo>
                  <a:close/>
                </a:path>
              </a:pathLst>
            </a:custGeom>
            <a:solidFill>
              <a:srgbClr val="CFD8E8"/>
            </a:solidFill>
          </p:spPr>
          <p:txBody>
            <a:bodyPr wrap="square" lIns="0" tIns="0" rIns="0" bIns="0" rtlCol="0"/>
            <a:lstStyle/>
            <a:p/>
          </p:txBody>
        </p:sp>
        <p:sp>
          <p:nvSpPr>
            <p:cNvPr id="13" name="object 13"/>
            <p:cNvSpPr/>
            <p:nvPr/>
          </p:nvSpPr>
          <p:spPr>
            <a:xfrm>
              <a:off x="608076" y="4846319"/>
              <a:ext cx="9250680" cy="253365"/>
            </a:xfrm>
            <a:custGeom>
              <a:avLst/>
              <a:gdLst/>
              <a:ahLst/>
              <a:cxnLst/>
              <a:rect l="l" t="t" r="r" b="b"/>
              <a:pathLst>
                <a:path w="9250680" h="253364">
                  <a:moveTo>
                    <a:pt x="4105643" y="0"/>
                  </a:moveTo>
                  <a:lnTo>
                    <a:pt x="1540764" y="0"/>
                  </a:lnTo>
                  <a:lnTo>
                    <a:pt x="0" y="0"/>
                  </a:lnTo>
                  <a:lnTo>
                    <a:pt x="0" y="252984"/>
                  </a:lnTo>
                  <a:lnTo>
                    <a:pt x="1540764" y="252984"/>
                  </a:lnTo>
                  <a:lnTo>
                    <a:pt x="4105643" y="252984"/>
                  </a:lnTo>
                  <a:lnTo>
                    <a:pt x="4105643" y="0"/>
                  </a:lnTo>
                  <a:close/>
                </a:path>
                <a:path w="9250680" h="253364">
                  <a:moveTo>
                    <a:pt x="9250680" y="0"/>
                  </a:moveTo>
                  <a:lnTo>
                    <a:pt x="7882128" y="0"/>
                  </a:lnTo>
                  <a:lnTo>
                    <a:pt x="6812280" y="0"/>
                  </a:lnTo>
                  <a:lnTo>
                    <a:pt x="5439156" y="0"/>
                  </a:lnTo>
                  <a:lnTo>
                    <a:pt x="4105656" y="0"/>
                  </a:lnTo>
                  <a:lnTo>
                    <a:pt x="4105656" y="252984"/>
                  </a:lnTo>
                  <a:lnTo>
                    <a:pt x="5439156" y="252984"/>
                  </a:lnTo>
                  <a:lnTo>
                    <a:pt x="6812280" y="252984"/>
                  </a:lnTo>
                  <a:lnTo>
                    <a:pt x="7882128" y="252984"/>
                  </a:lnTo>
                  <a:lnTo>
                    <a:pt x="9250680" y="252984"/>
                  </a:lnTo>
                  <a:lnTo>
                    <a:pt x="9250680" y="0"/>
                  </a:lnTo>
                  <a:close/>
                </a:path>
              </a:pathLst>
            </a:custGeom>
            <a:solidFill>
              <a:srgbClr val="E8EDF4"/>
            </a:solidFill>
          </p:spPr>
          <p:txBody>
            <a:bodyPr wrap="square" lIns="0" tIns="0" rIns="0" bIns="0" rtlCol="0"/>
            <a:lstStyle/>
            <a:p/>
          </p:txBody>
        </p:sp>
        <p:sp>
          <p:nvSpPr>
            <p:cNvPr id="14" name="object 14"/>
            <p:cNvSpPr/>
            <p:nvPr/>
          </p:nvSpPr>
          <p:spPr>
            <a:xfrm>
              <a:off x="608076" y="5099303"/>
              <a:ext cx="9250680" cy="264160"/>
            </a:xfrm>
            <a:custGeom>
              <a:avLst/>
              <a:gdLst/>
              <a:ahLst/>
              <a:cxnLst/>
              <a:rect l="l" t="t" r="r" b="b"/>
              <a:pathLst>
                <a:path w="9250680" h="264160">
                  <a:moveTo>
                    <a:pt x="4105643" y="0"/>
                  </a:moveTo>
                  <a:lnTo>
                    <a:pt x="1540764" y="0"/>
                  </a:lnTo>
                  <a:lnTo>
                    <a:pt x="0" y="0"/>
                  </a:lnTo>
                  <a:lnTo>
                    <a:pt x="0" y="263652"/>
                  </a:lnTo>
                  <a:lnTo>
                    <a:pt x="1540764" y="263652"/>
                  </a:lnTo>
                  <a:lnTo>
                    <a:pt x="4105643" y="263652"/>
                  </a:lnTo>
                  <a:lnTo>
                    <a:pt x="4105643" y="0"/>
                  </a:lnTo>
                  <a:close/>
                </a:path>
                <a:path w="9250680" h="264160">
                  <a:moveTo>
                    <a:pt x="9250680" y="0"/>
                  </a:moveTo>
                  <a:lnTo>
                    <a:pt x="7882128" y="0"/>
                  </a:lnTo>
                  <a:lnTo>
                    <a:pt x="6812280" y="0"/>
                  </a:lnTo>
                  <a:lnTo>
                    <a:pt x="5439156" y="0"/>
                  </a:lnTo>
                  <a:lnTo>
                    <a:pt x="4105656" y="0"/>
                  </a:lnTo>
                  <a:lnTo>
                    <a:pt x="4105656" y="263652"/>
                  </a:lnTo>
                  <a:lnTo>
                    <a:pt x="5439156" y="263652"/>
                  </a:lnTo>
                  <a:lnTo>
                    <a:pt x="6812280" y="263652"/>
                  </a:lnTo>
                  <a:lnTo>
                    <a:pt x="7882128" y="263652"/>
                  </a:lnTo>
                  <a:lnTo>
                    <a:pt x="9250680" y="263652"/>
                  </a:lnTo>
                  <a:lnTo>
                    <a:pt x="9250680" y="0"/>
                  </a:lnTo>
                  <a:close/>
                </a:path>
              </a:pathLst>
            </a:custGeom>
            <a:solidFill>
              <a:srgbClr val="CFD8E8"/>
            </a:solidFill>
          </p:spPr>
          <p:txBody>
            <a:bodyPr wrap="square" lIns="0" tIns="0" rIns="0" bIns="0" rtlCol="0"/>
            <a:lstStyle/>
            <a:p/>
          </p:txBody>
        </p:sp>
        <p:sp>
          <p:nvSpPr>
            <p:cNvPr id="15" name="object 15"/>
            <p:cNvSpPr/>
            <p:nvPr/>
          </p:nvSpPr>
          <p:spPr>
            <a:xfrm>
              <a:off x="608076" y="5362955"/>
              <a:ext cx="9250680" cy="276225"/>
            </a:xfrm>
            <a:custGeom>
              <a:avLst/>
              <a:gdLst/>
              <a:ahLst/>
              <a:cxnLst/>
              <a:rect l="l" t="t" r="r" b="b"/>
              <a:pathLst>
                <a:path w="9250680" h="276225">
                  <a:moveTo>
                    <a:pt x="4105643" y="0"/>
                  </a:moveTo>
                  <a:lnTo>
                    <a:pt x="1540764" y="0"/>
                  </a:lnTo>
                  <a:lnTo>
                    <a:pt x="0" y="0"/>
                  </a:lnTo>
                  <a:lnTo>
                    <a:pt x="0" y="275844"/>
                  </a:lnTo>
                  <a:lnTo>
                    <a:pt x="1540764" y="275844"/>
                  </a:lnTo>
                  <a:lnTo>
                    <a:pt x="4105643" y="275844"/>
                  </a:lnTo>
                  <a:lnTo>
                    <a:pt x="4105643" y="0"/>
                  </a:lnTo>
                  <a:close/>
                </a:path>
                <a:path w="9250680" h="276225">
                  <a:moveTo>
                    <a:pt x="9250680" y="0"/>
                  </a:moveTo>
                  <a:lnTo>
                    <a:pt x="7882128" y="0"/>
                  </a:lnTo>
                  <a:lnTo>
                    <a:pt x="6812280" y="0"/>
                  </a:lnTo>
                  <a:lnTo>
                    <a:pt x="5439156" y="0"/>
                  </a:lnTo>
                  <a:lnTo>
                    <a:pt x="4105656" y="0"/>
                  </a:lnTo>
                  <a:lnTo>
                    <a:pt x="4105656" y="275844"/>
                  </a:lnTo>
                  <a:lnTo>
                    <a:pt x="5439156" y="275844"/>
                  </a:lnTo>
                  <a:lnTo>
                    <a:pt x="6812280" y="275844"/>
                  </a:lnTo>
                  <a:lnTo>
                    <a:pt x="7882128" y="275844"/>
                  </a:lnTo>
                  <a:lnTo>
                    <a:pt x="9250680" y="275844"/>
                  </a:lnTo>
                  <a:lnTo>
                    <a:pt x="9250680" y="0"/>
                  </a:lnTo>
                  <a:close/>
                </a:path>
              </a:pathLst>
            </a:custGeom>
            <a:solidFill>
              <a:srgbClr val="E8EDF4"/>
            </a:solidFill>
          </p:spPr>
          <p:txBody>
            <a:bodyPr wrap="square" lIns="0" tIns="0" rIns="0" bIns="0" rtlCol="0"/>
            <a:lstStyle/>
            <a:p/>
          </p:txBody>
        </p:sp>
        <p:sp>
          <p:nvSpPr>
            <p:cNvPr id="16" name="object 16"/>
            <p:cNvSpPr/>
            <p:nvPr/>
          </p:nvSpPr>
          <p:spPr>
            <a:xfrm>
              <a:off x="440436" y="5638799"/>
              <a:ext cx="9418320" cy="1018540"/>
            </a:xfrm>
            <a:custGeom>
              <a:avLst/>
              <a:gdLst/>
              <a:ahLst/>
              <a:cxnLst/>
              <a:rect l="l" t="t" r="r" b="b"/>
              <a:pathLst>
                <a:path w="9418320" h="1018540">
                  <a:moveTo>
                    <a:pt x="167627" y="12"/>
                  </a:moveTo>
                  <a:lnTo>
                    <a:pt x="0" y="12"/>
                  </a:lnTo>
                  <a:lnTo>
                    <a:pt x="0" y="1018044"/>
                  </a:lnTo>
                  <a:lnTo>
                    <a:pt x="167627" y="1018044"/>
                  </a:lnTo>
                  <a:lnTo>
                    <a:pt x="167627" y="12"/>
                  </a:lnTo>
                  <a:close/>
                </a:path>
                <a:path w="9418320" h="1018540">
                  <a:moveTo>
                    <a:pt x="4273283" y="0"/>
                  </a:moveTo>
                  <a:lnTo>
                    <a:pt x="2848343" y="0"/>
                  </a:lnTo>
                  <a:lnTo>
                    <a:pt x="1708404" y="0"/>
                  </a:lnTo>
                  <a:lnTo>
                    <a:pt x="167640" y="0"/>
                  </a:lnTo>
                  <a:lnTo>
                    <a:pt x="167640" y="487680"/>
                  </a:lnTo>
                  <a:lnTo>
                    <a:pt x="1708404" y="487680"/>
                  </a:lnTo>
                  <a:lnTo>
                    <a:pt x="2848343" y="487680"/>
                  </a:lnTo>
                  <a:lnTo>
                    <a:pt x="4273283" y="487680"/>
                  </a:lnTo>
                  <a:lnTo>
                    <a:pt x="4273283" y="0"/>
                  </a:lnTo>
                  <a:close/>
                </a:path>
                <a:path w="9418320" h="1018540">
                  <a:moveTo>
                    <a:pt x="9418320" y="0"/>
                  </a:moveTo>
                  <a:lnTo>
                    <a:pt x="8049768" y="0"/>
                  </a:lnTo>
                  <a:lnTo>
                    <a:pt x="6979920" y="0"/>
                  </a:lnTo>
                  <a:lnTo>
                    <a:pt x="5606796" y="0"/>
                  </a:lnTo>
                  <a:lnTo>
                    <a:pt x="4273296" y="0"/>
                  </a:lnTo>
                  <a:lnTo>
                    <a:pt x="4273296" y="487680"/>
                  </a:lnTo>
                  <a:lnTo>
                    <a:pt x="5606796" y="487680"/>
                  </a:lnTo>
                  <a:lnTo>
                    <a:pt x="6979920" y="487680"/>
                  </a:lnTo>
                  <a:lnTo>
                    <a:pt x="8049768" y="487680"/>
                  </a:lnTo>
                  <a:lnTo>
                    <a:pt x="9418320" y="487680"/>
                  </a:lnTo>
                  <a:lnTo>
                    <a:pt x="9418320" y="0"/>
                  </a:lnTo>
                  <a:close/>
                </a:path>
              </a:pathLst>
            </a:custGeom>
            <a:solidFill>
              <a:srgbClr val="CFD8E8"/>
            </a:solidFill>
          </p:spPr>
          <p:txBody>
            <a:bodyPr wrap="square" lIns="0" tIns="0" rIns="0" bIns="0" rtlCol="0"/>
            <a:lstStyle/>
            <a:p/>
          </p:txBody>
        </p:sp>
        <p:sp>
          <p:nvSpPr>
            <p:cNvPr id="17" name="object 17"/>
            <p:cNvSpPr/>
            <p:nvPr/>
          </p:nvSpPr>
          <p:spPr>
            <a:xfrm>
              <a:off x="608076" y="6126492"/>
              <a:ext cx="9250680" cy="253365"/>
            </a:xfrm>
            <a:custGeom>
              <a:avLst/>
              <a:gdLst/>
              <a:ahLst/>
              <a:cxnLst/>
              <a:rect l="l" t="t" r="r" b="b"/>
              <a:pathLst>
                <a:path w="9250680" h="253364">
                  <a:moveTo>
                    <a:pt x="4105643" y="0"/>
                  </a:moveTo>
                  <a:lnTo>
                    <a:pt x="2680703" y="0"/>
                  </a:lnTo>
                  <a:lnTo>
                    <a:pt x="1540764" y="0"/>
                  </a:lnTo>
                  <a:lnTo>
                    <a:pt x="0" y="0"/>
                  </a:lnTo>
                  <a:lnTo>
                    <a:pt x="0" y="252984"/>
                  </a:lnTo>
                  <a:lnTo>
                    <a:pt x="1540764" y="252984"/>
                  </a:lnTo>
                  <a:lnTo>
                    <a:pt x="2680703" y="252984"/>
                  </a:lnTo>
                  <a:lnTo>
                    <a:pt x="4105643" y="252984"/>
                  </a:lnTo>
                  <a:lnTo>
                    <a:pt x="4105643" y="0"/>
                  </a:lnTo>
                  <a:close/>
                </a:path>
                <a:path w="9250680" h="253364">
                  <a:moveTo>
                    <a:pt x="9250680" y="0"/>
                  </a:moveTo>
                  <a:lnTo>
                    <a:pt x="6812280" y="0"/>
                  </a:lnTo>
                  <a:lnTo>
                    <a:pt x="5439156" y="0"/>
                  </a:lnTo>
                  <a:lnTo>
                    <a:pt x="4105656" y="0"/>
                  </a:lnTo>
                  <a:lnTo>
                    <a:pt x="4105656" y="252984"/>
                  </a:lnTo>
                  <a:lnTo>
                    <a:pt x="5439156" y="252984"/>
                  </a:lnTo>
                  <a:lnTo>
                    <a:pt x="6812280" y="252984"/>
                  </a:lnTo>
                  <a:lnTo>
                    <a:pt x="9250680" y="252984"/>
                  </a:lnTo>
                  <a:lnTo>
                    <a:pt x="9250680" y="0"/>
                  </a:lnTo>
                  <a:close/>
                </a:path>
              </a:pathLst>
            </a:custGeom>
            <a:solidFill>
              <a:srgbClr val="E8EDF4"/>
            </a:solidFill>
          </p:spPr>
          <p:txBody>
            <a:bodyPr wrap="square" lIns="0" tIns="0" rIns="0" bIns="0" rtlCol="0"/>
            <a:lstStyle/>
            <a:p/>
          </p:txBody>
        </p:sp>
        <p:sp>
          <p:nvSpPr>
            <p:cNvPr id="18" name="object 18"/>
            <p:cNvSpPr/>
            <p:nvPr/>
          </p:nvSpPr>
          <p:spPr>
            <a:xfrm>
              <a:off x="608076" y="6379476"/>
              <a:ext cx="9250680" cy="277495"/>
            </a:xfrm>
            <a:custGeom>
              <a:avLst/>
              <a:gdLst/>
              <a:ahLst/>
              <a:cxnLst/>
              <a:rect l="l" t="t" r="r" b="b"/>
              <a:pathLst>
                <a:path w="9250680" h="277495">
                  <a:moveTo>
                    <a:pt x="4105643" y="0"/>
                  </a:moveTo>
                  <a:lnTo>
                    <a:pt x="1540764" y="0"/>
                  </a:lnTo>
                  <a:lnTo>
                    <a:pt x="0" y="0"/>
                  </a:lnTo>
                  <a:lnTo>
                    <a:pt x="0" y="277368"/>
                  </a:lnTo>
                  <a:lnTo>
                    <a:pt x="1540764" y="277368"/>
                  </a:lnTo>
                  <a:lnTo>
                    <a:pt x="4105643" y="277368"/>
                  </a:lnTo>
                  <a:lnTo>
                    <a:pt x="4105643" y="0"/>
                  </a:lnTo>
                  <a:close/>
                </a:path>
                <a:path w="9250680" h="277495">
                  <a:moveTo>
                    <a:pt x="9250680" y="0"/>
                  </a:moveTo>
                  <a:lnTo>
                    <a:pt x="7882128" y="0"/>
                  </a:lnTo>
                  <a:lnTo>
                    <a:pt x="6812280" y="0"/>
                  </a:lnTo>
                  <a:lnTo>
                    <a:pt x="5439156" y="0"/>
                  </a:lnTo>
                  <a:lnTo>
                    <a:pt x="4105656" y="0"/>
                  </a:lnTo>
                  <a:lnTo>
                    <a:pt x="4105656" y="277368"/>
                  </a:lnTo>
                  <a:lnTo>
                    <a:pt x="5439156" y="277368"/>
                  </a:lnTo>
                  <a:lnTo>
                    <a:pt x="6812280" y="277368"/>
                  </a:lnTo>
                  <a:lnTo>
                    <a:pt x="7882128" y="277368"/>
                  </a:lnTo>
                  <a:lnTo>
                    <a:pt x="9250680" y="277368"/>
                  </a:lnTo>
                  <a:lnTo>
                    <a:pt x="9250680" y="0"/>
                  </a:lnTo>
                  <a:close/>
                </a:path>
              </a:pathLst>
            </a:custGeom>
            <a:solidFill>
              <a:srgbClr val="CFD8E8"/>
            </a:solidFill>
          </p:spPr>
          <p:txBody>
            <a:bodyPr wrap="square" lIns="0" tIns="0" rIns="0" bIns="0" rtlCol="0"/>
            <a:lstStyle/>
            <a:p/>
          </p:txBody>
        </p:sp>
        <p:sp>
          <p:nvSpPr>
            <p:cNvPr id="19" name="object 19"/>
            <p:cNvSpPr/>
            <p:nvPr/>
          </p:nvSpPr>
          <p:spPr>
            <a:xfrm>
              <a:off x="440436" y="6656844"/>
              <a:ext cx="9418320" cy="699770"/>
            </a:xfrm>
            <a:custGeom>
              <a:avLst/>
              <a:gdLst/>
              <a:ahLst/>
              <a:cxnLst/>
              <a:rect l="l" t="t" r="r" b="b"/>
              <a:pathLst>
                <a:path w="9418320" h="699770">
                  <a:moveTo>
                    <a:pt x="4273283" y="0"/>
                  </a:moveTo>
                  <a:lnTo>
                    <a:pt x="2848343" y="0"/>
                  </a:lnTo>
                  <a:lnTo>
                    <a:pt x="1708404" y="0"/>
                  </a:lnTo>
                  <a:lnTo>
                    <a:pt x="0" y="0"/>
                  </a:lnTo>
                  <a:lnTo>
                    <a:pt x="0" y="699516"/>
                  </a:lnTo>
                  <a:lnTo>
                    <a:pt x="1708404" y="699516"/>
                  </a:lnTo>
                  <a:lnTo>
                    <a:pt x="2848343" y="699516"/>
                  </a:lnTo>
                  <a:lnTo>
                    <a:pt x="4273283" y="699516"/>
                  </a:lnTo>
                  <a:lnTo>
                    <a:pt x="4273283" y="0"/>
                  </a:lnTo>
                  <a:close/>
                </a:path>
                <a:path w="9418320" h="699770">
                  <a:moveTo>
                    <a:pt x="9418320" y="0"/>
                  </a:moveTo>
                  <a:lnTo>
                    <a:pt x="8049768" y="0"/>
                  </a:lnTo>
                  <a:lnTo>
                    <a:pt x="6979920" y="0"/>
                  </a:lnTo>
                  <a:lnTo>
                    <a:pt x="5606796" y="0"/>
                  </a:lnTo>
                  <a:lnTo>
                    <a:pt x="4273296" y="0"/>
                  </a:lnTo>
                  <a:lnTo>
                    <a:pt x="4273296" y="699516"/>
                  </a:lnTo>
                  <a:lnTo>
                    <a:pt x="5606796" y="699516"/>
                  </a:lnTo>
                  <a:lnTo>
                    <a:pt x="6979920" y="699516"/>
                  </a:lnTo>
                  <a:lnTo>
                    <a:pt x="8049768" y="699516"/>
                  </a:lnTo>
                  <a:lnTo>
                    <a:pt x="9418320" y="699516"/>
                  </a:lnTo>
                  <a:lnTo>
                    <a:pt x="9418320" y="0"/>
                  </a:lnTo>
                  <a:close/>
                </a:path>
              </a:pathLst>
            </a:custGeom>
            <a:solidFill>
              <a:srgbClr val="E8EDF4"/>
            </a:solidFill>
          </p:spPr>
          <p:txBody>
            <a:bodyPr wrap="square" lIns="0" tIns="0" rIns="0" bIns="0" rtlCol="0"/>
            <a:lstStyle/>
            <a:p/>
          </p:txBody>
        </p:sp>
        <p:sp>
          <p:nvSpPr>
            <p:cNvPr id="20" name="object 20"/>
            <p:cNvSpPr/>
            <p:nvPr/>
          </p:nvSpPr>
          <p:spPr>
            <a:xfrm>
              <a:off x="608076" y="1257300"/>
              <a:ext cx="7882255" cy="6105525"/>
            </a:xfrm>
            <a:custGeom>
              <a:avLst/>
              <a:gdLst/>
              <a:ahLst/>
              <a:cxnLst/>
              <a:rect l="l" t="t" r="r" b="b"/>
              <a:pathLst>
                <a:path w="7882255" h="6105525">
                  <a:moveTo>
                    <a:pt x="0" y="0"/>
                  </a:moveTo>
                  <a:lnTo>
                    <a:pt x="0" y="5405633"/>
                  </a:lnTo>
                </a:path>
                <a:path w="7882255" h="6105525">
                  <a:moveTo>
                    <a:pt x="344423" y="0"/>
                  </a:moveTo>
                  <a:lnTo>
                    <a:pt x="344423" y="2740152"/>
                  </a:lnTo>
                </a:path>
                <a:path w="7882255" h="6105525">
                  <a:moveTo>
                    <a:pt x="1540764" y="0"/>
                  </a:moveTo>
                  <a:lnTo>
                    <a:pt x="1540764" y="6105149"/>
                  </a:lnTo>
                </a:path>
                <a:path w="7882255" h="6105525">
                  <a:moveTo>
                    <a:pt x="2680716" y="0"/>
                  </a:moveTo>
                  <a:lnTo>
                    <a:pt x="2680716" y="2234184"/>
                  </a:lnTo>
                </a:path>
                <a:path w="7882255" h="6105525">
                  <a:moveTo>
                    <a:pt x="2680716" y="2988564"/>
                  </a:moveTo>
                  <a:lnTo>
                    <a:pt x="2680716" y="3596640"/>
                  </a:lnTo>
                </a:path>
                <a:path w="7882255" h="6105525">
                  <a:moveTo>
                    <a:pt x="2680716" y="4375404"/>
                  </a:moveTo>
                  <a:lnTo>
                    <a:pt x="2680716" y="5129789"/>
                  </a:lnTo>
                </a:path>
                <a:path w="7882255" h="6105525">
                  <a:moveTo>
                    <a:pt x="2680716" y="5391917"/>
                  </a:moveTo>
                  <a:lnTo>
                    <a:pt x="2680716" y="6105149"/>
                  </a:lnTo>
                </a:path>
                <a:path w="7882255" h="6105525">
                  <a:moveTo>
                    <a:pt x="4105656" y="0"/>
                  </a:moveTo>
                  <a:lnTo>
                    <a:pt x="4105656" y="6105149"/>
                  </a:lnTo>
                </a:path>
                <a:path w="7882255" h="6105525">
                  <a:moveTo>
                    <a:pt x="5439156" y="0"/>
                  </a:moveTo>
                  <a:lnTo>
                    <a:pt x="5439156" y="6105149"/>
                  </a:lnTo>
                </a:path>
                <a:path w="7882255" h="6105525">
                  <a:moveTo>
                    <a:pt x="6812280" y="0"/>
                  </a:moveTo>
                  <a:lnTo>
                    <a:pt x="6812280" y="6105149"/>
                  </a:lnTo>
                </a:path>
                <a:path w="7882255" h="6105525">
                  <a:moveTo>
                    <a:pt x="7882128" y="0"/>
                  </a:moveTo>
                  <a:lnTo>
                    <a:pt x="7882128" y="4876800"/>
                  </a:lnTo>
                </a:path>
                <a:path w="7882255" h="6105525">
                  <a:moveTo>
                    <a:pt x="7882128" y="5116073"/>
                  </a:moveTo>
                  <a:lnTo>
                    <a:pt x="7882128" y="6105149"/>
                  </a:lnTo>
                </a:path>
              </a:pathLst>
            </a:custGeom>
            <a:ln w="13716">
              <a:solidFill>
                <a:srgbClr val="FFFFFF"/>
              </a:solidFill>
            </a:ln>
          </p:spPr>
          <p:txBody>
            <a:bodyPr wrap="square" lIns="0" tIns="0" rIns="0" bIns="0" rtlCol="0"/>
            <a:lstStyle/>
            <a:p/>
          </p:txBody>
        </p:sp>
        <p:sp>
          <p:nvSpPr>
            <p:cNvPr id="21" name="object 21"/>
            <p:cNvSpPr/>
            <p:nvPr/>
          </p:nvSpPr>
          <p:spPr>
            <a:xfrm>
              <a:off x="432816" y="1466088"/>
              <a:ext cx="9432290" cy="0"/>
            </a:xfrm>
            <a:custGeom>
              <a:avLst/>
              <a:gdLst/>
              <a:ahLst/>
              <a:cxnLst/>
              <a:rect l="l" t="t" r="r" b="b"/>
              <a:pathLst>
                <a:path w="9432290" h="0">
                  <a:moveTo>
                    <a:pt x="0" y="0"/>
                  </a:moveTo>
                  <a:lnTo>
                    <a:pt x="9432036" y="0"/>
                  </a:lnTo>
                </a:path>
              </a:pathLst>
            </a:custGeom>
            <a:ln w="41148">
              <a:solidFill>
                <a:srgbClr val="FFFFFF"/>
              </a:solidFill>
            </a:ln>
          </p:spPr>
          <p:txBody>
            <a:bodyPr wrap="square" lIns="0" tIns="0" rIns="0" bIns="0" rtlCol="0"/>
            <a:lstStyle/>
            <a:p/>
          </p:txBody>
        </p:sp>
        <p:sp>
          <p:nvSpPr>
            <p:cNvPr id="22" name="object 22"/>
            <p:cNvSpPr/>
            <p:nvPr/>
          </p:nvSpPr>
          <p:spPr>
            <a:xfrm>
              <a:off x="432816" y="1257300"/>
              <a:ext cx="9432290" cy="6105525"/>
            </a:xfrm>
            <a:custGeom>
              <a:avLst/>
              <a:gdLst/>
              <a:ahLst/>
              <a:cxnLst/>
              <a:rect l="l" t="t" r="r" b="b"/>
              <a:pathLst>
                <a:path w="9432290" h="6105525">
                  <a:moveTo>
                    <a:pt x="0" y="957072"/>
                  </a:moveTo>
                  <a:lnTo>
                    <a:pt x="9432036" y="957072"/>
                  </a:lnTo>
                </a:path>
                <a:path w="9432290" h="6105525">
                  <a:moveTo>
                    <a:pt x="513588" y="1339596"/>
                  </a:moveTo>
                  <a:lnTo>
                    <a:pt x="9432036" y="1339596"/>
                  </a:lnTo>
                </a:path>
                <a:path w="9432290" h="6105525">
                  <a:moveTo>
                    <a:pt x="513588" y="1592580"/>
                  </a:moveTo>
                  <a:lnTo>
                    <a:pt x="9432036" y="1592580"/>
                  </a:lnTo>
                </a:path>
                <a:path w="9432290" h="6105525">
                  <a:moveTo>
                    <a:pt x="169164" y="1845564"/>
                  </a:moveTo>
                  <a:lnTo>
                    <a:pt x="9432036" y="1845564"/>
                  </a:lnTo>
                </a:path>
                <a:path w="9432290" h="6105525">
                  <a:moveTo>
                    <a:pt x="513588" y="2226564"/>
                  </a:moveTo>
                  <a:lnTo>
                    <a:pt x="9432036" y="2226564"/>
                  </a:lnTo>
                </a:path>
                <a:path w="9432290" h="6105525">
                  <a:moveTo>
                    <a:pt x="513588" y="2481072"/>
                  </a:moveTo>
                  <a:lnTo>
                    <a:pt x="9432036" y="2481072"/>
                  </a:lnTo>
                </a:path>
                <a:path w="9432290" h="6105525">
                  <a:moveTo>
                    <a:pt x="169164" y="2734056"/>
                  </a:moveTo>
                  <a:lnTo>
                    <a:pt x="9432036" y="2734056"/>
                  </a:lnTo>
                </a:path>
                <a:path w="9432290" h="6105525">
                  <a:moveTo>
                    <a:pt x="0" y="2996184"/>
                  </a:moveTo>
                  <a:lnTo>
                    <a:pt x="9432036" y="2996184"/>
                  </a:lnTo>
                </a:path>
                <a:path w="9432290" h="6105525">
                  <a:moveTo>
                    <a:pt x="169164" y="3589020"/>
                  </a:moveTo>
                  <a:lnTo>
                    <a:pt x="9432036" y="3589020"/>
                  </a:lnTo>
                </a:path>
                <a:path w="9432290" h="6105525">
                  <a:moveTo>
                    <a:pt x="169164" y="3842004"/>
                  </a:moveTo>
                  <a:lnTo>
                    <a:pt x="9432036" y="3842004"/>
                  </a:lnTo>
                </a:path>
                <a:path w="9432290" h="6105525">
                  <a:moveTo>
                    <a:pt x="169164" y="4105655"/>
                  </a:moveTo>
                  <a:lnTo>
                    <a:pt x="9432036" y="4105655"/>
                  </a:lnTo>
                </a:path>
                <a:path w="9432290" h="6105525">
                  <a:moveTo>
                    <a:pt x="0" y="4381500"/>
                  </a:moveTo>
                  <a:lnTo>
                    <a:pt x="9432036" y="4381500"/>
                  </a:lnTo>
                </a:path>
                <a:path w="9432290" h="6105525">
                  <a:moveTo>
                    <a:pt x="169164" y="4869180"/>
                  </a:moveTo>
                  <a:lnTo>
                    <a:pt x="9432036" y="4869180"/>
                  </a:lnTo>
                </a:path>
                <a:path w="9432290" h="6105525">
                  <a:moveTo>
                    <a:pt x="169164" y="5122169"/>
                  </a:moveTo>
                  <a:lnTo>
                    <a:pt x="9432036" y="5122169"/>
                  </a:lnTo>
                </a:path>
                <a:path w="9432290" h="6105525">
                  <a:moveTo>
                    <a:pt x="0" y="5399537"/>
                  </a:moveTo>
                  <a:lnTo>
                    <a:pt x="9432036" y="5399537"/>
                  </a:lnTo>
                </a:path>
                <a:path w="9432290" h="6105525">
                  <a:moveTo>
                    <a:pt x="7620" y="0"/>
                  </a:moveTo>
                  <a:lnTo>
                    <a:pt x="7620" y="6105149"/>
                  </a:lnTo>
                </a:path>
                <a:path w="9432290" h="6105525">
                  <a:moveTo>
                    <a:pt x="9425940" y="0"/>
                  </a:moveTo>
                  <a:lnTo>
                    <a:pt x="9425940" y="6105149"/>
                  </a:lnTo>
                </a:path>
                <a:path w="9432290" h="6105525">
                  <a:moveTo>
                    <a:pt x="0" y="6096"/>
                  </a:moveTo>
                  <a:lnTo>
                    <a:pt x="9432036" y="6096"/>
                  </a:lnTo>
                </a:path>
                <a:path w="9432290" h="6105525">
                  <a:moveTo>
                    <a:pt x="0" y="6099053"/>
                  </a:moveTo>
                  <a:lnTo>
                    <a:pt x="9432036" y="6099053"/>
                  </a:lnTo>
                </a:path>
              </a:pathLst>
            </a:custGeom>
            <a:ln w="13716">
              <a:solidFill>
                <a:srgbClr val="FFFFFF"/>
              </a:solidFill>
            </a:ln>
          </p:spPr>
          <p:txBody>
            <a:bodyPr wrap="square" lIns="0" tIns="0" rIns="0" bIns="0" rtlCol="0"/>
            <a:lstStyle/>
            <a:p/>
          </p:txBody>
        </p:sp>
      </p:grpSp>
      <p:sp>
        <p:nvSpPr>
          <p:cNvPr id="23" name="object 23"/>
          <p:cNvSpPr txBox="1"/>
          <p:nvPr/>
        </p:nvSpPr>
        <p:spPr>
          <a:xfrm>
            <a:off x="2293111" y="1285747"/>
            <a:ext cx="853440" cy="124460"/>
          </a:xfrm>
          <a:prstGeom prst="rect">
            <a:avLst/>
          </a:prstGeom>
        </p:spPr>
        <p:txBody>
          <a:bodyPr wrap="square" lIns="0" tIns="12065" rIns="0" bIns="0" rtlCol="0" vert="horz">
            <a:spAutoFit/>
          </a:bodyPr>
          <a:lstStyle/>
          <a:p>
            <a:pPr marL="12700">
              <a:lnSpc>
                <a:spcPct val="100000"/>
              </a:lnSpc>
              <a:spcBef>
                <a:spcPts val="95"/>
              </a:spcBef>
            </a:pPr>
            <a:r>
              <a:rPr dirty="0" sz="650" spc="-145" b="1">
                <a:solidFill>
                  <a:srgbClr val="FFFFFF"/>
                </a:solidFill>
                <a:latin typeface="BIZ UDPGothic"/>
                <a:cs typeface="BIZ UDPGothic"/>
              </a:rPr>
              <a:t>2019</a:t>
            </a:r>
            <a:r>
              <a:rPr dirty="0" sz="650" spc="-5" b="1">
                <a:solidFill>
                  <a:srgbClr val="FFFFFF"/>
                </a:solidFill>
                <a:latin typeface="BIZ UDPGothic"/>
                <a:cs typeface="BIZ UDPGothic"/>
              </a:rPr>
              <a:t>年度（令和元年度）</a:t>
            </a:r>
            <a:endParaRPr sz="650">
              <a:latin typeface="BIZ UDPGothic"/>
              <a:cs typeface="BIZ UDPGothic"/>
            </a:endParaRPr>
          </a:p>
        </p:txBody>
      </p:sp>
      <p:sp>
        <p:nvSpPr>
          <p:cNvPr id="24" name="object 24"/>
          <p:cNvSpPr txBox="1"/>
          <p:nvPr/>
        </p:nvSpPr>
        <p:spPr>
          <a:xfrm>
            <a:off x="3594608" y="1285747"/>
            <a:ext cx="812165" cy="124460"/>
          </a:xfrm>
          <a:prstGeom prst="rect">
            <a:avLst/>
          </a:prstGeom>
        </p:spPr>
        <p:txBody>
          <a:bodyPr wrap="square" lIns="0" tIns="12065" rIns="0" bIns="0" rtlCol="0" vert="horz">
            <a:spAutoFit/>
          </a:bodyPr>
          <a:lstStyle/>
          <a:p>
            <a:pPr marL="12700">
              <a:lnSpc>
                <a:spcPct val="100000"/>
              </a:lnSpc>
              <a:spcBef>
                <a:spcPts val="95"/>
              </a:spcBef>
            </a:pPr>
            <a:r>
              <a:rPr dirty="0" sz="650" spc="-165" b="1">
                <a:solidFill>
                  <a:srgbClr val="FFFFFF"/>
                </a:solidFill>
                <a:latin typeface="BIZ UDPGothic"/>
                <a:cs typeface="BIZ UDPGothic"/>
              </a:rPr>
              <a:t>2020</a:t>
            </a:r>
            <a:r>
              <a:rPr dirty="0" sz="650" spc="-5" b="1">
                <a:solidFill>
                  <a:srgbClr val="FFFFFF"/>
                </a:solidFill>
                <a:latin typeface="BIZ UDPGothic"/>
                <a:cs typeface="BIZ UDPGothic"/>
              </a:rPr>
              <a:t>年度（令和</a:t>
            </a:r>
            <a:r>
              <a:rPr dirty="0" sz="650" spc="-170" b="1">
                <a:solidFill>
                  <a:srgbClr val="FFFFFF"/>
                </a:solidFill>
                <a:latin typeface="BIZ UDPGothic"/>
                <a:cs typeface="BIZ UDPGothic"/>
              </a:rPr>
              <a:t>2</a:t>
            </a:r>
            <a:r>
              <a:rPr dirty="0" sz="650" spc="-5" b="1">
                <a:solidFill>
                  <a:srgbClr val="FFFFFF"/>
                </a:solidFill>
                <a:latin typeface="BIZ UDPGothic"/>
                <a:cs typeface="BIZ UDPGothic"/>
              </a:rPr>
              <a:t>年度）</a:t>
            </a:r>
            <a:endParaRPr sz="650">
              <a:latin typeface="BIZ UDPGothic"/>
              <a:cs typeface="BIZ UDPGothic"/>
            </a:endParaRPr>
          </a:p>
        </p:txBody>
      </p:sp>
      <p:sp>
        <p:nvSpPr>
          <p:cNvPr id="25" name="object 25"/>
          <p:cNvSpPr txBox="1"/>
          <p:nvPr/>
        </p:nvSpPr>
        <p:spPr>
          <a:xfrm>
            <a:off x="4973828" y="1285747"/>
            <a:ext cx="2166620" cy="124460"/>
          </a:xfrm>
          <a:prstGeom prst="rect">
            <a:avLst/>
          </a:prstGeom>
        </p:spPr>
        <p:txBody>
          <a:bodyPr wrap="square" lIns="0" tIns="12065" rIns="0" bIns="0" rtlCol="0" vert="horz">
            <a:spAutoFit/>
          </a:bodyPr>
          <a:lstStyle/>
          <a:p>
            <a:pPr marL="12700">
              <a:lnSpc>
                <a:spcPct val="100000"/>
              </a:lnSpc>
              <a:spcBef>
                <a:spcPts val="95"/>
              </a:spcBef>
              <a:tabLst>
                <a:tab pos="1367155" algn="l"/>
              </a:tabLst>
            </a:pPr>
            <a:r>
              <a:rPr dirty="0" sz="650" spc="-145" b="1">
                <a:solidFill>
                  <a:srgbClr val="FFFFFF"/>
                </a:solidFill>
                <a:latin typeface="BIZ UDPGothic"/>
                <a:cs typeface="BIZ UDPGothic"/>
              </a:rPr>
              <a:t>2021</a:t>
            </a:r>
            <a:r>
              <a:rPr dirty="0" sz="650" spc="-5" b="1">
                <a:solidFill>
                  <a:srgbClr val="FFFFFF"/>
                </a:solidFill>
                <a:latin typeface="BIZ UDPGothic"/>
                <a:cs typeface="BIZ UDPGothic"/>
              </a:rPr>
              <a:t>年度（令和</a:t>
            </a:r>
            <a:r>
              <a:rPr dirty="0" sz="650" spc="-170" b="1">
                <a:solidFill>
                  <a:srgbClr val="FFFFFF"/>
                </a:solidFill>
                <a:latin typeface="BIZ UDPGothic"/>
                <a:cs typeface="BIZ UDPGothic"/>
              </a:rPr>
              <a:t>3</a:t>
            </a:r>
            <a:r>
              <a:rPr dirty="0" sz="650" spc="-5" b="1">
                <a:solidFill>
                  <a:srgbClr val="FFFFFF"/>
                </a:solidFill>
                <a:latin typeface="BIZ UDPGothic"/>
                <a:cs typeface="BIZ UDPGothic"/>
              </a:rPr>
              <a:t>年度）	</a:t>
            </a:r>
            <a:r>
              <a:rPr dirty="0" sz="650" spc="-165" b="1">
                <a:solidFill>
                  <a:srgbClr val="FFFFFF"/>
                </a:solidFill>
                <a:latin typeface="BIZ UDPGothic"/>
                <a:cs typeface="BIZ UDPGothic"/>
              </a:rPr>
              <a:t>2022</a:t>
            </a:r>
            <a:r>
              <a:rPr dirty="0" sz="650" spc="-5" b="1">
                <a:solidFill>
                  <a:srgbClr val="FFFFFF"/>
                </a:solidFill>
                <a:latin typeface="BIZ UDPGothic"/>
                <a:cs typeface="BIZ UDPGothic"/>
              </a:rPr>
              <a:t>年度（令和</a:t>
            </a:r>
            <a:r>
              <a:rPr dirty="0" sz="650" spc="-170" b="1">
                <a:solidFill>
                  <a:srgbClr val="FFFFFF"/>
                </a:solidFill>
                <a:latin typeface="BIZ UDPGothic"/>
                <a:cs typeface="BIZ UDPGothic"/>
              </a:rPr>
              <a:t>4</a:t>
            </a:r>
            <a:r>
              <a:rPr dirty="0" sz="650" spc="-5" b="1">
                <a:solidFill>
                  <a:srgbClr val="FFFFFF"/>
                </a:solidFill>
                <a:latin typeface="BIZ UDPGothic"/>
                <a:cs typeface="BIZ UDPGothic"/>
              </a:rPr>
              <a:t>年度）</a:t>
            </a:r>
            <a:endParaRPr sz="650">
              <a:latin typeface="BIZ UDPGothic"/>
              <a:cs typeface="BIZ UDPGothic"/>
            </a:endParaRPr>
          </a:p>
        </p:txBody>
      </p:sp>
      <p:sp>
        <p:nvSpPr>
          <p:cNvPr id="26" name="object 26"/>
          <p:cNvSpPr txBox="1"/>
          <p:nvPr/>
        </p:nvSpPr>
        <p:spPr>
          <a:xfrm>
            <a:off x="7547864" y="1285747"/>
            <a:ext cx="812165" cy="124460"/>
          </a:xfrm>
          <a:prstGeom prst="rect">
            <a:avLst/>
          </a:prstGeom>
        </p:spPr>
        <p:txBody>
          <a:bodyPr wrap="square" lIns="0" tIns="12065" rIns="0" bIns="0" rtlCol="0" vert="horz">
            <a:spAutoFit/>
          </a:bodyPr>
          <a:lstStyle/>
          <a:p>
            <a:pPr marL="12700">
              <a:lnSpc>
                <a:spcPct val="100000"/>
              </a:lnSpc>
              <a:spcBef>
                <a:spcPts val="95"/>
              </a:spcBef>
            </a:pPr>
            <a:r>
              <a:rPr dirty="0" sz="650" spc="-165" b="1">
                <a:solidFill>
                  <a:srgbClr val="FFFFFF"/>
                </a:solidFill>
                <a:latin typeface="BIZ UDPGothic"/>
                <a:cs typeface="BIZ UDPGothic"/>
              </a:rPr>
              <a:t>2023</a:t>
            </a:r>
            <a:r>
              <a:rPr dirty="0" sz="650" spc="-5" b="1">
                <a:solidFill>
                  <a:srgbClr val="FFFFFF"/>
                </a:solidFill>
                <a:latin typeface="BIZ UDPGothic"/>
                <a:cs typeface="BIZ UDPGothic"/>
              </a:rPr>
              <a:t>年度（令和</a:t>
            </a:r>
            <a:r>
              <a:rPr dirty="0" sz="650" spc="-170" b="1">
                <a:solidFill>
                  <a:srgbClr val="FFFFFF"/>
                </a:solidFill>
                <a:latin typeface="BIZ UDPGothic"/>
                <a:cs typeface="BIZ UDPGothic"/>
              </a:rPr>
              <a:t>5</a:t>
            </a:r>
            <a:r>
              <a:rPr dirty="0" sz="650" spc="-5" b="1">
                <a:solidFill>
                  <a:srgbClr val="FFFFFF"/>
                </a:solidFill>
                <a:latin typeface="BIZ UDPGothic"/>
                <a:cs typeface="BIZ UDPGothic"/>
              </a:rPr>
              <a:t>年度）</a:t>
            </a:r>
            <a:endParaRPr sz="650">
              <a:latin typeface="BIZ UDPGothic"/>
              <a:cs typeface="BIZ UDPGothic"/>
            </a:endParaRPr>
          </a:p>
        </p:txBody>
      </p:sp>
      <p:sp>
        <p:nvSpPr>
          <p:cNvPr id="27" name="object 27"/>
          <p:cNvSpPr txBox="1"/>
          <p:nvPr/>
        </p:nvSpPr>
        <p:spPr>
          <a:xfrm>
            <a:off x="8767064" y="1285747"/>
            <a:ext cx="812165" cy="124460"/>
          </a:xfrm>
          <a:prstGeom prst="rect">
            <a:avLst/>
          </a:prstGeom>
        </p:spPr>
        <p:txBody>
          <a:bodyPr wrap="square" lIns="0" tIns="12065" rIns="0" bIns="0" rtlCol="0" vert="horz">
            <a:spAutoFit/>
          </a:bodyPr>
          <a:lstStyle/>
          <a:p>
            <a:pPr marL="12700">
              <a:lnSpc>
                <a:spcPct val="100000"/>
              </a:lnSpc>
              <a:spcBef>
                <a:spcPts val="95"/>
              </a:spcBef>
            </a:pPr>
            <a:r>
              <a:rPr dirty="0" sz="650" spc="-165" b="1">
                <a:solidFill>
                  <a:srgbClr val="FFFFFF"/>
                </a:solidFill>
                <a:latin typeface="BIZ UDPGothic"/>
                <a:cs typeface="BIZ UDPGothic"/>
              </a:rPr>
              <a:t>2024</a:t>
            </a:r>
            <a:r>
              <a:rPr dirty="0" sz="650" spc="-5" b="1">
                <a:solidFill>
                  <a:srgbClr val="FFFFFF"/>
                </a:solidFill>
                <a:latin typeface="BIZ UDPGothic"/>
                <a:cs typeface="BIZ UDPGothic"/>
              </a:rPr>
              <a:t>年度（令和</a:t>
            </a:r>
            <a:r>
              <a:rPr dirty="0" sz="650" spc="-170" b="1">
                <a:solidFill>
                  <a:srgbClr val="FFFFFF"/>
                </a:solidFill>
                <a:latin typeface="BIZ UDPGothic"/>
                <a:cs typeface="BIZ UDPGothic"/>
              </a:rPr>
              <a:t>6</a:t>
            </a:r>
            <a:r>
              <a:rPr dirty="0" sz="650" spc="-5" b="1">
                <a:solidFill>
                  <a:srgbClr val="FFFFFF"/>
                </a:solidFill>
                <a:latin typeface="BIZ UDPGothic"/>
                <a:cs typeface="BIZ UDPGothic"/>
              </a:rPr>
              <a:t>年度）</a:t>
            </a:r>
            <a:endParaRPr sz="650">
              <a:latin typeface="BIZ UDPGothic"/>
              <a:cs typeface="BIZ UDPGothic"/>
            </a:endParaRPr>
          </a:p>
        </p:txBody>
      </p:sp>
      <p:sp>
        <p:nvSpPr>
          <p:cNvPr id="28" name="object 28"/>
          <p:cNvSpPr txBox="1"/>
          <p:nvPr/>
        </p:nvSpPr>
        <p:spPr>
          <a:xfrm>
            <a:off x="471026" y="2233676"/>
            <a:ext cx="107950" cy="272415"/>
          </a:xfrm>
          <a:prstGeom prst="rect">
            <a:avLst/>
          </a:prstGeom>
        </p:spPr>
        <p:txBody>
          <a:bodyPr wrap="square" lIns="0" tIns="0" rIns="0" bIns="0" rtlCol="0" vert="eaVert">
            <a:spAutoFit/>
          </a:bodyPr>
          <a:lstStyle/>
          <a:p>
            <a:pPr marL="12700">
              <a:lnSpc>
                <a:spcPct val="70000"/>
              </a:lnSpc>
            </a:pPr>
            <a:r>
              <a:rPr dirty="0" sz="650">
                <a:latin typeface="MS UI Gothic"/>
                <a:cs typeface="MS UI Gothic"/>
              </a:rPr>
              <a:t>小学校</a:t>
            </a:r>
            <a:endParaRPr sz="650">
              <a:latin typeface="MS UI Gothic"/>
              <a:cs typeface="MS UI Gothic"/>
            </a:endParaRPr>
          </a:p>
        </p:txBody>
      </p:sp>
      <p:sp>
        <p:nvSpPr>
          <p:cNvPr id="29" name="object 29"/>
          <p:cNvSpPr txBox="1"/>
          <p:nvPr/>
        </p:nvSpPr>
        <p:spPr>
          <a:xfrm>
            <a:off x="669146" y="2233676"/>
            <a:ext cx="107950" cy="419100"/>
          </a:xfrm>
          <a:prstGeom prst="rect">
            <a:avLst/>
          </a:prstGeom>
        </p:spPr>
        <p:txBody>
          <a:bodyPr wrap="square" lIns="0" tIns="0" rIns="0" bIns="0" rtlCol="0" vert="eaVert">
            <a:spAutoFit/>
          </a:bodyPr>
          <a:lstStyle/>
          <a:p>
            <a:pPr marL="12700">
              <a:lnSpc>
                <a:spcPct val="70000"/>
              </a:lnSpc>
            </a:pPr>
            <a:r>
              <a:rPr dirty="0" sz="650">
                <a:latin typeface="MS UI Gothic"/>
                <a:cs typeface="MS UI Gothic"/>
              </a:rPr>
              <a:t>小</a:t>
            </a:r>
            <a:r>
              <a:rPr dirty="0" sz="650" spc="-135">
                <a:latin typeface="MS UI Gothic"/>
                <a:cs typeface="MS UI Gothic"/>
              </a:rPr>
              <a:t>１</a:t>
            </a:r>
            <a:r>
              <a:rPr dirty="0" sz="650" spc="-15">
                <a:latin typeface="MS UI Gothic"/>
                <a:cs typeface="MS UI Gothic"/>
              </a:rPr>
              <a:t>～</a:t>
            </a:r>
            <a:r>
              <a:rPr dirty="0" sz="650">
                <a:latin typeface="MS UI Gothic"/>
                <a:cs typeface="MS UI Gothic"/>
              </a:rPr>
              <a:t>小４</a:t>
            </a:r>
            <a:endParaRPr sz="650">
              <a:latin typeface="MS UI Gothic"/>
              <a:cs typeface="MS UI Gothic"/>
            </a:endParaRPr>
          </a:p>
        </p:txBody>
      </p:sp>
      <p:sp>
        <p:nvSpPr>
          <p:cNvPr id="30" name="object 30"/>
          <p:cNvSpPr txBox="1"/>
          <p:nvPr/>
        </p:nvSpPr>
        <p:spPr>
          <a:xfrm>
            <a:off x="1003808" y="2236724"/>
            <a:ext cx="297180" cy="124460"/>
          </a:xfrm>
          <a:prstGeom prst="rect">
            <a:avLst/>
          </a:prstGeom>
        </p:spPr>
        <p:txBody>
          <a:bodyPr wrap="square" lIns="0" tIns="12065" rIns="0" bIns="0" rtlCol="0" vert="horz">
            <a:spAutoFit/>
          </a:bodyPr>
          <a:lstStyle/>
          <a:p>
            <a:pPr marL="12700">
              <a:lnSpc>
                <a:spcPct val="100000"/>
              </a:lnSpc>
              <a:spcBef>
                <a:spcPts val="95"/>
              </a:spcBef>
            </a:pPr>
            <a:r>
              <a:rPr dirty="0" sz="650" spc="65">
                <a:latin typeface="MS UI Gothic"/>
                <a:cs typeface="MS UI Gothic"/>
              </a:rPr>
              <a:t>イ</a:t>
            </a:r>
            <a:r>
              <a:rPr dirty="0" sz="650" spc="75">
                <a:latin typeface="MS UI Gothic"/>
                <a:cs typeface="MS UI Gothic"/>
              </a:rPr>
              <a:t>ベ</a:t>
            </a:r>
            <a:r>
              <a:rPr dirty="0" sz="650" spc="70">
                <a:latin typeface="MS UI Gothic"/>
                <a:cs typeface="MS UI Gothic"/>
              </a:rPr>
              <a:t>ン</a:t>
            </a:r>
            <a:r>
              <a:rPr dirty="0" sz="650" spc="-40">
                <a:latin typeface="MS UI Gothic"/>
                <a:cs typeface="MS UI Gothic"/>
              </a:rPr>
              <a:t>ト</a:t>
            </a:r>
            <a:endParaRPr sz="650">
              <a:latin typeface="MS UI Gothic"/>
              <a:cs typeface="MS UI Gothic"/>
            </a:endParaRPr>
          </a:p>
        </p:txBody>
      </p:sp>
      <p:sp>
        <p:nvSpPr>
          <p:cNvPr id="31" name="object 31"/>
          <p:cNvSpPr txBox="1"/>
          <p:nvPr/>
        </p:nvSpPr>
        <p:spPr>
          <a:xfrm>
            <a:off x="2201672" y="2236724"/>
            <a:ext cx="987425" cy="222250"/>
          </a:xfrm>
          <a:prstGeom prst="rect">
            <a:avLst/>
          </a:prstGeom>
        </p:spPr>
        <p:txBody>
          <a:bodyPr wrap="square" lIns="0" tIns="16510" rIns="0" bIns="0" rtlCol="0" vert="horz">
            <a:spAutoFit/>
          </a:bodyPr>
          <a:lstStyle/>
          <a:p>
            <a:pPr marL="12700" marR="5080">
              <a:lnSpc>
                <a:spcPts val="770"/>
              </a:lnSpc>
              <a:spcBef>
                <a:spcPts val="130"/>
              </a:spcBef>
            </a:pPr>
            <a:r>
              <a:rPr dirty="0" sz="650" spc="5" b="1">
                <a:solidFill>
                  <a:srgbClr val="FF0000"/>
                </a:solidFill>
                <a:latin typeface="BIZ UDPGothic"/>
                <a:cs typeface="BIZ UDPGothic"/>
              </a:rPr>
              <a:t>学習者</a:t>
            </a:r>
            <a:r>
              <a:rPr dirty="0" sz="650" spc="-5" b="1">
                <a:solidFill>
                  <a:srgbClr val="FF0000"/>
                </a:solidFill>
                <a:latin typeface="BIZ UDPGothic"/>
                <a:cs typeface="BIZ UDPGothic"/>
              </a:rPr>
              <a:t>用</a:t>
            </a:r>
            <a:r>
              <a:rPr dirty="0" sz="650" spc="-25" b="1">
                <a:solidFill>
                  <a:srgbClr val="FF0000"/>
                </a:solidFill>
                <a:latin typeface="BIZ UDPGothic"/>
                <a:cs typeface="BIZ UDPGothic"/>
              </a:rPr>
              <a:t>デ</a:t>
            </a:r>
            <a:r>
              <a:rPr dirty="0" sz="650" spc="-50" b="1">
                <a:solidFill>
                  <a:srgbClr val="FF0000"/>
                </a:solidFill>
                <a:latin typeface="BIZ UDPGothic"/>
                <a:cs typeface="BIZ UDPGothic"/>
              </a:rPr>
              <a:t>ジ</a:t>
            </a:r>
            <a:r>
              <a:rPr dirty="0" sz="650" spc="-85" b="1">
                <a:solidFill>
                  <a:srgbClr val="FF0000"/>
                </a:solidFill>
                <a:latin typeface="BIZ UDPGothic"/>
                <a:cs typeface="BIZ UDPGothic"/>
              </a:rPr>
              <a:t>タ</a:t>
            </a:r>
            <a:r>
              <a:rPr dirty="0" sz="650" spc="-5" b="1">
                <a:solidFill>
                  <a:srgbClr val="FF0000"/>
                </a:solidFill>
                <a:latin typeface="BIZ UDPGothic"/>
                <a:cs typeface="BIZ UDPGothic"/>
              </a:rPr>
              <a:t>ル教科書の </a:t>
            </a:r>
            <a:r>
              <a:rPr dirty="0" sz="650" spc="5" b="1">
                <a:solidFill>
                  <a:srgbClr val="FF0000"/>
                </a:solidFill>
                <a:latin typeface="BIZ UDPGothic"/>
                <a:cs typeface="BIZ UDPGothic"/>
              </a:rPr>
              <a:t>制度</a:t>
            </a:r>
            <a:r>
              <a:rPr dirty="0" sz="650" spc="-5" b="1">
                <a:solidFill>
                  <a:srgbClr val="FF0000"/>
                </a:solidFill>
                <a:latin typeface="BIZ UDPGothic"/>
                <a:cs typeface="BIZ UDPGothic"/>
              </a:rPr>
              <a:t>化</a:t>
            </a:r>
            <a:endParaRPr sz="650">
              <a:latin typeface="BIZ UDPGothic"/>
              <a:cs typeface="BIZ UDPGothic"/>
            </a:endParaRPr>
          </a:p>
        </p:txBody>
      </p:sp>
      <p:sp>
        <p:nvSpPr>
          <p:cNvPr id="32" name="object 32"/>
          <p:cNvSpPr txBox="1"/>
          <p:nvPr/>
        </p:nvSpPr>
        <p:spPr>
          <a:xfrm>
            <a:off x="3340100" y="2236724"/>
            <a:ext cx="1186815" cy="321310"/>
          </a:xfrm>
          <a:prstGeom prst="rect">
            <a:avLst/>
          </a:prstGeom>
        </p:spPr>
        <p:txBody>
          <a:bodyPr wrap="square" lIns="0" tIns="12065" rIns="0" bIns="0" rtlCol="0" vert="horz">
            <a:spAutoFit/>
          </a:bodyPr>
          <a:lstStyle/>
          <a:p>
            <a:pPr marL="12700">
              <a:lnSpc>
                <a:spcPts val="775"/>
              </a:lnSpc>
              <a:spcBef>
                <a:spcPts val="95"/>
              </a:spcBef>
            </a:pPr>
            <a:r>
              <a:rPr dirty="0" sz="650" spc="5" b="1">
                <a:solidFill>
                  <a:srgbClr val="FF0000"/>
                </a:solidFill>
                <a:latin typeface="BIZ UDPGothic"/>
                <a:cs typeface="BIZ UDPGothic"/>
              </a:rPr>
              <a:t>新学習</a:t>
            </a:r>
            <a:r>
              <a:rPr dirty="0" sz="650" spc="-5" b="1">
                <a:solidFill>
                  <a:srgbClr val="FF0000"/>
                </a:solidFill>
                <a:latin typeface="BIZ UDPGothic"/>
                <a:cs typeface="BIZ UDPGothic"/>
              </a:rPr>
              <a:t>指導要領</a:t>
            </a:r>
            <a:endParaRPr sz="650">
              <a:latin typeface="BIZ UDPGothic"/>
              <a:cs typeface="BIZ UDPGothic"/>
            </a:endParaRPr>
          </a:p>
          <a:p>
            <a:pPr marL="12700" marR="5080">
              <a:lnSpc>
                <a:spcPts val="780"/>
              </a:lnSpc>
              <a:spcBef>
                <a:spcPts val="20"/>
              </a:spcBef>
            </a:pPr>
            <a:r>
              <a:rPr dirty="0" sz="650" spc="5" b="1">
                <a:solidFill>
                  <a:srgbClr val="FF0000"/>
                </a:solidFill>
                <a:latin typeface="BIZ UDPGothic"/>
                <a:cs typeface="BIZ UDPGothic"/>
              </a:rPr>
              <a:t>（</a:t>
            </a:r>
            <a:r>
              <a:rPr dirty="0" sz="650" spc="-125" b="1">
                <a:solidFill>
                  <a:srgbClr val="FF0000"/>
                </a:solidFill>
                <a:latin typeface="BIZ UDPGothic"/>
                <a:cs typeface="BIZ UDPGothic"/>
              </a:rPr>
              <a:t>I</a:t>
            </a:r>
            <a:r>
              <a:rPr dirty="0" sz="650" spc="-90" b="1">
                <a:solidFill>
                  <a:srgbClr val="FF0000"/>
                </a:solidFill>
                <a:latin typeface="BIZ UDPGothic"/>
                <a:cs typeface="BIZ UDPGothic"/>
              </a:rPr>
              <a:t>C</a:t>
            </a:r>
            <a:r>
              <a:rPr dirty="0" sz="650" spc="-65" b="1">
                <a:solidFill>
                  <a:srgbClr val="FF0000"/>
                </a:solidFill>
                <a:latin typeface="BIZ UDPGothic"/>
                <a:cs typeface="BIZ UDPGothic"/>
              </a:rPr>
              <a:t>T</a:t>
            </a:r>
            <a:r>
              <a:rPr dirty="0" sz="650" spc="-105" b="1">
                <a:solidFill>
                  <a:srgbClr val="FF0000"/>
                </a:solidFill>
                <a:latin typeface="BIZ UDPGothic"/>
                <a:cs typeface="BIZ UDPGothic"/>
              </a:rPr>
              <a:t>を</a:t>
            </a:r>
            <a:r>
              <a:rPr dirty="0" sz="650" spc="-5" b="1">
                <a:solidFill>
                  <a:srgbClr val="FF0000"/>
                </a:solidFill>
                <a:latin typeface="BIZ UDPGothic"/>
                <a:cs typeface="BIZ UDPGothic"/>
              </a:rPr>
              <a:t>活用</a:t>
            </a:r>
            <a:r>
              <a:rPr dirty="0" sz="650" spc="-75" b="1">
                <a:solidFill>
                  <a:srgbClr val="FF0000"/>
                </a:solidFill>
                <a:latin typeface="BIZ UDPGothic"/>
                <a:cs typeface="BIZ UDPGothic"/>
              </a:rPr>
              <a:t>し</a:t>
            </a:r>
            <a:r>
              <a:rPr dirty="0" sz="650" spc="-55" b="1">
                <a:solidFill>
                  <a:srgbClr val="FF0000"/>
                </a:solidFill>
                <a:latin typeface="BIZ UDPGothic"/>
                <a:cs typeface="BIZ UDPGothic"/>
              </a:rPr>
              <a:t>た</a:t>
            </a:r>
            <a:r>
              <a:rPr dirty="0" sz="650" spc="-5" b="1">
                <a:solidFill>
                  <a:srgbClr val="FF0000"/>
                </a:solidFill>
                <a:latin typeface="BIZ UDPGothic"/>
                <a:cs typeface="BIZ UDPGothic"/>
              </a:rPr>
              <a:t>学習活動の充実） </a:t>
            </a:r>
            <a:r>
              <a:rPr dirty="0" sz="650" spc="-15" b="1">
                <a:solidFill>
                  <a:srgbClr val="FF0000"/>
                </a:solidFill>
                <a:latin typeface="BIZ UDPGothic"/>
                <a:cs typeface="BIZ UDPGothic"/>
              </a:rPr>
              <a:t>デ</a:t>
            </a:r>
            <a:r>
              <a:rPr dirty="0" sz="650" spc="-25" b="1">
                <a:solidFill>
                  <a:srgbClr val="FF0000"/>
                </a:solidFill>
                <a:latin typeface="BIZ UDPGothic"/>
                <a:cs typeface="BIZ UDPGothic"/>
              </a:rPr>
              <a:t>ジ</a:t>
            </a:r>
            <a:r>
              <a:rPr dirty="0" sz="650" spc="-85" b="1">
                <a:solidFill>
                  <a:srgbClr val="FF0000"/>
                </a:solidFill>
                <a:latin typeface="BIZ UDPGothic"/>
                <a:cs typeface="BIZ UDPGothic"/>
              </a:rPr>
              <a:t>タ</a:t>
            </a:r>
            <a:r>
              <a:rPr dirty="0" sz="650" spc="-5" b="1">
                <a:solidFill>
                  <a:srgbClr val="FF0000"/>
                </a:solidFill>
                <a:latin typeface="BIZ UDPGothic"/>
                <a:cs typeface="BIZ UDPGothic"/>
              </a:rPr>
              <a:t>ル教科書の導入拡大</a:t>
            </a:r>
            <a:endParaRPr sz="650">
              <a:latin typeface="BIZ UDPGothic"/>
              <a:cs typeface="BIZ UDPGothic"/>
            </a:endParaRPr>
          </a:p>
        </p:txBody>
      </p:sp>
      <p:sp>
        <p:nvSpPr>
          <p:cNvPr id="33" name="object 33"/>
          <p:cNvSpPr txBox="1"/>
          <p:nvPr/>
        </p:nvSpPr>
        <p:spPr>
          <a:xfrm>
            <a:off x="8541511" y="2236724"/>
            <a:ext cx="1216660" cy="321310"/>
          </a:xfrm>
          <a:prstGeom prst="rect">
            <a:avLst/>
          </a:prstGeom>
        </p:spPr>
        <p:txBody>
          <a:bodyPr wrap="square" lIns="0" tIns="12065" rIns="0" bIns="0" rtlCol="0" vert="horz">
            <a:spAutoFit/>
          </a:bodyPr>
          <a:lstStyle/>
          <a:p>
            <a:pPr marL="12700">
              <a:lnSpc>
                <a:spcPts val="775"/>
              </a:lnSpc>
              <a:spcBef>
                <a:spcPts val="95"/>
              </a:spcBef>
            </a:pPr>
            <a:r>
              <a:rPr dirty="0" sz="650" spc="5" b="1">
                <a:solidFill>
                  <a:srgbClr val="FF0000"/>
                </a:solidFill>
                <a:latin typeface="BIZ UDPGothic"/>
                <a:cs typeface="BIZ UDPGothic"/>
              </a:rPr>
              <a:t>改訂教</a:t>
            </a:r>
            <a:r>
              <a:rPr dirty="0" sz="650" spc="-5" b="1">
                <a:solidFill>
                  <a:srgbClr val="FF0000"/>
                </a:solidFill>
                <a:latin typeface="BIZ UDPGothic"/>
                <a:cs typeface="BIZ UDPGothic"/>
              </a:rPr>
              <a:t>科書使用開始</a:t>
            </a:r>
            <a:r>
              <a:rPr dirty="0" sz="650" spc="-5">
                <a:latin typeface="MS UI Gothic"/>
                <a:cs typeface="MS UI Gothic"/>
              </a:rPr>
              <a:t>、</a:t>
            </a:r>
            <a:endParaRPr sz="650">
              <a:latin typeface="MS UI Gothic"/>
              <a:cs typeface="MS UI Gothic"/>
            </a:endParaRPr>
          </a:p>
          <a:p>
            <a:pPr marL="12700" marR="5080">
              <a:lnSpc>
                <a:spcPts val="780"/>
              </a:lnSpc>
              <a:spcBef>
                <a:spcPts val="20"/>
              </a:spcBef>
            </a:pPr>
            <a:r>
              <a:rPr dirty="0" sz="650" spc="90">
                <a:latin typeface="MS UI Gothic"/>
                <a:cs typeface="MS UI Gothic"/>
              </a:rPr>
              <a:t>デ</a:t>
            </a:r>
            <a:r>
              <a:rPr dirty="0" sz="650" spc="45">
                <a:latin typeface="MS UI Gothic"/>
                <a:cs typeface="MS UI Gothic"/>
              </a:rPr>
              <a:t>ジ</a:t>
            </a:r>
            <a:r>
              <a:rPr dirty="0" sz="650" spc="40">
                <a:latin typeface="MS UI Gothic"/>
                <a:cs typeface="MS UI Gothic"/>
              </a:rPr>
              <a:t>タ</a:t>
            </a:r>
            <a:r>
              <a:rPr dirty="0" sz="650" spc="114">
                <a:latin typeface="MS UI Gothic"/>
                <a:cs typeface="MS UI Gothic"/>
              </a:rPr>
              <a:t>ル</a:t>
            </a:r>
            <a:r>
              <a:rPr dirty="0" sz="650" spc="-5">
                <a:latin typeface="MS UI Gothic"/>
                <a:cs typeface="MS UI Gothic"/>
              </a:rPr>
              <a:t>教科書</a:t>
            </a:r>
            <a:r>
              <a:rPr dirty="0" sz="650" spc="55">
                <a:latin typeface="MS UI Gothic"/>
                <a:cs typeface="MS UI Gothic"/>
              </a:rPr>
              <a:t>を</a:t>
            </a:r>
            <a:r>
              <a:rPr dirty="0" sz="650" spc="90">
                <a:latin typeface="MS UI Gothic"/>
                <a:cs typeface="MS UI Gothic"/>
              </a:rPr>
              <a:t>は</a:t>
            </a:r>
            <a:r>
              <a:rPr dirty="0" sz="650" spc="20">
                <a:latin typeface="MS UI Gothic"/>
                <a:cs typeface="MS UI Gothic"/>
              </a:rPr>
              <a:t>じ</a:t>
            </a:r>
            <a:r>
              <a:rPr dirty="0" sz="650" spc="100">
                <a:latin typeface="MS UI Gothic"/>
                <a:cs typeface="MS UI Gothic"/>
              </a:rPr>
              <a:t>め</a:t>
            </a:r>
            <a:r>
              <a:rPr dirty="0" sz="650" spc="80">
                <a:latin typeface="MS UI Gothic"/>
                <a:cs typeface="MS UI Gothic"/>
              </a:rPr>
              <a:t>と</a:t>
            </a:r>
            <a:r>
              <a:rPr dirty="0" sz="650" spc="70">
                <a:latin typeface="MS UI Gothic"/>
                <a:cs typeface="MS UI Gothic"/>
              </a:rPr>
              <a:t>す</a:t>
            </a:r>
            <a:r>
              <a:rPr dirty="0" sz="650" spc="60">
                <a:latin typeface="MS UI Gothic"/>
                <a:cs typeface="MS UI Gothic"/>
              </a:rPr>
              <a:t>る</a:t>
            </a:r>
            <a:r>
              <a:rPr dirty="0" sz="650" spc="60">
                <a:latin typeface="MS UI Gothic"/>
                <a:cs typeface="MS UI Gothic"/>
              </a:rPr>
              <a:t>コ</a:t>
            </a:r>
            <a:r>
              <a:rPr dirty="0" sz="650" spc="50">
                <a:latin typeface="MS UI Gothic"/>
                <a:cs typeface="MS UI Gothic"/>
              </a:rPr>
              <a:t>ン </a:t>
            </a:r>
            <a:r>
              <a:rPr dirty="0" sz="650" spc="75">
                <a:latin typeface="MS UI Gothic"/>
                <a:cs typeface="MS UI Gothic"/>
              </a:rPr>
              <a:t>テ</a:t>
            </a:r>
            <a:r>
              <a:rPr dirty="0" sz="650" spc="70">
                <a:latin typeface="MS UI Gothic"/>
                <a:cs typeface="MS UI Gothic"/>
              </a:rPr>
              <a:t>ン</a:t>
            </a:r>
            <a:r>
              <a:rPr dirty="0" sz="650" spc="80">
                <a:latin typeface="MS UI Gothic"/>
                <a:cs typeface="MS UI Gothic"/>
              </a:rPr>
              <a:t>ツ</a:t>
            </a:r>
            <a:r>
              <a:rPr dirty="0" sz="650" spc="114">
                <a:latin typeface="MS UI Gothic"/>
                <a:cs typeface="MS UI Gothic"/>
              </a:rPr>
              <a:t>の</a:t>
            </a:r>
            <a:r>
              <a:rPr dirty="0" sz="650" spc="-5">
                <a:latin typeface="MS UI Gothic"/>
                <a:cs typeface="MS UI Gothic"/>
              </a:rPr>
              <a:t>一層</a:t>
            </a:r>
            <a:r>
              <a:rPr dirty="0" sz="650" spc="114">
                <a:latin typeface="MS UI Gothic"/>
                <a:cs typeface="MS UI Gothic"/>
              </a:rPr>
              <a:t>の</a:t>
            </a:r>
            <a:r>
              <a:rPr dirty="0" sz="650" spc="-5">
                <a:latin typeface="MS UI Gothic"/>
                <a:cs typeface="MS UI Gothic"/>
              </a:rPr>
              <a:t>促進</a:t>
            </a:r>
            <a:endParaRPr sz="650">
              <a:latin typeface="MS UI Gothic"/>
              <a:cs typeface="MS UI Gothic"/>
            </a:endParaRPr>
          </a:p>
        </p:txBody>
      </p:sp>
      <p:sp>
        <p:nvSpPr>
          <p:cNvPr id="34" name="object 34"/>
          <p:cNvSpPr txBox="1"/>
          <p:nvPr/>
        </p:nvSpPr>
        <p:spPr>
          <a:xfrm>
            <a:off x="1003808" y="2617724"/>
            <a:ext cx="19050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S UI Gothic"/>
                <a:cs typeface="MS UI Gothic"/>
              </a:rPr>
              <a:t>端末</a:t>
            </a:r>
            <a:endParaRPr sz="650">
              <a:latin typeface="MS UI Gothic"/>
              <a:cs typeface="MS UI Gothic"/>
            </a:endParaRPr>
          </a:p>
        </p:txBody>
      </p:sp>
      <p:sp>
        <p:nvSpPr>
          <p:cNvPr id="35" name="object 35"/>
          <p:cNvSpPr txBox="1"/>
          <p:nvPr/>
        </p:nvSpPr>
        <p:spPr>
          <a:xfrm>
            <a:off x="1223263" y="2870707"/>
            <a:ext cx="19050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S UI Gothic"/>
                <a:cs typeface="MS UI Gothic"/>
              </a:rPr>
              <a:t>国費</a:t>
            </a:r>
            <a:endParaRPr sz="650">
              <a:latin typeface="MS UI Gothic"/>
              <a:cs typeface="MS UI Gothic"/>
            </a:endParaRPr>
          </a:p>
        </p:txBody>
      </p:sp>
      <p:sp>
        <p:nvSpPr>
          <p:cNvPr id="36" name="object 36"/>
          <p:cNvSpPr txBox="1"/>
          <p:nvPr/>
        </p:nvSpPr>
        <p:spPr>
          <a:xfrm>
            <a:off x="669146" y="3122167"/>
            <a:ext cx="107950" cy="419100"/>
          </a:xfrm>
          <a:prstGeom prst="rect">
            <a:avLst/>
          </a:prstGeom>
        </p:spPr>
        <p:txBody>
          <a:bodyPr wrap="square" lIns="0" tIns="0" rIns="0" bIns="0" rtlCol="0" vert="eaVert">
            <a:spAutoFit/>
          </a:bodyPr>
          <a:lstStyle/>
          <a:p>
            <a:pPr marL="12700">
              <a:lnSpc>
                <a:spcPct val="70000"/>
              </a:lnSpc>
            </a:pPr>
            <a:r>
              <a:rPr dirty="0" sz="650">
                <a:latin typeface="MS UI Gothic"/>
                <a:cs typeface="MS UI Gothic"/>
              </a:rPr>
              <a:t>小</a:t>
            </a:r>
            <a:r>
              <a:rPr dirty="0" sz="650" spc="-135">
                <a:latin typeface="MS UI Gothic"/>
                <a:cs typeface="MS UI Gothic"/>
              </a:rPr>
              <a:t>５</a:t>
            </a:r>
            <a:r>
              <a:rPr dirty="0" sz="650" spc="-15">
                <a:latin typeface="MS UI Gothic"/>
                <a:cs typeface="MS UI Gothic"/>
              </a:rPr>
              <a:t>～</a:t>
            </a:r>
            <a:r>
              <a:rPr dirty="0" sz="650">
                <a:latin typeface="MS UI Gothic"/>
                <a:cs typeface="MS UI Gothic"/>
              </a:rPr>
              <a:t>小６</a:t>
            </a:r>
            <a:endParaRPr sz="650">
              <a:latin typeface="MS UI Gothic"/>
              <a:cs typeface="MS UI Gothic"/>
            </a:endParaRPr>
          </a:p>
        </p:txBody>
      </p:sp>
      <p:sp>
        <p:nvSpPr>
          <p:cNvPr id="37" name="object 37"/>
          <p:cNvSpPr txBox="1"/>
          <p:nvPr/>
        </p:nvSpPr>
        <p:spPr>
          <a:xfrm>
            <a:off x="1003808" y="3125216"/>
            <a:ext cx="297180" cy="124460"/>
          </a:xfrm>
          <a:prstGeom prst="rect">
            <a:avLst/>
          </a:prstGeom>
        </p:spPr>
        <p:txBody>
          <a:bodyPr wrap="square" lIns="0" tIns="12065" rIns="0" bIns="0" rtlCol="0" vert="horz">
            <a:spAutoFit/>
          </a:bodyPr>
          <a:lstStyle/>
          <a:p>
            <a:pPr marL="12700">
              <a:lnSpc>
                <a:spcPct val="100000"/>
              </a:lnSpc>
              <a:spcBef>
                <a:spcPts val="95"/>
              </a:spcBef>
            </a:pPr>
            <a:r>
              <a:rPr dirty="0" sz="650" spc="65">
                <a:latin typeface="MS UI Gothic"/>
                <a:cs typeface="MS UI Gothic"/>
              </a:rPr>
              <a:t>イ</a:t>
            </a:r>
            <a:r>
              <a:rPr dirty="0" sz="650" spc="75">
                <a:latin typeface="MS UI Gothic"/>
                <a:cs typeface="MS UI Gothic"/>
              </a:rPr>
              <a:t>ベ</a:t>
            </a:r>
            <a:r>
              <a:rPr dirty="0" sz="650" spc="70">
                <a:latin typeface="MS UI Gothic"/>
                <a:cs typeface="MS UI Gothic"/>
              </a:rPr>
              <a:t>ン</a:t>
            </a:r>
            <a:r>
              <a:rPr dirty="0" sz="650" spc="-40">
                <a:latin typeface="MS UI Gothic"/>
                <a:cs typeface="MS UI Gothic"/>
              </a:rPr>
              <a:t>ト</a:t>
            </a:r>
            <a:endParaRPr sz="650">
              <a:latin typeface="MS UI Gothic"/>
              <a:cs typeface="MS UI Gothic"/>
            </a:endParaRPr>
          </a:p>
        </p:txBody>
      </p:sp>
      <p:sp>
        <p:nvSpPr>
          <p:cNvPr id="38" name="object 38"/>
          <p:cNvSpPr txBox="1"/>
          <p:nvPr/>
        </p:nvSpPr>
        <p:spPr>
          <a:xfrm>
            <a:off x="2201672" y="3125216"/>
            <a:ext cx="987425" cy="222250"/>
          </a:xfrm>
          <a:prstGeom prst="rect">
            <a:avLst/>
          </a:prstGeom>
        </p:spPr>
        <p:txBody>
          <a:bodyPr wrap="square" lIns="0" tIns="16510" rIns="0" bIns="0" rtlCol="0" vert="horz">
            <a:spAutoFit/>
          </a:bodyPr>
          <a:lstStyle/>
          <a:p>
            <a:pPr marL="12700" marR="5080">
              <a:lnSpc>
                <a:spcPts val="770"/>
              </a:lnSpc>
              <a:spcBef>
                <a:spcPts val="130"/>
              </a:spcBef>
            </a:pPr>
            <a:r>
              <a:rPr dirty="0" sz="650" spc="5" b="1">
                <a:solidFill>
                  <a:srgbClr val="FF0000"/>
                </a:solidFill>
                <a:latin typeface="BIZ UDPGothic"/>
                <a:cs typeface="BIZ UDPGothic"/>
              </a:rPr>
              <a:t>学習者</a:t>
            </a:r>
            <a:r>
              <a:rPr dirty="0" sz="650" spc="-5" b="1">
                <a:solidFill>
                  <a:srgbClr val="FF0000"/>
                </a:solidFill>
                <a:latin typeface="BIZ UDPGothic"/>
                <a:cs typeface="BIZ UDPGothic"/>
              </a:rPr>
              <a:t>用</a:t>
            </a:r>
            <a:r>
              <a:rPr dirty="0" sz="650" spc="-25" b="1">
                <a:solidFill>
                  <a:srgbClr val="FF0000"/>
                </a:solidFill>
                <a:latin typeface="BIZ UDPGothic"/>
                <a:cs typeface="BIZ UDPGothic"/>
              </a:rPr>
              <a:t>デ</a:t>
            </a:r>
            <a:r>
              <a:rPr dirty="0" sz="650" spc="-50" b="1">
                <a:solidFill>
                  <a:srgbClr val="FF0000"/>
                </a:solidFill>
                <a:latin typeface="BIZ UDPGothic"/>
                <a:cs typeface="BIZ UDPGothic"/>
              </a:rPr>
              <a:t>ジ</a:t>
            </a:r>
            <a:r>
              <a:rPr dirty="0" sz="650" spc="-85" b="1">
                <a:solidFill>
                  <a:srgbClr val="FF0000"/>
                </a:solidFill>
                <a:latin typeface="BIZ UDPGothic"/>
                <a:cs typeface="BIZ UDPGothic"/>
              </a:rPr>
              <a:t>タ</a:t>
            </a:r>
            <a:r>
              <a:rPr dirty="0" sz="650" spc="-5" b="1">
                <a:solidFill>
                  <a:srgbClr val="FF0000"/>
                </a:solidFill>
                <a:latin typeface="BIZ UDPGothic"/>
                <a:cs typeface="BIZ UDPGothic"/>
              </a:rPr>
              <a:t>ル教科書の </a:t>
            </a:r>
            <a:r>
              <a:rPr dirty="0" sz="650" spc="5" b="1">
                <a:solidFill>
                  <a:srgbClr val="FF0000"/>
                </a:solidFill>
                <a:latin typeface="BIZ UDPGothic"/>
                <a:cs typeface="BIZ UDPGothic"/>
              </a:rPr>
              <a:t>制度</a:t>
            </a:r>
            <a:r>
              <a:rPr dirty="0" sz="650" spc="-5" b="1">
                <a:solidFill>
                  <a:srgbClr val="FF0000"/>
                </a:solidFill>
                <a:latin typeface="BIZ UDPGothic"/>
                <a:cs typeface="BIZ UDPGothic"/>
              </a:rPr>
              <a:t>化</a:t>
            </a:r>
            <a:endParaRPr sz="650">
              <a:latin typeface="BIZ UDPGothic"/>
              <a:cs typeface="BIZ UDPGothic"/>
            </a:endParaRPr>
          </a:p>
        </p:txBody>
      </p:sp>
      <p:sp>
        <p:nvSpPr>
          <p:cNvPr id="39" name="object 39"/>
          <p:cNvSpPr txBox="1"/>
          <p:nvPr/>
        </p:nvSpPr>
        <p:spPr>
          <a:xfrm>
            <a:off x="3340100" y="3125216"/>
            <a:ext cx="1167130" cy="321310"/>
          </a:xfrm>
          <a:prstGeom prst="rect">
            <a:avLst/>
          </a:prstGeom>
        </p:spPr>
        <p:txBody>
          <a:bodyPr wrap="square" lIns="0" tIns="12065" rIns="0" bIns="0" rtlCol="0" vert="horz">
            <a:spAutoFit/>
          </a:bodyPr>
          <a:lstStyle/>
          <a:p>
            <a:pPr marL="12700">
              <a:lnSpc>
                <a:spcPts val="775"/>
              </a:lnSpc>
              <a:spcBef>
                <a:spcPts val="95"/>
              </a:spcBef>
            </a:pPr>
            <a:r>
              <a:rPr dirty="0" sz="650" spc="5" b="1">
                <a:solidFill>
                  <a:srgbClr val="FF0000"/>
                </a:solidFill>
                <a:latin typeface="BIZ UDPGothic"/>
                <a:cs typeface="BIZ UDPGothic"/>
              </a:rPr>
              <a:t>新学習</a:t>
            </a:r>
            <a:r>
              <a:rPr dirty="0" sz="650" spc="-5" b="1">
                <a:solidFill>
                  <a:srgbClr val="FF0000"/>
                </a:solidFill>
                <a:latin typeface="BIZ UDPGothic"/>
                <a:cs typeface="BIZ UDPGothic"/>
              </a:rPr>
              <a:t>指導要領</a:t>
            </a:r>
            <a:endParaRPr sz="650">
              <a:latin typeface="BIZ UDPGothic"/>
              <a:cs typeface="BIZ UDPGothic"/>
            </a:endParaRPr>
          </a:p>
          <a:p>
            <a:pPr marL="12700" marR="5080">
              <a:lnSpc>
                <a:spcPts val="780"/>
              </a:lnSpc>
              <a:spcBef>
                <a:spcPts val="20"/>
              </a:spcBef>
            </a:pPr>
            <a:r>
              <a:rPr dirty="0" sz="650" spc="5" b="1">
                <a:solidFill>
                  <a:srgbClr val="FF0000"/>
                </a:solidFill>
                <a:latin typeface="BIZ UDPGothic"/>
                <a:cs typeface="BIZ UDPGothic"/>
              </a:rPr>
              <a:t>（</a:t>
            </a:r>
            <a:r>
              <a:rPr dirty="0" sz="650" spc="-50" b="1">
                <a:solidFill>
                  <a:srgbClr val="FF0000"/>
                </a:solidFill>
                <a:latin typeface="BIZ UDPGothic"/>
                <a:cs typeface="BIZ UDPGothic"/>
              </a:rPr>
              <a:t>プ</a:t>
            </a:r>
            <a:r>
              <a:rPr dirty="0" sz="650" spc="-50" b="1">
                <a:solidFill>
                  <a:srgbClr val="FF0000"/>
                </a:solidFill>
                <a:latin typeface="BIZ UDPGothic"/>
                <a:cs typeface="BIZ UDPGothic"/>
              </a:rPr>
              <a:t>ロ</a:t>
            </a:r>
            <a:r>
              <a:rPr dirty="0" sz="650" spc="-25" b="1">
                <a:solidFill>
                  <a:srgbClr val="FF0000"/>
                </a:solidFill>
                <a:latin typeface="BIZ UDPGothic"/>
                <a:cs typeface="BIZ UDPGothic"/>
              </a:rPr>
              <a:t>グ</a:t>
            </a:r>
            <a:r>
              <a:rPr dirty="0" sz="650" spc="-95" b="1">
                <a:solidFill>
                  <a:srgbClr val="FF0000"/>
                </a:solidFill>
                <a:latin typeface="BIZ UDPGothic"/>
                <a:cs typeface="BIZ UDPGothic"/>
              </a:rPr>
              <a:t>ラ</a:t>
            </a:r>
            <a:r>
              <a:rPr dirty="0" sz="650" spc="-160" b="1">
                <a:solidFill>
                  <a:srgbClr val="FF0000"/>
                </a:solidFill>
                <a:latin typeface="BIZ UDPGothic"/>
                <a:cs typeface="BIZ UDPGothic"/>
              </a:rPr>
              <a:t>ミ</a:t>
            </a:r>
            <a:r>
              <a:rPr dirty="0" sz="650" spc="-50" b="1">
                <a:solidFill>
                  <a:srgbClr val="FF0000"/>
                </a:solidFill>
                <a:latin typeface="BIZ UDPGothic"/>
                <a:cs typeface="BIZ UDPGothic"/>
              </a:rPr>
              <a:t>ン</a:t>
            </a:r>
            <a:r>
              <a:rPr dirty="0" sz="650" spc="-25" b="1">
                <a:solidFill>
                  <a:srgbClr val="FF0000"/>
                </a:solidFill>
                <a:latin typeface="BIZ UDPGothic"/>
                <a:cs typeface="BIZ UDPGothic"/>
              </a:rPr>
              <a:t>グ</a:t>
            </a:r>
            <a:r>
              <a:rPr dirty="0" sz="650" spc="-5" b="1">
                <a:solidFill>
                  <a:srgbClr val="FF0000"/>
                </a:solidFill>
                <a:latin typeface="BIZ UDPGothic"/>
                <a:cs typeface="BIZ UDPGothic"/>
              </a:rPr>
              <a:t>教育必修化</a:t>
            </a:r>
            <a:r>
              <a:rPr dirty="0" sz="650" spc="-55" b="1">
                <a:solidFill>
                  <a:srgbClr val="FF0000"/>
                </a:solidFill>
                <a:latin typeface="BIZ UDPGothic"/>
                <a:cs typeface="BIZ UDPGothic"/>
              </a:rPr>
              <a:t>な</a:t>
            </a:r>
            <a:r>
              <a:rPr dirty="0" sz="650" spc="-80" b="1">
                <a:solidFill>
                  <a:srgbClr val="FF0000"/>
                </a:solidFill>
                <a:latin typeface="BIZ UDPGothic"/>
                <a:cs typeface="BIZ UDPGothic"/>
              </a:rPr>
              <a:t>ど</a:t>
            </a:r>
            <a:r>
              <a:rPr dirty="0" sz="650" spc="-5" b="1">
                <a:solidFill>
                  <a:srgbClr val="FF0000"/>
                </a:solidFill>
                <a:latin typeface="BIZ UDPGothic"/>
                <a:cs typeface="BIZ UDPGothic"/>
              </a:rPr>
              <a:t>） </a:t>
            </a:r>
            <a:r>
              <a:rPr dirty="0" sz="650" spc="-15" b="1">
                <a:solidFill>
                  <a:srgbClr val="FF0000"/>
                </a:solidFill>
                <a:latin typeface="BIZ UDPGothic"/>
                <a:cs typeface="BIZ UDPGothic"/>
              </a:rPr>
              <a:t>デ</a:t>
            </a:r>
            <a:r>
              <a:rPr dirty="0" sz="650" spc="-25" b="1">
                <a:solidFill>
                  <a:srgbClr val="FF0000"/>
                </a:solidFill>
                <a:latin typeface="BIZ UDPGothic"/>
                <a:cs typeface="BIZ UDPGothic"/>
              </a:rPr>
              <a:t>ジ</a:t>
            </a:r>
            <a:r>
              <a:rPr dirty="0" sz="650" spc="-85" b="1">
                <a:solidFill>
                  <a:srgbClr val="FF0000"/>
                </a:solidFill>
                <a:latin typeface="BIZ UDPGothic"/>
                <a:cs typeface="BIZ UDPGothic"/>
              </a:rPr>
              <a:t>タ</a:t>
            </a:r>
            <a:r>
              <a:rPr dirty="0" sz="650" spc="-5" b="1">
                <a:solidFill>
                  <a:srgbClr val="FF0000"/>
                </a:solidFill>
                <a:latin typeface="BIZ UDPGothic"/>
                <a:cs typeface="BIZ UDPGothic"/>
              </a:rPr>
              <a:t>ル教科書の導入拡大</a:t>
            </a:r>
            <a:endParaRPr sz="650">
              <a:latin typeface="BIZ UDPGothic"/>
              <a:cs typeface="BIZ UDPGothic"/>
            </a:endParaRPr>
          </a:p>
        </p:txBody>
      </p:sp>
      <p:sp>
        <p:nvSpPr>
          <p:cNvPr id="40" name="object 40"/>
          <p:cNvSpPr txBox="1"/>
          <p:nvPr/>
        </p:nvSpPr>
        <p:spPr>
          <a:xfrm>
            <a:off x="8541511" y="3125216"/>
            <a:ext cx="1216660" cy="321310"/>
          </a:xfrm>
          <a:prstGeom prst="rect">
            <a:avLst/>
          </a:prstGeom>
        </p:spPr>
        <p:txBody>
          <a:bodyPr wrap="square" lIns="0" tIns="12065" rIns="0" bIns="0" rtlCol="0" vert="horz">
            <a:spAutoFit/>
          </a:bodyPr>
          <a:lstStyle/>
          <a:p>
            <a:pPr marL="12700">
              <a:lnSpc>
                <a:spcPts val="775"/>
              </a:lnSpc>
              <a:spcBef>
                <a:spcPts val="95"/>
              </a:spcBef>
            </a:pPr>
            <a:r>
              <a:rPr dirty="0" sz="650" spc="5" b="1">
                <a:solidFill>
                  <a:srgbClr val="FF0000"/>
                </a:solidFill>
                <a:latin typeface="BIZ UDPGothic"/>
                <a:cs typeface="BIZ UDPGothic"/>
              </a:rPr>
              <a:t>改訂教</a:t>
            </a:r>
            <a:r>
              <a:rPr dirty="0" sz="650" spc="-5" b="1">
                <a:solidFill>
                  <a:srgbClr val="FF0000"/>
                </a:solidFill>
                <a:latin typeface="BIZ UDPGothic"/>
                <a:cs typeface="BIZ UDPGothic"/>
              </a:rPr>
              <a:t>科書使用開始</a:t>
            </a:r>
            <a:r>
              <a:rPr dirty="0" sz="650" spc="-5">
                <a:latin typeface="MS UI Gothic"/>
                <a:cs typeface="MS UI Gothic"/>
              </a:rPr>
              <a:t>、</a:t>
            </a:r>
            <a:endParaRPr sz="650">
              <a:latin typeface="MS UI Gothic"/>
              <a:cs typeface="MS UI Gothic"/>
            </a:endParaRPr>
          </a:p>
          <a:p>
            <a:pPr marL="12700" marR="5080">
              <a:lnSpc>
                <a:spcPts val="780"/>
              </a:lnSpc>
              <a:spcBef>
                <a:spcPts val="20"/>
              </a:spcBef>
            </a:pPr>
            <a:r>
              <a:rPr dirty="0" sz="650" spc="90">
                <a:latin typeface="MS UI Gothic"/>
                <a:cs typeface="MS UI Gothic"/>
              </a:rPr>
              <a:t>デ</a:t>
            </a:r>
            <a:r>
              <a:rPr dirty="0" sz="650" spc="45">
                <a:latin typeface="MS UI Gothic"/>
                <a:cs typeface="MS UI Gothic"/>
              </a:rPr>
              <a:t>ジ</a:t>
            </a:r>
            <a:r>
              <a:rPr dirty="0" sz="650" spc="40">
                <a:latin typeface="MS UI Gothic"/>
                <a:cs typeface="MS UI Gothic"/>
              </a:rPr>
              <a:t>タ</a:t>
            </a:r>
            <a:r>
              <a:rPr dirty="0" sz="650" spc="114">
                <a:latin typeface="MS UI Gothic"/>
                <a:cs typeface="MS UI Gothic"/>
              </a:rPr>
              <a:t>ル</a:t>
            </a:r>
            <a:r>
              <a:rPr dirty="0" sz="650" spc="-5">
                <a:latin typeface="MS UI Gothic"/>
                <a:cs typeface="MS UI Gothic"/>
              </a:rPr>
              <a:t>教科書</a:t>
            </a:r>
            <a:r>
              <a:rPr dirty="0" sz="650" spc="55">
                <a:latin typeface="MS UI Gothic"/>
                <a:cs typeface="MS UI Gothic"/>
              </a:rPr>
              <a:t>を</a:t>
            </a:r>
            <a:r>
              <a:rPr dirty="0" sz="650" spc="90">
                <a:latin typeface="MS UI Gothic"/>
                <a:cs typeface="MS UI Gothic"/>
              </a:rPr>
              <a:t>は</a:t>
            </a:r>
            <a:r>
              <a:rPr dirty="0" sz="650" spc="20">
                <a:latin typeface="MS UI Gothic"/>
                <a:cs typeface="MS UI Gothic"/>
              </a:rPr>
              <a:t>じ</a:t>
            </a:r>
            <a:r>
              <a:rPr dirty="0" sz="650" spc="100">
                <a:latin typeface="MS UI Gothic"/>
                <a:cs typeface="MS UI Gothic"/>
              </a:rPr>
              <a:t>め</a:t>
            </a:r>
            <a:r>
              <a:rPr dirty="0" sz="650" spc="80">
                <a:latin typeface="MS UI Gothic"/>
                <a:cs typeface="MS UI Gothic"/>
              </a:rPr>
              <a:t>と</a:t>
            </a:r>
            <a:r>
              <a:rPr dirty="0" sz="650" spc="70">
                <a:latin typeface="MS UI Gothic"/>
                <a:cs typeface="MS UI Gothic"/>
              </a:rPr>
              <a:t>す</a:t>
            </a:r>
            <a:r>
              <a:rPr dirty="0" sz="650" spc="60">
                <a:latin typeface="MS UI Gothic"/>
                <a:cs typeface="MS UI Gothic"/>
              </a:rPr>
              <a:t>る</a:t>
            </a:r>
            <a:r>
              <a:rPr dirty="0" sz="650" spc="60">
                <a:latin typeface="MS UI Gothic"/>
                <a:cs typeface="MS UI Gothic"/>
              </a:rPr>
              <a:t>コ</a:t>
            </a:r>
            <a:r>
              <a:rPr dirty="0" sz="650" spc="50">
                <a:latin typeface="MS UI Gothic"/>
                <a:cs typeface="MS UI Gothic"/>
              </a:rPr>
              <a:t>ン </a:t>
            </a:r>
            <a:r>
              <a:rPr dirty="0" sz="650" spc="75">
                <a:latin typeface="MS UI Gothic"/>
                <a:cs typeface="MS UI Gothic"/>
              </a:rPr>
              <a:t>テ</a:t>
            </a:r>
            <a:r>
              <a:rPr dirty="0" sz="650" spc="70">
                <a:latin typeface="MS UI Gothic"/>
                <a:cs typeface="MS UI Gothic"/>
              </a:rPr>
              <a:t>ン</a:t>
            </a:r>
            <a:r>
              <a:rPr dirty="0" sz="650" spc="80">
                <a:latin typeface="MS UI Gothic"/>
                <a:cs typeface="MS UI Gothic"/>
              </a:rPr>
              <a:t>ツ</a:t>
            </a:r>
            <a:r>
              <a:rPr dirty="0" sz="650" spc="114">
                <a:latin typeface="MS UI Gothic"/>
                <a:cs typeface="MS UI Gothic"/>
              </a:rPr>
              <a:t>の</a:t>
            </a:r>
            <a:r>
              <a:rPr dirty="0" sz="650" spc="-5">
                <a:latin typeface="MS UI Gothic"/>
                <a:cs typeface="MS UI Gothic"/>
              </a:rPr>
              <a:t>一層</a:t>
            </a:r>
            <a:r>
              <a:rPr dirty="0" sz="650" spc="114">
                <a:latin typeface="MS UI Gothic"/>
                <a:cs typeface="MS UI Gothic"/>
              </a:rPr>
              <a:t>の</a:t>
            </a:r>
            <a:r>
              <a:rPr dirty="0" sz="650" spc="-5">
                <a:latin typeface="MS UI Gothic"/>
                <a:cs typeface="MS UI Gothic"/>
              </a:rPr>
              <a:t>促進</a:t>
            </a:r>
            <a:endParaRPr sz="650">
              <a:latin typeface="MS UI Gothic"/>
              <a:cs typeface="MS UI Gothic"/>
            </a:endParaRPr>
          </a:p>
        </p:txBody>
      </p:sp>
      <p:sp>
        <p:nvSpPr>
          <p:cNvPr id="41" name="object 41"/>
          <p:cNvSpPr txBox="1"/>
          <p:nvPr/>
        </p:nvSpPr>
        <p:spPr>
          <a:xfrm>
            <a:off x="1003808" y="3506215"/>
            <a:ext cx="19050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S UI Gothic"/>
                <a:cs typeface="MS UI Gothic"/>
              </a:rPr>
              <a:t>端末</a:t>
            </a:r>
            <a:endParaRPr sz="650">
              <a:latin typeface="MS UI Gothic"/>
              <a:cs typeface="MS UI Gothic"/>
            </a:endParaRPr>
          </a:p>
        </p:txBody>
      </p:sp>
      <p:sp>
        <p:nvSpPr>
          <p:cNvPr id="42" name="object 42"/>
          <p:cNvSpPr txBox="1"/>
          <p:nvPr/>
        </p:nvSpPr>
        <p:spPr>
          <a:xfrm>
            <a:off x="1235455" y="3804919"/>
            <a:ext cx="19050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S UI Gothic"/>
                <a:cs typeface="MS UI Gothic"/>
              </a:rPr>
              <a:t>国費</a:t>
            </a:r>
            <a:endParaRPr sz="650">
              <a:latin typeface="MS UI Gothic"/>
              <a:cs typeface="MS UI Gothic"/>
            </a:endParaRPr>
          </a:p>
        </p:txBody>
      </p:sp>
      <p:sp>
        <p:nvSpPr>
          <p:cNvPr id="43" name="object 43"/>
          <p:cNvSpPr txBox="1"/>
          <p:nvPr/>
        </p:nvSpPr>
        <p:spPr>
          <a:xfrm>
            <a:off x="471026" y="4272788"/>
            <a:ext cx="107950" cy="272415"/>
          </a:xfrm>
          <a:prstGeom prst="rect">
            <a:avLst/>
          </a:prstGeom>
        </p:spPr>
        <p:txBody>
          <a:bodyPr wrap="square" lIns="0" tIns="0" rIns="0" bIns="0" rtlCol="0" vert="eaVert">
            <a:spAutoFit/>
          </a:bodyPr>
          <a:lstStyle/>
          <a:p>
            <a:pPr marL="12700">
              <a:lnSpc>
                <a:spcPct val="70000"/>
              </a:lnSpc>
            </a:pPr>
            <a:r>
              <a:rPr dirty="0" sz="650">
                <a:latin typeface="MS UI Gothic"/>
                <a:cs typeface="MS UI Gothic"/>
              </a:rPr>
              <a:t>中学校</a:t>
            </a:r>
            <a:endParaRPr sz="650">
              <a:latin typeface="MS UI Gothic"/>
              <a:cs typeface="MS UI Gothic"/>
            </a:endParaRPr>
          </a:p>
        </p:txBody>
      </p:sp>
      <p:sp>
        <p:nvSpPr>
          <p:cNvPr id="44" name="object 44"/>
          <p:cNvSpPr txBox="1"/>
          <p:nvPr/>
        </p:nvSpPr>
        <p:spPr>
          <a:xfrm>
            <a:off x="660908" y="4275835"/>
            <a:ext cx="297180" cy="124460"/>
          </a:xfrm>
          <a:prstGeom prst="rect">
            <a:avLst/>
          </a:prstGeom>
        </p:spPr>
        <p:txBody>
          <a:bodyPr wrap="square" lIns="0" tIns="12065" rIns="0" bIns="0" rtlCol="0" vert="horz">
            <a:spAutoFit/>
          </a:bodyPr>
          <a:lstStyle/>
          <a:p>
            <a:pPr marL="12700">
              <a:lnSpc>
                <a:spcPct val="100000"/>
              </a:lnSpc>
              <a:spcBef>
                <a:spcPts val="95"/>
              </a:spcBef>
            </a:pPr>
            <a:r>
              <a:rPr dirty="0" sz="650" spc="65">
                <a:latin typeface="MS UI Gothic"/>
                <a:cs typeface="MS UI Gothic"/>
              </a:rPr>
              <a:t>イ</a:t>
            </a:r>
            <a:r>
              <a:rPr dirty="0" sz="650" spc="75">
                <a:latin typeface="MS UI Gothic"/>
                <a:cs typeface="MS UI Gothic"/>
              </a:rPr>
              <a:t>ベ</a:t>
            </a:r>
            <a:r>
              <a:rPr dirty="0" sz="650" spc="70">
                <a:latin typeface="MS UI Gothic"/>
                <a:cs typeface="MS UI Gothic"/>
              </a:rPr>
              <a:t>ン</a:t>
            </a:r>
            <a:r>
              <a:rPr dirty="0" sz="650" spc="-40">
                <a:latin typeface="MS UI Gothic"/>
                <a:cs typeface="MS UI Gothic"/>
              </a:rPr>
              <a:t>ト</a:t>
            </a:r>
            <a:endParaRPr sz="650">
              <a:latin typeface="MS UI Gothic"/>
              <a:cs typeface="MS UI Gothic"/>
            </a:endParaRPr>
          </a:p>
        </p:txBody>
      </p:sp>
      <p:sp>
        <p:nvSpPr>
          <p:cNvPr id="45" name="object 45"/>
          <p:cNvSpPr txBox="1"/>
          <p:nvPr/>
        </p:nvSpPr>
        <p:spPr>
          <a:xfrm>
            <a:off x="2201672" y="4275835"/>
            <a:ext cx="987425" cy="222250"/>
          </a:xfrm>
          <a:prstGeom prst="rect">
            <a:avLst/>
          </a:prstGeom>
        </p:spPr>
        <p:txBody>
          <a:bodyPr wrap="square" lIns="0" tIns="16510" rIns="0" bIns="0" rtlCol="0" vert="horz">
            <a:spAutoFit/>
          </a:bodyPr>
          <a:lstStyle/>
          <a:p>
            <a:pPr marL="12700" marR="5080">
              <a:lnSpc>
                <a:spcPts val="770"/>
              </a:lnSpc>
              <a:spcBef>
                <a:spcPts val="130"/>
              </a:spcBef>
            </a:pPr>
            <a:r>
              <a:rPr dirty="0" sz="650" spc="5" b="1">
                <a:solidFill>
                  <a:srgbClr val="FF0000"/>
                </a:solidFill>
                <a:latin typeface="BIZ UDPGothic"/>
                <a:cs typeface="BIZ UDPGothic"/>
              </a:rPr>
              <a:t>学習者</a:t>
            </a:r>
            <a:r>
              <a:rPr dirty="0" sz="650" spc="-5" b="1">
                <a:solidFill>
                  <a:srgbClr val="FF0000"/>
                </a:solidFill>
                <a:latin typeface="BIZ UDPGothic"/>
                <a:cs typeface="BIZ UDPGothic"/>
              </a:rPr>
              <a:t>用</a:t>
            </a:r>
            <a:r>
              <a:rPr dirty="0" sz="650" spc="-25" b="1">
                <a:solidFill>
                  <a:srgbClr val="FF0000"/>
                </a:solidFill>
                <a:latin typeface="BIZ UDPGothic"/>
                <a:cs typeface="BIZ UDPGothic"/>
              </a:rPr>
              <a:t>デ</a:t>
            </a:r>
            <a:r>
              <a:rPr dirty="0" sz="650" spc="-50" b="1">
                <a:solidFill>
                  <a:srgbClr val="FF0000"/>
                </a:solidFill>
                <a:latin typeface="BIZ UDPGothic"/>
                <a:cs typeface="BIZ UDPGothic"/>
              </a:rPr>
              <a:t>ジ</a:t>
            </a:r>
            <a:r>
              <a:rPr dirty="0" sz="650" spc="-85" b="1">
                <a:solidFill>
                  <a:srgbClr val="FF0000"/>
                </a:solidFill>
                <a:latin typeface="BIZ UDPGothic"/>
                <a:cs typeface="BIZ UDPGothic"/>
              </a:rPr>
              <a:t>タ</a:t>
            </a:r>
            <a:r>
              <a:rPr dirty="0" sz="650" spc="-5" b="1">
                <a:solidFill>
                  <a:srgbClr val="FF0000"/>
                </a:solidFill>
                <a:latin typeface="BIZ UDPGothic"/>
                <a:cs typeface="BIZ UDPGothic"/>
              </a:rPr>
              <a:t>ル教科書の </a:t>
            </a:r>
            <a:r>
              <a:rPr dirty="0" sz="650" spc="5" b="1">
                <a:solidFill>
                  <a:srgbClr val="FF0000"/>
                </a:solidFill>
                <a:latin typeface="BIZ UDPGothic"/>
                <a:cs typeface="BIZ UDPGothic"/>
              </a:rPr>
              <a:t>制度</a:t>
            </a:r>
            <a:r>
              <a:rPr dirty="0" sz="650" spc="-5" b="1">
                <a:solidFill>
                  <a:srgbClr val="FF0000"/>
                </a:solidFill>
                <a:latin typeface="BIZ UDPGothic"/>
                <a:cs typeface="BIZ UDPGothic"/>
              </a:rPr>
              <a:t>化</a:t>
            </a:r>
            <a:endParaRPr sz="650">
              <a:latin typeface="BIZ UDPGothic"/>
              <a:cs typeface="BIZ UDPGothic"/>
            </a:endParaRPr>
          </a:p>
        </p:txBody>
      </p:sp>
      <p:sp>
        <p:nvSpPr>
          <p:cNvPr id="46" name="object 46"/>
          <p:cNvSpPr txBox="1"/>
          <p:nvPr/>
        </p:nvSpPr>
        <p:spPr>
          <a:xfrm>
            <a:off x="4765040" y="4275835"/>
            <a:ext cx="1229360" cy="420370"/>
          </a:xfrm>
          <a:prstGeom prst="rect">
            <a:avLst/>
          </a:prstGeom>
        </p:spPr>
        <p:txBody>
          <a:bodyPr wrap="square" lIns="0" tIns="12065" rIns="0" bIns="0" rtlCol="0" vert="horz">
            <a:spAutoFit/>
          </a:bodyPr>
          <a:lstStyle/>
          <a:p>
            <a:pPr marL="12700">
              <a:lnSpc>
                <a:spcPts val="775"/>
              </a:lnSpc>
              <a:spcBef>
                <a:spcPts val="95"/>
              </a:spcBef>
            </a:pPr>
            <a:r>
              <a:rPr dirty="0" sz="650" spc="5" b="1">
                <a:solidFill>
                  <a:srgbClr val="FF0000"/>
                </a:solidFill>
                <a:latin typeface="BIZ UDPGothic"/>
                <a:cs typeface="BIZ UDPGothic"/>
              </a:rPr>
              <a:t>新学習</a:t>
            </a:r>
            <a:r>
              <a:rPr dirty="0" sz="650" spc="-5" b="1">
                <a:solidFill>
                  <a:srgbClr val="FF0000"/>
                </a:solidFill>
                <a:latin typeface="BIZ UDPGothic"/>
                <a:cs typeface="BIZ UDPGothic"/>
              </a:rPr>
              <a:t>指導要領</a:t>
            </a:r>
            <a:endParaRPr sz="650">
              <a:latin typeface="BIZ UDPGothic"/>
              <a:cs typeface="BIZ UDPGothic"/>
            </a:endParaRPr>
          </a:p>
          <a:p>
            <a:pPr marL="12700" marR="5080">
              <a:lnSpc>
                <a:spcPts val="780"/>
              </a:lnSpc>
              <a:spcBef>
                <a:spcPts val="20"/>
              </a:spcBef>
            </a:pPr>
            <a:r>
              <a:rPr dirty="0" sz="650" spc="5" b="1">
                <a:solidFill>
                  <a:srgbClr val="FF0000"/>
                </a:solidFill>
                <a:latin typeface="BIZ UDPGothic"/>
                <a:cs typeface="BIZ UDPGothic"/>
              </a:rPr>
              <a:t>（</a:t>
            </a:r>
            <a:r>
              <a:rPr dirty="0" sz="650" spc="-5" b="1">
                <a:solidFill>
                  <a:srgbClr val="FF0000"/>
                </a:solidFill>
                <a:latin typeface="BIZ UDPGothic"/>
                <a:cs typeface="BIZ UDPGothic"/>
              </a:rPr>
              <a:t>技術・家庭科（技術分野）</a:t>
            </a:r>
            <a:r>
              <a:rPr dirty="0" sz="650" spc="-70" b="1">
                <a:solidFill>
                  <a:srgbClr val="FF0000"/>
                </a:solidFill>
                <a:latin typeface="BIZ UDPGothic"/>
                <a:cs typeface="BIZ UDPGothic"/>
              </a:rPr>
              <a:t>で</a:t>
            </a:r>
            <a:r>
              <a:rPr dirty="0" sz="650" spc="-65" b="1">
                <a:solidFill>
                  <a:srgbClr val="FF0000"/>
                </a:solidFill>
                <a:latin typeface="BIZ UDPGothic"/>
                <a:cs typeface="BIZ UDPGothic"/>
              </a:rPr>
              <a:t>プ</a:t>
            </a:r>
            <a:r>
              <a:rPr dirty="0" sz="650" spc="-65" b="1">
                <a:solidFill>
                  <a:srgbClr val="FF0000"/>
                </a:solidFill>
                <a:latin typeface="BIZ UDPGothic"/>
                <a:cs typeface="BIZ UDPGothic"/>
              </a:rPr>
              <a:t>ロ</a:t>
            </a:r>
            <a:r>
              <a:rPr dirty="0" sz="650" spc="-15" b="1">
                <a:solidFill>
                  <a:srgbClr val="FF0000"/>
                </a:solidFill>
                <a:latin typeface="BIZ UDPGothic"/>
                <a:cs typeface="BIZ UDPGothic"/>
              </a:rPr>
              <a:t>グ </a:t>
            </a:r>
            <a:r>
              <a:rPr dirty="0" sz="650" spc="-80" b="1">
                <a:solidFill>
                  <a:srgbClr val="FF0000"/>
                </a:solidFill>
                <a:latin typeface="BIZ UDPGothic"/>
                <a:cs typeface="BIZ UDPGothic"/>
              </a:rPr>
              <a:t>ラ</a:t>
            </a:r>
            <a:r>
              <a:rPr dirty="0" sz="650" spc="-145" b="1">
                <a:solidFill>
                  <a:srgbClr val="FF0000"/>
                </a:solidFill>
                <a:latin typeface="BIZ UDPGothic"/>
                <a:cs typeface="BIZ UDPGothic"/>
              </a:rPr>
              <a:t>ミ</a:t>
            </a:r>
            <a:r>
              <a:rPr dirty="0" sz="650" spc="-35" b="1">
                <a:solidFill>
                  <a:srgbClr val="FF0000"/>
                </a:solidFill>
                <a:latin typeface="BIZ UDPGothic"/>
                <a:cs typeface="BIZ UDPGothic"/>
              </a:rPr>
              <a:t>ン</a:t>
            </a:r>
            <a:r>
              <a:rPr dirty="0" sz="650" spc="-25" b="1">
                <a:solidFill>
                  <a:srgbClr val="FF0000"/>
                </a:solidFill>
                <a:latin typeface="BIZ UDPGothic"/>
                <a:cs typeface="BIZ UDPGothic"/>
              </a:rPr>
              <a:t>グ</a:t>
            </a:r>
            <a:r>
              <a:rPr dirty="0" sz="650" spc="-5" b="1">
                <a:solidFill>
                  <a:srgbClr val="FF0000"/>
                </a:solidFill>
                <a:latin typeface="BIZ UDPGothic"/>
                <a:cs typeface="BIZ UDPGothic"/>
              </a:rPr>
              <a:t>の内容充実</a:t>
            </a:r>
            <a:r>
              <a:rPr dirty="0" sz="650" spc="-70" b="1">
                <a:solidFill>
                  <a:srgbClr val="FF0000"/>
                </a:solidFill>
                <a:latin typeface="BIZ UDPGothic"/>
                <a:cs typeface="BIZ UDPGothic"/>
              </a:rPr>
              <a:t>な</a:t>
            </a:r>
            <a:r>
              <a:rPr dirty="0" sz="650" spc="-65" b="1">
                <a:solidFill>
                  <a:srgbClr val="FF0000"/>
                </a:solidFill>
                <a:latin typeface="BIZ UDPGothic"/>
                <a:cs typeface="BIZ UDPGothic"/>
              </a:rPr>
              <a:t>ど</a:t>
            </a:r>
            <a:r>
              <a:rPr dirty="0" sz="650" spc="-5" b="1">
                <a:solidFill>
                  <a:srgbClr val="FF0000"/>
                </a:solidFill>
                <a:latin typeface="BIZ UDPGothic"/>
                <a:cs typeface="BIZ UDPGothic"/>
              </a:rPr>
              <a:t>）</a:t>
            </a:r>
            <a:endParaRPr sz="650">
              <a:latin typeface="BIZ UDPGothic"/>
              <a:cs typeface="BIZ UDPGothic"/>
            </a:endParaRPr>
          </a:p>
          <a:p>
            <a:pPr marL="12700">
              <a:lnSpc>
                <a:spcPts val="755"/>
              </a:lnSpc>
            </a:pPr>
            <a:r>
              <a:rPr dirty="0" sz="650" spc="-15" b="1">
                <a:solidFill>
                  <a:srgbClr val="FF0000"/>
                </a:solidFill>
                <a:latin typeface="BIZ UDPGothic"/>
                <a:cs typeface="BIZ UDPGothic"/>
              </a:rPr>
              <a:t>デ</a:t>
            </a:r>
            <a:r>
              <a:rPr dirty="0" sz="650" spc="-25" b="1">
                <a:solidFill>
                  <a:srgbClr val="FF0000"/>
                </a:solidFill>
                <a:latin typeface="BIZ UDPGothic"/>
                <a:cs typeface="BIZ UDPGothic"/>
              </a:rPr>
              <a:t>ジ</a:t>
            </a:r>
            <a:r>
              <a:rPr dirty="0" sz="650" spc="-85" b="1">
                <a:solidFill>
                  <a:srgbClr val="FF0000"/>
                </a:solidFill>
                <a:latin typeface="BIZ UDPGothic"/>
                <a:cs typeface="BIZ UDPGothic"/>
              </a:rPr>
              <a:t>タ</a:t>
            </a:r>
            <a:r>
              <a:rPr dirty="0" sz="650" spc="-5" b="1">
                <a:solidFill>
                  <a:srgbClr val="FF0000"/>
                </a:solidFill>
                <a:latin typeface="BIZ UDPGothic"/>
                <a:cs typeface="BIZ UDPGothic"/>
              </a:rPr>
              <a:t>ル教科書の導入拡大</a:t>
            </a:r>
            <a:endParaRPr sz="650">
              <a:latin typeface="BIZ UDPGothic"/>
              <a:cs typeface="BIZ UDPGothic"/>
            </a:endParaRPr>
          </a:p>
        </p:txBody>
      </p:sp>
      <p:sp>
        <p:nvSpPr>
          <p:cNvPr id="47" name="object 47"/>
          <p:cNvSpPr txBox="1"/>
          <p:nvPr/>
        </p:nvSpPr>
        <p:spPr>
          <a:xfrm>
            <a:off x="660908" y="4868671"/>
            <a:ext cx="19050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S UI Gothic"/>
                <a:cs typeface="MS UI Gothic"/>
              </a:rPr>
              <a:t>端末</a:t>
            </a:r>
            <a:endParaRPr sz="650">
              <a:latin typeface="MS UI Gothic"/>
              <a:cs typeface="MS UI Gothic"/>
            </a:endParaRPr>
          </a:p>
        </p:txBody>
      </p:sp>
      <p:sp>
        <p:nvSpPr>
          <p:cNvPr id="48" name="object 48"/>
          <p:cNvSpPr txBox="1"/>
          <p:nvPr/>
        </p:nvSpPr>
        <p:spPr>
          <a:xfrm>
            <a:off x="990091" y="5171947"/>
            <a:ext cx="19050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S UI Gothic"/>
                <a:cs typeface="MS UI Gothic"/>
              </a:rPr>
              <a:t>国費</a:t>
            </a:r>
            <a:endParaRPr sz="650">
              <a:latin typeface="MS UI Gothic"/>
              <a:cs typeface="MS UI Gothic"/>
            </a:endParaRPr>
          </a:p>
        </p:txBody>
      </p:sp>
      <p:sp>
        <p:nvSpPr>
          <p:cNvPr id="49" name="object 49"/>
          <p:cNvSpPr txBox="1"/>
          <p:nvPr/>
        </p:nvSpPr>
        <p:spPr>
          <a:xfrm>
            <a:off x="471026" y="5658103"/>
            <a:ext cx="107950" cy="354965"/>
          </a:xfrm>
          <a:prstGeom prst="rect">
            <a:avLst/>
          </a:prstGeom>
        </p:spPr>
        <p:txBody>
          <a:bodyPr wrap="square" lIns="0" tIns="0" rIns="0" bIns="0" rtlCol="0" vert="eaVert">
            <a:spAutoFit/>
          </a:bodyPr>
          <a:lstStyle/>
          <a:p>
            <a:pPr marL="12700">
              <a:lnSpc>
                <a:spcPct val="70000"/>
              </a:lnSpc>
            </a:pPr>
            <a:r>
              <a:rPr dirty="0" sz="650">
                <a:latin typeface="MS UI Gothic"/>
                <a:cs typeface="MS UI Gothic"/>
              </a:rPr>
              <a:t>高等学校</a:t>
            </a:r>
            <a:endParaRPr sz="650">
              <a:latin typeface="MS UI Gothic"/>
              <a:cs typeface="MS UI Gothic"/>
            </a:endParaRPr>
          </a:p>
        </p:txBody>
      </p:sp>
      <p:sp>
        <p:nvSpPr>
          <p:cNvPr id="50" name="object 50"/>
          <p:cNvSpPr txBox="1"/>
          <p:nvPr/>
        </p:nvSpPr>
        <p:spPr>
          <a:xfrm>
            <a:off x="660908" y="5661152"/>
            <a:ext cx="297180" cy="124460"/>
          </a:xfrm>
          <a:prstGeom prst="rect">
            <a:avLst/>
          </a:prstGeom>
        </p:spPr>
        <p:txBody>
          <a:bodyPr wrap="square" lIns="0" tIns="12065" rIns="0" bIns="0" rtlCol="0" vert="horz">
            <a:spAutoFit/>
          </a:bodyPr>
          <a:lstStyle/>
          <a:p>
            <a:pPr marL="12700">
              <a:lnSpc>
                <a:spcPct val="100000"/>
              </a:lnSpc>
              <a:spcBef>
                <a:spcPts val="95"/>
              </a:spcBef>
            </a:pPr>
            <a:r>
              <a:rPr dirty="0" sz="650" spc="65">
                <a:latin typeface="MS UI Gothic"/>
                <a:cs typeface="MS UI Gothic"/>
              </a:rPr>
              <a:t>イ</a:t>
            </a:r>
            <a:r>
              <a:rPr dirty="0" sz="650" spc="75">
                <a:latin typeface="MS UI Gothic"/>
                <a:cs typeface="MS UI Gothic"/>
              </a:rPr>
              <a:t>ベ</a:t>
            </a:r>
            <a:r>
              <a:rPr dirty="0" sz="650" spc="70">
                <a:latin typeface="MS UI Gothic"/>
                <a:cs typeface="MS UI Gothic"/>
              </a:rPr>
              <a:t>ン</a:t>
            </a:r>
            <a:r>
              <a:rPr dirty="0" sz="650" spc="-40">
                <a:latin typeface="MS UI Gothic"/>
                <a:cs typeface="MS UI Gothic"/>
              </a:rPr>
              <a:t>ト</a:t>
            </a:r>
            <a:endParaRPr sz="650">
              <a:latin typeface="MS UI Gothic"/>
              <a:cs typeface="MS UI Gothic"/>
            </a:endParaRPr>
          </a:p>
        </p:txBody>
      </p:sp>
      <p:sp>
        <p:nvSpPr>
          <p:cNvPr id="51" name="object 51"/>
          <p:cNvSpPr txBox="1"/>
          <p:nvPr/>
        </p:nvSpPr>
        <p:spPr>
          <a:xfrm>
            <a:off x="2201672" y="5661152"/>
            <a:ext cx="987425" cy="222250"/>
          </a:xfrm>
          <a:prstGeom prst="rect">
            <a:avLst/>
          </a:prstGeom>
        </p:spPr>
        <p:txBody>
          <a:bodyPr wrap="square" lIns="0" tIns="16510" rIns="0" bIns="0" rtlCol="0" vert="horz">
            <a:spAutoFit/>
          </a:bodyPr>
          <a:lstStyle/>
          <a:p>
            <a:pPr marL="12700" marR="5080">
              <a:lnSpc>
                <a:spcPts val="770"/>
              </a:lnSpc>
              <a:spcBef>
                <a:spcPts val="130"/>
              </a:spcBef>
            </a:pPr>
            <a:r>
              <a:rPr dirty="0" sz="650" spc="5" b="1">
                <a:solidFill>
                  <a:srgbClr val="FF0000"/>
                </a:solidFill>
                <a:latin typeface="BIZ UDPGothic"/>
                <a:cs typeface="BIZ UDPGothic"/>
              </a:rPr>
              <a:t>学習者</a:t>
            </a:r>
            <a:r>
              <a:rPr dirty="0" sz="650" spc="-5" b="1">
                <a:solidFill>
                  <a:srgbClr val="FF0000"/>
                </a:solidFill>
                <a:latin typeface="BIZ UDPGothic"/>
                <a:cs typeface="BIZ UDPGothic"/>
              </a:rPr>
              <a:t>用</a:t>
            </a:r>
            <a:r>
              <a:rPr dirty="0" sz="650" spc="-25" b="1">
                <a:solidFill>
                  <a:srgbClr val="FF0000"/>
                </a:solidFill>
                <a:latin typeface="BIZ UDPGothic"/>
                <a:cs typeface="BIZ UDPGothic"/>
              </a:rPr>
              <a:t>デ</a:t>
            </a:r>
            <a:r>
              <a:rPr dirty="0" sz="650" spc="-50" b="1">
                <a:solidFill>
                  <a:srgbClr val="FF0000"/>
                </a:solidFill>
                <a:latin typeface="BIZ UDPGothic"/>
                <a:cs typeface="BIZ UDPGothic"/>
              </a:rPr>
              <a:t>ジ</a:t>
            </a:r>
            <a:r>
              <a:rPr dirty="0" sz="650" spc="-85" b="1">
                <a:solidFill>
                  <a:srgbClr val="FF0000"/>
                </a:solidFill>
                <a:latin typeface="BIZ UDPGothic"/>
                <a:cs typeface="BIZ UDPGothic"/>
              </a:rPr>
              <a:t>タ</a:t>
            </a:r>
            <a:r>
              <a:rPr dirty="0" sz="650" spc="-5" b="1">
                <a:solidFill>
                  <a:srgbClr val="FF0000"/>
                </a:solidFill>
                <a:latin typeface="BIZ UDPGothic"/>
                <a:cs typeface="BIZ UDPGothic"/>
              </a:rPr>
              <a:t>ル教科書の </a:t>
            </a:r>
            <a:r>
              <a:rPr dirty="0" sz="650" spc="5" b="1">
                <a:solidFill>
                  <a:srgbClr val="FF0000"/>
                </a:solidFill>
                <a:latin typeface="BIZ UDPGothic"/>
                <a:cs typeface="BIZ UDPGothic"/>
              </a:rPr>
              <a:t>制度</a:t>
            </a:r>
            <a:r>
              <a:rPr dirty="0" sz="650" spc="-5" b="1">
                <a:solidFill>
                  <a:srgbClr val="FF0000"/>
                </a:solidFill>
                <a:latin typeface="BIZ UDPGothic"/>
                <a:cs typeface="BIZ UDPGothic"/>
              </a:rPr>
              <a:t>化</a:t>
            </a:r>
            <a:endParaRPr sz="650">
              <a:latin typeface="BIZ UDPGothic"/>
              <a:cs typeface="BIZ UDPGothic"/>
            </a:endParaRPr>
          </a:p>
        </p:txBody>
      </p:sp>
      <p:sp>
        <p:nvSpPr>
          <p:cNvPr id="52" name="object 52"/>
          <p:cNvSpPr txBox="1"/>
          <p:nvPr/>
        </p:nvSpPr>
        <p:spPr>
          <a:xfrm>
            <a:off x="6098540" y="5661152"/>
            <a:ext cx="1013460" cy="420370"/>
          </a:xfrm>
          <a:prstGeom prst="rect">
            <a:avLst/>
          </a:prstGeom>
        </p:spPr>
        <p:txBody>
          <a:bodyPr wrap="square" lIns="0" tIns="12065" rIns="0" bIns="0" rtlCol="0" vert="horz">
            <a:spAutoFit/>
          </a:bodyPr>
          <a:lstStyle/>
          <a:p>
            <a:pPr marL="12700">
              <a:lnSpc>
                <a:spcPts val="775"/>
              </a:lnSpc>
              <a:spcBef>
                <a:spcPts val="95"/>
              </a:spcBef>
            </a:pPr>
            <a:r>
              <a:rPr dirty="0" sz="650" spc="5" b="1">
                <a:solidFill>
                  <a:srgbClr val="FF0000"/>
                </a:solidFill>
                <a:latin typeface="BIZ UDPGothic"/>
                <a:cs typeface="BIZ UDPGothic"/>
              </a:rPr>
              <a:t>新学習</a:t>
            </a:r>
            <a:r>
              <a:rPr dirty="0" sz="650" spc="-5" b="1">
                <a:solidFill>
                  <a:srgbClr val="FF0000"/>
                </a:solidFill>
                <a:latin typeface="BIZ UDPGothic"/>
                <a:cs typeface="BIZ UDPGothic"/>
              </a:rPr>
              <a:t>指導要領</a:t>
            </a:r>
            <a:endParaRPr sz="650">
              <a:latin typeface="BIZ UDPGothic"/>
              <a:cs typeface="BIZ UDPGothic"/>
            </a:endParaRPr>
          </a:p>
          <a:p>
            <a:pPr algn="just" marL="12700" marR="5080">
              <a:lnSpc>
                <a:spcPts val="780"/>
              </a:lnSpc>
              <a:spcBef>
                <a:spcPts val="20"/>
              </a:spcBef>
            </a:pPr>
            <a:r>
              <a:rPr dirty="0" sz="650" spc="5" b="1">
                <a:solidFill>
                  <a:srgbClr val="FF0000"/>
                </a:solidFill>
                <a:latin typeface="BIZ UDPGothic"/>
                <a:cs typeface="BIZ UDPGothic"/>
              </a:rPr>
              <a:t>（全生</a:t>
            </a:r>
            <a:r>
              <a:rPr dirty="0" sz="650" spc="-5" b="1">
                <a:solidFill>
                  <a:srgbClr val="FF0000"/>
                </a:solidFill>
                <a:latin typeface="BIZ UDPGothic"/>
                <a:cs typeface="BIZ UDPGothic"/>
              </a:rPr>
              <a:t>徒情報Ⅰ必修化</a:t>
            </a:r>
            <a:r>
              <a:rPr dirty="0" sz="650" spc="-55" b="1">
                <a:solidFill>
                  <a:srgbClr val="FF0000"/>
                </a:solidFill>
                <a:latin typeface="BIZ UDPGothic"/>
                <a:cs typeface="BIZ UDPGothic"/>
              </a:rPr>
              <a:t>な</a:t>
            </a:r>
            <a:r>
              <a:rPr dirty="0" sz="650" spc="-80" b="1">
                <a:solidFill>
                  <a:srgbClr val="FF0000"/>
                </a:solidFill>
                <a:latin typeface="BIZ UDPGothic"/>
                <a:cs typeface="BIZ UDPGothic"/>
              </a:rPr>
              <a:t>ど</a:t>
            </a:r>
            <a:r>
              <a:rPr dirty="0" sz="650" spc="-5" b="1">
                <a:solidFill>
                  <a:srgbClr val="FF0000"/>
                </a:solidFill>
                <a:latin typeface="BIZ UDPGothic"/>
                <a:cs typeface="BIZ UDPGothic"/>
              </a:rPr>
              <a:t>） </a:t>
            </a:r>
            <a:r>
              <a:rPr dirty="0" sz="650" spc="-204" b="1">
                <a:solidFill>
                  <a:srgbClr val="FF0000"/>
                </a:solidFill>
                <a:latin typeface="BIZ UDPGothic"/>
                <a:cs typeface="BIZ UDPGothic"/>
              </a:rPr>
              <a:t> </a:t>
            </a:r>
            <a:r>
              <a:rPr dirty="0" sz="650" spc="-15" b="1">
                <a:solidFill>
                  <a:srgbClr val="FF0000"/>
                </a:solidFill>
                <a:latin typeface="BIZ UDPGothic"/>
                <a:cs typeface="BIZ UDPGothic"/>
              </a:rPr>
              <a:t>デ</a:t>
            </a:r>
            <a:r>
              <a:rPr dirty="0" sz="650" spc="-25" b="1">
                <a:solidFill>
                  <a:srgbClr val="FF0000"/>
                </a:solidFill>
                <a:latin typeface="BIZ UDPGothic"/>
                <a:cs typeface="BIZ UDPGothic"/>
              </a:rPr>
              <a:t>ジ</a:t>
            </a:r>
            <a:r>
              <a:rPr dirty="0" sz="650" spc="-85" b="1">
                <a:solidFill>
                  <a:srgbClr val="FF0000"/>
                </a:solidFill>
                <a:latin typeface="BIZ UDPGothic"/>
                <a:cs typeface="BIZ UDPGothic"/>
              </a:rPr>
              <a:t>タ</a:t>
            </a:r>
            <a:r>
              <a:rPr dirty="0" sz="650" spc="-5" b="1">
                <a:solidFill>
                  <a:srgbClr val="FF0000"/>
                </a:solidFill>
                <a:latin typeface="BIZ UDPGothic"/>
                <a:cs typeface="BIZ UDPGothic"/>
              </a:rPr>
              <a:t>ル教科書の導入拡大 </a:t>
            </a:r>
            <a:r>
              <a:rPr dirty="0" sz="650" spc="-5">
                <a:latin typeface="MS UI Gothic"/>
                <a:cs typeface="MS UI Gothic"/>
              </a:rPr>
              <a:t>大学入試</a:t>
            </a:r>
            <a:r>
              <a:rPr dirty="0" sz="650" spc="114">
                <a:latin typeface="MS UI Gothic"/>
                <a:cs typeface="MS UI Gothic"/>
              </a:rPr>
              <a:t>の</a:t>
            </a:r>
            <a:r>
              <a:rPr dirty="0" sz="650" spc="-5">
                <a:latin typeface="MS UI Gothic"/>
                <a:cs typeface="MS UI Gothic"/>
              </a:rPr>
              <a:t>調査書</a:t>
            </a:r>
            <a:r>
              <a:rPr dirty="0" sz="650" spc="114">
                <a:latin typeface="MS UI Gothic"/>
                <a:cs typeface="MS UI Gothic"/>
              </a:rPr>
              <a:t>の</a:t>
            </a:r>
            <a:r>
              <a:rPr dirty="0" sz="650" spc="-5">
                <a:latin typeface="MS UI Gothic"/>
                <a:cs typeface="MS UI Gothic"/>
              </a:rPr>
              <a:t>電子化</a:t>
            </a:r>
            <a:endParaRPr sz="650">
              <a:latin typeface="MS UI Gothic"/>
              <a:cs typeface="MS UI Gothic"/>
            </a:endParaRPr>
          </a:p>
        </p:txBody>
      </p:sp>
      <p:sp>
        <p:nvSpPr>
          <p:cNvPr id="53" name="object 53"/>
          <p:cNvSpPr txBox="1"/>
          <p:nvPr/>
        </p:nvSpPr>
        <p:spPr>
          <a:xfrm>
            <a:off x="660908" y="6148832"/>
            <a:ext cx="190500"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S UI Gothic"/>
                <a:cs typeface="MS UI Gothic"/>
              </a:rPr>
              <a:t>端末</a:t>
            </a:r>
            <a:endParaRPr sz="650">
              <a:latin typeface="MS UI Gothic"/>
              <a:cs typeface="MS UI Gothic"/>
            </a:endParaRPr>
          </a:p>
        </p:txBody>
      </p:sp>
      <p:sp>
        <p:nvSpPr>
          <p:cNvPr id="54" name="object 54"/>
          <p:cNvSpPr txBox="1"/>
          <p:nvPr/>
        </p:nvSpPr>
        <p:spPr>
          <a:xfrm>
            <a:off x="491744" y="6679189"/>
            <a:ext cx="620395" cy="124460"/>
          </a:xfrm>
          <a:prstGeom prst="rect">
            <a:avLst/>
          </a:prstGeom>
        </p:spPr>
        <p:txBody>
          <a:bodyPr wrap="square" lIns="0" tIns="12065" rIns="0" bIns="0" rtlCol="0" vert="horz">
            <a:spAutoFit/>
          </a:bodyPr>
          <a:lstStyle/>
          <a:p>
            <a:pPr marL="12700">
              <a:lnSpc>
                <a:spcPct val="100000"/>
              </a:lnSpc>
              <a:spcBef>
                <a:spcPts val="95"/>
              </a:spcBef>
            </a:pPr>
            <a:r>
              <a:rPr dirty="0" sz="650" spc="110">
                <a:latin typeface="MS UI Gothic"/>
                <a:cs typeface="MS UI Gothic"/>
              </a:rPr>
              <a:t>そ</a:t>
            </a:r>
            <a:r>
              <a:rPr dirty="0" sz="650" spc="114">
                <a:latin typeface="MS UI Gothic"/>
                <a:cs typeface="MS UI Gothic"/>
              </a:rPr>
              <a:t>の</a:t>
            </a:r>
            <a:r>
              <a:rPr dirty="0" sz="650" spc="-5">
                <a:latin typeface="MS UI Gothic"/>
                <a:cs typeface="MS UI Gothic"/>
              </a:rPr>
              <a:t>他</a:t>
            </a:r>
            <a:r>
              <a:rPr dirty="0" sz="650" spc="114">
                <a:latin typeface="MS UI Gothic"/>
                <a:cs typeface="MS UI Gothic"/>
              </a:rPr>
              <a:t>の</a:t>
            </a:r>
            <a:r>
              <a:rPr dirty="0" sz="650" spc="65">
                <a:latin typeface="MS UI Gothic"/>
                <a:cs typeface="MS UI Gothic"/>
              </a:rPr>
              <a:t>イ</a:t>
            </a:r>
            <a:r>
              <a:rPr dirty="0" sz="650" spc="75">
                <a:latin typeface="MS UI Gothic"/>
                <a:cs typeface="MS UI Gothic"/>
              </a:rPr>
              <a:t>ベ</a:t>
            </a:r>
            <a:r>
              <a:rPr dirty="0" sz="650" spc="70">
                <a:latin typeface="MS UI Gothic"/>
                <a:cs typeface="MS UI Gothic"/>
              </a:rPr>
              <a:t>ン</a:t>
            </a:r>
            <a:r>
              <a:rPr dirty="0" sz="650" spc="-40">
                <a:latin typeface="MS UI Gothic"/>
                <a:cs typeface="MS UI Gothic"/>
              </a:rPr>
              <a:t>ト</a:t>
            </a:r>
            <a:endParaRPr sz="650">
              <a:latin typeface="MS UI Gothic"/>
              <a:cs typeface="MS UI Gothic"/>
            </a:endParaRPr>
          </a:p>
        </p:txBody>
      </p:sp>
      <p:sp>
        <p:nvSpPr>
          <p:cNvPr id="55" name="object 55"/>
          <p:cNvSpPr txBox="1"/>
          <p:nvPr/>
        </p:nvSpPr>
        <p:spPr>
          <a:xfrm>
            <a:off x="2201672" y="6679189"/>
            <a:ext cx="2427605" cy="222250"/>
          </a:xfrm>
          <a:prstGeom prst="rect">
            <a:avLst/>
          </a:prstGeom>
        </p:spPr>
        <p:txBody>
          <a:bodyPr wrap="square" lIns="0" tIns="16510" rIns="0" bIns="0" rtlCol="0" vert="horz">
            <a:spAutoFit/>
          </a:bodyPr>
          <a:lstStyle/>
          <a:p>
            <a:pPr marL="12700" marR="5080">
              <a:lnSpc>
                <a:spcPts val="770"/>
              </a:lnSpc>
              <a:spcBef>
                <a:spcPts val="130"/>
              </a:spcBef>
              <a:tabLst>
                <a:tab pos="1150620" algn="l"/>
              </a:tabLst>
            </a:pPr>
            <a:r>
              <a:rPr dirty="0" sz="650" spc="-10">
                <a:latin typeface="MS UI Gothic"/>
                <a:cs typeface="MS UI Gothic"/>
              </a:rPr>
              <a:t>I</a:t>
            </a:r>
            <a:r>
              <a:rPr dirty="0" sz="650" spc="-5">
                <a:latin typeface="MS UI Gothic"/>
                <a:cs typeface="MS UI Gothic"/>
              </a:rPr>
              <a:t>CT</a:t>
            </a:r>
            <a:r>
              <a:rPr dirty="0" sz="650" spc="55">
                <a:latin typeface="MS UI Gothic"/>
                <a:cs typeface="MS UI Gothic"/>
              </a:rPr>
              <a:t>を</a:t>
            </a:r>
            <a:r>
              <a:rPr dirty="0" sz="650" spc="-5">
                <a:latin typeface="MS UI Gothic"/>
                <a:cs typeface="MS UI Gothic"/>
              </a:rPr>
              <a:t>活用</a:t>
            </a:r>
            <a:r>
              <a:rPr dirty="0" sz="650" spc="20">
                <a:latin typeface="MS UI Gothic"/>
                <a:cs typeface="MS UI Gothic"/>
              </a:rPr>
              <a:t>し</a:t>
            </a:r>
            <a:r>
              <a:rPr dirty="0" sz="650" spc="85">
                <a:latin typeface="MS UI Gothic"/>
                <a:cs typeface="MS UI Gothic"/>
              </a:rPr>
              <a:t>た</a:t>
            </a:r>
            <a:r>
              <a:rPr dirty="0" sz="650" spc="-5">
                <a:latin typeface="MS UI Gothic"/>
                <a:cs typeface="MS UI Gothic"/>
              </a:rPr>
              <a:t>教科</a:t>
            </a:r>
            <a:r>
              <a:rPr dirty="0" sz="650" spc="114">
                <a:latin typeface="MS UI Gothic"/>
                <a:cs typeface="MS UI Gothic"/>
              </a:rPr>
              <a:t>の</a:t>
            </a:r>
            <a:r>
              <a:rPr dirty="0" sz="650" spc="-5">
                <a:latin typeface="MS UI Gothic"/>
                <a:cs typeface="MS UI Gothic"/>
              </a:rPr>
              <a:t>指導法</a:t>
            </a:r>
            <a:r>
              <a:rPr dirty="0" sz="650">
                <a:latin typeface="MS UI Gothic"/>
                <a:cs typeface="MS UI Gothic"/>
              </a:rPr>
              <a:t>	</a:t>
            </a:r>
            <a:r>
              <a:rPr dirty="0" sz="650" spc="-5">
                <a:latin typeface="MS UI Gothic"/>
                <a:cs typeface="MS UI Gothic"/>
              </a:rPr>
              <a:t>教育</a:t>
            </a:r>
            <a:r>
              <a:rPr dirty="0" sz="650" spc="90">
                <a:latin typeface="MS UI Gothic"/>
                <a:cs typeface="MS UI Gothic"/>
              </a:rPr>
              <a:t>デー</a:t>
            </a:r>
            <a:r>
              <a:rPr dirty="0" sz="650" spc="40">
                <a:latin typeface="MS UI Gothic"/>
                <a:cs typeface="MS UI Gothic"/>
              </a:rPr>
              <a:t>タ</a:t>
            </a:r>
            <a:r>
              <a:rPr dirty="0" sz="650" spc="114">
                <a:latin typeface="MS UI Gothic"/>
                <a:cs typeface="MS UI Gothic"/>
              </a:rPr>
              <a:t>の</a:t>
            </a:r>
            <a:r>
              <a:rPr dirty="0" sz="650" spc="-5">
                <a:latin typeface="MS UI Gothic"/>
                <a:cs typeface="MS UI Gothic"/>
              </a:rPr>
              <a:t>標準化、先端技術利活 </a:t>
            </a:r>
            <a:r>
              <a:rPr dirty="0" sz="650" spc="105">
                <a:latin typeface="MS UI Gothic"/>
                <a:cs typeface="MS UI Gothic"/>
              </a:rPr>
              <a:t>が</a:t>
            </a:r>
            <a:r>
              <a:rPr dirty="0" sz="650" spc="-5">
                <a:latin typeface="MS UI Gothic"/>
                <a:cs typeface="MS UI Gothic"/>
              </a:rPr>
              <a:t>教員</a:t>
            </a:r>
            <a:r>
              <a:rPr dirty="0" sz="650" spc="114">
                <a:latin typeface="MS UI Gothic"/>
                <a:cs typeface="MS UI Gothic"/>
              </a:rPr>
              <a:t>の</a:t>
            </a:r>
            <a:r>
              <a:rPr dirty="0" sz="650" spc="-5">
                <a:latin typeface="MS UI Gothic"/>
                <a:cs typeface="MS UI Gothic"/>
              </a:rPr>
              <a:t>養成課程</a:t>
            </a:r>
            <a:r>
              <a:rPr dirty="0" sz="650" spc="50">
                <a:latin typeface="MS UI Gothic"/>
                <a:cs typeface="MS UI Gothic"/>
              </a:rPr>
              <a:t>で</a:t>
            </a:r>
            <a:r>
              <a:rPr dirty="0" sz="650" spc="-5">
                <a:latin typeface="MS UI Gothic"/>
                <a:cs typeface="MS UI Gothic"/>
              </a:rPr>
              <a:t>必修化	用</a:t>
            </a:r>
            <a:r>
              <a:rPr dirty="0" sz="650" spc="75">
                <a:latin typeface="MS UI Gothic"/>
                <a:cs typeface="MS UI Gothic"/>
              </a:rPr>
              <a:t>ガ</a:t>
            </a:r>
            <a:r>
              <a:rPr dirty="0" sz="650" spc="65">
                <a:latin typeface="MS UI Gothic"/>
                <a:cs typeface="MS UI Gothic"/>
              </a:rPr>
              <a:t>イ</a:t>
            </a:r>
            <a:r>
              <a:rPr dirty="0" sz="650" spc="-20">
                <a:latin typeface="MS UI Gothic"/>
                <a:cs typeface="MS UI Gothic"/>
              </a:rPr>
              <a:t>ド</a:t>
            </a:r>
            <a:r>
              <a:rPr dirty="0" sz="650" spc="70">
                <a:latin typeface="MS UI Gothic"/>
                <a:cs typeface="MS UI Gothic"/>
              </a:rPr>
              <a:t>ラ</a:t>
            </a:r>
            <a:r>
              <a:rPr dirty="0" sz="650" spc="65">
                <a:latin typeface="MS UI Gothic"/>
                <a:cs typeface="MS UI Gothic"/>
              </a:rPr>
              <a:t>イ</a:t>
            </a:r>
            <a:r>
              <a:rPr dirty="0" sz="650" spc="70">
                <a:latin typeface="MS UI Gothic"/>
                <a:cs typeface="MS UI Gothic"/>
              </a:rPr>
              <a:t>ン</a:t>
            </a:r>
            <a:r>
              <a:rPr dirty="0" sz="650" spc="114">
                <a:latin typeface="MS UI Gothic"/>
                <a:cs typeface="MS UI Gothic"/>
              </a:rPr>
              <a:t>の</a:t>
            </a:r>
            <a:r>
              <a:rPr dirty="0" sz="650" spc="-5">
                <a:latin typeface="MS UI Gothic"/>
                <a:cs typeface="MS UI Gothic"/>
              </a:rPr>
              <a:t>策定</a:t>
            </a:r>
            <a:endParaRPr sz="650">
              <a:latin typeface="MS UI Gothic"/>
              <a:cs typeface="MS UI Gothic"/>
            </a:endParaRPr>
          </a:p>
        </p:txBody>
      </p:sp>
      <p:sp>
        <p:nvSpPr>
          <p:cNvPr id="56" name="object 56"/>
          <p:cNvSpPr txBox="1"/>
          <p:nvPr/>
        </p:nvSpPr>
        <p:spPr>
          <a:xfrm>
            <a:off x="6098540" y="6663949"/>
            <a:ext cx="73723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MS UI Gothic"/>
                <a:cs typeface="MS UI Gothic"/>
              </a:rPr>
              <a:t>次期</a:t>
            </a:r>
            <a:r>
              <a:rPr dirty="0" sz="650" spc="-15">
                <a:latin typeface="MS UI Gothic"/>
                <a:cs typeface="MS UI Gothic"/>
              </a:rPr>
              <a:t>S</a:t>
            </a:r>
            <a:r>
              <a:rPr dirty="0" sz="650" spc="-10">
                <a:latin typeface="MS UI Gothic"/>
                <a:cs typeface="MS UI Gothic"/>
              </a:rPr>
              <a:t>I</a:t>
            </a:r>
            <a:r>
              <a:rPr dirty="0" sz="650" spc="-5">
                <a:latin typeface="MS UI Gothic"/>
                <a:cs typeface="MS UI Gothic"/>
              </a:rPr>
              <a:t>N</a:t>
            </a:r>
            <a:r>
              <a:rPr dirty="0" sz="650">
                <a:latin typeface="MS UI Gothic"/>
                <a:cs typeface="MS UI Gothic"/>
              </a:rPr>
              <a:t>E</a:t>
            </a:r>
            <a:r>
              <a:rPr dirty="0" sz="650" spc="-5">
                <a:latin typeface="MS UI Gothic"/>
                <a:cs typeface="MS UI Gothic"/>
              </a:rPr>
              <a:t>T運用開始</a:t>
            </a:r>
            <a:endParaRPr sz="650">
              <a:latin typeface="MS UI Gothic"/>
              <a:cs typeface="MS UI Gothic"/>
            </a:endParaRPr>
          </a:p>
        </p:txBody>
      </p:sp>
      <p:grpSp>
        <p:nvGrpSpPr>
          <p:cNvPr id="57" name="object 57"/>
          <p:cNvGrpSpPr/>
          <p:nvPr/>
        </p:nvGrpSpPr>
        <p:grpSpPr>
          <a:xfrm>
            <a:off x="2819400" y="1464563"/>
            <a:ext cx="4628515" cy="5166360"/>
            <a:chOff x="2819400" y="1464563"/>
            <a:chExt cx="4628515" cy="5166360"/>
          </a:xfrm>
        </p:grpSpPr>
        <p:sp>
          <p:nvSpPr>
            <p:cNvPr id="58" name="object 58"/>
            <p:cNvSpPr/>
            <p:nvPr/>
          </p:nvSpPr>
          <p:spPr>
            <a:xfrm>
              <a:off x="3240023" y="1699259"/>
              <a:ext cx="1026160" cy="203200"/>
            </a:xfrm>
            <a:custGeom>
              <a:avLst/>
              <a:gdLst/>
              <a:ahLst/>
              <a:cxnLst/>
              <a:rect l="l" t="t" r="r" b="b"/>
              <a:pathLst>
                <a:path w="1026160" h="203200">
                  <a:moveTo>
                    <a:pt x="925067" y="0"/>
                  </a:moveTo>
                  <a:lnTo>
                    <a:pt x="925067" y="50291"/>
                  </a:lnTo>
                  <a:lnTo>
                    <a:pt x="0" y="50291"/>
                  </a:lnTo>
                  <a:lnTo>
                    <a:pt x="0" y="150875"/>
                  </a:lnTo>
                  <a:lnTo>
                    <a:pt x="925067" y="150875"/>
                  </a:lnTo>
                  <a:lnTo>
                    <a:pt x="925067" y="202691"/>
                  </a:lnTo>
                  <a:lnTo>
                    <a:pt x="1025651" y="100584"/>
                  </a:lnTo>
                  <a:lnTo>
                    <a:pt x="925067" y="0"/>
                  </a:lnTo>
                  <a:close/>
                </a:path>
              </a:pathLst>
            </a:custGeom>
            <a:solidFill>
              <a:srgbClr val="FF0000"/>
            </a:solidFill>
          </p:spPr>
          <p:txBody>
            <a:bodyPr wrap="square" lIns="0" tIns="0" rIns="0" bIns="0" rtlCol="0"/>
            <a:lstStyle/>
            <a:p/>
          </p:txBody>
        </p:sp>
        <p:sp>
          <p:nvSpPr>
            <p:cNvPr id="59" name="object 59"/>
            <p:cNvSpPr/>
            <p:nvPr/>
          </p:nvSpPr>
          <p:spPr>
            <a:xfrm>
              <a:off x="7412736" y="1464563"/>
              <a:ext cx="35560" cy="5166995"/>
            </a:xfrm>
            <a:custGeom>
              <a:avLst/>
              <a:gdLst/>
              <a:ahLst/>
              <a:cxnLst/>
              <a:rect l="l" t="t" r="r" b="b"/>
              <a:pathLst>
                <a:path w="35559" h="5166995">
                  <a:moveTo>
                    <a:pt x="35052" y="5166372"/>
                  </a:moveTo>
                  <a:lnTo>
                    <a:pt x="27432" y="0"/>
                  </a:lnTo>
                  <a:lnTo>
                    <a:pt x="0" y="0"/>
                  </a:lnTo>
                  <a:lnTo>
                    <a:pt x="7620" y="5166372"/>
                  </a:lnTo>
                  <a:lnTo>
                    <a:pt x="35052" y="5166372"/>
                  </a:lnTo>
                  <a:close/>
                </a:path>
              </a:pathLst>
            </a:custGeom>
            <a:solidFill>
              <a:srgbClr val="E46B0A"/>
            </a:solidFill>
          </p:spPr>
          <p:txBody>
            <a:bodyPr wrap="square" lIns="0" tIns="0" rIns="0" bIns="0" rtlCol="0"/>
            <a:lstStyle/>
            <a:p/>
          </p:txBody>
        </p:sp>
        <p:sp>
          <p:nvSpPr>
            <p:cNvPr id="60" name="object 60"/>
            <p:cNvSpPr/>
            <p:nvPr/>
          </p:nvSpPr>
          <p:spPr>
            <a:xfrm>
              <a:off x="2820924" y="3761231"/>
              <a:ext cx="1925320" cy="1588135"/>
            </a:xfrm>
            <a:custGeom>
              <a:avLst/>
              <a:gdLst/>
              <a:ahLst/>
              <a:cxnLst/>
              <a:rect l="l" t="t" r="r" b="b"/>
              <a:pathLst>
                <a:path w="1925320" h="1588135">
                  <a:moveTo>
                    <a:pt x="1895856" y="109728"/>
                  </a:moveTo>
                  <a:lnTo>
                    <a:pt x="1891271" y="105156"/>
                  </a:lnTo>
                  <a:lnTo>
                    <a:pt x="1813547" y="27432"/>
                  </a:lnTo>
                  <a:lnTo>
                    <a:pt x="1808988" y="22860"/>
                  </a:lnTo>
                  <a:lnTo>
                    <a:pt x="1799844" y="13716"/>
                  </a:lnTo>
                  <a:lnTo>
                    <a:pt x="1789176" y="3048"/>
                  </a:lnTo>
                  <a:lnTo>
                    <a:pt x="1783080" y="0"/>
                  </a:lnTo>
                  <a:lnTo>
                    <a:pt x="6096" y="0"/>
                  </a:lnTo>
                  <a:lnTo>
                    <a:pt x="0" y="6096"/>
                  </a:lnTo>
                  <a:lnTo>
                    <a:pt x="0" y="224028"/>
                  </a:lnTo>
                  <a:lnTo>
                    <a:pt x="6096" y="230124"/>
                  </a:lnTo>
                  <a:lnTo>
                    <a:pt x="1783080" y="230124"/>
                  </a:lnTo>
                  <a:lnTo>
                    <a:pt x="1786128" y="228600"/>
                  </a:lnTo>
                  <a:lnTo>
                    <a:pt x="1789176" y="225552"/>
                  </a:lnTo>
                  <a:lnTo>
                    <a:pt x="1798447" y="216408"/>
                  </a:lnTo>
                  <a:lnTo>
                    <a:pt x="1807730" y="207264"/>
                  </a:lnTo>
                  <a:lnTo>
                    <a:pt x="1812378" y="202692"/>
                  </a:lnTo>
                  <a:lnTo>
                    <a:pt x="1891284" y="124968"/>
                  </a:lnTo>
                  <a:lnTo>
                    <a:pt x="1895856" y="118872"/>
                  </a:lnTo>
                  <a:lnTo>
                    <a:pt x="1895856" y="109728"/>
                  </a:lnTo>
                  <a:close/>
                </a:path>
                <a:path w="1925320" h="1588135">
                  <a:moveTo>
                    <a:pt x="1924812" y="1458468"/>
                  </a:moveTo>
                  <a:lnTo>
                    <a:pt x="1920240" y="1452372"/>
                  </a:lnTo>
                  <a:lnTo>
                    <a:pt x="1831848" y="1363980"/>
                  </a:lnTo>
                  <a:lnTo>
                    <a:pt x="1827276" y="1359408"/>
                  </a:lnTo>
                  <a:lnTo>
                    <a:pt x="1818132" y="1350264"/>
                  </a:lnTo>
                  <a:lnTo>
                    <a:pt x="1807464" y="1339596"/>
                  </a:lnTo>
                  <a:lnTo>
                    <a:pt x="1801368" y="1336548"/>
                  </a:lnTo>
                  <a:lnTo>
                    <a:pt x="13716" y="1336548"/>
                  </a:lnTo>
                  <a:lnTo>
                    <a:pt x="7620" y="1342644"/>
                  </a:lnTo>
                  <a:lnTo>
                    <a:pt x="7620" y="1581912"/>
                  </a:lnTo>
                  <a:lnTo>
                    <a:pt x="13716" y="1588008"/>
                  </a:lnTo>
                  <a:lnTo>
                    <a:pt x="1804416" y="1588008"/>
                  </a:lnTo>
                  <a:lnTo>
                    <a:pt x="1818132" y="1574292"/>
                  </a:lnTo>
                  <a:lnTo>
                    <a:pt x="1827276" y="1565148"/>
                  </a:lnTo>
                  <a:lnTo>
                    <a:pt x="1831848" y="1560576"/>
                  </a:lnTo>
                  <a:lnTo>
                    <a:pt x="1920240" y="1472184"/>
                  </a:lnTo>
                  <a:lnTo>
                    <a:pt x="1924812" y="1466088"/>
                  </a:lnTo>
                  <a:lnTo>
                    <a:pt x="1924812" y="1458468"/>
                  </a:lnTo>
                  <a:close/>
                </a:path>
              </a:pathLst>
            </a:custGeom>
            <a:solidFill>
              <a:srgbClr val="FF99FF"/>
            </a:solidFill>
          </p:spPr>
          <p:txBody>
            <a:bodyPr wrap="square" lIns="0" tIns="0" rIns="0" bIns="0" rtlCol="0"/>
            <a:lstStyle/>
            <a:p/>
          </p:txBody>
        </p:sp>
        <p:sp>
          <p:nvSpPr>
            <p:cNvPr id="61" name="object 61"/>
            <p:cNvSpPr/>
            <p:nvPr/>
          </p:nvSpPr>
          <p:spPr>
            <a:xfrm>
              <a:off x="2833116" y="4003547"/>
              <a:ext cx="1868805" cy="257810"/>
            </a:xfrm>
            <a:custGeom>
              <a:avLst/>
              <a:gdLst/>
              <a:ahLst/>
              <a:cxnLst/>
              <a:rect l="l" t="t" r="r" b="b"/>
              <a:pathLst>
                <a:path w="1868804" h="257810">
                  <a:moveTo>
                    <a:pt x="1738883" y="0"/>
                  </a:moveTo>
                  <a:lnTo>
                    <a:pt x="0" y="0"/>
                  </a:lnTo>
                  <a:lnTo>
                    <a:pt x="0" y="257556"/>
                  </a:lnTo>
                  <a:lnTo>
                    <a:pt x="1738883" y="257556"/>
                  </a:lnTo>
                  <a:lnTo>
                    <a:pt x="1868423" y="129539"/>
                  </a:lnTo>
                  <a:lnTo>
                    <a:pt x="1738883" y="0"/>
                  </a:lnTo>
                  <a:close/>
                </a:path>
              </a:pathLst>
            </a:custGeom>
            <a:solidFill>
              <a:srgbClr val="EBF0DD"/>
            </a:solidFill>
          </p:spPr>
          <p:txBody>
            <a:bodyPr wrap="square" lIns="0" tIns="0" rIns="0" bIns="0" rtlCol="0"/>
            <a:lstStyle/>
            <a:p/>
          </p:txBody>
        </p:sp>
        <p:sp>
          <p:nvSpPr>
            <p:cNvPr id="62" name="object 62"/>
            <p:cNvSpPr/>
            <p:nvPr/>
          </p:nvSpPr>
          <p:spPr>
            <a:xfrm>
              <a:off x="2819400" y="3989831"/>
              <a:ext cx="1896110" cy="285115"/>
            </a:xfrm>
            <a:custGeom>
              <a:avLst/>
              <a:gdLst/>
              <a:ahLst/>
              <a:cxnLst/>
              <a:rect l="l" t="t" r="r" b="b"/>
              <a:pathLst>
                <a:path w="1896110" h="285114">
                  <a:moveTo>
                    <a:pt x="1755648" y="0"/>
                  </a:moveTo>
                  <a:lnTo>
                    <a:pt x="6095" y="0"/>
                  </a:lnTo>
                  <a:lnTo>
                    <a:pt x="0" y="6095"/>
                  </a:lnTo>
                  <a:lnTo>
                    <a:pt x="0" y="278891"/>
                  </a:lnTo>
                  <a:lnTo>
                    <a:pt x="6095" y="284988"/>
                  </a:lnTo>
                  <a:lnTo>
                    <a:pt x="1755648" y="284988"/>
                  </a:lnTo>
                  <a:lnTo>
                    <a:pt x="1760220" y="283463"/>
                  </a:lnTo>
                  <a:lnTo>
                    <a:pt x="1772412" y="271272"/>
                  </a:lnTo>
                  <a:lnTo>
                    <a:pt x="27431" y="271272"/>
                  </a:lnTo>
                  <a:lnTo>
                    <a:pt x="13716" y="257555"/>
                  </a:lnTo>
                  <a:lnTo>
                    <a:pt x="27431" y="257555"/>
                  </a:lnTo>
                  <a:lnTo>
                    <a:pt x="27431" y="27431"/>
                  </a:lnTo>
                  <a:lnTo>
                    <a:pt x="13716" y="27431"/>
                  </a:lnTo>
                  <a:lnTo>
                    <a:pt x="27431" y="13715"/>
                  </a:lnTo>
                  <a:lnTo>
                    <a:pt x="1770996" y="13715"/>
                  </a:lnTo>
                  <a:lnTo>
                    <a:pt x="1761744" y="4572"/>
                  </a:lnTo>
                  <a:lnTo>
                    <a:pt x="1760220" y="1524"/>
                  </a:lnTo>
                  <a:lnTo>
                    <a:pt x="1755648" y="0"/>
                  </a:lnTo>
                  <a:close/>
                </a:path>
                <a:path w="1896110" h="285114">
                  <a:moveTo>
                    <a:pt x="27431" y="257555"/>
                  </a:moveTo>
                  <a:lnTo>
                    <a:pt x="13716" y="257555"/>
                  </a:lnTo>
                  <a:lnTo>
                    <a:pt x="27431" y="271272"/>
                  </a:lnTo>
                  <a:lnTo>
                    <a:pt x="27431" y="257555"/>
                  </a:lnTo>
                  <a:close/>
                </a:path>
                <a:path w="1896110" h="285114">
                  <a:moveTo>
                    <a:pt x="1747974" y="257555"/>
                  </a:moveTo>
                  <a:lnTo>
                    <a:pt x="27431" y="257555"/>
                  </a:lnTo>
                  <a:lnTo>
                    <a:pt x="27431" y="271272"/>
                  </a:lnTo>
                  <a:lnTo>
                    <a:pt x="1772412" y="271272"/>
                  </a:lnTo>
                  <a:lnTo>
                    <a:pt x="1781556" y="262127"/>
                  </a:lnTo>
                  <a:lnTo>
                    <a:pt x="1743455" y="262127"/>
                  </a:lnTo>
                  <a:lnTo>
                    <a:pt x="1747974" y="257555"/>
                  </a:lnTo>
                  <a:close/>
                </a:path>
                <a:path w="1896110" h="285114">
                  <a:moveTo>
                    <a:pt x="1861624" y="142552"/>
                  </a:moveTo>
                  <a:lnTo>
                    <a:pt x="1743455" y="262127"/>
                  </a:lnTo>
                  <a:lnTo>
                    <a:pt x="1752600" y="257555"/>
                  </a:lnTo>
                  <a:lnTo>
                    <a:pt x="1786128" y="257555"/>
                  </a:lnTo>
                  <a:lnTo>
                    <a:pt x="1891283" y="152400"/>
                  </a:lnTo>
                  <a:lnTo>
                    <a:pt x="1871472" y="152400"/>
                  </a:lnTo>
                  <a:lnTo>
                    <a:pt x="1861624" y="142552"/>
                  </a:lnTo>
                  <a:close/>
                </a:path>
                <a:path w="1896110" h="285114">
                  <a:moveTo>
                    <a:pt x="1786128" y="257555"/>
                  </a:moveTo>
                  <a:lnTo>
                    <a:pt x="1752600" y="257555"/>
                  </a:lnTo>
                  <a:lnTo>
                    <a:pt x="1743455" y="262127"/>
                  </a:lnTo>
                  <a:lnTo>
                    <a:pt x="1781556" y="262127"/>
                  </a:lnTo>
                  <a:lnTo>
                    <a:pt x="1786128" y="257555"/>
                  </a:lnTo>
                  <a:close/>
                </a:path>
                <a:path w="1896110" h="285114">
                  <a:moveTo>
                    <a:pt x="1871472" y="132587"/>
                  </a:moveTo>
                  <a:lnTo>
                    <a:pt x="1861624" y="142552"/>
                  </a:lnTo>
                  <a:lnTo>
                    <a:pt x="1871472" y="152400"/>
                  </a:lnTo>
                  <a:lnTo>
                    <a:pt x="1871472" y="132587"/>
                  </a:lnTo>
                  <a:close/>
                </a:path>
                <a:path w="1896110" h="285114">
                  <a:moveTo>
                    <a:pt x="1891284" y="132587"/>
                  </a:moveTo>
                  <a:lnTo>
                    <a:pt x="1871472" y="132587"/>
                  </a:lnTo>
                  <a:lnTo>
                    <a:pt x="1871472" y="152400"/>
                  </a:lnTo>
                  <a:lnTo>
                    <a:pt x="1891283" y="152400"/>
                  </a:lnTo>
                  <a:lnTo>
                    <a:pt x="1895855" y="147827"/>
                  </a:lnTo>
                  <a:lnTo>
                    <a:pt x="1895855" y="138683"/>
                  </a:lnTo>
                  <a:lnTo>
                    <a:pt x="1891284" y="132587"/>
                  </a:lnTo>
                  <a:close/>
                </a:path>
                <a:path w="1896110" h="285114">
                  <a:moveTo>
                    <a:pt x="1743455" y="24383"/>
                  </a:moveTo>
                  <a:lnTo>
                    <a:pt x="1861624" y="142552"/>
                  </a:lnTo>
                  <a:lnTo>
                    <a:pt x="1871472" y="132587"/>
                  </a:lnTo>
                  <a:lnTo>
                    <a:pt x="1891284" y="132587"/>
                  </a:lnTo>
                  <a:lnTo>
                    <a:pt x="1784876" y="27431"/>
                  </a:lnTo>
                  <a:lnTo>
                    <a:pt x="1752600" y="27431"/>
                  </a:lnTo>
                  <a:lnTo>
                    <a:pt x="1743455" y="24383"/>
                  </a:lnTo>
                  <a:close/>
                </a:path>
                <a:path w="1896110" h="285114">
                  <a:moveTo>
                    <a:pt x="27431" y="13715"/>
                  </a:moveTo>
                  <a:lnTo>
                    <a:pt x="13716" y="27431"/>
                  </a:lnTo>
                  <a:lnTo>
                    <a:pt x="27431" y="27431"/>
                  </a:lnTo>
                  <a:lnTo>
                    <a:pt x="27431" y="13715"/>
                  </a:lnTo>
                  <a:close/>
                </a:path>
                <a:path w="1896110" h="285114">
                  <a:moveTo>
                    <a:pt x="1770996" y="13715"/>
                  </a:moveTo>
                  <a:lnTo>
                    <a:pt x="27431" y="13715"/>
                  </a:lnTo>
                  <a:lnTo>
                    <a:pt x="27431" y="27431"/>
                  </a:lnTo>
                  <a:lnTo>
                    <a:pt x="1746503" y="27431"/>
                  </a:lnTo>
                  <a:lnTo>
                    <a:pt x="1743455" y="24383"/>
                  </a:lnTo>
                  <a:lnTo>
                    <a:pt x="1781791" y="24383"/>
                  </a:lnTo>
                  <a:lnTo>
                    <a:pt x="1770996" y="13715"/>
                  </a:lnTo>
                  <a:close/>
                </a:path>
                <a:path w="1896110" h="285114">
                  <a:moveTo>
                    <a:pt x="1781791" y="24383"/>
                  </a:moveTo>
                  <a:lnTo>
                    <a:pt x="1743455" y="24383"/>
                  </a:lnTo>
                  <a:lnTo>
                    <a:pt x="1752600" y="27431"/>
                  </a:lnTo>
                  <a:lnTo>
                    <a:pt x="1784876" y="27431"/>
                  </a:lnTo>
                  <a:lnTo>
                    <a:pt x="1781791" y="24383"/>
                  </a:lnTo>
                  <a:close/>
                </a:path>
              </a:pathLst>
            </a:custGeom>
            <a:solidFill>
              <a:srgbClr val="77933B"/>
            </a:solidFill>
          </p:spPr>
          <p:txBody>
            <a:bodyPr wrap="square" lIns="0" tIns="0" rIns="0" bIns="0" rtlCol="0"/>
            <a:lstStyle/>
            <a:p/>
          </p:txBody>
        </p:sp>
      </p:grpSp>
      <p:sp>
        <p:nvSpPr>
          <p:cNvPr id="63" name="object 63"/>
          <p:cNvSpPr txBox="1"/>
          <p:nvPr/>
        </p:nvSpPr>
        <p:spPr>
          <a:xfrm>
            <a:off x="3241039" y="4079240"/>
            <a:ext cx="90170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Gothic"/>
                <a:cs typeface="MS Gothic"/>
              </a:rPr>
              <a:t>公</a:t>
            </a:r>
            <a:r>
              <a:rPr dirty="0" sz="700" spc="-20">
                <a:latin typeface="MS Gothic"/>
                <a:cs typeface="MS Gothic"/>
              </a:rPr>
              <a:t>立</a:t>
            </a:r>
            <a:r>
              <a:rPr dirty="0" sz="700" spc="-5">
                <a:latin typeface="MS Gothic"/>
                <a:cs typeface="MS Gothic"/>
              </a:rPr>
              <a:t>全</a:t>
            </a:r>
            <a:r>
              <a:rPr dirty="0" sz="700" spc="-20">
                <a:latin typeface="MS Gothic"/>
                <a:cs typeface="MS Gothic"/>
              </a:rPr>
              <a:t>小学</a:t>
            </a:r>
            <a:r>
              <a:rPr dirty="0" sz="700" spc="-5">
                <a:latin typeface="MS Gothic"/>
                <a:cs typeface="MS Gothic"/>
              </a:rPr>
              <a:t>校</a:t>
            </a:r>
            <a:r>
              <a:rPr dirty="0" sz="700" spc="-20">
                <a:latin typeface="MS Gothic"/>
                <a:cs typeface="MS Gothic"/>
              </a:rPr>
              <a:t>の約</a:t>
            </a:r>
            <a:r>
              <a:rPr dirty="0" sz="700" spc="-5">
                <a:latin typeface="MS Gothic"/>
                <a:cs typeface="MS Gothic"/>
              </a:rPr>
              <a:t>８割</a:t>
            </a:r>
            <a:endParaRPr sz="700">
              <a:latin typeface="MS Gothic"/>
              <a:cs typeface="MS Gothic"/>
            </a:endParaRPr>
          </a:p>
        </p:txBody>
      </p:sp>
      <p:sp>
        <p:nvSpPr>
          <p:cNvPr id="64" name="object 64"/>
          <p:cNvSpPr/>
          <p:nvPr/>
        </p:nvSpPr>
        <p:spPr>
          <a:xfrm>
            <a:off x="7459980" y="2872739"/>
            <a:ext cx="1045844" cy="218440"/>
          </a:xfrm>
          <a:custGeom>
            <a:avLst/>
            <a:gdLst/>
            <a:ahLst/>
            <a:cxnLst/>
            <a:rect l="l" t="t" r="r" b="b"/>
            <a:pathLst>
              <a:path w="1045845" h="218439">
                <a:moveTo>
                  <a:pt x="1045464" y="103632"/>
                </a:moveTo>
                <a:lnTo>
                  <a:pt x="1045464" y="103632"/>
                </a:lnTo>
                <a:lnTo>
                  <a:pt x="941832" y="0"/>
                </a:lnTo>
                <a:lnTo>
                  <a:pt x="6096" y="0"/>
                </a:lnTo>
                <a:lnTo>
                  <a:pt x="0" y="6096"/>
                </a:lnTo>
                <a:lnTo>
                  <a:pt x="0" y="211836"/>
                </a:lnTo>
                <a:lnTo>
                  <a:pt x="6096" y="217932"/>
                </a:lnTo>
                <a:lnTo>
                  <a:pt x="938784" y="217932"/>
                </a:lnTo>
                <a:lnTo>
                  <a:pt x="941832" y="216408"/>
                </a:lnTo>
                <a:lnTo>
                  <a:pt x="944880" y="213360"/>
                </a:lnTo>
                <a:lnTo>
                  <a:pt x="954163" y="204216"/>
                </a:lnTo>
                <a:lnTo>
                  <a:pt x="965009" y="193548"/>
                </a:lnTo>
                <a:lnTo>
                  <a:pt x="968108" y="190500"/>
                </a:lnTo>
                <a:lnTo>
                  <a:pt x="1040892" y="118872"/>
                </a:lnTo>
                <a:lnTo>
                  <a:pt x="1045464" y="112776"/>
                </a:lnTo>
                <a:lnTo>
                  <a:pt x="1045464" y="103632"/>
                </a:lnTo>
                <a:close/>
              </a:path>
            </a:pathLst>
          </a:custGeom>
          <a:solidFill>
            <a:srgbClr val="FF99FF"/>
          </a:solidFill>
        </p:spPr>
        <p:txBody>
          <a:bodyPr wrap="square" lIns="0" tIns="0" rIns="0" bIns="0" rtlCol="0"/>
          <a:lstStyle/>
          <a:p/>
        </p:txBody>
      </p:sp>
      <p:sp>
        <p:nvSpPr>
          <p:cNvPr id="65" name="object 65"/>
          <p:cNvSpPr txBox="1"/>
          <p:nvPr/>
        </p:nvSpPr>
        <p:spPr>
          <a:xfrm>
            <a:off x="7771892" y="2916427"/>
            <a:ext cx="46482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Gothic"/>
                <a:cs typeface="MS Gothic"/>
              </a:rPr>
              <a:t>小</a:t>
            </a:r>
            <a:r>
              <a:rPr dirty="0" sz="700" spc="-20">
                <a:latin typeface="MS Gothic"/>
                <a:cs typeface="MS Gothic"/>
              </a:rPr>
              <a:t>１</a:t>
            </a:r>
            <a:r>
              <a:rPr dirty="0" sz="700" spc="-5">
                <a:latin typeface="MS Gothic"/>
                <a:cs typeface="MS Gothic"/>
              </a:rPr>
              <a:t>～</a:t>
            </a:r>
            <a:r>
              <a:rPr dirty="0" sz="700" spc="-20">
                <a:latin typeface="MS Gothic"/>
                <a:cs typeface="MS Gothic"/>
              </a:rPr>
              <a:t>小</a:t>
            </a:r>
            <a:r>
              <a:rPr dirty="0" sz="700" spc="-5">
                <a:latin typeface="MS Gothic"/>
                <a:cs typeface="MS Gothic"/>
              </a:rPr>
              <a:t>２</a:t>
            </a:r>
            <a:endParaRPr sz="700">
              <a:latin typeface="MS Gothic"/>
              <a:cs typeface="MS Gothic"/>
            </a:endParaRPr>
          </a:p>
        </p:txBody>
      </p:sp>
      <p:grpSp>
        <p:nvGrpSpPr>
          <p:cNvPr id="66" name="object 66"/>
          <p:cNvGrpSpPr/>
          <p:nvPr/>
        </p:nvGrpSpPr>
        <p:grpSpPr>
          <a:xfrm>
            <a:off x="441959" y="1466088"/>
            <a:ext cx="9732645" cy="5885815"/>
            <a:chOff x="441959" y="1466088"/>
            <a:chExt cx="9732645" cy="5885815"/>
          </a:xfrm>
        </p:grpSpPr>
        <p:sp>
          <p:nvSpPr>
            <p:cNvPr id="67" name="object 67"/>
            <p:cNvSpPr/>
            <p:nvPr/>
          </p:nvSpPr>
          <p:spPr>
            <a:xfrm>
              <a:off x="441959" y="4255008"/>
              <a:ext cx="9420225" cy="22860"/>
            </a:xfrm>
            <a:custGeom>
              <a:avLst/>
              <a:gdLst/>
              <a:ahLst/>
              <a:cxnLst/>
              <a:rect l="l" t="t" r="r" b="b"/>
              <a:pathLst>
                <a:path w="9420225" h="22860">
                  <a:moveTo>
                    <a:pt x="0" y="0"/>
                  </a:moveTo>
                  <a:lnTo>
                    <a:pt x="0" y="13715"/>
                  </a:lnTo>
                  <a:lnTo>
                    <a:pt x="9419844" y="22860"/>
                  </a:lnTo>
                  <a:lnTo>
                    <a:pt x="9419844" y="9143"/>
                  </a:lnTo>
                  <a:lnTo>
                    <a:pt x="0" y="0"/>
                  </a:lnTo>
                  <a:close/>
                </a:path>
              </a:pathLst>
            </a:custGeom>
            <a:solidFill>
              <a:srgbClr val="000000"/>
            </a:solidFill>
          </p:spPr>
          <p:txBody>
            <a:bodyPr wrap="square" lIns="0" tIns="0" rIns="0" bIns="0" rtlCol="0"/>
            <a:lstStyle/>
            <a:p/>
          </p:txBody>
        </p:sp>
        <p:sp>
          <p:nvSpPr>
            <p:cNvPr id="68" name="object 68"/>
            <p:cNvSpPr/>
            <p:nvPr/>
          </p:nvSpPr>
          <p:spPr>
            <a:xfrm>
              <a:off x="9899903" y="1481333"/>
              <a:ext cx="259079" cy="5855335"/>
            </a:xfrm>
            <a:custGeom>
              <a:avLst/>
              <a:gdLst/>
              <a:ahLst/>
              <a:cxnLst/>
              <a:rect l="l" t="t" r="r" b="b"/>
              <a:pathLst>
                <a:path w="259079" h="5855334">
                  <a:moveTo>
                    <a:pt x="259079" y="0"/>
                  </a:moveTo>
                  <a:lnTo>
                    <a:pt x="0" y="0"/>
                  </a:lnTo>
                  <a:lnTo>
                    <a:pt x="0" y="5855208"/>
                  </a:lnTo>
                  <a:lnTo>
                    <a:pt x="259079" y="5855208"/>
                  </a:lnTo>
                  <a:lnTo>
                    <a:pt x="259079" y="0"/>
                  </a:lnTo>
                  <a:close/>
                </a:path>
              </a:pathLst>
            </a:custGeom>
            <a:solidFill>
              <a:srgbClr val="FDE9DA"/>
            </a:solidFill>
          </p:spPr>
          <p:txBody>
            <a:bodyPr wrap="square" lIns="0" tIns="0" rIns="0" bIns="0" rtlCol="0"/>
            <a:lstStyle/>
            <a:p/>
          </p:txBody>
        </p:sp>
        <p:sp>
          <p:nvSpPr>
            <p:cNvPr id="69" name="object 69"/>
            <p:cNvSpPr/>
            <p:nvPr/>
          </p:nvSpPr>
          <p:spPr>
            <a:xfrm>
              <a:off x="9884664" y="1466088"/>
              <a:ext cx="289560" cy="5885815"/>
            </a:xfrm>
            <a:custGeom>
              <a:avLst/>
              <a:gdLst/>
              <a:ahLst/>
              <a:cxnLst/>
              <a:rect l="l" t="t" r="r" b="b"/>
              <a:pathLst>
                <a:path w="289559" h="5885815">
                  <a:moveTo>
                    <a:pt x="281939" y="0"/>
                  </a:moveTo>
                  <a:lnTo>
                    <a:pt x="6095" y="0"/>
                  </a:lnTo>
                  <a:lnTo>
                    <a:pt x="0" y="6096"/>
                  </a:lnTo>
                  <a:lnTo>
                    <a:pt x="0" y="5878073"/>
                  </a:lnTo>
                  <a:lnTo>
                    <a:pt x="6095" y="5885693"/>
                  </a:lnTo>
                  <a:lnTo>
                    <a:pt x="281939" y="5885693"/>
                  </a:lnTo>
                  <a:lnTo>
                    <a:pt x="289559" y="5878073"/>
                  </a:lnTo>
                  <a:lnTo>
                    <a:pt x="289559" y="5870453"/>
                  </a:lnTo>
                  <a:lnTo>
                    <a:pt x="30479" y="5870453"/>
                  </a:lnTo>
                  <a:lnTo>
                    <a:pt x="15239" y="5855213"/>
                  </a:lnTo>
                  <a:lnTo>
                    <a:pt x="30479" y="5855213"/>
                  </a:lnTo>
                  <a:lnTo>
                    <a:pt x="30479" y="30480"/>
                  </a:lnTo>
                  <a:lnTo>
                    <a:pt x="15239" y="30480"/>
                  </a:lnTo>
                  <a:lnTo>
                    <a:pt x="30479" y="15239"/>
                  </a:lnTo>
                  <a:lnTo>
                    <a:pt x="289559" y="15239"/>
                  </a:lnTo>
                  <a:lnTo>
                    <a:pt x="289559" y="6096"/>
                  </a:lnTo>
                  <a:lnTo>
                    <a:pt x="281939" y="0"/>
                  </a:lnTo>
                  <a:close/>
                </a:path>
                <a:path w="289559" h="5885815">
                  <a:moveTo>
                    <a:pt x="30479" y="5855213"/>
                  </a:moveTo>
                  <a:lnTo>
                    <a:pt x="15239" y="5855213"/>
                  </a:lnTo>
                  <a:lnTo>
                    <a:pt x="30479" y="5870453"/>
                  </a:lnTo>
                  <a:lnTo>
                    <a:pt x="30479" y="5855213"/>
                  </a:lnTo>
                  <a:close/>
                </a:path>
                <a:path w="289559" h="5885815">
                  <a:moveTo>
                    <a:pt x="259079" y="5855213"/>
                  </a:moveTo>
                  <a:lnTo>
                    <a:pt x="30479" y="5855213"/>
                  </a:lnTo>
                  <a:lnTo>
                    <a:pt x="30479" y="5870453"/>
                  </a:lnTo>
                  <a:lnTo>
                    <a:pt x="259079" y="5870453"/>
                  </a:lnTo>
                  <a:lnTo>
                    <a:pt x="259079" y="5855213"/>
                  </a:lnTo>
                  <a:close/>
                </a:path>
                <a:path w="289559" h="5885815">
                  <a:moveTo>
                    <a:pt x="259079" y="15239"/>
                  </a:moveTo>
                  <a:lnTo>
                    <a:pt x="259079" y="5870453"/>
                  </a:lnTo>
                  <a:lnTo>
                    <a:pt x="274319" y="5855213"/>
                  </a:lnTo>
                  <a:lnTo>
                    <a:pt x="289559" y="5855213"/>
                  </a:lnTo>
                  <a:lnTo>
                    <a:pt x="289559" y="30480"/>
                  </a:lnTo>
                  <a:lnTo>
                    <a:pt x="274319" y="30480"/>
                  </a:lnTo>
                  <a:lnTo>
                    <a:pt x="259079" y="15239"/>
                  </a:lnTo>
                  <a:close/>
                </a:path>
                <a:path w="289559" h="5885815">
                  <a:moveTo>
                    <a:pt x="289559" y="5855213"/>
                  </a:moveTo>
                  <a:lnTo>
                    <a:pt x="274319" y="5855213"/>
                  </a:lnTo>
                  <a:lnTo>
                    <a:pt x="259079" y="5870453"/>
                  </a:lnTo>
                  <a:lnTo>
                    <a:pt x="289559" y="5870453"/>
                  </a:lnTo>
                  <a:lnTo>
                    <a:pt x="289559" y="5855213"/>
                  </a:lnTo>
                  <a:close/>
                </a:path>
                <a:path w="289559" h="5885815">
                  <a:moveTo>
                    <a:pt x="30479" y="15239"/>
                  </a:moveTo>
                  <a:lnTo>
                    <a:pt x="15239" y="30480"/>
                  </a:lnTo>
                  <a:lnTo>
                    <a:pt x="30479" y="30480"/>
                  </a:lnTo>
                  <a:lnTo>
                    <a:pt x="30479" y="15239"/>
                  </a:lnTo>
                  <a:close/>
                </a:path>
                <a:path w="289559" h="5885815">
                  <a:moveTo>
                    <a:pt x="259079" y="15239"/>
                  </a:moveTo>
                  <a:lnTo>
                    <a:pt x="30479" y="15239"/>
                  </a:lnTo>
                  <a:lnTo>
                    <a:pt x="30479" y="30480"/>
                  </a:lnTo>
                  <a:lnTo>
                    <a:pt x="259079" y="30480"/>
                  </a:lnTo>
                  <a:lnTo>
                    <a:pt x="259079" y="15239"/>
                  </a:lnTo>
                  <a:close/>
                </a:path>
                <a:path w="289559" h="5885815">
                  <a:moveTo>
                    <a:pt x="289559" y="15239"/>
                  </a:moveTo>
                  <a:lnTo>
                    <a:pt x="259079" y="15239"/>
                  </a:lnTo>
                  <a:lnTo>
                    <a:pt x="274319" y="30480"/>
                  </a:lnTo>
                  <a:lnTo>
                    <a:pt x="289559" y="30480"/>
                  </a:lnTo>
                  <a:lnTo>
                    <a:pt x="289559" y="15239"/>
                  </a:lnTo>
                  <a:close/>
                </a:path>
              </a:pathLst>
            </a:custGeom>
            <a:solidFill>
              <a:srgbClr val="E46B0A"/>
            </a:solidFill>
          </p:spPr>
          <p:txBody>
            <a:bodyPr wrap="square" lIns="0" tIns="0" rIns="0" bIns="0" rtlCol="0"/>
            <a:lstStyle/>
            <a:p/>
          </p:txBody>
        </p:sp>
      </p:grpSp>
      <p:sp>
        <p:nvSpPr>
          <p:cNvPr id="70" name="object 70"/>
          <p:cNvSpPr txBox="1"/>
          <p:nvPr/>
        </p:nvSpPr>
        <p:spPr>
          <a:xfrm>
            <a:off x="9894925" y="2858806"/>
            <a:ext cx="243840" cy="3101340"/>
          </a:xfrm>
          <a:prstGeom prst="rect">
            <a:avLst/>
          </a:prstGeom>
        </p:spPr>
        <p:txBody>
          <a:bodyPr wrap="square" lIns="0" tIns="0" rIns="0" bIns="0" rtlCol="0" vert="eaVert">
            <a:spAutoFit/>
          </a:bodyPr>
          <a:lstStyle/>
          <a:p>
            <a:pPr algn="ctr">
              <a:lnSpc>
                <a:spcPct val="70000"/>
              </a:lnSpc>
            </a:pPr>
            <a:r>
              <a:rPr dirty="0" sz="750" b="1">
                <a:latin typeface="Meiryo UI"/>
                <a:cs typeface="Meiryo UI"/>
              </a:rPr>
              <a:t>１人１台の端末から個人の教</a:t>
            </a:r>
            <a:r>
              <a:rPr dirty="0" sz="750" spc="-5" b="1">
                <a:latin typeface="Meiryo UI"/>
                <a:cs typeface="Meiryo UI"/>
              </a:rPr>
              <a:t>育デ</a:t>
            </a:r>
            <a:r>
              <a:rPr dirty="0" sz="750" spc="5" b="1">
                <a:latin typeface="Meiryo UI"/>
                <a:cs typeface="Meiryo UI"/>
              </a:rPr>
              <a:t>ー</a:t>
            </a:r>
            <a:r>
              <a:rPr dirty="0" sz="750" b="1">
                <a:latin typeface="Meiryo UI"/>
                <a:cs typeface="Meiryo UI"/>
              </a:rPr>
              <a:t>タを収集し</a:t>
            </a:r>
            <a:r>
              <a:rPr dirty="0" sz="750" spc="10" b="1">
                <a:latin typeface="Meiryo UI"/>
                <a:cs typeface="Meiryo UI"/>
              </a:rPr>
              <a:t>、</a:t>
            </a:r>
            <a:r>
              <a:rPr dirty="0" sz="750" b="1">
                <a:latin typeface="Meiryo UI"/>
                <a:cs typeface="Meiryo UI"/>
              </a:rPr>
              <a:t>分</a:t>
            </a:r>
            <a:r>
              <a:rPr dirty="0" sz="750" spc="-15" b="1">
                <a:latin typeface="Meiryo UI"/>
                <a:cs typeface="Meiryo UI"/>
              </a:rPr>
              <a:t>析</a:t>
            </a:r>
            <a:r>
              <a:rPr dirty="0" sz="750" spc="20" b="1">
                <a:latin typeface="Meiryo UI"/>
                <a:cs typeface="Meiryo UI"/>
              </a:rPr>
              <a:t>、</a:t>
            </a:r>
            <a:r>
              <a:rPr dirty="0" sz="750" b="1">
                <a:latin typeface="Meiryo UI"/>
                <a:cs typeface="Meiryo UI"/>
              </a:rPr>
              <a:t>最適な</a:t>
            </a:r>
            <a:r>
              <a:rPr dirty="0" sz="750" spc="10" b="1">
                <a:latin typeface="Meiryo UI"/>
                <a:cs typeface="Meiryo UI"/>
              </a:rPr>
              <a:t>結</a:t>
            </a:r>
            <a:r>
              <a:rPr dirty="0" sz="750" b="1">
                <a:latin typeface="Meiryo UI"/>
                <a:cs typeface="Meiryo UI"/>
              </a:rPr>
              <a:t>果を</a:t>
            </a:r>
            <a:endParaRPr sz="750">
              <a:latin typeface="Meiryo UI"/>
              <a:cs typeface="Meiryo UI"/>
            </a:endParaRPr>
          </a:p>
          <a:p>
            <a:pPr algn="ctr" marL="1270">
              <a:lnSpc>
                <a:spcPct val="100000"/>
              </a:lnSpc>
              <a:spcBef>
                <a:spcPts val="35"/>
              </a:spcBef>
            </a:pPr>
            <a:r>
              <a:rPr dirty="0" sz="750" b="1">
                <a:latin typeface="Meiryo UI"/>
                <a:cs typeface="Meiryo UI"/>
              </a:rPr>
              <a:t>１人１人にフ</a:t>
            </a:r>
            <a:r>
              <a:rPr dirty="0" sz="750" spc="-10" b="1">
                <a:latin typeface="Meiryo UI"/>
                <a:cs typeface="Meiryo UI"/>
              </a:rPr>
              <a:t>ィ</a:t>
            </a:r>
            <a:r>
              <a:rPr dirty="0" sz="750" spc="5" b="1">
                <a:latin typeface="Meiryo UI"/>
                <a:cs typeface="Meiryo UI"/>
              </a:rPr>
              <a:t>ー</a:t>
            </a:r>
            <a:r>
              <a:rPr dirty="0" sz="750" b="1">
                <a:latin typeface="Meiryo UI"/>
                <a:cs typeface="Meiryo UI"/>
              </a:rPr>
              <a:t>ドバックする個別最適化さ</a:t>
            </a:r>
            <a:r>
              <a:rPr dirty="0" sz="750" spc="10" b="1">
                <a:latin typeface="Meiryo UI"/>
                <a:cs typeface="Meiryo UI"/>
              </a:rPr>
              <a:t>れ</a:t>
            </a:r>
            <a:r>
              <a:rPr dirty="0" sz="750" b="1">
                <a:latin typeface="Meiryo UI"/>
                <a:cs typeface="Meiryo UI"/>
              </a:rPr>
              <a:t>た学び</a:t>
            </a:r>
            <a:r>
              <a:rPr dirty="0" sz="750" spc="10" b="1">
                <a:latin typeface="Meiryo UI"/>
                <a:cs typeface="Meiryo UI"/>
              </a:rPr>
              <a:t>の</a:t>
            </a:r>
            <a:r>
              <a:rPr dirty="0" sz="750" b="1">
                <a:latin typeface="Meiryo UI"/>
                <a:cs typeface="Meiryo UI"/>
              </a:rPr>
              <a:t>実現</a:t>
            </a:r>
            <a:endParaRPr sz="750">
              <a:latin typeface="Meiryo UI"/>
              <a:cs typeface="Meiryo UI"/>
            </a:endParaRPr>
          </a:p>
        </p:txBody>
      </p:sp>
      <p:grpSp>
        <p:nvGrpSpPr>
          <p:cNvPr id="71" name="object 71"/>
          <p:cNvGrpSpPr/>
          <p:nvPr/>
        </p:nvGrpSpPr>
        <p:grpSpPr>
          <a:xfrm>
            <a:off x="2125979" y="1213104"/>
            <a:ext cx="6385560" cy="6200140"/>
            <a:chOff x="2125979" y="1213104"/>
            <a:chExt cx="6385560" cy="6200140"/>
          </a:xfrm>
        </p:grpSpPr>
        <p:sp>
          <p:nvSpPr>
            <p:cNvPr id="72" name="object 72"/>
            <p:cNvSpPr/>
            <p:nvPr/>
          </p:nvSpPr>
          <p:spPr>
            <a:xfrm>
              <a:off x="2125979" y="1213104"/>
              <a:ext cx="6385560" cy="6200140"/>
            </a:xfrm>
            <a:custGeom>
              <a:avLst/>
              <a:gdLst/>
              <a:ahLst/>
              <a:cxnLst/>
              <a:rect l="l" t="t" r="r" b="b"/>
              <a:pathLst>
                <a:path w="6385559" h="6200140">
                  <a:moveTo>
                    <a:pt x="6364224" y="0"/>
                  </a:moveTo>
                  <a:lnTo>
                    <a:pt x="21336" y="0"/>
                  </a:lnTo>
                  <a:lnTo>
                    <a:pt x="13501" y="1595"/>
                  </a:lnTo>
                  <a:lnTo>
                    <a:pt x="6667" y="5905"/>
                  </a:lnTo>
                  <a:lnTo>
                    <a:pt x="1833" y="12215"/>
                  </a:lnTo>
                  <a:lnTo>
                    <a:pt x="0" y="19811"/>
                  </a:lnTo>
                  <a:lnTo>
                    <a:pt x="0" y="6178301"/>
                  </a:lnTo>
                  <a:lnTo>
                    <a:pt x="1833" y="6186778"/>
                  </a:lnTo>
                  <a:lnTo>
                    <a:pt x="6667" y="6193541"/>
                  </a:lnTo>
                  <a:lnTo>
                    <a:pt x="13501" y="6198017"/>
                  </a:lnTo>
                  <a:lnTo>
                    <a:pt x="21336" y="6199637"/>
                  </a:lnTo>
                  <a:lnTo>
                    <a:pt x="6364224" y="6199637"/>
                  </a:lnTo>
                  <a:lnTo>
                    <a:pt x="6372701" y="6198017"/>
                  </a:lnTo>
                  <a:lnTo>
                    <a:pt x="6379464" y="6193541"/>
                  </a:lnTo>
                  <a:lnTo>
                    <a:pt x="6383940" y="6186778"/>
                  </a:lnTo>
                  <a:lnTo>
                    <a:pt x="6385560" y="6178301"/>
                  </a:lnTo>
                  <a:lnTo>
                    <a:pt x="41147" y="6178301"/>
                  </a:lnTo>
                  <a:lnTo>
                    <a:pt x="21336" y="6158489"/>
                  </a:lnTo>
                  <a:lnTo>
                    <a:pt x="41147" y="6158489"/>
                  </a:lnTo>
                  <a:lnTo>
                    <a:pt x="41147" y="41148"/>
                  </a:lnTo>
                  <a:lnTo>
                    <a:pt x="21335" y="41148"/>
                  </a:lnTo>
                  <a:lnTo>
                    <a:pt x="41147" y="19811"/>
                  </a:lnTo>
                  <a:lnTo>
                    <a:pt x="6385560" y="19811"/>
                  </a:lnTo>
                  <a:lnTo>
                    <a:pt x="6383940" y="12215"/>
                  </a:lnTo>
                  <a:lnTo>
                    <a:pt x="6379464" y="5905"/>
                  </a:lnTo>
                  <a:lnTo>
                    <a:pt x="6372701" y="1595"/>
                  </a:lnTo>
                  <a:lnTo>
                    <a:pt x="6364224" y="0"/>
                  </a:lnTo>
                  <a:close/>
                </a:path>
                <a:path w="6385559" h="6200140">
                  <a:moveTo>
                    <a:pt x="41147" y="6158489"/>
                  </a:moveTo>
                  <a:lnTo>
                    <a:pt x="21336" y="6158489"/>
                  </a:lnTo>
                  <a:lnTo>
                    <a:pt x="41147" y="6178301"/>
                  </a:lnTo>
                  <a:lnTo>
                    <a:pt x="41147" y="6158489"/>
                  </a:lnTo>
                  <a:close/>
                </a:path>
                <a:path w="6385559" h="6200140">
                  <a:moveTo>
                    <a:pt x="6344412" y="6158489"/>
                  </a:moveTo>
                  <a:lnTo>
                    <a:pt x="41147" y="6158489"/>
                  </a:lnTo>
                  <a:lnTo>
                    <a:pt x="41147" y="6178301"/>
                  </a:lnTo>
                  <a:lnTo>
                    <a:pt x="6344412" y="6178301"/>
                  </a:lnTo>
                  <a:lnTo>
                    <a:pt x="6344412" y="6158489"/>
                  </a:lnTo>
                  <a:close/>
                </a:path>
                <a:path w="6385559" h="6200140">
                  <a:moveTo>
                    <a:pt x="6344412" y="19811"/>
                  </a:moveTo>
                  <a:lnTo>
                    <a:pt x="6344412" y="6178301"/>
                  </a:lnTo>
                  <a:lnTo>
                    <a:pt x="6364224" y="6158489"/>
                  </a:lnTo>
                  <a:lnTo>
                    <a:pt x="6385560" y="6158489"/>
                  </a:lnTo>
                  <a:lnTo>
                    <a:pt x="6385560" y="41148"/>
                  </a:lnTo>
                  <a:lnTo>
                    <a:pt x="6364224" y="41148"/>
                  </a:lnTo>
                  <a:lnTo>
                    <a:pt x="6344412" y="19811"/>
                  </a:lnTo>
                  <a:close/>
                </a:path>
                <a:path w="6385559" h="6200140">
                  <a:moveTo>
                    <a:pt x="6385560" y="6158489"/>
                  </a:moveTo>
                  <a:lnTo>
                    <a:pt x="6364224" y="6158489"/>
                  </a:lnTo>
                  <a:lnTo>
                    <a:pt x="6344412" y="6178301"/>
                  </a:lnTo>
                  <a:lnTo>
                    <a:pt x="6385560" y="6178301"/>
                  </a:lnTo>
                  <a:lnTo>
                    <a:pt x="6385560" y="6158489"/>
                  </a:lnTo>
                  <a:close/>
                </a:path>
                <a:path w="6385559" h="6200140">
                  <a:moveTo>
                    <a:pt x="41147" y="19811"/>
                  </a:moveTo>
                  <a:lnTo>
                    <a:pt x="21335" y="41148"/>
                  </a:lnTo>
                  <a:lnTo>
                    <a:pt x="41147" y="41148"/>
                  </a:lnTo>
                  <a:lnTo>
                    <a:pt x="41147" y="19811"/>
                  </a:lnTo>
                  <a:close/>
                </a:path>
                <a:path w="6385559" h="6200140">
                  <a:moveTo>
                    <a:pt x="6344412" y="19811"/>
                  </a:moveTo>
                  <a:lnTo>
                    <a:pt x="41147" y="19811"/>
                  </a:lnTo>
                  <a:lnTo>
                    <a:pt x="41147" y="41148"/>
                  </a:lnTo>
                  <a:lnTo>
                    <a:pt x="6344412" y="41148"/>
                  </a:lnTo>
                  <a:lnTo>
                    <a:pt x="6344412" y="19811"/>
                  </a:lnTo>
                  <a:close/>
                </a:path>
                <a:path w="6385559" h="6200140">
                  <a:moveTo>
                    <a:pt x="6385560" y="19811"/>
                  </a:moveTo>
                  <a:lnTo>
                    <a:pt x="6344412" y="19811"/>
                  </a:lnTo>
                  <a:lnTo>
                    <a:pt x="6364224" y="41148"/>
                  </a:lnTo>
                  <a:lnTo>
                    <a:pt x="6385560" y="41148"/>
                  </a:lnTo>
                  <a:lnTo>
                    <a:pt x="6385560" y="19811"/>
                  </a:lnTo>
                  <a:close/>
                </a:path>
              </a:pathLst>
            </a:custGeom>
            <a:solidFill>
              <a:srgbClr val="FF0000"/>
            </a:solidFill>
          </p:spPr>
          <p:txBody>
            <a:bodyPr wrap="square" lIns="0" tIns="0" rIns="0" bIns="0" rtlCol="0"/>
            <a:lstStyle/>
            <a:p/>
          </p:txBody>
        </p:sp>
        <p:sp>
          <p:nvSpPr>
            <p:cNvPr id="73" name="object 73"/>
            <p:cNvSpPr/>
            <p:nvPr/>
          </p:nvSpPr>
          <p:spPr>
            <a:xfrm>
              <a:off x="4559807" y="1522476"/>
              <a:ext cx="2708275" cy="614680"/>
            </a:xfrm>
            <a:custGeom>
              <a:avLst/>
              <a:gdLst/>
              <a:ahLst/>
              <a:cxnLst/>
              <a:rect l="l" t="t" r="r" b="b"/>
              <a:pathLst>
                <a:path w="2708275" h="614680">
                  <a:moveTo>
                    <a:pt x="2708147" y="0"/>
                  </a:moveTo>
                  <a:lnTo>
                    <a:pt x="0" y="0"/>
                  </a:lnTo>
                  <a:lnTo>
                    <a:pt x="0" y="614172"/>
                  </a:lnTo>
                  <a:lnTo>
                    <a:pt x="2708147" y="614172"/>
                  </a:lnTo>
                  <a:lnTo>
                    <a:pt x="2708147" y="0"/>
                  </a:lnTo>
                  <a:close/>
                </a:path>
              </a:pathLst>
            </a:custGeom>
            <a:solidFill>
              <a:srgbClr val="FFFFFF"/>
            </a:solidFill>
          </p:spPr>
          <p:txBody>
            <a:bodyPr wrap="square" lIns="0" tIns="0" rIns="0" bIns="0" rtlCol="0"/>
            <a:lstStyle/>
            <a:p/>
          </p:txBody>
        </p:sp>
        <p:sp>
          <p:nvSpPr>
            <p:cNvPr id="74" name="object 74"/>
            <p:cNvSpPr/>
            <p:nvPr/>
          </p:nvSpPr>
          <p:spPr>
            <a:xfrm>
              <a:off x="4546091" y="1508760"/>
              <a:ext cx="2735580" cy="641985"/>
            </a:xfrm>
            <a:custGeom>
              <a:avLst/>
              <a:gdLst/>
              <a:ahLst/>
              <a:cxnLst/>
              <a:rect l="l" t="t" r="r" b="b"/>
              <a:pathLst>
                <a:path w="2735579" h="641985">
                  <a:moveTo>
                    <a:pt x="2729484" y="0"/>
                  </a:moveTo>
                  <a:lnTo>
                    <a:pt x="6096" y="0"/>
                  </a:lnTo>
                  <a:lnTo>
                    <a:pt x="0" y="6096"/>
                  </a:lnTo>
                  <a:lnTo>
                    <a:pt x="0" y="635508"/>
                  </a:lnTo>
                  <a:lnTo>
                    <a:pt x="6096" y="641603"/>
                  </a:lnTo>
                  <a:lnTo>
                    <a:pt x="2729484" y="641603"/>
                  </a:lnTo>
                  <a:lnTo>
                    <a:pt x="2735580" y="635508"/>
                  </a:lnTo>
                  <a:lnTo>
                    <a:pt x="2735580" y="627888"/>
                  </a:lnTo>
                  <a:lnTo>
                    <a:pt x="27432" y="627888"/>
                  </a:lnTo>
                  <a:lnTo>
                    <a:pt x="13716" y="614172"/>
                  </a:lnTo>
                  <a:lnTo>
                    <a:pt x="27432" y="614172"/>
                  </a:lnTo>
                  <a:lnTo>
                    <a:pt x="27432" y="27432"/>
                  </a:lnTo>
                  <a:lnTo>
                    <a:pt x="13716" y="27432"/>
                  </a:lnTo>
                  <a:lnTo>
                    <a:pt x="27432" y="13715"/>
                  </a:lnTo>
                  <a:lnTo>
                    <a:pt x="2735580" y="13715"/>
                  </a:lnTo>
                  <a:lnTo>
                    <a:pt x="2735580" y="6096"/>
                  </a:lnTo>
                  <a:lnTo>
                    <a:pt x="2729484" y="0"/>
                  </a:lnTo>
                  <a:close/>
                </a:path>
                <a:path w="2735579" h="641985">
                  <a:moveTo>
                    <a:pt x="27432" y="614172"/>
                  </a:moveTo>
                  <a:lnTo>
                    <a:pt x="13716" y="614172"/>
                  </a:lnTo>
                  <a:lnTo>
                    <a:pt x="27432" y="627888"/>
                  </a:lnTo>
                  <a:lnTo>
                    <a:pt x="27432" y="614172"/>
                  </a:lnTo>
                  <a:close/>
                </a:path>
                <a:path w="2735579" h="641985">
                  <a:moveTo>
                    <a:pt x="2708148" y="614172"/>
                  </a:moveTo>
                  <a:lnTo>
                    <a:pt x="27432" y="614172"/>
                  </a:lnTo>
                  <a:lnTo>
                    <a:pt x="27432" y="627888"/>
                  </a:lnTo>
                  <a:lnTo>
                    <a:pt x="2708148" y="627888"/>
                  </a:lnTo>
                  <a:lnTo>
                    <a:pt x="2708148" y="614172"/>
                  </a:lnTo>
                  <a:close/>
                </a:path>
                <a:path w="2735579" h="641985">
                  <a:moveTo>
                    <a:pt x="2708148" y="13715"/>
                  </a:moveTo>
                  <a:lnTo>
                    <a:pt x="2708148" y="627888"/>
                  </a:lnTo>
                  <a:lnTo>
                    <a:pt x="2721864" y="614172"/>
                  </a:lnTo>
                  <a:lnTo>
                    <a:pt x="2735580" y="614172"/>
                  </a:lnTo>
                  <a:lnTo>
                    <a:pt x="2735580" y="27432"/>
                  </a:lnTo>
                  <a:lnTo>
                    <a:pt x="2721864" y="27432"/>
                  </a:lnTo>
                  <a:lnTo>
                    <a:pt x="2708148" y="13715"/>
                  </a:lnTo>
                  <a:close/>
                </a:path>
                <a:path w="2735579" h="641985">
                  <a:moveTo>
                    <a:pt x="2735580" y="614172"/>
                  </a:moveTo>
                  <a:lnTo>
                    <a:pt x="2721864" y="614172"/>
                  </a:lnTo>
                  <a:lnTo>
                    <a:pt x="2708148" y="627888"/>
                  </a:lnTo>
                  <a:lnTo>
                    <a:pt x="2735580" y="627888"/>
                  </a:lnTo>
                  <a:lnTo>
                    <a:pt x="2735580" y="614172"/>
                  </a:lnTo>
                  <a:close/>
                </a:path>
                <a:path w="2735579" h="641985">
                  <a:moveTo>
                    <a:pt x="27432" y="13715"/>
                  </a:moveTo>
                  <a:lnTo>
                    <a:pt x="13716" y="27432"/>
                  </a:lnTo>
                  <a:lnTo>
                    <a:pt x="27432" y="27432"/>
                  </a:lnTo>
                  <a:lnTo>
                    <a:pt x="27432" y="13715"/>
                  </a:lnTo>
                  <a:close/>
                </a:path>
                <a:path w="2735579" h="641985">
                  <a:moveTo>
                    <a:pt x="2708148" y="13715"/>
                  </a:moveTo>
                  <a:lnTo>
                    <a:pt x="27432" y="13715"/>
                  </a:lnTo>
                  <a:lnTo>
                    <a:pt x="27432" y="27432"/>
                  </a:lnTo>
                  <a:lnTo>
                    <a:pt x="2708148" y="27432"/>
                  </a:lnTo>
                  <a:lnTo>
                    <a:pt x="2708148" y="13715"/>
                  </a:lnTo>
                  <a:close/>
                </a:path>
                <a:path w="2735579" h="641985">
                  <a:moveTo>
                    <a:pt x="2735580" y="13715"/>
                  </a:moveTo>
                  <a:lnTo>
                    <a:pt x="2708148" y="13715"/>
                  </a:lnTo>
                  <a:lnTo>
                    <a:pt x="2721864" y="27432"/>
                  </a:lnTo>
                  <a:lnTo>
                    <a:pt x="2735580" y="27432"/>
                  </a:lnTo>
                  <a:lnTo>
                    <a:pt x="2735580" y="13715"/>
                  </a:lnTo>
                  <a:close/>
                </a:path>
              </a:pathLst>
            </a:custGeom>
            <a:solidFill>
              <a:srgbClr val="FF0000"/>
            </a:solidFill>
          </p:spPr>
          <p:txBody>
            <a:bodyPr wrap="square" lIns="0" tIns="0" rIns="0" bIns="0" rtlCol="0"/>
            <a:lstStyle/>
            <a:p/>
          </p:txBody>
        </p:sp>
      </p:grpSp>
      <p:sp>
        <p:nvSpPr>
          <p:cNvPr id="75" name="object 75"/>
          <p:cNvSpPr txBox="1"/>
          <p:nvPr/>
        </p:nvSpPr>
        <p:spPr>
          <a:xfrm>
            <a:off x="8587231" y="839216"/>
            <a:ext cx="1897380" cy="140970"/>
          </a:xfrm>
          <a:prstGeom prst="rect">
            <a:avLst/>
          </a:prstGeom>
        </p:spPr>
        <p:txBody>
          <a:bodyPr wrap="square" lIns="0" tIns="13335" rIns="0" bIns="0" rtlCol="0" vert="horz">
            <a:spAutoFit/>
          </a:bodyPr>
          <a:lstStyle/>
          <a:p>
            <a:pPr marL="12700">
              <a:lnSpc>
                <a:spcPct val="100000"/>
              </a:lnSpc>
              <a:spcBef>
                <a:spcPts val="105"/>
              </a:spcBef>
            </a:pPr>
            <a:r>
              <a:rPr dirty="0" sz="750">
                <a:latin typeface="Meiryo UI"/>
                <a:cs typeface="Meiryo UI"/>
              </a:rPr>
              <a:t>※</a:t>
            </a:r>
            <a:r>
              <a:rPr dirty="0" sz="750">
                <a:solidFill>
                  <a:srgbClr val="FF0000"/>
                </a:solidFill>
                <a:latin typeface="Meiryo UI"/>
                <a:cs typeface="Meiryo UI"/>
              </a:rPr>
              <a:t>G</a:t>
            </a:r>
            <a:r>
              <a:rPr dirty="0" sz="750">
                <a:latin typeface="Meiryo UI"/>
                <a:cs typeface="Meiryo UI"/>
              </a:rPr>
              <a:t>lobal</a:t>
            </a:r>
            <a:r>
              <a:rPr dirty="0" sz="750" spc="-20">
                <a:latin typeface="Meiryo UI"/>
                <a:cs typeface="Meiryo UI"/>
              </a:rPr>
              <a:t> </a:t>
            </a:r>
            <a:r>
              <a:rPr dirty="0" sz="750" spc="5">
                <a:latin typeface="Meiryo UI"/>
                <a:cs typeface="Meiryo UI"/>
              </a:rPr>
              <a:t>and</a:t>
            </a:r>
            <a:r>
              <a:rPr dirty="0" sz="750" spc="-15">
                <a:latin typeface="Meiryo UI"/>
                <a:cs typeface="Meiryo UI"/>
              </a:rPr>
              <a:t> </a:t>
            </a:r>
            <a:r>
              <a:rPr dirty="0" sz="750">
                <a:solidFill>
                  <a:srgbClr val="FF0000"/>
                </a:solidFill>
                <a:latin typeface="Meiryo UI"/>
                <a:cs typeface="Meiryo UI"/>
              </a:rPr>
              <a:t>I</a:t>
            </a:r>
            <a:r>
              <a:rPr dirty="0" sz="750">
                <a:latin typeface="Meiryo UI"/>
                <a:cs typeface="Meiryo UI"/>
              </a:rPr>
              <a:t>nnovation</a:t>
            </a:r>
            <a:r>
              <a:rPr dirty="0" sz="750" spc="5">
                <a:latin typeface="Meiryo UI"/>
                <a:cs typeface="Meiryo UI"/>
              </a:rPr>
              <a:t> </a:t>
            </a:r>
            <a:r>
              <a:rPr dirty="0" sz="750">
                <a:solidFill>
                  <a:srgbClr val="FF0000"/>
                </a:solidFill>
                <a:latin typeface="Meiryo UI"/>
                <a:cs typeface="Meiryo UI"/>
              </a:rPr>
              <a:t>G</a:t>
            </a:r>
            <a:r>
              <a:rPr dirty="0" sz="750">
                <a:latin typeface="Meiryo UI"/>
                <a:cs typeface="Meiryo UI"/>
              </a:rPr>
              <a:t>ateway</a:t>
            </a:r>
            <a:r>
              <a:rPr dirty="0" sz="750" spc="-20">
                <a:latin typeface="Meiryo UI"/>
                <a:cs typeface="Meiryo UI"/>
              </a:rPr>
              <a:t> </a:t>
            </a:r>
            <a:r>
              <a:rPr dirty="0" sz="750" spc="-5">
                <a:latin typeface="Meiryo UI"/>
                <a:cs typeface="Meiryo UI"/>
              </a:rPr>
              <a:t>for</a:t>
            </a:r>
            <a:r>
              <a:rPr dirty="0" sz="750">
                <a:latin typeface="Meiryo UI"/>
                <a:cs typeface="Meiryo UI"/>
              </a:rPr>
              <a:t> </a:t>
            </a:r>
            <a:r>
              <a:rPr dirty="0" sz="750">
                <a:solidFill>
                  <a:srgbClr val="FF0000"/>
                </a:solidFill>
                <a:latin typeface="Meiryo UI"/>
                <a:cs typeface="Meiryo UI"/>
              </a:rPr>
              <a:t>A</a:t>
            </a:r>
            <a:r>
              <a:rPr dirty="0" sz="750">
                <a:latin typeface="Meiryo UI"/>
                <a:cs typeface="Meiryo UI"/>
              </a:rPr>
              <a:t>ll</a:t>
            </a:r>
            <a:endParaRPr sz="750">
              <a:latin typeface="Meiryo UI"/>
              <a:cs typeface="Meiryo UI"/>
            </a:endParaRPr>
          </a:p>
        </p:txBody>
      </p:sp>
      <p:sp>
        <p:nvSpPr>
          <p:cNvPr id="76" name="object 76"/>
          <p:cNvSpPr txBox="1"/>
          <p:nvPr/>
        </p:nvSpPr>
        <p:spPr>
          <a:xfrm>
            <a:off x="2114804" y="820927"/>
            <a:ext cx="6238875"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Meiryo UI"/>
                <a:cs typeface="Meiryo UI"/>
              </a:rPr>
              <a:t>～令和時代</a:t>
            </a:r>
            <a:r>
              <a:rPr dirty="0" sz="1100" spc="20">
                <a:latin typeface="Meiryo UI"/>
                <a:cs typeface="Meiryo UI"/>
              </a:rPr>
              <a:t>のス</a:t>
            </a:r>
            <a:r>
              <a:rPr dirty="0" sz="1100" spc="15">
                <a:latin typeface="Meiryo UI"/>
                <a:cs typeface="Meiryo UI"/>
              </a:rPr>
              <a:t>タン</a:t>
            </a:r>
            <a:r>
              <a:rPr dirty="0" sz="1100" spc="30">
                <a:latin typeface="Meiryo UI"/>
                <a:cs typeface="Meiryo UI"/>
              </a:rPr>
              <a:t>ダ</a:t>
            </a:r>
            <a:r>
              <a:rPr dirty="0" sz="1100" spc="20">
                <a:latin typeface="Meiryo UI"/>
                <a:cs typeface="Meiryo UI"/>
              </a:rPr>
              <a:t>ード</a:t>
            </a:r>
            <a:r>
              <a:rPr dirty="0" sz="1100" spc="10">
                <a:latin typeface="Meiryo UI"/>
                <a:cs typeface="Meiryo UI"/>
              </a:rPr>
              <a:t>と</a:t>
            </a:r>
            <a:r>
              <a:rPr dirty="0" sz="1100" spc="20">
                <a:latin typeface="Meiryo UI"/>
                <a:cs typeface="Meiryo UI"/>
              </a:rPr>
              <a:t>し</a:t>
            </a:r>
            <a:r>
              <a:rPr dirty="0" sz="1100" spc="30">
                <a:latin typeface="Meiryo UI"/>
                <a:cs typeface="Meiryo UI"/>
              </a:rPr>
              <a:t>て</a:t>
            </a:r>
            <a:r>
              <a:rPr dirty="0" sz="1100" spc="35">
                <a:latin typeface="Meiryo UI"/>
                <a:cs typeface="Meiryo UI"/>
              </a:rPr>
              <a:t>の</a:t>
            </a:r>
            <a:r>
              <a:rPr dirty="0" sz="1100" spc="25">
                <a:latin typeface="Meiryo UI"/>
                <a:cs typeface="Meiryo UI"/>
              </a:rPr>
              <a:t>学</a:t>
            </a:r>
            <a:r>
              <a:rPr dirty="0" sz="1100" spc="35">
                <a:latin typeface="Meiryo UI"/>
                <a:cs typeface="Meiryo UI"/>
              </a:rPr>
              <a:t>校</a:t>
            </a:r>
            <a:r>
              <a:rPr dirty="0" sz="1100" spc="30">
                <a:latin typeface="Meiryo UI"/>
                <a:cs typeface="Meiryo UI"/>
              </a:rPr>
              <a:t>ＩＣＴ</a:t>
            </a:r>
            <a:r>
              <a:rPr dirty="0" sz="1100" spc="35">
                <a:latin typeface="Meiryo UI"/>
                <a:cs typeface="Meiryo UI"/>
              </a:rPr>
              <a:t>環</a:t>
            </a:r>
            <a:r>
              <a:rPr dirty="0" sz="1100" spc="25">
                <a:latin typeface="Meiryo UI"/>
                <a:cs typeface="Meiryo UI"/>
              </a:rPr>
              <a:t>境</a:t>
            </a:r>
            <a:r>
              <a:rPr dirty="0" sz="1100" spc="20">
                <a:latin typeface="Meiryo UI"/>
                <a:cs typeface="Meiryo UI"/>
              </a:rPr>
              <a:t>を</a:t>
            </a:r>
            <a:r>
              <a:rPr dirty="0" sz="1100" spc="25">
                <a:latin typeface="Meiryo UI"/>
                <a:cs typeface="Meiryo UI"/>
              </a:rPr>
              <a:t>整</a:t>
            </a:r>
            <a:r>
              <a:rPr dirty="0" sz="1100" spc="35">
                <a:latin typeface="Meiryo UI"/>
                <a:cs typeface="Meiryo UI"/>
              </a:rPr>
              <a:t>備</a:t>
            </a:r>
            <a:r>
              <a:rPr dirty="0" sz="1100" spc="30">
                <a:latin typeface="Meiryo UI"/>
                <a:cs typeface="Meiryo UI"/>
              </a:rPr>
              <a:t>し</a:t>
            </a:r>
            <a:r>
              <a:rPr dirty="0" sz="1100" spc="20">
                <a:latin typeface="Meiryo UI"/>
                <a:cs typeface="Meiryo UI"/>
              </a:rPr>
              <a:t>、</a:t>
            </a:r>
            <a:r>
              <a:rPr dirty="0" sz="1100" spc="25">
                <a:latin typeface="Meiryo UI"/>
                <a:cs typeface="Meiryo UI"/>
              </a:rPr>
              <a:t>全</a:t>
            </a:r>
            <a:r>
              <a:rPr dirty="0" sz="1100" spc="20">
                <a:latin typeface="Meiryo UI"/>
                <a:cs typeface="Meiryo UI"/>
              </a:rPr>
              <a:t>て</a:t>
            </a:r>
            <a:r>
              <a:rPr dirty="0" sz="1100" spc="35">
                <a:latin typeface="Meiryo UI"/>
                <a:cs typeface="Meiryo UI"/>
              </a:rPr>
              <a:t>の</a:t>
            </a:r>
            <a:r>
              <a:rPr dirty="0" sz="1100" spc="25">
                <a:latin typeface="Meiryo UI"/>
                <a:cs typeface="Meiryo UI"/>
              </a:rPr>
              <a:t>子</a:t>
            </a:r>
            <a:r>
              <a:rPr dirty="0" sz="1100" spc="35">
                <a:latin typeface="Meiryo UI"/>
                <a:cs typeface="Meiryo UI"/>
              </a:rPr>
              <a:t>供</a:t>
            </a:r>
            <a:r>
              <a:rPr dirty="0" sz="1100" spc="25">
                <a:latin typeface="Meiryo UI"/>
                <a:cs typeface="Meiryo UI"/>
              </a:rPr>
              <a:t>１</a:t>
            </a:r>
            <a:r>
              <a:rPr dirty="0" sz="1100" spc="35">
                <a:latin typeface="Meiryo UI"/>
                <a:cs typeface="Meiryo UI"/>
              </a:rPr>
              <a:t>人</a:t>
            </a:r>
            <a:r>
              <a:rPr dirty="0" sz="1100" spc="25">
                <a:latin typeface="Meiryo UI"/>
                <a:cs typeface="Meiryo UI"/>
              </a:rPr>
              <a:t>１</a:t>
            </a:r>
            <a:r>
              <a:rPr dirty="0" sz="1100" spc="35">
                <a:latin typeface="Meiryo UI"/>
                <a:cs typeface="Meiryo UI"/>
              </a:rPr>
              <a:t>人</a:t>
            </a:r>
            <a:r>
              <a:rPr dirty="0" sz="1100" spc="20">
                <a:latin typeface="Meiryo UI"/>
                <a:cs typeface="Meiryo UI"/>
              </a:rPr>
              <a:t>に</a:t>
            </a:r>
            <a:r>
              <a:rPr dirty="0" sz="1100" spc="25">
                <a:latin typeface="Meiryo UI"/>
                <a:cs typeface="Meiryo UI"/>
              </a:rPr>
              <a:t>最</a:t>
            </a:r>
            <a:r>
              <a:rPr dirty="0" sz="1100" spc="35">
                <a:latin typeface="Meiryo UI"/>
                <a:cs typeface="Meiryo UI"/>
              </a:rPr>
              <a:t>も</a:t>
            </a:r>
            <a:r>
              <a:rPr dirty="0" sz="1100" spc="20">
                <a:latin typeface="Meiryo UI"/>
                <a:cs typeface="Meiryo UI"/>
              </a:rPr>
              <a:t>ふ</a:t>
            </a:r>
            <a:r>
              <a:rPr dirty="0" sz="1100" spc="15">
                <a:latin typeface="Meiryo UI"/>
                <a:cs typeface="Meiryo UI"/>
              </a:rPr>
              <a:t>さ</a:t>
            </a:r>
            <a:r>
              <a:rPr dirty="0" sz="1100" spc="35">
                <a:latin typeface="Meiryo UI"/>
                <a:cs typeface="Meiryo UI"/>
              </a:rPr>
              <a:t>わ</a:t>
            </a:r>
            <a:r>
              <a:rPr dirty="0" sz="1100" spc="20">
                <a:latin typeface="Meiryo UI"/>
                <a:cs typeface="Meiryo UI"/>
              </a:rPr>
              <a:t>し</a:t>
            </a:r>
            <a:r>
              <a:rPr dirty="0" sz="1100" spc="35">
                <a:latin typeface="Meiryo UI"/>
                <a:cs typeface="Meiryo UI"/>
              </a:rPr>
              <a:t>い</a:t>
            </a:r>
            <a:r>
              <a:rPr dirty="0" sz="1100" spc="25">
                <a:latin typeface="Meiryo UI"/>
                <a:cs typeface="Meiryo UI"/>
              </a:rPr>
              <a:t>教育</a:t>
            </a:r>
            <a:r>
              <a:rPr dirty="0" sz="1100" spc="30">
                <a:latin typeface="Meiryo UI"/>
                <a:cs typeface="Meiryo UI"/>
              </a:rPr>
              <a:t>を</a:t>
            </a:r>
            <a:r>
              <a:rPr dirty="0" sz="1100" spc="25">
                <a:latin typeface="Meiryo UI"/>
                <a:cs typeface="Meiryo UI"/>
              </a:rPr>
              <a:t>～</a:t>
            </a:r>
            <a:endParaRPr sz="1100">
              <a:latin typeface="Meiryo UI"/>
              <a:cs typeface="Meiryo UI"/>
            </a:endParaRPr>
          </a:p>
        </p:txBody>
      </p:sp>
      <p:sp>
        <p:nvSpPr>
          <p:cNvPr id="77" name="object 77"/>
          <p:cNvSpPr txBox="1"/>
          <p:nvPr/>
        </p:nvSpPr>
        <p:spPr>
          <a:xfrm>
            <a:off x="4559808" y="1522475"/>
            <a:ext cx="2708275" cy="614680"/>
          </a:xfrm>
          <a:prstGeom prst="rect">
            <a:avLst/>
          </a:prstGeom>
        </p:spPr>
        <p:txBody>
          <a:bodyPr wrap="square" lIns="0" tIns="61594" rIns="0" bIns="0" rtlCol="0" vert="horz">
            <a:spAutoFit/>
          </a:bodyPr>
          <a:lstStyle/>
          <a:p>
            <a:pPr marL="98425" marR="124460">
              <a:lnSpc>
                <a:spcPct val="99600"/>
              </a:lnSpc>
              <a:spcBef>
                <a:spcPts val="484"/>
              </a:spcBef>
            </a:pPr>
            <a:r>
              <a:rPr dirty="0" sz="800">
                <a:solidFill>
                  <a:srgbClr val="FF0000"/>
                </a:solidFill>
                <a:latin typeface="Meiryo UI"/>
                <a:cs typeface="Meiryo UI"/>
              </a:rPr>
              <a:t>全ての授業で</a:t>
            </a:r>
            <a:r>
              <a:rPr dirty="0" sz="800" spc="10">
                <a:solidFill>
                  <a:srgbClr val="FF0000"/>
                </a:solidFill>
                <a:latin typeface="Meiryo UI"/>
                <a:cs typeface="Meiryo UI"/>
              </a:rPr>
              <a:t> </a:t>
            </a:r>
            <a:r>
              <a:rPr dirty="0" sz="800" spc="5">
                <a:solidFill>
                  <a:srgbClr val="FF0000"/>
                </a:solidFill>
                <a:latin typeface="Meiryo UI"/>
                <a:cs typeface="Meiryo UI"/>
              </a:rPr>
              <a:t>「</a:t>
            </a:r>
            <a:r>
              <a:rPr dirty="0" sz="800">
                <a:solidFill>
                  <a:srgbClr val="FF0000"/>
                </a:solidFill>
                <a:latin typeface="Meiryo UI"/>
                <a:cs typeface="Meiryo UI"/>
              </a:rPr>
              <a:t>１人１台環境」</a:t>
            </a:r>
            <a:r>
              <a:rPr dirty="0" sz="800" spc="30">
                <a:solidFill>
                  <a:srgbClr val="FF0000"/>
                </a:solidFill>
                <a:latin typeface="Meiryo UI"/>
                <a:cs typeface="Meiryo UI"/>
              </a:rPr>
              <a:t> </a:t>
            </a:r>
            <a:r>
              <a:rPr dirty="0" sz="800">
                <a:solidFill>
                  <a:srgbClr val="FF0000"/>
                </a:solidFill>
                <a:latin typeface="Meiryo UI"/>
                <a:cs typeface="Meiryo UI"/>
              </a:rPr>
              <a:t>でデジ</a:t>
            </a:r>
            <a:r>
              <a:rPr dirty="0" sz="800" spc="-5">
                <a:solidFill>
                  <a:srgbClr val="FF0000"/>
                </a:solidFill>
                <a:latin typeface="Meiryo UI"/>
                <a:cs typeface="Meiryo UI"/>
              </a:rPr>
              <a:t>タ</a:t>
            </a:r>
            <a:r>
              <a:rPr dirty="0" sz="800">
                <a:solidFill>
                  <a:srgbClr val="FF0000"/>
                </a:solidFill>
                <a:latin typeface="Meiryo UI"/>
                <a:cs typeface="Meiryo UI"/>
              </a:rPr>
              <a:t>ル教科書</a:t>
            </a:r>
            <a:r>
              <a:rPr dirty="0" sz="800" spc="5">
                <a:solidFill>
                  <a:srgbClr val="FF0000"/>
                </a:solidFill>
                <a:latin typeface="Meiryo UI"/>
                <a:cs typeface="Meiryo UI"/>
              </a:rPr>
              <a:t>を</a:t>
            </a:r>
            <a:r>
              <a:rPr dirty="0" sz="800" spc="-5">
                <a:solidFill>
                  <a:srgbClr val="FF0000"/>
                </a:solidFill>
                <a:latin typeface="Meiryo UI"/>
                <a:cs typeface="Meiryo UI"/>
              </a:rPr>
              <a:t>はじ</a:t>
            </a:r>
            <a:r>
              <a:rPr dirty="0" sz="800">
                <a:solidFill>
                  <a:srgbClr val="FF0000"/>
                </a:solidFill>
                <a:latin typeface="Meiryo UI"/>
                <a:cs typeface="Meiryo UI"/>
              </a:rPr>
              <a:t>めと す</a:t>
            </a:r>
            <a:r>
              <a:rPr dirty="0" sz="800" spc="-5">
                <a:solidFill>
                  <a:srgbClr val="FF0000"/>
                </a:solidFill>
                <a:latin typeface="Meiryo UI"/>
                <a:cs typeface="Meiryo UI"/>
              </a:rPr>
              <a:t>る</a:t>
            </a:r>
            <a:r>
              <a:rPr dirty="0" sz="800">
                <a:solidFill>
                  <a:srgbClr val="FF0000"/>
                </a:solidFill>
                <a:latin typeface="Meiryo UI"/>
                <a:cs typeface="Meiryo UI"/>
              </a:rPr>
              <a:t>デジ</a:t>
            </a:r>
            <a:r>
              <a:rPr dirty="0" sz="800" spc="-5">
                <a:solidFill>
                  <a:srgbClr val="FF0000"/>
                </a:solidFill>
                <a:latin typeface="Meiryo UI"/>
                <a:cs typeface="Meiryo UI"/>
              </a:rPr>
              <a:t>タ</a:t>
            </a:r>
            <a:r>
              <a:rPr dirty="0" sz="800">
                <a:solidFill>
                  <a:srgbClr val="FF0000"/>
                </a:solidFill>
                <a:latin typeface="Meiryo UI"/>
                <a:cs typeface="Meiryo UI"/>
              </a:rPr>
              <a:t>ル</a:t>
            </a:r>
            <a:r>
              <a:rPr dirty="0" sz="800" spc="-5">
                <a:solidFill>
                  <a:srgbClr val="FF0000"/>
                </a:solidFill>
                <a:latin typeface="Meiryo UI"/>
                <a:cs typeface="Meiryo UI"/>
              </a:rPr>
              <a:t>コ</a:t>
            </a:r>
            <a:r>
              <a:rPr dirty="0" sz="800">
                <a:solidFill>
                  <a:srgbClr val="FF0000"/>
                </a:solidFill>
                <a:latin typeface="Meiryo UI"/>
                <a:cs typeface="Meiryo UI"/>
              </a:rPr>
              <a:t>ン</a:t>
            </a:r>
            <a:r>
              <a:rPr dirty="0" sz="800" spc="-5">
                <a:solidFill>
                  <a:srgbClr val="FF0000"/>
                </a:solidFill>
                <a:latin typeface="Meiryo UI"/>
                <a:cs typeface="Meiryo UI"/>
              </a:rPr>
              <a:t>テ</a:t>
            </a:r>
            <a:r>
              <a:rPr dirty="0" sz="800">
                <a:solidFill>
                  <a:srgbClr val="FF0000"/>
                </a:solidFill>
                <a:latin typeface="Meiryo UI"/>
                <a:cs typeface="Meiryo UI"/>
              </a:rPr>
              <a:t>ン</a:t>
            </a:r>
            <a:r>
              <a:rPr dirty="0" sz="800" spc="-5">
                <a:solidFill>
                  <a:srgbClr val="FF0000"/>
                </a:solidFill>
                <a:latin typeface="Meiryo UI"/>
                <a:cs typeface="Meiryo UI"/>
              </a:rPr>
              <a:t>ツ</a:t>
            </a:r>
            <a:r>
              <a:rPr dirty="0" sz="800" spc="5">
                <a:solidFill>
                  <a:srgbClr val="FF0000"/>
                </a:solidFill>
                <a:latin typeface="Meiryo UI"/>
                <a:cs typeface="Meiryo UI"/>
              </a:rPr>
              <a:t>を</a:t>
            </a:r>
            <a:r>
              <a:rPr dirty="0" sz="800" spc="-5">
                <a:solidFill>
                  <a:srgbClr val="FF0000"/>
                </a:solidFill>
                <a:latin typeface="Meiryo UI"/>
                <a:cs typeface="Meiryo UI"/>
              </a:rPr>
              <a:t>フ</a:t>
            </a:r>
            <a:r>
              <a:rPr dirty="0" sz="800">
                <a:solidFill>
                  <a:srgbClr val="FF0000"/>
                </a:solidFill>
                <a:latin typeface="Meiryo UI"/>
                <a:cs typeface="Meiryo UI"/>
              </a:rPr>
              <a:t>ル</a:t>
            </a:r>
            <a:r>
              <a:rPr dirty="0" sz="800" spc="15">
                <a:solidFill>
                  <a:srgbClr val="FF0000"/>
                </a:solidFill>
                <a:latin typeface="Meiryo UI"/>
                <a:cs typeface="Meiryo UI"/>
              </a:rPr>
              <a:t>に</a:t>
            </a:r>
            <a:r>
              <a:rPr dirty="0" sz="800">
                <a:solidFill>
                  <a:srgbClr val="FF0000"/>
                </a:solidFill>
                <a:latin typeface="Meiryo UI"/>
                <a:cs typeface="Meiryo UI"/>
              </a:rPr>
              <a:t>活</a:t>
            </a:r>
            <a:r>
              <a:rPr dirty="0" sz="800" spc="10">
                <a:solidFill>
                  <a:srgbClr val="FF0000"/>
                </a:solidFill>
                <a:latin typeface="Meiryo UI"/>
                <a:cs typeface="Meiryo UI"/>
              </a:rPr>
              <a:t>用</a:t>
            </a:r>
            <a:r>
              <a:rPr dirty="0" sz="800" spc="5">
                <a:solidFill>
                  <a:srgbClr val="FF0000"/>
                </a:solidFill>
                <a:latin typeface="Meiryo UI"/>
                <a:cs typeface="Meiryo UI"/>
              </a:rPr>
              <a:t>、</a:t>
            </a:r>
            <a:r>
              <a:rPr dirty="0" sz="800">
                <a:solidFill>
                  <a:srgbClr val="FF0000"/>
                </a:solidFill>
                <a:latin typeface="Meiryo UI"/>
                <a:cs typeface="Meiryo UI"/>
              </a:rPr>
              <a:t>教師</a:t>
            </a:r>
            <a:r>
              <a:rPr dirty="0" sz="800" spc="15">
                <a:solidFill>
                  <a:srgbClr val="FF0000"/>
                </a:solidFill>
                <a:latin typeface="Meiryo UI"/>
                <a:cs typeface="Meiryo UI"/>
              </a:rPr>
              <a:t>の</a:t>
            </a:r>
            <a:r>
              <a:rPr dirty="0" sz="800">
                <a:solidFill>
                  <a:srgbClr val="FF0000"/>
                </a:solidFill>
                <a:latin typeface="Meiryo UI"/>
                <a:cs typeface="Meiryo UI"/>
              </a:rPr>
              <a:t>指</a:t>
            </a:r>
            <a:r>
              <a:rPr dirty="0" sz="800" spc="10">
                <a:solidFill>
                  <a:srgbClr val="FF0000"/>
                </a:solidFill>
                <a:latin typeface="Meiryo UI"/>
                <a:cs typeface="Meiryo UI"/>
              </a:rPr>
              <a:t>導</a:t>
            </a:r>
            <a:r>
              <a:rPr dirty="0" sz="800">
                <a:solidFill>
                  <a:srgbClr val="FF0000"/>
                </a:solidFill>
                <a:latin typeface="Meiryo UI"/>
                <a:cs typeface="Meiryo UI"/>
              </a:rPr>
              <a:t>や</a:t>
            </a:r>
            <a:r>
              <a:rPr dirty="0" sz="800" spc="10">
                <a:solidFill>
                  <a:srgbClr val="FF0000"/>
                </a:solidFill>
                <a:latin typeface="Meiryo UI"/>
                <a:cs typeface="Meiryo UI"/>
              </a:rPr>
              <a:t>児</a:t>
            </a:r>
            <a:r>
              <a:rPr dirty="0" sz="800">
                <a:solidFill>
                  <a:srgbClr val="FF0000"/>
                </a:solidFill>
                <a:latin typeface="Meiryo UI"/>
                <a:cs typeface="Meiryo UI"/>
              </a:rPr>
              <a:t>童</a:t>
            </a:r>
            <a:r>
              <a:rPr dirty="0" sz="800" spc="10">
                <a:solidFill>
                  <a:srgbClr val="FF0000"/>
                </a:solidFill>
                <a:latin typeface="Meiryo UI"/>
                <a:cs typeface="Meiryo UI"/>
              </a:rPr>
              <a:t>生</a:t>
            </a:r>
            <a:r>
              <a:rPr dirty="0" sz="800">
                <a:solidFill>
                  <a:srgbClr val="FF0000"/>
                </a:solidFill>
                <a:latin typeface="Meiryo UI"/>
                <a:cs typeface="Meiryo UI"/>
              </a:rPr>
              <a:t>徒 の学び</a:t>
            </a:r>
            <a:r>
              <a:rPr dirty="0" sz="800" spc="5">
                <a:solidFill>
                  <a:srgbClr val="FF0000"/>
                </a:solidFill>
                <a:latin typeface="Meiryo UI"/>
                <a:cs typeface="Meiryo UI"/>
              </a:rPr>
              <a:t>を</a:t>
            </a:r>
            <a:r>
              <a:rPr dirty="0" sz="800">
                <a:solidFill>
                  <a:srgbClr val="FF0000"/>
                </a:solidFill>
                <a:latin typeface="Meiryo UI"/>
                <a:cs typeface="Meiryo UI"/>
              </a:rPr>
              <a:t>支援す</a:t>
            </a:r>
            <a:r>
              <a:rPr dirty="0" sz="800" spc="-5">
                <a:solidFill>
                  <a:srgbClr val="FF0000"/>
                </a:solidFill>
                <a:latin typeface="Meiryo UI"/>
                <a:cs typeface="Meiryo UI"/>
              </a:rPr>
              <a:t>る</a:t>
            </a:r>
            <a:r>
              <a:rPr dirty="0" sz="800">
                <a:solidFill>
                  <a:srgbClr val="FF0000"/>
                </a:solidFill>
                <a:latin typeface="Meiryo UI"/>
                <a:cs typeface="Meiryo UI"/>
              </a:rPr>
              <a:t>観点か</a:t>
            </a:r>
            <a:r>
              <a:rPr dirty="0" sz="800" spc="-5">
                <a:solidFill>
                  <a:srgbClr val="FF0000"/>
                </a:solidFill>
                <a:latin typeface="Meiryo UI"/>
                <a:cs typeface="Meiryo UI"/>
              </a:rPr>
              <a:t>ら</a:t>
            </a:r>
            <a:r>
              <a:rPr dirty="0" sz="800">
                <a:solidFill>
                  <a:srgbClr val="FF0000"/>
                </a:solidFill>
                <a:latin typeface="Meiryo UI"/>
                <a:cs typeface="Meiryo UI"/>
              </a:rPr>
              <a:t>学習</a:t>
            </a:r>
            <a:r>
              <a:rPr dirty="0" sz="800" spc="-5">
                <a:solidFill>
                  <a:srgbClr val="FF0000"/>
                </a:solidFill>
                <a:latin typeface="Meiryo UI"/>
                <a:cs typeface="Meiryo UI"/>
              </a:rPr>
              <a:t>ロ</a:t>
            </a:r>
            <a:r>
              <a:rPr dirty="0" sz="800" spc="5">
                <a:solidFill>
                  <a:srgbClr val="FF0000"/>
                </a:solidFill>
                <a:latin typeface="Meiryo UI"/>
                <a:cs typeface="Meiryo UI"/>
              </a:rPr>
              <a:t>グを</a:t>
            </a:r>
            <a:r>
              <a:rPr dirty="0" sz="800" spc="10">
                <a:solidFill>
                  <a:srgbClr val="FF0000"/>
                </a:solidFill>
                <a:latin typeface="Meiryo UI"/>
                <a:cs typeface="Meiryo UI"/>
              </a:rPr>
              <a:t>活</a:t>
            </a:r>
            <a:r>
              <a:rPr dirty="0" sz="800">
                <a:solidFill>
                  <a:srgbClr val="FF0000"/>
                </a:solidFill>
                <a:latin typeface="Meiryo UI"/>
                <a:cs typeface="Meiryo UI"/>
              </a:rPr>
              <a:t>用</a:t>
            </a:r>
            <a:r>
              <a:rPr dirty="0" sz="800" spc="10">
                <a:solidFill>
                  <a:srgbClr val="FF0000"/>
                </a:solidFill>
                <a:latin typeface="Meiryo UI"/>
                <a:cs typeface="Meiryo UI"/>
              </a:rPr>
              <a:t>（</a:t>
            </a:r>
            <a:r>
              <a:rPr dirty="0" sz="800">
                <a:solidFill>
                  <a:srgbClr val="FF0000"/>
                </a:solidFill>
                <a:latin typeface="Meiryo UI"/>
                <a:cs typeface="Meiryo UI"/>
              </a:rPr>
              <a:t>多</a:t>
            </a:r>
            <a:r>
              <a:rPr dirty="0" sz="800" spc="10">
                <a:solidFill>
                  <a:srgbClr val="FF0000"/>
                </a:solidFill>
                <a:latin typeface="Meiryo UI"/>
                <a:cs typeface="Meiryo UI"/>
              </a:rPr>
              <a:t>様</a:t>
            </a:r>
            <a:r>
              <a:rPr dirty="0" sz="800" spc="-5">
                <a:solidFill>
                  <a:srgbClr val="FF0000"/>
                </a:solidFill>
                <a:latin typeface="Meiryo UI"/>
                <a:cs typeface="Meiryo UI"/>
              </a:rPr>
              <a:t>な</a:t>
            </a:r>
            <a:r>
              <a:rPr dirty="0" sz="800" spc="10">
                <a:solidFill>
                  <a:srgbClr val="FF0000"/>
                </a:solidFill>
                <a:latin typeface="Meiryo UI"/>
                <a:cs typeface="Meiryo UI"/>
              </a:rPr>
              <a:t>子</a:t>
            </a:r>
            <a:r>
              <a:rPr dirty="0" sz="800">
                <a:solidFill>
                  <a:srgbClr val="FF0000"/>
                </a:solidFill>
                <a:latin typeface="Meiryo UI"/>
                <a:cs typeface="Meiryo UI"/>
              </a:rPr>
              <a:t>供たち </a:t>
            </a:r>
            <a:r>
              <a:rPr dirty="0" sz="800" spc="5">
                <a:solidFill>
                  <a:srgbClr val="FF0000"/>
                </a:solidFill>
                <a:latin typeface="Meiryo UI"/>
                <a:cs typeface="Meiryo UI"/>
              </a:rPr>
              <a:t>を</a:t>
            </a:r>
            <a:r>
              <a:rPr dirty="0" sz="800">
                <a:solidFill>
                  <a:srgbClr val="FF0000"/>
                </a:solidFill>
                <a:latin typeface="Meiryo UI"/>
                <a:cs typeface="Meiryo UI"/>
              </a:rPr>
              <a:t>誰一人取</a:t>
            </a:r>
            <a:r>
              <a:rPr dirty="0" sz="800" spc="-5">
                <a:solidFill>
                  <a:srgbClr val="FF0000"/>
                </a:solidFill>
                <a:latin typeface="Meiryo UI"/>
                <a:cs typeface="Meiryo UI"/>
              </a:rPr>
              <a:t>り</a:t>
            </a:r>
            <a:r>
              <a:rPr dirty="0" sz="800">
                <a:solidFill>
                  <a:srgbClr val="FF0000"/>
                </a:solidFill>
                <a:latin typeface="Meiryo UI"/>
                <a:cs typeface="Meiryo UI"/>
              </a:rPr>
              <a:t>残す</a:t>
            </a:r>
            <a:r>
              <a:rPr dirty="0" sz="800" spc="-5">
                <a:solidFill>
                  <a:srgbClr val="FF0000"/>
                </a:solidFill>
                <a:latin typeface="Meiryo UI"/>
                <a:cs typeface="Meiryo UI"/>
              </a:rPr>
              <a:t>ことな</a:t>
            </a:r>
            <a:r>
              <a:rPr dirty="0" sz="800">
                <a:solidFill>
                  <a:srgbClr val="FF0000"/>
                </a:solidFill>
                <a:latin typeface="Meiryo UI"/>
                <a:cs typeface="Meiryo UI"/>
              </a:rPr>
              <a:t>く</a:t>
            </a:r>
            <a:r>
              <a:rPr dirty="0" sz="800" spc="5">
                <a:solidFill>
                  <a:srgbClr val="FF0000"/>
                </a:solidFill>
                <a:latin typeface="Meiryo UI"/>
                <a:cs typeface="Meiryo UI"/>
              </a:rPr>
              <a:t>、</a:t>
            </a:r>
            <a:r>
              <a:rPr dirty="0" sz="800">
                <a:solidFill>
                  <a:srgbClr val="FF0000"/>
                </a:solidFill>
                <a:latin typeface="Meiryo UI"/>
                <a:cs typeface="Meiryo UI"/>
              </a:rPr>
              <a:t>個</a:t>
            </a:r>
            <a:r>
              <a:rPr dirty="0" sz="800" spc="10">
                <a:solidFill>
                  <a:srgbClr val="FF0000"/>
                </a:solidFill>
                <a:latin typeface="Meiryo UI"/>
                <a:cs typeface="Meiryo UI"/>
              </a:rPr>
              <a:t>別</a:t>
            </a:r>
            <a:r>
              <a:rPr dirty="0" sz="800">
                <a:solidFill>
                  <a:srgbClr val="FF0000"/>
                </a:solidFill>
                <a:latin typeface="Meiryo UI"/>
                <a:cs typeface="Meiryo UI"/>
              </a:rPr>
              <a:t>最</a:t>
            </a:r>
            <a:r>
              <a:rPr dirty="0" sz="800" spc="10">
                <a:solidFill>
                  <a:srgbClr val="FF0000"/>
                </a:solidFill>
                <a:latin typeface="Meiryo UI"/>
                <a:cs typeface="Meiryo UI"/>
              </a:rPr>
              <a:t>適</a:t>
            </a:r>
            <a:r>
              <a:rPr dirty="0" sz="800">
                <a:solidFill>
                  <a:srgbClr val="FF0000"/>
                </a:solidFill>
                <a:latin typeface="Meiryo UI"/>
                <a:cs typeface="Meiryo UI"/>
              </a:rPr>
              <a:t>化</a:t>
            </a:r>
            <a:r>
              <a:rPr dirty="0" sz="800" spc="5">
                <a:solidFill>
                  <a:srgbClr val="FF0000"/>
                </a:solidFill>
                <a:latin typeface="Meiryo UI"/>
                <a:cs typeface="Meiryo UI"/>
              </a:rPr>
              <a:t>さ</a:t>
            </a:r>
            <a:r>
              <a:rPr dirty="0" sz="800" spc="-5">
                <a:solidFill>
                  <a:srgbClr val="FF0000"/>
                </a:solidFill>
                <a:latin typeface="Meiryo UI"/>
                <a:cs typeface="Meiryo UI"/>
              </a:rPr>
              <a:t>れ</a:t>
            </a:r>
            <a:r>
              <a:rPr dirty="0" sz="800">
                <a:solidFill>
                  <a:srgbClr val="FF0000"/>
                </a:solidFill>
                <a:latin typeface="Meiryo UI"/>
                <a:cs typeface="Meiryo UI"/>
              </a:rPr>
              <a:t>た学び</a:t>
            </a:r>
            <a:r>
              <a:rPr dirty="0" sz="800" spc="15">
                <a:solidFill>
                  <a:srgbClr val="FF0000"/>
                </a:solidFill>
                <a:latin typeface="Meiryo UI"/>
                <a:cs typeface="Meiryo UI"/>
              </a:rPr>
              <a:t>の</a:t>
            </a:r>
            <a:r>
              <a:rPr dirty="0" sz="800">
                <a:solidFill>
                  <a:srgbClr val="FF0000"/>
                </a:solidFill>
                <a:latin typeface="Meiryo UI"/>
                <a:cs typeface="Meiryo UI"/>
              </a:rPr>
              <a:t>実</a:t>
            </a:r>
            <a:r>
              <a:rPr dirty="0" sz="800" spc="10">
                <a:solidFill>
                  <a:srgbClr val="FF0000"/>
                </a:solidFill>
                <a:latin typeface="Meiryo UI"/>
                <a:cs typeface="Meiryo UI"/>
              </a:rPr>
              <a:t>現</a:t>
            </a:r>
            <a:r>
              <a:rPr dirty="0" sz="800">
                <a:solidFill>
                  <a:srgbClr val="FF0000"/>
                </a:solidFill>
                <a:latin typeface="Meiryo UI"/>
                <a:cs typeface="Meiryo UI"/>
              </a:rPr>
              <a:t>）</a:t>
            </a:r>
            <a:endParaRPr sz="800">
              <a:latin typeface="Meiryo UI"/>
              <a:cs typeface="Meiryo UI"/>
            </a:endParaRPr>
          </a:p>
        </p:txBody>
      </p:sp>
      <p:grpSp>
        <p:nvGrpSpPr>
          <p:cNvPr id="78" name="object 78"/>
          <p:cNvGrpSpPr/>
          <p:nvPr/>
        </p:nvGrpSpPr>
        <p:grpSpPr>
          <a:xfrm>
            <a:off x="7472171" y="1647444"/>
            <a:ext cx="1899285" cy="500380"/>
            <a:chOff x="7472171" y="1647444"/>
            <a:chExt cx="1899285" cy="500380"/>
          </a:xfrm>
        </p:grpSpPr>
        <p:sp>
          <p:nvSpPr>
            <p:cNvPr id="79" name="object 79"/>
            <p:cNvSpPr/>
            <p:nvPr/>
          </p:nvSpPr>
          <p:spPr>
            <a:xfrm>
              <a:off x="7472171" y="1647444"/>
              <a:ext cx="1899285" cy="500380"/>
            </a:xfrm>
            <a:custGeom>
              <a:avLst/>
              <a:gdLst/>
              <a:ahLst/>
              <a:cxnLst/>
              <a:rect l="l" t="t" r="r" b="b"/>
              <a:pathLst>
                <a:path w="1899284" h="500380">
                  <a:moveTo>
                    <a:pt x="1898903" y="0"/>
                  </a:moveTo>
                  <a:lnTo>
                    <a:pt x="0" y="0"/>
                  </a:lnTo>
                  <a:lnTo>
                    <a:pt x="0" y="499872"/>
                  </a:lnTo>
                  <a:lnTo>
                    <a:pt x="1898903" y="499872"/>
                  </a:lnTo>
                  <a:lnTo>
                    <a:pt x="1898903" y="0"/>
                  </a:lnTo>
                  <a:close/>
                </a:path>
              </a:pathLst>
            </a:custGeom>
            <a:solidFill>
              <a:srgbClr val="FFFFFF"/>
            </a:solidFill>
          </p:spPr>
          <p:txBody>
            <a:bodyPr wrap="square" lIns="0" tIns="0" rIns="0" bIns="0" rtlCol="0"/>
            <a:lstStyle/>
            <a:p/>
          </p:txBody>
        </p:sp>
        <p:pic>
          <p:nvPicPr>
            <p:cNvPr id="80" name="object 80"/>
            <p:cNvPicPr/>
            <p:nvPr/>
          </p:nvPicPr>
          <p:blipFill>
            <a:blip r:embed="rId2" cstate="print"/>
            <a:stretch>
              <a:fillRect/>
            </a:stretch>
          </p:blipFill>
          <p:spPr>
            <a:xfrm>
              <a:off x="7577327" y="1709928"/>
              <a:ext cx="64007" cy="73152"/>
            </a:xfrm>
            <a:prstGeom prst="rect">
              <a:avLst/>
            </a:prstGeom>
          </p:spPr>
        </p:pic>
        <p:pic>
          <p:nvPicPr>
            <p:cNvPr id="81" name="object 81"/>
            <p:cNvPicPr/>
            <p:nvPr/>
          </p:nvPicPr>
          <p:blipFill>
            <a:blip r:embed="rId3" cstate="print"/>
            <a:stretch>
              <a:fillRect/>
            </a:stretch>
          </p:blipFill>
          <p:spPr>
            <a:xfrm>
              <a:off x="7577327" y="1860804"/>
              <a:ext cx="64007" cy="73151"/>
            </a:xfrm>
            <a:prstGeom prst="rect">
              <a:avLst/>
            </a:prstGeom>
          </p:spPr>
        </p:pic>
        <p:pic>
          <p:nvPicPr>
            <p:cNvPr id="82" name="object 82"/>
            <p:cNvPicPr/>
            <p:nvPr/>
          </p:nvPicPr>
          <p:blipFill>
            <a:blip r:embed="rId2" cstate="print"/>
            <a:stretch>
              <a:fillRect/>
            </a:stretch>
          </p:blipFill>
          <p:spPr>
            <a:xfrm>
              <a:off x="7577327" y="2011680"/>
              <a:ext cx="64007" cy="73151"/>
            </a:xfrm>
            <a:prstGeom prst="rect">
              <a:avLst/>
            </a:prstGeom>
          </p:spPr>
        </p:pic>
      </p:grpSp>
      <p:sp>
        <p:nvSpPr>
          <p:cNvPr id="83" name="object 83"/>
          <p:cNvSpPr txBox="1"/>
          <p:nvPr/>
        </p:nvSpPr>
        <p:spPr>
          <a:xfrm>
            <a:off x="7727695" y="1639925"/>
            <a:ext cx="1480820" cy="478155"/>
          </a:xfrm>
          <a:prstGeom prst="rect">
            <a:avLst/>
          </a:prstGeom>
        </p:spPr>
        <p:txBody>
          <a:bodyPr wrap="square" lIns="0" tIns="12065" rIns="0" bIns="0" rtlCol="0" vert="horz">
            <a:spAutoFit/>
          </a:bodyPr>
          <a:lstStyle/>
          <a:p>
            <a:pPr marL="12700" marR="5080">
              <a:lnSpc>
                <a:spcPct val="123800"/>
              </a:lnSpc>
              <a:spcBef>
                <a:spcPts val="95"/>
              </a:spcBef>
            </a:pPr>
            <a:r>
              <a:rPr dirty="0" sz="800">
                <a:solidFill>
                  <a:srgbClr val="FF0000"/>
                </a:solidFill>
                <a:latin typeface="MS UI Gothic"/>
                <a:cs typeface="MS UI Gothic"/>
              </a:rPr>
              <a:t>保護者</a:t>
            </a:r>
            <a:r>
              <a:rPr dirty="0" sz="800" spc="75">
                <a:solidFill>
                  <a:srgbClr val="FF0000"/>
                </a:solidFill>
                <a:latin typeface="MS UI Gothic"/>
                <a:cs typeface="MS UI Gothic"/>
              </a:rPr>
              <a:t>を</a:t>
            </a:r>
            <a:r>
              <a:rPr dirty="0" sz="800" spc="114">
                <a:solidFill>
                  <a:srgbClr val="FF0000"/>
                </a:solidFill>
                <a:latin typeface="MS UI Gothic"/>
                <a:cs typeface="MS UI Gothic"/>
              </a:rPr>
              <a:t>は</a:t>
            </a:r>
            <a:r>
              <a:rPr dirty="0" sz="800" spc="30">
                <a:solidFill>
                  <a:srgbClr val="FF0000"/>
                </a:solidFill>
                <a:latin typeface="MS UI Gothic"/>
                <a:cs typeface="MS UI Gothic"/>
              </a:rPr>
              <a:t>じ</a:t>
            </a:r>
            <a:r>
              <a:rPr dirty="0" sz="800" spc="135">
                <a:solidFill>
                  <a:srgbClr val="FF0000"/>
                </a:solidFill>
                <a:latin typeface="MS UI Gothic"/>
                <a:cs typeface="MS UI Gothic"/>
              </a:rPr>
              <a:t>め</a:t>
            </a:r>
            <a:r>
              <a:rPr dirty="0" sz="800">
                <a:solidFill>
                  <a:srgbClr val="FF0000"/>
                </a:solidFill>
                <a:latin typeface="MS UI Gothic"/>
                <a:cs typeface="MS UI Gothic"/>
              </a:rPr>
              <a:t>社会</a:t>
            </a:r>
            <a:r>
              <a:rPr dirty="0" sz="800" spc="160">
                <a:solidFill>
                  <a:srgbClr val="FF0000"/>
                </a:solidFill>
                <a:latin typeface="MS UI Gothic"/>
                <a:cs typeface="MS UI Gothic"/>
              </a:rPr>
              <a:t>の</a:t>
            </a:r>
            <a:r>
              <a:rPr dirty="0" sz="800">
                <a:solidFill>
                  <a:srgbClr val="FF0000"/>
                </a:solidFill>
                <a:latin typeface="MS UI Gothic"/>
                <a:cs typeface="MS UI Gothic"/>
              </a:rPr>
              <a:t>意</a:t>
            </a:r>
            <a:r>
              <a:rPr dirty="0" sz="800" spc="10">
                <a:solidFill>
                  <a:srgbClr val="FF0000"/>
                </a:solidFill>
                <a:latin typeface="MS UI Gothic"/>
                <a:cs typeface="MS UI Gothic"/>
              </a:rPr>
              <a:t>識</a:t>
            </a:r>
            <a:r>
              <a:rPr dirty="0" sz="800">
                <a:solidFill>
                  <a:srgbClr val="FF0000"/>
                </a:solidFill>
                <a:latin typeface="MS UI Gothic"/>
                <a:cs typeface="MS UI Gothic"/>
              </a:rPr>
              <a:t>改革 </a:t>
            </a:r>
            <a:r>
              <a:rPr dirty="0" sz="800">
                <a:solidFill>
                  <a:srgbClr val="FF0000"/>
                </a:solidFill>
                <a:latin typeface="MS UI Gothic"/>
                <a:cs typeface="MS UI Gothic"/>
              </a:rPr>
              <a:t>学校</a:t>
            </a:r>
            <a:r>
              <a:rPr dirty="0" sz="800" spc="120">
                <a:solidFill>
                  <a:srgbClr val="FF0000"/>
                </a:solidFill>
                <a:latin typeface="MS UI Gothic"/>
                <a:cs typeface="MS UI Gothic"/>
              </a:rPr>
              <a:t>に</a:t>
            </a:r>
            <a:r>
              <a:rPr dirty="0" sz="800" spc="100">
                <a:solidFill>
                  <a:srgbClr val="FF0000"/>
                </a:solidFill>
                <a:latin typeface="MS UI Gothic"/>
                <a:cs typeface="MS UI Gothic"/>
              </a:rPr>
              <a:t>おけ</a:t>
            </a:r>
            <a:r>
              <a:rPr dirty="0" sz="800" spc="80">
                <a:solidFill>
                  <a:srgbClr val="FF0000"/>
                </a:solidFill>
                <a:latin typeface="MS UI Gothic"/>
                <a:cs typeface="MS UI Gothic"/>
              </a:rPr>
              <a:t>る</a:t>
            </a:r>
            <a:r>
              <a:rPr dirty="0" sz="800">
                <a:solidFill>
                  <a:srgbClr val="FF0000"/>
                </a:solidFill>
                <a:latin typeface="Calibri"/>
                <a:cs typeface="Calibri"/>
              </a:rPr>
              <a:t>ICT</a:t>
            </a:r>
            <a:r>
              <a:rPr dirty="0" sz="800">
                <a:solidFill>
                  <a:srgbClr val="FF0000"/>
                </a:solidFill>
                <a:latin typeface="MS UI Gothic"/>
                <a:cs typeface="MS UI Gothic"/>
              </a:rPr>
              <a:t>活用</a:t>
            </a:r>
            <a:r>
              <a:rPr dirty="0" sz="800" spc="150">
                <a:solidFill>
                  <a:srgbClr val="FF0000"/>
                </a:solidFill>
                <a:latin typeface="MS UI Gothic"/>
                <a:cs typeface="MS UI Gothic"/>
              </a:rPr>
              <a:t>の</a:t>
            </a:r>
            <a:r>
              <a:rPr dirty="0" sz="800">
                <a:solidFill>
                  <a:srgbClr val="FF0000"/>
                </a:solidFill>
                <a:latin typeface="Calibri"/>
                <a:cs typeface="Calibri"/>
              </a:rPr>
              <a:t>P</a:t>
            </a:r>
            <a:r>
              <a:rPr dirty="0" sz="800" spc="-5">
                <a:solidFill>
                  <a:srgbClr val="FF0000"/>
                </a:solidFill>
                <a:latin typeface="Calibri"/>
                <a:cs typeface="Calibri"/>
              </a:rPr>
              <a:t>D</a:t>
            </a:r>
            <a:r>
              <a:rPr dirty="0" sz="800" spc="15">
                <a:solidFill>
                  <a:srgbClr val="FF0000"/>
                </a:solidFill>
                <a:latin typeface="Calibri"/>
                <a:cs typeface="Calibri"/>
              </a:rPr>
              <a:t>C</a:t>
            </a:r>
            <a:r>
              <a:rPr dirty="0" sz="800">
                <a:solidFill>
                  <a:srgbClr val="FF0000"/>
                </a:solidFill>
                <a:latin typeface="Calibri"/>
                <a:cs typeface="Calibri"/>
              </a:rPr>
              <a:t>A</a:t>
            </a:r>
            <a:r>
              <a:rPr dirty="0" sz="800" spc="10">
                <a:solidFill>
                  <a:srgbClr val="FF0000"/>
                </a:solidFill>
                <a:latin typeface="MS UI Gothic"/>
                <a:cs typeface="MS UI Gothic"/>
              </a:rPr>
              <a:t>構</a:t>
            </a:r>
            <a:r>
              <a:rPr dirty="0" sz="800">
                <a:solidFill>
                  <a:srgbClr val="FF0000"/>
                </a:solidFill>
                <a:latin typeface="MS UI Gothic"/>
                <a:cs typeface="MS UI Gothic"/>
              </a:rPr>
              <a:t>築 </a:t>
            </a:r>
            <a:r>
              <a:rPr dirty="0" sz="800">
                <a:solidFill>
                  <a:srgbClr val="FF0000"/>
                </a:solidFill>
                <a:latin typeface="MS UI Gothic"/>
                <a:cs typeface="MS UI Gothic"/>
              </a:rPr>
              <a:t>安価</a:t>
            </a:r>
            <a:r>
              <a:rPr dirty="0" sz="800" spc="30">
                <a:solidFill>
                  <a:srgbClr val="FF0000"/>
                </a:solidFill>
                <a:latin typeface="MS UI Gothic"/>
                <a:cs typeface="MS UI Gothic"/>
              </a:rPr>
              <a:t>な</a:t>
            </a:r>
            <a:r>
              <a:rPr dirty="0" sz="800">
                <a:solidFill>
                  <a:srgbClr val="FF0000"/>
                </a:solidFill>
                <a:latin typeface="MS UI Gothic"/>
                <a:cs typeface="MS UI Gothic"/>
              </a:rPr>
              <a:t>教育用端末市</a:t>
            </a:r>
            <a:r>
              <a:rPr dirty="0" sz="800" spc="10">
                <a:solidFill>
                  <a:srgbClr val="FF0000"/>
                </a:solidFill>
                <a:latin typeface="MS UI Gothic"/>
                <a:cs typeface="MS UI Gothic"/>
              </a:rPr>
              <a:t>場</a:t>
            </a:r>
            <a:r>
              <a:rPr dirty="0" sz="800" spc="150">
                <a:solidFill>
                  <a:srgbClr val="FF0000"/>
                </a:solidFill>
                <a:latin typeface="MS UI Gothic"/>
                <a:cs typeface="MS UI Gothic"/>
              </a:rPr>
              <a:t>の</a:t>
            </a:r>
            <a:r>
              <a:rPr dirty="0" sz="800" spc="10">
                <a:solidFill>
                  <a:srgbClr val="FF0000"/>
                </a:solidFill>
                <a:latin typeface="MS UI Gothic"/>
                <a:cs typeface="MS UI Gothic"/>
              </a:rPr>
              <a:t>構</a:t>
            </a:r>
            <a:r>
              <a:rPr dirty="0" sz="800">
                <a:solidFill>
                  <a:srgbClr val="FF0000"/>
                </a:solidFill>
                <a:latin typeface="MS UI Gothic"/>
                <a:cs typeface="MS UI Gothic"/>
              </a:rPr>
              <a:t>築</a:t>
            </a:r>
            <a:endParaRPr sz="800">
              <a:latin typeface="MS UI Gothic"/>
              <a:cs typeface="MS UI Gothic"/>
            </a:endParaRPr>
          </a:p>
        </p:txBody>
      </p:sp>
      <p:grpSp>
        <p:nvGrpSpPr>
          <p:cNvPr id="84" name="object 84"/>
          <p:cNvGrpSpPr/>
          <p:nvPr/>
        </p:nvGrpSpPr>
        <p:grpSpPr>
          <a:xfrm>
            <a:off x="1687067" y="2868167"/>
            <a:ext cx="5742940" cy="848994"/>
            <a:chOff x="1687067" y="2868167"/>
            <a:chExt cx="5742940" cy="848994"/>
          </a:xfrm>
        </p:grpSpPr>
        <p:sp>
          <p:nvSpPr>
            <p:cNvPr id="85" name="object 85"/>
            <p:cNvSpPr/>
            <p:nvPr/>
          </p:nvSpPr>
          <p:spPr>
            <a:xfrm>
              <a:off x="1700783" y="3515867"/>
              <a:ext cx="5702935" cy="187960"/>
            </a:xfrm>
            <a:custGeom>
              <a:avLst/>
              <a:gdLst/>
              <a:ahLst/>
              <a:cxnLst/>
              <a:rect l="l" t="t" r="r" b="b"/>
              <a:pathLst>
                <a:path w="5702934" h="187960">
                  <a:moveTo>
                    <a:pt x="5609844" y="0"/>
                  </a:moveTo>
                  <a:lnTo>
                    <a:pt x="0" y="0"/>
                  </a:lnTo>
                  <a:lnTo>
                    <a:pt x="0" y="187451"/>
                  </a:lnTo>
                  <a:lnTo>
                    <a:pt x="5609844" y="187451"/>
                  </a:lnTo>
                  <a:lnTo>
                    <a:pt x="5702808" y="92963"/>
                  </a:lnTo>
                  <a:lnTo>
                    <a:pt x="5609844" y="0"/>
                  </a:lnTo>
                  <a:close/>
                </a:path>
              </a:pathLst>
            </a:custGeom>
            <a:solidFill>
              <a:srgbClr val="FDE9DA"/>
            </a:solidFill>
          </p:spPr>
          <p:txBody>
            <a:bodyPr wrap="square" lIns="0" tIns="0" rIns="0" bIns="0" rtlCol="0"/>
            <a:lstStyle/>
            <a:p/>
          </p:txBody>
        </p:sp>
        <p:sp>
          <p:nvSpPr>
            <p:cNvPr id="86" name="object 86"/>
            <p:cNvSpPr/>
            <p:nvPr/>
          </p:nvSpPr>
          <p:spPr>
            <a:xfrm>
              <a:off x="1687067" y="3502151"/>
              <a:ext cx="5732145" cy="215265"/>
            </a:xfrm>
            <a:custGeom>
              <a:avLst/>
              <a:gdLst/>
              <a:ahLst/>
              <a:cxnLst/>
              <a:rect l="l" t="t" r="r" b="b"/>
              <a:pathLst>
                <a:path w="5732145" h="215264">
                  <a:moveTo>
                    <a:pt x="5626608" y="0"/>
                  </a:moveTo>
                  <a:lnTo>
                    <a:pt x="6095" y="0"/>
                  </a:lnTo>
                  <a:lnTo>
                    <a:pt x="0" y="6096"/>
                  </a:lnTo>
                  <a:lnTo>
                    <a:pt x="0" y="208787"/>
                  </a:lnTo>
                  <a:lnTo>
                    <a:pt x="6095" y="214884"/>
                  </a:lnTo>
                  <a:lnTo>
                    <a:pt x="5626608" y="214884"/>
                  </a:lnTo>
                  <a:lnTo>
                    <a:pt x="5629656" y="213360"/>
                  </a:lnTo>
                  <a:lnTo>
                    <a:pt x="5632704" y="210312"/>
                  </a:lnTo>
                  <a:lnTo>
                    <a:pt x="5641997" y="201168"/>
                  </a:lnTo>
                  <a:lnTo>
                    <a:pt x="27431" y="201168"/>
                  </a:lnTo>
                  <a:lnTo>
                    <a:pt x="13715" y="187452"/>
                  </a:lnTo>
                  <a:lnTo>
                    <a:pt x="27431" y="187452"/>
                  </a:lnTo>
                  <a:lnTo>
                    <a:pt x="27431" y="27432"/>
                  </a:lnTo>
                  <a:lnTo>
                    <a:pt x="13715" y="27432"/>
                  </a:lnTo>
                  <a:lnTo>
                    <a:pt x="27431" y="13716"/>
                  </a:lnTo>
                  <a:lnTo>
                    <a:pt x="5641997" y="13716"/>
                  </a:lnTo>
                  <a:lnTo>
                    <a:pt x="5632704" y="4572"/>
                  </a:lnTo>
                  <a:lnTo>
                    <a:pt x="5629656" y="1524"/>
                  </a:lnTo>
                  <a:lnTo>
                    <a:pt x="5626608" y="0"/>
                  </a:lnTo>
                  <a:close/>
                </a:path>
                <a:path w="5732145" h="215264">
                  <a:moveTo>
                    <a:pt x="27431" y="187452"/>
                  </a:moveTo>
                  <a:lnTo>
                    <a:pt x="13715" y="187452"/>
                  </a:lnTo>
                  <a:lnTo>
                    <a:pt x="27431" y="201168"/>
                  </a:lnTo>
                  <a:lnTo>
                    <a:pt x="27431" y="187452"/>
                  </a:lnTo>
                  <a:close/>
                </a:path>
                <a:path w="5732145" h="215264">
                  <a:moveTo>
                    <a:pt x="5617463" y="187452"/>
                  </a:moveTo>
                  <a:lnTo>
                    <a:pt x="27431" y="187452"/>
                  </a:lnTo>
                  <a:lnTo>
                    <a:pt x="27431" y="201168"/>
                  </a:lnTo>
                  <a:lnTo>
                    <a:pt x="5641997" y="201168"/>
                  </a:lnTo>
                  <a:lnTo>
                    <a:pt x="5651291" y="192024"/>
                  </a:lnTo>
                  <a:lnTo>
                    <a:pt x="5612891" y="192024"/>
                  </a:lnTo>
                  <a:lnTo>
                    <a:pt x="5617463" y="187452"/>
                  </a:lnTo>
                  <a:close/>
                </a:path>
                <a:path w="5732145" h="215264">
                  <a:moveTo>
                    <a:pt x="5697474" y="107441"/>
                  </a:moveTo>
                  <a:lnTo>
                    <a:pt x="5612891" y="192024"/>
                  </a:lnTo>
                  <a:lnTo>
                    <a:pt x="5623559" y="187452"/>
                  </a:lnTo>
                  <a:lnTo>
                    <a:pt x="5655938" y="187452"/>
                  </a:lnTo>
                  <a:lnTo>
                    <a:pt x="5727191" y="117348"/>
                  </a:lnTo>
                  <a:lnTo>
                    <a:pt x="5707380" y="117348"/>
                  </a:lnTo>
                  <a:lnTo>
                    <a:pt x="5697474" y="107441"/>
                  </a:lnTo>
                  <a:close/>
                </a:path>
                <a:path w="5732145" h="215264">
                  <a:moveTo>
                    <a:pt x="5655938" y="187452"/>
                  </a:moveTo>
                  <a:lnTo>
                    <a:pt x="5623559" y="187452"/>
                  </a:lnTo>
                  <a:lnTo>
                    <a:pt x="5612891" y="192024"/>
                  </a:lnTo>
                  <a:lnTo>
                    <a:pt x="5651291" y="192024"/>
                  </a:lnTo>
                  <a:lnTo>
                    <a:pt x="5655938" y="187452"/>
                  </a:lnTo>
                  <a:close/>
                </a:path>
                <a:path w="5732145" h="215264">
                  <a:moveTo>
                    <a:pt x="5707380" y="97536"/>
                  </a:moveTo>
                  <a:lnTo>
                    <a:pt x="5697474" y="107441"/>
                  </a:lnTo>
                  <a:lnTo>
                    <a:pt x="5707380" y="117348"/>
                  </a:lnTo>
                  <a:lnTo>
                    <a:pt x="5707380" y="97536"/>
                  </a:lnTo>
                  <a:close/>
                </a:path>
                <a:path w="5732145" h="215264">
                  <a:moveTo>
                    <a:pt x="5727191" y="97536"/>
                  </a:moveTo>
                  <a:lnTo>
                    <a:pt x="5707380" y="97536"/>
                  </a:lnTo>
                  <a:lnTo>
                    <a:pt x="5707380" y="117348"/>
                  </a:lnTo>
                  <a:lnTo>
                    <a:pt x="5727191" y="117348"/>
                  </a:lnTo>
                  <a:lnTo>
                    <a:pt x="5731763" y="111252"/>
                  </a:lnTo>
                  <a:lnTo>
                    <a:pt x="5731763" y="103632"/>
                  </a:lnTo>
                  <a:lnTo>
                    <a:pt x="5727191" y="97536"/>
                  </a:lnTo>
                  <a:close/>
                </a:path>
                <a:path w="5732145" h="215264">
                  <a:moveTo>
                    <a:pt x="5612891" y="22860"/>
                  </a:moveTo>
                  <a:lnTo>
                    <a:pt x="5697474" y="107441"/>
                  </a:lnTo>
                  <a:lnTo>
                    <a:pt x="5707380" y="97536"/>
                  </a:lnTo>
                  <a:lnTo>
                    <a:pt x="5727191" y="97536"/>
                  </a:lnTo>
                  <a:lnTo>
                    <a:pt x="5655938" y="27432"/>
                  </a:lnTo>
                  <a:lnTo>
                    <a:pt x="5623559" y="27432"/>
                  </a:lnTo>
                  <a:lnTo>
                    <a:pt x="5612891" y="22860"/>
                  </a:lnTo>
                  <a:close/>
                </a:path>
                <a:path w="5732145" h="215264">
                  <a:moveTo>
                    <a:pt x="27431" y="13716"/>
                  </a:moveTo>
                  <a:lnTo>
                    <a:pt x="13715" y="27432"/>
                  </a:lnTo>
                  <a:lnTo>
                    <a:pt x="27431" y="27432"/>
                  </a:lnTo>
                  <a:lnTo>
                    <a:pt x="27431" y="13716"/>
                  </a:lnTo>
                  <a:close/>
                </a:path>
                <a:path w="5732145" h="215264">
                  <a:moveTo>
                    <a:pt x="5641997" y="13716"/>
                  </a:moveTo>
                  <a:lnTo>
                    <a:pt x="27431" y="13716"/>
                  </a:lnTo>
                  <a:lnTo>
                    <a:pt x="27431" y="27432"/>
                  </a:lnTo>
                  <a:lnTo>
                    <a:pt x="5617463" y="27432"/>
                  </a:lnTo>
                  <a:lnTo>
                    <a:pt x="5612891" y="22860"/>
                  </a:lnTo>
                  <a:lnTo>
                    <a:pt x="5651291" y="22860"/>
                  </a:lnTo>
                  <a:lnTo>
                    <a:pt x="5641997" y="13716"/>
                  </a:lnTo>
                  <a:close/>
                </a:path>
                <a:path w="5732145" h="215264">
                  <a:moveTo>
                    <a:pt x="5651291" y="22860"/>
                  </a:moveTo>
                  <a:lnTo>
                    <a:pt x="5612891" y="22860"/>
                  </a:lnTo>
                  <a:lnTo>
                    <a:pt x="5623559" y="27432"/>
                  </a:lnTo>
                  <a:lnTo>
                    <a:pt x="5655938" y="27432"/>
                  </a:lnTo>
                  <a:lnTo>
                    <a:pt x="5651291" y="22860"/>
                  </a:lnTo>
                  <a:close/>
                </a:path>
              </a:pathLst>
            </a:custGeom>
            <a:solidFill>
              <a:srgbClr val="E46B0A"/>
            </a:solidFill>
          </p:spPr>
          <p:txBody>
            <a:bodyPr wrap="square" lIns="0" tIns="0" rIns="0" bIns="0" rtlCol="0"/>
            <a:lstStyle/>
            <a:p/>
          </p:txBody>
        </p:sp>
        <p:sp>
          <p:nvSpPr>
            <p:cNvPr id="87" name="object 87"/>
            <p:cNvSpPr/>
            <p:nvPr/>
          </p:nvSpPr>
          <p:spPr>
            <a:xfrm>
              <a:off x="6056376" y="2868167"/>
              <a:ext cx="1373505" cy="212090"/>
            </a:xfrm>
            <a:custGeom>
              <a:avLst/>
              <a:gdLst/>
              <a:ahLst/>
              <a:cxnLst/>
              <a:rect l="l" t="t" r="r" b="b"/>
              <a:pathLst>
                <a:path w="1373504" h="212089">
                  <a:moveTo>
                    <a:pt x="1373124" y="102108"/>
                  </a:moveTo>
                  <a:lnTo>
                    <a:pt x="1367028" y="97536"/>
                  </a:lnTo>
                  <a:lnTo>
                    <a:pt x="1298067" y="27432"/>
                  </a:lnTo>
                  <a:lnTo>
                    <a:pt x="1295069" y="24384"/>
                  </a:lnTo>
                  <a:lnTo>
                    <a:pt x="1284579" y="13716"/>
                  </a:lnTo>
                  <a:lnTo>
                    <a:pt x="1275588" y="4572"/>
                  </a:lnTo>
                  <a:lnTo>
                    <a:pt x="1272540" y="1524"/>
                  </a:lnTo>
                  <a:lnTo>
                    <a:pt x="1269492" y="0"/>
                  </a:lnTo>
                  <a:lnTo>
                    <a:pt x="6096" y="0"/>
                  </a:lnTo>
                  <a:lnTo>
                    <a:pt x="0" y="6096"/>
                  </a:lnTo>
                  <a:lnTo>
                    <a:pt x="0" y="205740"/>
                  </a:lnTo>
                  <a:lnTo>
                    <a:pt x="6096" y="211836"/>
                  </a:lnTo>
                  <a:lnTo>
                    <a:pt x="1269492" y="211836"/>
                  </a:lnTo>
                  <a:lnTo>
                    <a:pt x="1275588" y="208788"/>
                  </a:lnTo>
                  <a:lnTo>
                    <a:pt x="1286078" y="198120"/>
                  </a:lnTo>
                  <a:lnTo>
                    <a:pt x="1295069" y="188976"/>
                  </a:lnTo>
                  <a:lnTo>
                    <a:pt x="1299565" y="184404"/>
                  </a:lnTo>
                  <a:lnTo>
                    <a:pt x="1367028" y="115824"/>
                  </a:lnTo>
                  <a:lnTo>
                    <a:pt x="1373124" y="111252"/>
                  </a:lnTo>
                  <a:lnTo>
                    <a:pt x="1373124" y="102108"/>
                  </a:lnTo>
                  <a:close/>
                </a:path>
              </a:pathLst>
            </a:custGeom>
            <a:solidFill>
              <a:srgbClr val="FF99FF"/>
            </a:solidFill>
          </p:spPr>
          <p:txBody>
            <a:bodyPr wrap="square" lIns="0" tIns="0" rIns="0" bIns="0" rtlCol="0"/>
            <a:lstStyle/>
            <a:p/>
          </p:txBody>
        </p:sp>
      </p:grpSp>
      <p:sp>
        <p:nvSpPr>
          <p:cNvPr id="88" name="object 88"/>
          <p:cNvSpPr txBox="1"/>
          <p:nvPr/>
        </p:nvSpPr>
        <p:spPr>
          <a:xfrm>
            <a:off x="6481064" y="2910331"/>
            <a:ext cx="46482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Gothic"/>
                <a:cs typeface="MS Gothic"/>
              </a:rPr>
              <a:t>小</a:t>
            </a:r>
            <a:r>
              <a:rPr dirty="0" sz="700" spc="-20">
                <a:latin typeface="MS Gothic"/>
                <a:cs typeface="MS Gothic"/>
              </a:rPr>
              <a:t>３</a:t>
            </a:r>
            <a:r>
              <a:rPr dirty="0" sz="700" spc="-5">
                <a:latin typeface="MS Gothic"/>
                <a:cs typeface="MS Gothic"/>
              </a:rPr>
              <a:t>～</a:t>
            </a:r>
            <a:r>
              <a:rPr dirty="0" sz="700" spc="-20">
                <a:latin typeface="MS Gothic"/>
                <a:cs typeface="MS Gothic"/>
              </a:rPr>
              <a:t>小</a:t>
            </a:r>
            <a:r>
              <a:rPr dirty="0" sz="700" spc="-5">
                <a:latin typeface="MS Gothic"/>
                <a:cs typeface="MS Gothic"/>
              </a:rPr>
              <a:t>４</a:t>
            </a:r>
            <a:endParaRPr sz="700">
              <a:latin typeface="MS Gothic"/>
              <a:cs typeface="MS Gothic"/>
            </a:endParaRPr>
          </a:p>
        </p:txBody>
      </p:sp>
      <p:sp>
        <p:nvSpPr>
          <p:cNvPr id="89" name="object 89"/>
          <p:cNvSpPr txBox="1"/>
          <p:nvPr/>
        </p:nvSpPr>
        <p:spPr>
          <a:xfrm>
            <a:off x="3504691" y="3823208"/>
            <a:ext cx="46482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Gothic"/>
                <a:cs typeface="MS Gothic"/>
              </a:rPr>
              <a:t>小</a:t>
            </a:r>
            <a:r>
              <a:rPr dirty="0" sz="700" spc="-20">
                <a:latin typeface="MS Gothic"/>
                <a:cs typeface="MS Gothic"/>
              </a:rPr>
              <a:t>５</a:t>
            </a:r>
            <a:r>
              <a:rPr dirty="0" sz="700" spc="-5">
                <a:latin typeface="MS Gothic"/>
                <a:cs typeface="MS Gothic"/>
              </a:rPr>
              <a:t>～</a:t>
            </a:r>
            <a:r>
              <a:rPr dirty="0" sz="700" spc="-20">
                <a:latin typeface="MS Gothic"/>
                <a:cs typeface="MS Gothic"/>
              </a:rPr>
              <a:t>小</a:t>
            </a:r>
            <a:r>
              <a:rPr dirty="0" sz="700" spc="-5">
                <a:latin typeface="MS Gothic"/>
                <a:cs typeface="MS Gothic"/>
              </a:rPr>
              <a:t>６</a:t>
            </a:r>
            <a:endParaRPr sz="700">
              <a:latin typeface="MS Gothic"/>
              <a:cs typeface="MS Gothic"/>
            </a:endParaRPr>
          </a:p>
        </p:txBody>
      </p:sp>
      <p:grpSp>
        <p:nvGrpSpPr>
          <p:cNvPr id="90" name="object 90"/>
          <p:cNvGrpSpPr/>
          <p:nvPr/>
        </p:nvGrpSpPr>
        <p:grpSpPr>
          <a:xfrm>
            <a:off x="2804160" y="5099303"/>
            <a:ext cx="3244850" cy="1545590"/>
            <a:chOff x="2804160" y="5099303"/>
            <a:chExt cx="3244850" cy="1545590"/>
          </a:xfrm>
        </p:grpSpPr>
        <p:sp>
          <p:nvSpPr>
            <p:cNvPr id="91" name="object 91"/>
            <p:cNvSpPr/>
            <p:nvPr/>
          </p:nvSpPr>
          <p:spPr>
            <a:xfrm>
              <a:off x="4739640" y="5099303"/>
              <a:ext cx="1309370" cy="242570"/>
            </a:xfrm>
            <a:custGeom>
              <a:avLst/>
              <a:gdLst/>
              <a:ahLst/>
              <a:cxnLst/>
              <a:rect l="l" t="t" r="r" b="b"/>
              <a:pathLst>
                <a:path w="1309370" h="242570">
                  <a:moveTo>
                    <a:pt x="1309116" y="117348"/>
                  </a:moveTo>
                  <a:lnTo>
                    <a:pt x="1303007" y="111252"/>
                  </a:lnTo>
                  <a:lnTo>
                    <a:pt x="1219200" y="27432"/>
                  </a:lnTo>
                  <a:lnTo>
                    <a:pt x="1216152" y="24384"/>
                  </a:lnTo>
                  <a:lnTo>
                    <a:pt x="1205484" y="13716"/>
                  </a:lnTo>
                  <a:lnTo>
                    <a:pt x="1193292" y="1524"/>
                  </a:lnTo>
                  <a:lnTo>
                    <a:pt x="1190244" y="0"/>
                  </a:lnTo>
                  <a:lnTo>
                    <a:pt x="6096" y="0"/>
                  </a:lnTo>
                  <a:lnTo>
                    <a:pt x="0" y="6096"/>
                  </a:lnTo>
                  <a:lnTo>
                    <a:pt x="0" y="236220"/>
                  </a:lnTo>
                  <a:lnTo>
                    <a:pt x="6096" y="242316"/>
                  </a:lnTo>
                  <a:lnTo>
                    <a:pt x="1193292" y="242316"/>
                  </a:lnTo>
                  <a:lnTo>
                    <a:pt x="1196340" y="239268"/>
                  </a:lnTo>
                  <a:lnTo>
                    <a:pt x="1205344" y="230124"/>
                  </a:lnTo>
                  <a:lnTo>
                    <a:pt x="1215872" y="219456"/>
                  </a:lnTo>
                  <a:lnTo>
                    <a:pt x="1218869" y="216408"/>
                  </a:lnTo>
                  <a:lnTo>
                    <a:pt x="1303020" y="131064"/>
                  </a:lnTo>
                  <a:lnTo>
                    <a:pt x="1309116" y="126492"/>
                  </a:lnTo>
                  <a:lnTo>
                    <a:pt x="1309116" y="117348"/>
                  </a:lnTo>
                  <a:close/>
                </a:path>
              </a:pathLst>
            </a:custGeom>
            <a:solidFill>
              <a:srgbClr val="FF99FF"/>
            </a:solidFill>
          </p:spPr>
          <p:txBody>
            <a:bodyPr wrap="square" lIns="0" tIns="0" rIns="0" bIns="0" rtlCol="0"/>
            <a:lstStyle/>
            <a:p/>
          </p:txBody>
        </p:sp>
        <p:sp>
          <p:nvSpPr>
            <p:cNvPr id="92" name="object 92"/>
            <p:cNvSpPr/>
            <p:nvPr/>
          </p:nvSpPr>
          <p:spPr>
            <a:xfrm>
              <a:off x="2852928" y="5367527"/>
              <a:ext cx="1859280" cy="259079"/>
            </a:xfrm>
            <a:custGeom>
              <a:avLst/>
              <a:gdLst/>
              <a:ahLst/>
              <a:cxnLst/>
              <a:rect l="l" t="t" r="r" b="b"/>
              <a:pathLst>
                <a:path w="1859279" h="259079">
                  <a:moveTo>
                    <a:pt x="1728216" y="0"/>
                  </a:moveTo>
                  <a:lnTo>
                    <a:pt x="0" y="0"/>
                  </a:lnTo>
                  <a:lnTo>
                    <a:pt x="0" y="259079"/>
                  </a:lnTo>
                  <a:lnTo>
                    <a:pt x="1728216" y="259079"/>
                  </a:lnTo>
                  <a:lnTo>
                    <a:pt x="1859280" y="129539"/>
                  </a:lnTo>
                  <a:lnTo>
                    <a:pt x="1728216" y="0"/>
                  </a:lnTo>
                  <a:close/>
                </a:path>
              </a:pathLst>
            </a:custGeom>
            <a:solidFill>
              <a:srgbClr val="EBF0DD"/>
            </a:solidFill>
          </p:spPr>
          <p:txBody>
            <a:bodyPr wrap="square" lIns="0" tIns="0" rIns="0" bIns="0" rtlCol="0"/>
            <a:lstStyle/>
            <a:p/>
          </p:txBody>
        </p:sp>
        <p:sp>
          <p:nvSpPr>
            <p:cNvPr id="93" name="object 93"/>
            <p:cNvSpPr/>
            <p:nvPr/>
          </p:nvSpPr>
          <p:spPr>
            <a:xfrm>
              <a:off x="2839212" y="5353811"/>
              <a:ext cx="1887220" cy="287020"/>
            </a:xfrm>
            <a:custGeom>
              <a:avLst/>
              <a:gdLst/>
              <a:ahLst/>
              <a:cxnLst/>
              <a:rect l="l" t="t" r="r" b="b"/>
              <a:pathLst>
                <a:path w="1887220" h="287020">
                  <a:moveTo>
                    <a:pt x="1746503" y="0"/>
                  </a:moveTo>
                  <a:lnTo>
                    <a:pt x="6095" y="0"/>
                  </a:lnTo>
                  <a:lnTo>
                    <a:pt x="0" y="6096"/>
                  </a:lnTo>
                  <a:lnTo>
                    <a:pt x="0" y="280416"/>
                  </a:lnTo>
                  <a:lnTo>
                    <a:pt x="6095" y="286512"/>
                  </a:lnTo>
                  <a:lnTo>
                    <a:pt x="1746503" y="286512"/>
                  </a:lnTo>
                  <a:lnTo>
                    <a:pt x="1752600" y="283464"/>
                  </a:lnTo>
                  <a:lnTo>
                    <a:pt x="1763267" y="272796"/>
                  </a:lnTo>
                  <a:lnTo>
                    <a:pt x="27431" y="272796"/>
                  </a:lnTo>
                  <a:lnTo>
                    <a:pt x="13715" y="259080"/>
                  </a:lnTo>
                  <a:lnTo>
                    <a:pt x="27431" y="259080"/>
                  </a:lnTo>
                  <a:lnTo>
                    <a:pt x="27431" y="27431"/>
                  </a:lnTo>
                  <a:lnTo>
                    <a:pt x="13715" y="27431"/>
                  </a:lnTo>
                  <a:lnTo>
                    <a:pt x="27431" y="13716"/>
                  </a:lnTo>
                  <a:lnTo>
                    <a:pt x="1761743" y="13716"/>
                  </a:lnTo>
                  <a:lnTo>
                    <a:pt x="1749552" y="1524"/>
                  </a:lnTo>
                  <a:lnTo>
                    <a:pt x="1746503" y="0"/>
                  </a:lnTo>
                  <a:close/>
                </a:path>
                <a:path w="1887220" h="287020">
                  <a:moveTo>
                    <a:pt x="27431" y="259080"/>
                  </a:moveTo>
                  <a:lnTo>
                    <a:pt x="13715" y="259080"/>
                  </a:lnTo>
                  <a:lnTo>
                    <a:pt x="27431" y="272796"/>
                  </a:lnTo>
                  <a:lnTo>
                    <a:pt x="27431" y="259080"/>
                  </a:lnTo>
                  <a:close/>
                </a:path>
                <a:path w="1887220" h="287020">
                  <a:moveTo>
                    <a:pt x="1737360" y="259080"/>
                  </a:moveTo>
                  <a:lnTo>
                    <a:pt x="27431" y="259080"/>
                  </a:lnTo>
                  <a:lnTo>
                    <a:pt x="27431" y="272796"/>
                  </a:lnTo>
                  <a:lnTo>
                    <a:pt x="1763267" y="272796"/>
                  </a:lnTo>
                  <a:lnTo>
                    <a:pt x="1772412" y="263652"/>
                  </a:lnTo>
                  <a:lnTo>
                    <a:pt x="1732788" y="263652"/>
                  </a:lnTo>
                  <a:lnTo>
                    <a:pt x="1737360" y="259080"/>
                  </a:lnTo>
                  <a:close/>
                </a:path>
                <a:path w="1887220" h="287020">
                  <a:moveTo>
                    <a:pt x="1852422" y="144018"/>
                  </a:moveTo>
                  <a:lnTo>
                    <a:pt x="1732788" y="263652"/>
                  </a:lnTo>
                  <a:lnTo>
                    <a:pt x="1741932" y="259080"/>
                  </a:lnTo>
                  <a:lnTo>
                    <a:pt x="1776984" y="259080"/>
                  </a:lnTo>
                  <a:lnTo>
                    <a:pt x="1882139" y="153924"/>
                  </a:lnTo>
                  <a:lnTo>
                    <a:pt x="1862327" y="153924"/>
                  </a:lnTo>
                  <a:lnTo>
                    <a:pt x="1852422" y="144018"/>
                  </a:lnTo>
                  <a:close/>
                </a:path>
                <a:path w="1887220" h="287020">
                  <a:moveTo>
                    <a:pt x="1776984" y="259080"/>
                  </a:moveTo>
                  <a:lnTo>
                    <a:pt x="1741932" y="259080"/>
                  </a:lnTo>
                  <a:lnTo>
                    <a:pt x="1732788" y="263652"/>
                  </a:lnTo>
                  <a:lnTo>
                    <a:pt x="1772412" y="263652"/>
                  </a:lnTo>
                  <a:lnTo>
                    <a:pt x="1776984" y="259080"/>
                  </a:lnTo>
                  <a:close/>
                </a:path>
                <a:path w="1887220" h="287020">
                  <a:moveTo>
                    <a:pt x="1862327" y="134112"/>
                  </a:moveTo>
                  <a:lnTo>
                    <a:pt x="1852422" y="144018"/>
                  </a:lnTo>
                  <a:lnTo>
                    <a:pt x="1862327" y="153924"/>
                  </a:lnTo>
                  <a:lnTo>
                    <a:pt x="1862327" y="134112"/>
                  </a:lnTo>
                  <a:close/>
                </a:path>
                <a:path w="1887220" h="287020">
                  <a:moveTo>
                    <a:pt x="1882139" y="134112"/>
                  </a:moveTo>
                  <a:lnTo>
                    <a:pt x="1862327" y="134112"/>
                  </a:lnTo>
                  <a:lnTo>
                    <a:pt x="1862327" y="153924"/>
                  </a:lnTo>
                  <a:lnTo>
                    <a:pt x="1882139" y="153924"/>
                  </a:lnTo>
                  <a:lnTo>
                    <a:pt x="1886712" y="147828"/>
                  </a:lnTo>
                  <a:lnTo>
                    <a:pt x="1886712" y="138684"/>
                  </a:lnTo>
                  <a:lnTo>
                    <a:pt x="1882139" y="134112"/>
                  </a:lnTo>
                  <a:close/>
                </a:path>
                <a:path w="1887220" h="287020">
                  <a:moveTo>
                    <a:pt x="1732788" y="24384"/>
                  </a:moveTo>
                  <a:lnTo>
                    <a:pt x="1852422" y="144018"/>
                  </a:lnTo>
                  <a:lnTo>
                    <a:pt x="1862327" y="134112"/>
                  </a:lnTo>
                  <a:lnTo>
                    <a:pt x="1882139" y="134112"/>
                  </a:lnTo>
                  <a:lnTo>
                    <a:pt x="1775460" y="27431"/>
                  </a:lnTo>
                  <a:lnTo>
                    <a:pt x="1741932" y="27431"/>
                  </a:lnTo>
                  <a:lnTo>
                    <a:pt x="1732788" y="24384"/>
                  </a:lnTo>
                  <a:close/>
                </a:path>
                <a:path w="1887220" h="287020">
                  <a:moveTo>
                    <a:pt x="27431" y="13716"/>
                  </a:moveTo>
                  <a:lnTo>
                    <a:pt x="13715" y="27431"/>
                  </a:lnTo>
                  <a:lnTo>
                    <a:pt x="27431" y="27431"/>
                  </a:lnTo>
                  <a:lnTo>
                    <a:pt x="27431" y="13716"/>
                  </a:lnTo>
                  <a:close/>
                </a:path>
                <a:path w="1887220" h="287020">
                  <a:moveTo>
                    <a:pt x="1761743" y="13716"/>
                  </a:moveTo>
                  <a:lnTo>
                    <a:pt x="27431" y="13716"/>
                  </a:lnTo>
                  <a:lnTo>
                    <a:pt x="27431" y="27431"/>
                  </a:lnTo>
                  <a:lnTo>
                    <a:pt x="1735836" y="27431"/>
                  </a:lnTo>
                  <a:lnTo>
                    <a:pt x="1732788" y="24384"/>
                  </a:lnTo>
                  <a:lnTo>
                    <a:pt x="1772412" y="24384"/>
                  </a:lnTo>
                  <a:lnTo>
                    <a:pt x="1761743" y="13716"/>
                  </a:lnTo>
                  <a:close/>
                </a:path>
                <a:path w="1887220" h="287020">
                  <a:moveTo>
                    <a:pt x="1772412" y="24384"/>
                  </a:moveTo>
                  <a:lnTo>
                    <a:pt x="1732788" y="24384"/>
                  </a:lnTo>
                  <a:lnTo>
                    <a:pt x="1741932" y="27431"/>
                  </a:lnTo>
                  <a:lnTo>
                    <a:pt x="1775460" y="27431"/>
                  </a:lnTo>
                  <a:lnTo>
                    <a:pt x="1772412" y="24384"/>
                  </a:lnTo>
                  <a:close/>
                </a:path>
              </a:pathLst>
            </a:custGeom>
            <a:solidFill>
              <a:srgbClr val="77933B"/>
            </a:solidFill>
          </p:spPr>
          <p:txBody>
            <a:bodyPr wrap="square" lIns="0" tIns="0" rIns="0" bIns="0" rtlCol="0"/>
            <a:lstStyle/>
            <a:p/>
          </p:txBody>
        </p:sp>
        <p:sp>
          <p:nvSpPr>
            <p:cNvPr id="94" name="object 94"/>
            <p:cNvSpPr/>
            <p:nvPr/>
          </p:nvSpPr>
          <p:spPr>
            <a:xfrm>
              <a:off x="2817876" y="6377944"/>
              <a:ext cx="1874520" cy="253365"/>
            </a:xfrm>
            <a:custGeom>
              <a:avLst/>
              <a:gdLst/>
              <a:ahLst/>
              <a:cxnLst/>
              <a:rect l="l" t="t" r="r" b="b"/>
              <a:pathLst>
                <a:path w="1874520" h="253365">
                  <a:moveTo>
                    <a:pt x="1748027" y="0"/>
                  </a:moveTo>
                  <a:lnTo>
                    <a:pt x="0" y="0"/>
                  </a:lnTo>
                  <a:lnTo>
                    <a:pt x="0" y="252984"/>
                  </a:lnTo>
                  <a:lnTo>
                    <a:pt x="1748027" y="252984"/>
                  </a:lnTo>
                  <a:lnTo>
                    <a:pt x="1874520" y="126492"/>
                  </a:lnTo>
                  <a:lnTo>
                    <a:pt x="1748027" y="0"/>
                  </a:lnTo>
                  <a:close/>
                </a:path>
              </a:pathLst>
            </a:custGeom>
            <a:solidFill>
              <a:srgbClr val="EBF0DD"/>
            </a:solidFill>
          </p:spPr>
          <p:txBody>
            <a:bodyPr wrap="square" lIns="0" tIns="0" rIns="0" bIns="0" rtlCol="0"/>
            <a:lstStyle/>
            <a:p/>
          </p:txBody>
        </p:sp>
        <p:sp>
          <p:nvSpPr>
            <p:cNvPr id="95" name="object 95"/>
            <p:cNvSpPr/>
            <p:nvPr/>
          </p:nvSpPr>
          <p:spPr>
            <a:xfrm>
              <a:off x="2804160" y="6364228"/>
              <a:ext cx="1903730" cy="280670"/>
            </a:xfrm>
            <a:custGeom>
              <a:avLst/>
              <a:gdLst/>
              <a:ahLst/>
              <a:cxnLst/>
              <a:rect l="l" t="t" r="r" b="b"/>
              <a:pathLst>
                <a:path w="1903729" h="280670">
                  <a:moveTo>
                    <a:pt x="1764791" y="0"/>
                  </a:moveTo>
                  <a:lnTo>
                    <a:pt x="6095" y="0"/>
                  </a:lnTo>
                  <a:lnTo>
                    <a:pt x="0" y="7619"/>
                  </a:lnTo>
                  <a:lnTo>
                    <a:pt x="0" y="274319"/>
                  </a:lnTo>
                  <a:lnTo>
                    <a:pt x="6095" y="280416"/>
                  </a:lnTo>
                  <a:lnTo>
                    <a:pt x="1764791" y="280416"/>
                  </a:lnTo>
                  <a:lnTo>
                    <a:pt x="1769364" y="278891"/>
                  </a:lnTo>
                  <a:lnTo>
                    <a:pt x="1770888" y="275844"/>
                  </a:lnTo>
                  <a:lnTo>
                    <a:pt x="1780143" y="266699"/>
                  </a:lnTo>
                  <a:lnTo>
                    <a:pt x="27431" y="266699"/>
                  </a:lnTo>
                  <a:lnTo>
                    <a:pt x="13715" y="252983"/>
                  </a:lnTo>
                  <a:lnTo>
                    <a:pt x="27431" y="252983"/>
                  </a:lnTo>
                  <a:lnTo>
                    <a:pt x="27431" y="27431"/>
                  </a:lnTo>
                  <a:lnTo>
                    <a:pt x="13715" y="27431"/>
                  </a:lnTo>
                  <a:lnTo>
                    <a:pt x="27431" y="13715"/>
                  </a:lnTo>
                  <a:lnTo>
                    <a:pt x="1780031" y="13715"/>
                  </a:lnTo>
                  <a:lnTo>
                    <a:pt x="1770888" y="4571"/>
                  </a:lnTo>
                  <a:lnTo>
                    <a:pt x="1769364" y="1523"/>
                  </a:lnTo>
                  <a:lnTo>
                    <a:pt x="1764791" y="0"/>
                  </a:lnTo>
                  <a:close/>
                </a:path>
                <a:path w="1903729" h="280670">
                  <a:moveTo>
                    <a:pt x="27431" y="252983"/>
                  </a:moveTo>
                  <a:lnTo>
                    <a:pt x="13715" y="252983"/>
                  </a:lnTo>
                  <a:lnTo>
                    <a:pt x="27431" y="266699"/>
                  </a:lnTo>
                  <a:lnTo>
                    <a:pt x="27431" y="252983"/>
                  </a:lnTo>
                  <a:close/>
                </a:path>
                <a:path w="1903729" h="280670">
                  <a:moveTo>
                    <a:pt x="1757116" y="252983"/>
                  </a:moveTo>
                  <a:lnTo>
                    <a:pt x="27431" y="252983"/>
                  </a:lnTo>
                  <a:lnTo>
                    <a:pt x="27431" y="266699"/>
                  </a:lnTo>
                  <a:lnTo>
                    <a:pt x="1780143" y="266699"/>
                  </a:lnTo>
                  <a:lnTo>
                    <a:pt x="1789399" y="257555"/>
                  </a:lnTo>
                  <a:lnTo>
                    <a:pt x="1752600" y="257555"/>
                  </a:lnTo>
                  <a:lnTo>
                    <a:pt x="1757116" y="252983"/>
                  </a:lnTo>
                  <a:close/>
                </a:path>
                <a:path w="1903729" h="280670">
                  <a:moveTo>
                    <a:pt x="1867781" y="140969"/>
                  </a:moveTo>
                  <a:lnTo>
                    <a:pt x="1752600" y="257555"/>
                  </a:lnTo>
                  <a:lnTo>
                    <a:pt x="1761743" y="252983"/>
                  </a:lnTo>
                  <a:lnTo>
                    <a:pt x="1794026" y="252983"/>
                  </a:lnTo>
                  <a:lnTo>
                    <a:pt x="1897379" y="150875"/>
                  </a:lnTo>
                  <a:lnTo>
                    <a:pt x="1877567" y="150875"/>
                  </a:lnTo>
                  <a:lnTo>
                    <a:pt x="1867781" y="140969"/>
                  </a:lnTo>
                  <a:close/>
                </a:path>
                <a:path w="1903729" h="280670">
                  <a:moveTo>
                    <a:pt x="1794026" y="252983"/>
                  </a:moveTo>
                  <a:lnTo>
                    <a:pt x="1761743" y="252983"/>
                  </a:lnTo>
                  <a:lnTo>
                    <a:pt x="1752600" y="257555"/>
                  </a:lnTo>
                  <a:lnTo>
                    <a:pt x="1789399" y="257555"/>
                  </a:lnTo>
                  <a:lnTo>
                    <a:pt x="1794026" y="252983"/>
                  </a:lnTo>
                  <a:close/>
                </a:path>
                <a:path w="1903729" h="280670">
                  <a:moveTo>
                    <a:pt x="1877567" y="131063"/>
                  </a:moveTo>
                  <a:lnTo>
                    <a:pt x="1867781" y="140969"/>
                  </a:lnTo>
                  <a:lnTo>
                    <a:pt x="1877567" y="150875"/>
                  </a:lnTo>
                  <a:lnTo>
                    <a:pt x="1877567" y="131063"/>
                  </a:lnTo>
                  <a:close/>
                </a:path>
                <a:path w="1903729" h="280670">
                  <a:moveTo>
                    <a:pt x="1897379" y="131063"/>
                  </a:moveTo>
                  <a:lnTo>
                    <a:pt x="1877567" y="131063"/>
                  </a:lnTo>
                  <a:lnTo>
                    <a:pt x="1877567" y="150875"/>
                  </a:lnTo>
                  <a:lnTo>
                    <a:pt x="1897379" y="150875"/>
                  </a:lnTo>
                  <a:lnTo>
                    <a:pt x="1903476" y="144779"/>
                  </a:lnTo>
                  <a:lnTo>
                    <a:pt x="1903476" y="135635"/>
                  </a:lnTo>
                  <a:lnTo>
                    <a:pt x="1897379" y="131063"/>
                  </a:lnTo>
                  <a:close/>
                </a:path>
                <a:path w="1903729" h="280670">
                  <a:moveTo>
                    <a:pt x="1752600" y="24383"/>
                  </a:moveTo>
                  <a:lnTo>
                    <a:pt x="1867781" y="140969"/>
                  </a:lnTo>
                  <a:lnTo>
                    <a:pt x="1877567" y="131063"/>
                  </a:lnTo>
                  <a:lnTo>
                    <a:pt x="1897379" y="131063"/>
                  </a:lnTo>
                  <a:lnTo>
                    <a:pt x="1793748" y="27431"/>
                  </a:lnTo>
                  <a:lnTo>
                    <a:pt x="1761743" y="27431"/>
                  </a:lnTo>
                  <a:lnTo>
                    <a:pt x="1752600" y="24383"/>
                  </a:lnTo>
                  <a:close/>
                </a:path>
                <a:path w="1903729" h="280670">
                  <a:moveTo>
                    <a:pt x="27431" y="13715"/>
                  </a:moveTo>
                  <a:lnTo>
                    <a:pt x="13715" y="27431"/>
                  </a:lnTo>
                  <a:lnTo>
                    <a:pt x="27431" y="27431"/>
                  </a:lnTo>
                  <a:lnTo>
                    <a:pt x="27431" y="13715"/>
                  </a:lnTo>
                  <a:close/>
                </a:path>
                <a:path w="1903729" h="280670">
                  <a:moveTo>
                    <a:pt x="1780031" y="13715"/>
                  </a:moveTo>
                  <a:lnTo>
                    <a:pt x="27431" y="13715"/>
                  </a:lnTo>
                  <a:lnTo>
                    <a:pt x="27431" y="27431"/>
                  </a:lnTo>
                  <a:lnTo>
                    <a:pt x="1755611" y="27431"/>
                  </a:lnTo>
                  <a:lnTo>
                    <a:pt x="1752600" y="24383"/>
                  </a:lnTo>
                  <a:lnTo>
                    <a:pt x="1790700" y="24383"/>
                  </a:lnTo>
                  <a:lnTo>
                    <a:pt x="1780031" y="13715"/>
                  </a:lnTo>
                  <a:close/>
                </a:path>
                <a:path w="1903729" h="280670">
                  <a:moveTo>
                    <a:pt x="1790700" y="24383"/>
                  </a:moveTo>
                  <a:lnTo>
                    <a:pt x="1752600" y="24383"/>
                  </a:lnTo>
                  <a:lnTo>
                    <a:pt x="1761743" y="27431"/>
                  </a:lnTo>
                  <a:lnTo>
                    <a:pt x="1793748" y="27431"/>
                  </a:lnTo>
                  <a:lnTo>
                    <a:pt x="1790700" y="24383"/>
                  </a:lnTo>
                  <a:close/>
                </a:path>
              </a:pathLst>
            </a:custGeom>
            <a:solidFill>
              <a:srgbClr val="77933B"/>
            </a:solidFill>
          </p:spPr>
          <p:txBody>
            <a:bodyPr wrap="square" lIns="0" tIns="0" rIns="0" bIns="0" rtlCol="0"/>
            <a:lstStyle/>
            <a:p/>
          </p:txBody>
        </p:sp>
      </p:grpSp>
      <p:sp>
        <p:nvSpPr>
          <p:cNvPr id="96" name="object 96"/>
          <p:cNvSpPr txBox="1"/>
          <p:nvPr/>
        </p:nvSpPr>
        <p:spPr>
          <a:xfrm>
            <a:off x="3372103" y="6430777"/>
            <a:ext cx="64008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Gothic"/>
                <a:cs typeface="MS Gothic"/>
              </a:rPr>
              <a:t>公</a:t>
            </a:r>
            <a:r>
              <a:rPr dirty="0" sz="700" spc="-20">
                <a:latin typeface="MS Gothic"/>
                <a:cs typeface="MS Gothic"/>
              </a:rPr>
              <a:t>立</a:t>
            </a:r>
            <a:r>
              <a:rPr dirty="0" sz="700" spc="-5">
                <a:latin typeface="MS Gothic"/>
                <a:cs typeface="MS Gothic"/>
              </a:rPr>
              <a:t>全</a:t>
            </a:r>
            <a:r>
              <a:rPr dirty="0" sz="700" spc="-20">
                <a:latin typeface="MS Gothic"/>
                <a:cs typeface="MS Gothic"/>
              </a:rPr>
              <a:t>高等</a:t>
            </a:r>
            <a:r>
              <a:rPr dirty="0" sz="700" spc="-5">
                <a:latin typeface="MS Gothic"/>
                <a:cs typeface="MS Gothic"/>
              </a:rPr>
              <a:t>学校</a:t>
            </a:r>
            <a:endParaRPr sz="700">
              <a:latin typeface="MS Gothic"/>
              <a:cs typeface="MS Gothic"/>
            </a:endParaRPr>
          </a:p>
        </p:txBody>
      </p:sp>
      <p:grpSp>
        <p:nvGrpSpPr>
          <p:cNvPr id="97" name="object 97"/>
          <p:cNvGrpSpPr/>
          <p:nvPr/>
        </p:nvGrpSpPr>
        <p:grpSpPr>
          <a:xfrm>
            <a:off x="435863" y="1493519"/>
            <a:ext cx="9425940" cy="5163820"/>
            <a:chOff x="435863" y="1493519"/>
            <a:chExt cx="9425940" cy="5163820"/>
          </a:xfrm>
        </p:grpSpPr>
        <p:sp>
          <p:nvSpPr>
            <p:cNvPr id="98" name="object 98"/>
            <p:cNvSpPr/>
            <p:nvPr/>
          </p:nvSpPr>
          <p:spPr>
            <a:xfrm>
              <a:off x="435864" y="2179319"/>
              <a:ext cx="9425940" cy="4478020"/>
            </a:xfrm>
            <a:custGeom>
              <a:avLst/>
              <a:gdLst/>
              <a:ahLst/>
              <a:cxnLst/>
              <a:rect l="l" t="t" r="r" b="b"/>
              <a:pathLst>
                <a:path w="9425940" h="4478020">
                  <a:moveTo>
                    <a:pt x="9415272" y="4463808"/>
                  </a:moveTo>
                  <a:lnTo>
                    <a:pt x="1524" y="4463808"/>
                  </a:lnTo>
                  <a:lnTo>
                    <a:pt x="1524" y="4477524"/>
                  </a:lnTo>
                  <a:lnTo>
                    <a:pt x="9415272" y="4477524"/>
                  </a:lnTo>
                  <a:lnTo>
                    <a:pt x="9415272" y="4463808"/>
                  </a:lnTo>
                  <a:close/>
                </a:path>
                <a:path w="9425940" h="4478020">
                  <a:moveTo>
                    <a:pt x="9425940" y="3450336"/>
                  </a:moveTo>
                  <a:lnTo>
                    <a:pt x="1524" y="3439668"/>
                  </a:lnTo>
                  <a:lnTo>
                    <a:pt x="0" y="3453384"/>
                  </a:lnTo>
                  <a:lnTo>
                    <a:pt x="9425940" y="3464052"/>
                  </a:lnTo>
                  <a:lnTo>
                    <a:pt x="9425940" y="3450336"/>
                  </a:lnTo>
                  <a:close/>
                </a:path>
                <a:path w="9425940" h="4478020">
                  <a:moveTo>
                    <a:pt x="9425940" y="9144"/>
                  </a:moveTo>
                  <a:lnTo>
                    <a:pt x="4572" y="0"/>
                  </a:lnTo>
                  <a:lnTo>
                    <a:pt x="4572" y="13716"/>
                  </a:lnTo>
                  <a:lnTo>
                    <a:pt x="9425940" y="22860"/>
                  </a:lnTo>
                  <a:lnTo>
                    <a:pt x="9425940" y="9144"/>
                  </a:lnTo>
                  <a:close/>
                </a:path>
              </a:pathLst>
            </a:custGeom>
            <a:solidFill>
              <a:srgbClr val="000000"/>
            </a:solidFill>
          </p:spPr>
          <p:txBody>
            <a:bodyPr wrap="square" lIns="0" tIns="0" rIns="0" bIns="0" rtlCol="0"/>
            <a:lstStyle/>
            <a:p/>
          </p:txBody>
        </p:sp>
        <p:sp>
          <p:nvSpPr>
            <p:cNvPr id="99" name="object 99"/>
            <p:cNvSpPr/>
            <p:nvPr/>
          </p:nvSpPr>
          <p:spPr>
            <a:xfrm>
              <a:off x="1150619" y="1507235"/>
              <a:ext cx="1704339" cy="629920"/>
            </a:xfrm>
            <a:custGeom>
              <a:avLst/>
              <a:gdLst/>
              <a:ahLst/>
              <a:cxnLst/>
              <a:rect l="l" t="t" r="r" b="b"/>
              <a:pathLst>
                <a:path w="1704339" h="629919">
                  <a:moveTo>
                    <a:pt x="1703832" y="0"/>
                  </a:moveTo>
                  <a:lnTo>
                    <a:pt x="0" y="0"/>
                  </a:lnTo>
                  <a:lnTo>
                    <a:pt x="0" y="629412"/>
                  </a:lnTo>
                  <a:lnTo>
                    <a:pt x="1703832" y="629412"/>
                  </a:lnTo>
                  <a:lnTo>
                    <a:pt x="1703832" y="0"/>
                  </a:lnTo>
                  <a:close/>
                </a:path>
              </a:pathLst>
            </a:custGeom>
            <a:solidFill>
              <a:srgbClr val="FFFFFF"/>
            </a:solidFill>
          </p:spPr>
          <p:txBody>
            <a:bodyPr wrap="square" lIns="0" tIns="0" rIns="0" bIns="0" rtlCol="0"/>
            <a:lstStyle/>
            <a:p/>
          </p:txBody>
        </p:sp>
        <p:sp>
          <p:nvSpPr>
            <p:cNvPr id="100" name="object 100"/>
            <p:cNvSpPr/>
            <p:nvPr/>
          </p:nvSpPr>
          <p:spPr>
            <a:xfrm>
              <a:off x="1136904" y="1493519"/>
              <a:ext cx="1731645" cy="657225"/>
            </a:xfrm>
            <a:custGeom>
              <a:avLst/>
              <a:gdLst/>
              <a:ahLst/>
              <a:cxnLst/>
              <a:rect l="l" t="t" r="r" b="b"/>
              <a:pathLst>
                <a:path w="1731645" h="657225">
                  <a:moveTo>
                    <a:pt x="1723644" y="0"/>
                  </a:moveTo>
                  <a:lnTo>
                    <a:pt x="6096" y="0"/>
                  </a:lnTo>
                  <a:lnTo>
                    <a:pt x="0" y="6095"/>
                  </a:lnTo>
                  <a:lnTo>
                    <a:pt x="0" y="650748"/>
                  </a:lnTo>
                  <a:lnTo>
                    <a:pt x="6096" y="656843"/>
                  </a:lnTo>
                  <a:lnTo>
                    <a:pt x="1723644" y="656843"/>
                  </a:lnTo>
                  <a:lnTo>
                    <a:pt x="1731264" y="650748"/>
                  </a:lnTo>
                  <a:lnTo>
                    <a:pt x="1731264" y="643127"/>
                  </a:lnTo>
                  <a:lnTo>
                    <a:pt x="27432" y="643127"/>
                  </a:lnTo>
                  <a:lnTo>
                    <a:pt x="13715" y="629412"/>
                  </a:lnTo>
                  <a:lnTo>
                    <a:pt x="27432" y="629412"/>
                  </a:lnTo>
                  <a:lnTo>
                    <a:pt x="27432" y="27431"/>
                  </a:lnTo>
                  <a:lnTo>
                    <a:pt x="13715" y="27431"/>
                  </a:lnTo>
                  <a:lnTo>
                    <a:pt x="27432" y="13715"/>
                  </a:lnTo>
                  <a:lnTo>
                    <a:pt x="1731264" y="13715"/>
                  </a:lnTo>
                  <a:lnTo>
                    <a:pt x="1731264" y="6095"/>
                  </a:lnTo>
                  <a:lnTo>
                    <a:pt x="1723644" y="0"/>
                  </a:lnTo>
                  <a:close/>
                </a:path>
                <a:path w="1731645" h="657225">
                  <a:moveTo>
                    <a:pt x="27432" y="629412"/>
                  </a:moveTo>
                  <a:lnTo>
                    <a:pt x="13715" y="629412"/>
                  </a:lnTo>
                  <a:lnTo>
                    <a:pt x="27432" y="643127"/>
                  </a:lnTo>
                  <a:lnTo>
                    <a:pt x="27432" y="629412"/>
                  </a:lnTo>
                  <a:close/>
                </a:path>
                <a:path w="1731645" h="657225">
                  <a:moveTo>
                    <a:pt x="1703832" y="629412"/>
                  </a:moveTo>
                  <a:lnTo>
                    <a:pt x="27432" y="629412"/>
                  </a:lnTo>
                  <a:lnTo>
                    <a:pt x="27432" y="643127"/>
                  </a:lnTo>
                  <a:lnTo>
                    <a:pt x="1703832" y="643127"/>
                  </a:lnTo>
                  <a:lnTo>
                    <a:pt x="1703832" y="629412"/>
                  </a:lnTo>
                  <a:close/>
                </a:path>
                <a:path w="1731645" h="657225">
                  <a:moveTo>
                    <a:pt x="1703832" y="13715"/>
                  </a:moveTo>
                  <a:lnTo>
                    <a:pt x="1703832" y="643127"/>
                  </a:lnTo>
                  <a:lnTo>
                    <a:pt x="1717548" y="629412"/>
                  </a:lnTo>
                  <a:lnTo>
                    <a:pt x="1731264" y="629412"/>
                  </a:lnTo>
                  <a:lnTo>
                    <a:pt x="1731264" y="27431"/>
                  </a:lnTo>
                  <a:lnTo>
                    <a:pt x="1717548" y="27431"/>
                  </a:lnTo>
                  <a:lnTo>
                    <a:pt x="1703832" y="13715"/>
                  </a:lnTo>
                  <a:close/>
                </a:path>
                <a:path w="1731645" h="657225">
                  <a:moveTo>
                    <a:pt x="1731264" y="629412"/>
                  </a:moveTo>
                  <a:lnTo>
                    <a:pt x="1717548" y="629412"/>
                  </a:lnTo>
                  <a:lnTo>
                    <a:pt x="1703832" y="643127"/>
                  </a:lnTo>
                  <a:lnTo>
                    <a:pt x="1731264" y="643127"/>
                  </a:lnTo>
                  <a:lnTo>
                    <a:pt x="1731264" y="629412"/>
                  </a:lnTo>
                  <a:close/>
                </a:path>
                <a:path w="1731645" h="657225">
                  <a:moveTo>
                    <a:pt x="27432" y="13715"/>
                  </a:moveTo>
                  <a:lnTo>
                    <a:pt x="13715" y="27431"/>
                  </a:lnTo>
                  <a:lnTo>
                    <a:pt x="27432" y="27431"/>
                  </a:lnTo>
                  <a:lnTo>
                    <a:pt x="27432" y="13715"/>
                  </a:lnTo>
                  <a:close/>
                </a:path>
                <a:path w="1731645" h="657225">
                  <a:moveTo>
                    <a:pt x="1703832" y="13715"/>
                  </a:moveTo>
                  <a:lnTo>
                    <a:pt x="27432" y="13715"/>
                  </a:lnTo>
                  <a:lnTo>
                    <a:pt x="27432" y="27431"/>
                  </a:lnTo>
                  <a:lnTo>
                    <a:pt x="1703832" y="27431"/>
                  </a:lnTo>
                  <a:lnTo>
                    <a:pt x="1703832" y="13715"/>
                  </a:lnTo>
                  <a:close/>
                </a:path>
                <a:path w="1731645" h="657225">
                  <a:moveTo>
                    <a:pt x="1731264" y="13715"/>
                  </a:moveTo>
                  <a:lnTo>
                    <a:pt x="1703832" y="13715"/>
                  </a:lnTo>
                  <a:lnTo>
                    <a:pt x="1717548" y="27431"/>
                  </a:lnTo>
                  <a:lnTo>
                    <a:pt x="1731264" y="27431"/>
                  </a:lnTo>
                  <a:lnTo>
                    <a:pt x="1731264" y="13715"/>
                  </a:lnTo>
                  <a:close/>
                </a:path>
              </a:pathLst>
            </a:custGeom>
            <a:solidFill>
              <a:srgbClr val="FF0000"/>
            </a:solidFill>
          </p:spPr>
          <p:txBody>
            <a:bodyPr wrap="square" lIns="0" tIns="0" rIns="0" bIns="0" rtlCol="0"/>
            <a:lstStyle/>
            <a:p/>
          </p:txBody>
        </p:sp>
      </p:grpSp>
      <p:sp>
        <p:nvSpPr>
          <p:cNvPr id="101" name="object 101"/>
          <p:cNvSpPr txBox="1"/>
          <p:nvPr/>
        </p:nvSpPr>
        <p:spPr>
          <a:xfrm>
            <a:off x="1235455" y="1563115"/>
            <a:ext cx="1522730" cy="518795"/>
          </a:xfrm>
          <a:prstGeom prst="rect">
            <a:avLst/>
          </a:prstGeom>
        </p:spPr>
        <p:txBody>
          <a:bodyPr wrap="square" lIns="0" tIns="11430" rIns="0" bIns="0" rtlCol="0" vert="horz">
            <a:spAutoFit/>
          </a:bodyPr>
          <a:lstStyle/>
          <a:p>
            <a:pPr algn="just" marL="12700" marR="5080">
              <a:lnSpc>
                <a:spcPct val="101299"/>
              </a:lnSpc>
              <a:spcBef>
                <a:spcPts val="90"/>
              </a:spcBef>
            </a:pPr>
            <a:r>
              <a:rPr dirty="0" sz="800">
                <a:solidFill>
                  <a:srgbClr val="FF0000"/>
                </a:solidFill>
                <a:latin typeface="Meiryo UI"/>
                <a:cs typeface="Meiryo UI"/>
              </a:rPr>
              <a:t>１日に１～２</a:t>
            </a:r>
            <a:r>
              <a:rPr dirty="0" sz="800" spc="-5">
                <a:solidFill>
                  <a:srgbClr val="FF0000"/>
                </a:solidFill>
                <a:latin typeface="Meiryo UI"/>
                <a:cs typeface="Meiryo UI"/>
              </a:rPr>
              <a:t>コ</a:t>
            </a:r>
            <a:r>
              <a:rPr dirty="0" sz="800" spc="5">
                <a:solidFill>
                  <a:srgbClr val="FF0000"/>
                </a:solidFill>
                <a:latin typeface="Meiryo UI"/>
                <a:cs typeface="Meiryo UI"/>
              </a:rPr>
              <a:t>マ</a:t>
            </a:r>
            <a:r>
              <a:rPr dirty="0" sz="800" spc="-10">
                <a:solidFill>
                  <a:srgbClr val="FF0000"/>
                </a:solidFill>
                <a:latin typeface="Meiryo UI"/>
                <a:cs typeface="Meiryo UI"/>
              </a:rPr>
              <a:t>、</a:t>
            </a:r>
            <a:r>
              <a:rPr dirty="0" sz="800">
                <a:solidFill>
                  <a:srgbClr val="FF0000"/>
                </a:solidFill>
                <a:latin typeface="Meiryo UI"/>
                <a:cs typeface="Meiryo UI"/>
              </a:rPr>
              <a:t>授業展開</a:t>
            </a:r>
            <a:r>
              <a:rPr dirty="0" sz="800" spc="15">
                <a:solidFill>
                  <a:srgbClr val="FF0000"/>
                </a:solidFill>
                <a:latin typeface="Meiryo UI"/>
                <a:cs typeface="Meiryo UI"/>
              </a:rPr>
              <a:t>に</a:t>
            </a:r>
            <a:r>
              <a:rPr dirty="0" sz="800">
                <a:solidFill>
                  <a:srgbClr val="FF0000"/>
                </a:solidFill>
                <a:latin typeface="Meiryo UI"/>
                <a:cs typeface="Meiryo UI"/>
              </a:rPr>
              <a:t>応じ て必要</a:t>
            </a:r>
            <a:r>
              <a:rPr dirty="0" sz="800" spc="-5">
                <a:solidFill>
                  <a:srgbClr val="FF0000"/>
                </a:solidFill>
                <a:latin typeface="Meiryo UI"/>
                <a:cs typeface="Meiryo UI"/>
              </a:rPr>
              <a:t>な</a:t>
            </a:r>
            <a:r>
              <a:rPr dirty="0" sz="800">
                <a:solidFill>
                  <a:srgbClr val="FF0000"/>
                </a:solidFill>
                <a:latin typeface="Meiryo UI"/>
                <a:cs typeface="Meiryo UI"/>
              </a:rPr>
              <a:t>時に</a:t>
            </a:r>
            <a:r>
              <a:rPr dirty="0" sz="800" spc="-5">
                <a:solidFill>
                  <a:srgbClr val="FF0000"/>
                </a:solidFill>
                <a:latin typeface="Meiryo UI"/>
                <a:cs typeface="Meiryo UI"/>
              </a:rPr>
              <a:t> </a:t>
            </a:r>
            <a:r>
              <a:rPr dirty="0" sz="800" spc="5">
                <a:solidFill>
                  <a:srgbClr val="FF0000"/>
                </a:solidFill>
                <a:latin typeface="Meiryo UI"/>
                <a:cs typeface="Meiryo UI"/>
              </a:rPr>
              <a:t>「</a:t>
            </a:r>
            <a:r>
              <a:rPr dirty="0" sz="800">
                <a:solidFill>
                  <a:srgbClr val="FF0000"/>
                </a:solidFill>
                <a:latin typeface="Meiryo UI"/>
                <a:cs typeface="Meiryo UI"/>
              </a:rPr>
              <a:t>１人１台環境」</a:t>
            </a:r>
            <a:r>
              <a:rPr dirty="0" sz="800" spc="10">
                <a:solidFill>
                  <a:srgbClr val="FF0000"/>
                </a:solidFill>
                <a:latin typeface="Meiryo UI"/>
                <a:cs typeface="Meiryo UI"/>
              </a:rPr>
              <a:t> </a:t>
            </a:r>
            <a:r>
              <a:rPr dirty="0" sz="800">
                <a:solidFill>
                  <a:srgbClr val="FF0000"/>
                </a:solidFill>
                <a:latin typeface="Meiryo UI"/>
                <a:cs typeface="Meiryo UI"/>
              </a:rPr>
              <a:t>で、 デジ</a:t>
            </a:r>
            <a:r>
              <a:rPr dirty="0" sz="800" spc="-5">
                <a:solidFill>
                  <a:srgbClr val="FF0000"/>
                </a:solidFill>
                <a:latin typeface="Meiryo UI"/>
                <a:cs typeface="Meiryo UI"/>
              </a:rPr>
              <a:t>タ</a:t>
            </a:r>
            <a:r>
              <a:rPr dirty="0" sz="800">
                <a:solidFill>
                  <a:srgbClr val="FF0000"/>
                </a:solidFill>
                <a:latin typeface="Meiryo UI"/>
                <a:cs typeface="Meiryo UI"/>
              </a:rPr>
              <a:t>ル教科書や</a:t>
            </a:r>
            <a:r>
              <a:rPr dirty="0" sz="800" spc="-5">
                <a:solidFill>
                  <a:srgbClr val="FF0000"/>
                </a:solidFill>
                <a:latin typeface="Meiryo UI"/>
                <a:cs typeface="Meiryo UI"/>
              </a:rPr>
              <a:t>AI</a:t>
            </a:r>
            <a:r>
              <a:rPr dirty="0" sz="800">
                <a:solidFill>
                  <a:srgbClr val="FF0000"/>
                </a:solidFill>
                <a:latin typeface="Meiryo UI"/>
                <a:cs typeface="Meiryo UI"/>
              </a:rPr>
              <a:t>技術</a:t>
            </a:r>
            <a:r>
              <a:rPr dirty="0" sz="800" spc="5">
                <a:solidFill>
                  <a:srgbClr val="FF0000"/>
                </a:solidFill>
                <a:latin typeface="Meiryo UI"/>
                <a:cs typeface="Meiryo UI"/>
              </a:rPr>
              <a:t>を</a:t>
            </a:r>
            <a:r>
              <a:rPr dirty="0" sz="800">
                <a:solidFill>
                  <a:srgbClr val="FF0000"/>
                </a:solidFill>
                <a:latin typeface="Meiryo UI"/>
                <a:cs typeface="Meiryo UI"/>
              </a:rPr>
              <a:t>活</a:t>
            </a:r>
            <a:r>
              <a:rPr dirty="0" sz="800" spc="10">
                <a:solidFill>
                  <a:srgbClr val="FF0000"/>
                </a:solidFill>
                <a:latin typeface="Meiryo UI"/>
                <a:cs typeface="Meiryo UI"/>
              </a:rPr>
              <a:t>用</a:t>
            </a:r>
            <a:r>
              <a:rPr dirty="0" sz="800" spc="-5">
                <a:solidFill>
                  <a:srgbClr val="FF0000"/>
                </a:solidFill>
                <a:latin typeface="Meiryo UI"/>
                <a:cs typeface="Meiryo UI"/>
              </a:rPr>
              <a:t>し</a:t>
            </a:r>
            <a:r>
              <a:rPr dirty="0" sz="800">
                <a:solidFill>
                  <a:srgbClr val="FF0000"/>
                </a:solidFill>
                <a:latin typeface="Meiryo UI"/>
                <a:cs typeface="Meiryo UI"/>
              </a:rPr>
              <a:t>た </a:t>
            </a:r>
            <a:r>
              <a:rPr dirty="0" sz="800" spc="-5">
                <a:solidFill>
                  <a:srgbClr val="FF0000"/>
                </a:solidFill>
                <a:latin typeface="Meiryo UI"/>
                <a:cs typeface="Meiryo UI"/>
              </a:rPr>
              <a:t>ドリ</a:t>
            </a:r>
            <a:r>
              <a:rPr dirty="0" sz="800">
                <a:solidFill>
                  <a:srgbClr val="FF0000"/>
                </a:solidFill>
                <a:latin typeface="Meiryo UI"/>
                <a:cs typeface="Meiryo UI"/>
              </a:rPr>
              <a:t>ル等のデジ</a:t>
            </a:r>
            <a:r>
              <a:rPr dirty="0" sz="800" spc="-5">
                <a:solidFill>
                  <a:srgbClr val="FF0000"/>
                </a:solidFill>
                <a:latin typeface="Meiryo UI"/>
                <a:cs typeface="Meiryo UI"/>
              </a:rPr>
              <a:t>タ</a:t>
            </a:r>
            <a:r>
              <a:rPr dirty="0" sz="800">
                <a:solidFill>
                  <a:srgbClr val="FF0000"/>
                </a:solidFill>
                <a:latin typeface="Meiryo UI"/>
                <a:cs typeface="Meiryo UI"/>
              </a:rPr>
              <a:t>ル教材</a:t>
            </a:r>
            <a:r>
              <a:rPr dirty="0" sz="800" spc="5">
                <a:solidFill>
                  <a:srgbClr val="FF0000"/>
                </a:solidFill>
                <a:latin typeface="Meiryo UI"/>
                <a:cs typeface="Meiryo UI"/>
              </a:rPr>
              <a:t>を</a:t>
            </a:r>
            <a:r>
              <a:rPr dirty="0" sz="800">
                <a:solidFill>
                  <a:srgbClr val="FF0000"/>
                </a:solidFill>
                <a:latin typeface="Meiryo UI"/>
                <a:cs typeface="Meiryo UI"/>
              </a:rPr>
              <a:t>活用</a:t>
            </a:r>
            <a:endParaRPr sz="800">
              <a:latin typeface="Meiryo UI"/>
              <a:cs typeface="Meiryo UI"/>
            </a:endParaRPr>
          </a:p>
        </p:txBody>
      </p:sp>
      <p:grpSp>
        <p:nvGrpSpPr>
          <p:cNvPr id="102" name="object 102"/>
          <p:cNvGrpSpPr/>
          <p:nvPr/>
        </p:nvGrpSpPr>
        <p:grpSpPr>
          <a:xfrm>
            <a:off x="1505711" y="2621279"/>
            <a:ext cx="5942330" cy="3747770"/>
            <a:chOff x="1505711" y="2621279"/>
            <a:chExt cx="5942330" cy="3747770"/>
          </a:xfrm>
        </p:grpSpPr>
        <p:sp>
          <p:nvSpPr>
            <p:cNvPr id="103" name="object 103"/>
            <p:cNvSpPr/>
            <p:nvPr/>
          </p:nvSpPr>
          <p:spPr>
            <a:xfrm>
              <a:off x="1700783" y="2634995"/>
              <a:ext cx="5672455" cy="187960"/>
            </a:xfrm>
            <a:custGeom>
              <a:avLst/>
              <a:gdLst/>
              <a:ahLst/>
              <a:cxnLst/>
              <a:rect l="l" t="t" r="r" b="b"/>
              <a:pathLst>
                <a:path w="5672455" h="187960">
                  <a:moveTo>
                    <a:pt x="5577840" y="0"/>
                  </a:moveTo>
                  <a:lnTo>
                    <a:pt x="0" y="0"/>
                  </a:lnTo>
                  <a:lnTo>
                    <a:pt x="0" y="187451"/>
                  </a:lnTo>
                  <a:lnTo>
                    <a:pt x="5577840" y="187451"/>
                  </a:lnTo>
                  <a:lnTo>
                    <a:pt x="5672328" y="92963"/>
                  </a:lnTo>
                  <a:lnTo>
                    <a:pt x="5577840" y="0"/>
                  </a:lnTo>
                  <a:close/>
                </a:path>
              </a:pathLst>
            </a:custGeom>
            <a:solidFill>
              <a:srgbClr val="FDE9DA"/>
            </a:solidFill>
          </p:spPr>
          <p:txBody>
            <a:bodyPr wrap="square" lIns="0" tIns="0" rIns="0" bIns="0" rtlCol="0"/>
            <a:lstStyle/>
            <a:p/>
          </p:txBody>
        </p:sp>
        <p:sp>
          <p:nvSpPr>
            <p:cNvPr id="104" name="object 104"/>
            <p:cNvSpPr/>
            <p:nvPr/>
          </p:nvSpPr>
          <p:spPr>
            <a:xfrm>
              <a:off x="1687067" y="2621279"/>
              <a:ext cx="5701665" cy="215265"/>
            </a:xfrm>
            <a:custGeom>
              <a:avLst/>
              <a:gdLst/>
              <a:ahLst/>
              <a:cxnLst/>
              <a:rect l="l" t="t" r="r" b="b"/>
              <a:pathLst>
                <a:path w="5701665" h="215264">
                  <a:moveTo>
                    <a:pt x="5596128" y="0"/>
                  </a:moveTo>
                  <a:lnTo>
                    <a:pt x="6095" y="0"/>
                  </a:lnTo>
                  <a:lnTo>
                    <a:pt x="0" y="6095"/>
                  </a:lnTo>
                  <a:lnTo>
                    <a:pt x="0" y="208787"/>
                  </a:lnTo>
                  <a:lnTo>
                    <a:pt x="6095" y="214883"/>
                  </a:lnTo>
                  <a:lnTo>
                    <a:pt x="5596128" y="214883"/>
                  </a:lnTo>
                  <a:lnTo>
                    <a:pt x="5599176" y="213359"/>
                  </a:lnTo>
                  <a:lnTo>
                    <a:pt x="5611368" y="201167"/>
                  </a:lnTo>
                  <a:lnTo>
                    <a:pt x="27431" y="201167"/>
                  </a:lnTo>
                  <a:lnTo>
                    <a:pt x="13715" y="187451"/>
                  </a:lnTo>
                  <a:lnTo>
                    <a:pt x="27431" y="187451"/>
                  </a:lnTo>
                  <a:lnTo>
                    <a:pt x="27431" y="27431"/>
                  </a:lnTo>
                  <a:lnTo>
                    <a:pt x="13715" y="27431"/>
                  </a:lnTo>
                  <a:lnTo>
                    <a:pt x="27431" y="13715"/>
                  </a:lnTo>
                  <a:lnTo>
                    <a:pt x="5611367" y="13715"/>
                  </a:lnTo>
                  <a:lnTo>
                    <a:pt x="5599176" y="1524"/>
                  </a:lnTo>
                  <a:lnTo>
                    <a:pt x="5596128" y="0"/>
                  </a:lnTo>
                  <a:close/>
                </a:path>
                <a:path w="5701665" h="215264">
                  <a:moveTo>
                    <a:pt x="27431" y="187451"/>
                  </a:moveTo>
                  <a:lnTo>
                    <a:pt x="13715" y="187451"/>
                  </a:lnTo>
                  <a:lnTo>
                    <a:pt x="27431" y="201167"/>
                  </a:lnTo>
                  <a:lnTo>
                    <a:pt x="27431" y="187451"/>
                  </a:lnTo>
                  <a:close/>
                </a:path>
                <a:path w="5701665" h="215264">
                  <a:moveTo>
                    <a:pt x="5586910" y="187451"/>
                  </a:moveTo>
                  <a:lnTo>
                    <a:pt x="27431" y="187451"/>
                  </a:lnTo>
                  <a:lnTo>
                    <a:pt x="27431" y="201167"/>
                  </a:lnTo>
                  <a:lnTo>
                    <a:pt x="5611368" y="201167"/>
                  </a:lnTo>
                  <a:lnTo>
                    <a:pt x="5620511" y="192024"/>
                  </a:lnTo>
                  <a:lnTo>
                    <a:pt x="5582411" y="192024"/>
                  </a:lnTo>
                  <a:lnTo>
                    <a:pt x="5586910" y="187451"/>
                  </a:lnTo>
                  <a:close/>
                </a:path>
                <a:path w="5701665" h="215264">
                  <a:moveTo>
                    <a:pt x="5665629" y="107441"/>
                  </a:moveTo>
                  <a:lnTo>
                    <a:pt x="5582411" y="192024"/>
                  </a:lnTo>
                  <a:lnTo>
                    <a:pt x="5591556" y="187451"/>
                  </a:lnTo>
                  <a:lnTo>
                    <a:pt x="5625083" y="187451"/>
                  </a:lnTo>
                  <a:lnTo>
                    <a:pt x="5695187" y="117347"/>
                  </a:lnTo>
                  <a:lnTo>
                    <a:pt x="5675376" y="117347"/>
                  </a:lnTo>
                  <a:lnTo>
                    <a:pt x="5665629" y="107441"/>
                  </a:lnTo>
                  <a:close/>
                </a:path>
                <a:path w="5701665" h="215264">
                  <a:moveTo>
                    <a:pt x="5625083" y="187451"/>
                  </a:moveTo>
                  <a:lnTo>
                    <a:pt x="5591556" y="187451"/>
                  </a:lnTo>
                  <a:lnTo>
                    <a:pt x="5582411" y="192024"/>
                  </a:lnTo>
                  <a:lnTo>
                    <a:pt x="5620511" y="192024"/>
                  </a:lnTo>
                  <a:lnTo>
                    <a:pt x="5625083" y="187451"/>
                  </a:lnTo>
                  <a:close/>
                </a:path>
                <a:path w="5701665" h="215264">
                  <a:moveTo>
                    <a:pt x="5675376" y="97535"/>
                  </a:moveTo>
                  <a:lnTo>
                    <a:pt x="5665629" y="107441"/>
                  </a:lnTo>
                  <a:lnTo>
                    <a:pt x="5675376" y="117347"/>
                  </a:lnTo>
                  <a:lnTo>
                    <a:pt x="5675376" y="97535"/>
                  </a:lnTo>
                  <a:close/>
                </a:path>
                <a:path w="5701665" h="215264">
                  <a:moveTo>
                    <a:pt x="5695187" y="97535"/>
                  </a:moveTo>
                  <a:lnTo>
                    <a:pt x="5675376" y="97535"/>
                  </a:lnTo>
                  <a:lnTo>
                    <a:pt x="5675376" y="117347"/>
                  </a:lnTo>
                  <a:lnTo>
                    <a:pt x="5695187" y="117347"/>
                  </a:lnTo>
                  <a:lnTo>
                    <a:pt x="5701283" y="111251"/>
                  </a:lnTo>
                  <a:lnTo>
                    <a:pt x="5701283" y="103631"/>
                  </a:lnTo>
                  <a:lnTo>
                    <a:pt x="5695187" y="97535"/>
                  </a:lnTo>
                  <a:close/>
                </a:path>
                <a:path w="5701665" h="215264">
                  <a:moveTo>
                    <a:pt x="5582411" y="22859"/>
                  </a:moveTo>
                  <a:lnTo>
                    <a:pt x="5665629" y="107441"/>
                  </a:lnTo>
                  <a:lnTo>
                    <a:pt x="5675376" y="97535"/>
                  </a:lnTo>
                  <a:lnTo>
                    <a:pt x="5695187" y="97535"/>
                  </a:lnTo>
                  <a:lnTo>
                    <a:pt x="5625083" y="27431"/>
                  </a:lnTo>
                  <a:lnTo>
                    <a:pt x="5591556" y="27431"/>
                  </a:lnTo>
                  <a:lnTo>
                    <a:pt x="5582411" y="22859"/>
                  </a:lnTo>
                  <a:close/>
                </a:path>
                <a:path w="5701665" h="215264">
                  <a:moveTo>
                    <a:pt x="27431" y="13715"/>
                  </a:moveTo>
                  <a:lnTo>
                    <a:pt x="13715" y="27431"/>
                  </a:lnTo>
                  <a:lnTo>
                    <a:pt x="27431" y="27431"/>
                  </a:lnTo>
                  <a:lnTo>
                    <a:pt x="27431" y="13715"/>
                  </a:lnTo>
                  <a:close/>
                </a:path>
                <a:path w="5701665" h="215264">
                  <a:moveTo>
                    <a:pt x="5611367" y="13715"/>
                  </a:moveTo>
                  <a:lnTo>
                    <a:pt x="27431" y="13715"/>
                  </a:lnTo>
                  <a:lnTo>
                    <a:pt x="27431" y="27431"/>
                  </a:lnTo>
                  <a:lnTo>
                    <a:pt x="5586910" y="27431"/>
                  </a:lnTo>
                  <a:lnTo>
                    <a:pt x="5582411" y="22859"/>
                  </a:lnTo>
                  <a:lnTo>
                    <a:pt x="5620511" y="22859"/>
                  </a:lnTo>
                  <a:lnTo>
                    <a:pt x="5611367" y="13715"/>
                  </a:lnTo>
                  <a:close/>
                </a:path>
                <a:path w="5701665" h="215264">
                  <a:moveTo>
                    <a:pt x="5620511" y="22859"/>
                  </a:moveTo>
                  <a:lnTo>
                    <a:pt x="5582411" y="22859"/>
                  </a:lnTo>
                  <a:lnTo>
                    <a:pt x="5591556" y="27431"/>
                  </a:lnTo>
                  <a:lnTo>
                    <a:pt x="5625083" y="27431"/>
                  </a:lnTo>
                  <a:lnTo>
                    <a:pt x="5620511" y="22859"/>
                  </a:lnTo>
                  <a:close/>
                </a:path>
              </a:pathLst>
            </a:custGeom>
            <a:solidFill>
              <a:srgbClr val="E46B0A"/>
            </a:solidFill>
          </p:spPr>
          <p:txBody>
            <a:bodyPr wrap="square" lIns="0" tIns="0" rIns="0" bIns="0" rtlCol="0"/>
            <a:lstStyle/>
            <a:p/>
          </p:txBody>
        </p:sp>
        <p:sp>
          <p:nvSpPr>
            <p:cNvPr id="105" name="object 105"/>
            <p:cNvSpPr/>
            <p:nvPr/>
          </p:nvSpPr>
          <p:spPr>
            <a:xfrm>
              <a:off x="1519427" y="6155435"/>
              <a:ext cx="5915025" cy="200025"/>
            </a:xfrm>
            <a:custGeom>
              <a:avLst/>
              <a:gdLst/>
              <a:ahLst/>
              <a:cxnLst/>
              <a:rect l="l" t="t" r="r" b="b"/>
              <a:pathLst>
                <a:path w="5915025" h="200025">
                  <a:moveTo>
                    <a:pt x="5814060" y="0"/>
                  </a:moveTo>
                  <a:lnTo>
                    <a:pt x="0" y="0"/>
                  </a:lnTo>
                  <a:lnTo>
                    <a:pt x="0" y="199649"/>
                  </a:lnTo>
                  <a:lnTo>
                    <a:pt x="5814060" y="199649"/>
                  </a:lnTo>
                  <a:lnTo>
                    <a:pt x="5914644" y="99059"/>
                  </a:lnTo>
                  <a:lnTo>
                    <a:pt x="5814060" y="0"/>
                  </a:lnTo>
                  <a:close/>
                </a:path>
              </a:pathLst>
            </a:custGeom>
            <a:solidFill>
              <a:srgbClr val="FDE9DA"/>
            </a:solidFill>
          </p:spPr>
          <p:txBody>
            <a:bodyPr wrap="square" lIns="0" tIns="0" rIns="0" bIns="0" rtlCol="0"/>
            <a:lstStyle/>
            <a:p/>
          </p:txBody>
        </p:sp>
        <p:sp>
          <p:nvSpPr>
            <p:cNvPr id="106" name="object 106"/>
            <p:cNvSpPr/>
            <p:nvPr/>
          </p:nvSpPr>
          <p:spPr>
            <a:xfrm>
              <a:off x="1505711" y="6141720"/>
              <a:ext cx="5942330" cy="227329"/>
            </a:xfrm>
            <a:custGeom>
              <a:avLst/>
              <a:gdLst/>
              <a:ahLst/>
              <a:cxnLst/>
              <a:rect l="l" t="t" r="r" b="b"/>
              <a:pathLst>
                <a:path w="5942330" h="227329">
                  <a:moveTo>
                    <a:pt x="5832347" y="0"/>
                  </a:moveTo>
                  <a:lnTo>
                    <a:pt x="6096" y="0"/>
                  </a:lnTo>
                  <a:lnTo>
                    <a:pt x="0" y="6095"/>
                  </a:lnTo>
                  <a:lnTo>
                    <a:pt x="0" y="220985"/>
                  </a:lnTo>
                  <a:lnTo>
                    <a:pt x="6096" y="227081"/>
                  </a:lnTo>
                  <a:lnTo>
                    <a:pt x="5832347" y="227081"/>
                  </a:lnTo>
                  <a:lnTo>
                    <a:pt x="5835395" y="225557"/>
                  </a:lnTo>
                  <a:lnTo>
                    <a:pt x="5847587" y="213365"/>
                  </a:lnTo>
                  <a:lnTo>
                    <a:pt x="27431" y="213365"/>
                  </a:lnTo>
                  <a:lnTo>
                    <a:pt x="13715" y="199649"/>
                  </a:lnTo>
                  <a:lnTo>
                    <a:pt x="27431" y="199649"/>
                  </a:lnTo>
                  <a:lnTo>
                    <a:pt x="27431" y="27431"/>
                  </a:lnTo>
                  <a:lnTo>
                    <a:pt x="13715" y="27431"/>
                  </a:lnTo>
                  <a:lnTo>
                    <a:pt x="27431" y="13715"/>
                  </a:lnTo>
                  <a:lnTo>
                    <a:pt x="5847588" y="13715"/>
                  </a:lnTo>
                  <a:lnTo>
                    <a:pt x="5835395" y="1523"/>
                  </a:lnTo>
                  <a:lnTo>
                    <a:pt x="5832347" y="0"/>
                  </a:lnTo>
                  <a:close/>
                </a:path>
                <a:path w="5942330" h="227329">
                  <a:moveTo>
                    <a:pt x="27431" y="199649"/>
                  </a:moveTo>
                  <a:lnTo>
                    <a:pt x="13715" y="199649"/>
                  </a:lnTo>
                  <a:lnTo>
                    <a:pt x="27431" y="213365"/>
                  </a:lnTo>
                  <a:lnTo>
                    <a:pt x="27431" y="199649"/>
                  </a:lnTo>
                  <a:close/>
                </a:path>
                <a:path w="5942330" h="227329">
                  <a:moveTo>
                    <a:pt x="5821679" y="199649"/>
                  </a:moveTo>
                  <a:lnTo>
                    <a:pt x="27431" y="199649"/>
                  </a:lnTo>
                  <a:lnTo>
                    <a:pt x="27431" y="213365"/>
                  </a:lnTo>
                  <a:lnTo>
                    <a:pt x="5847587" y="213365"/>
                  </a:lnTo>
                  <a:lnTo>
                    <a:pt x="5858254" y="202697"/>
                  </a:lnTo>
                  <a:lnTo>
                    <a:pt x="5818632" y="202697"/>
                  </a:lnTo>
                  <a:lnTo>
                    <a:pt x="5821679" y="199649"/>
                  </a:lnTo>
                  <a:close/>
                </a:path>
                <a:path w="5942330" h="227329">
                  <a:moveTo>
                    <a:pt x="5907861" y="113462"/>
                  </a:moveTo>
                  <a:lnTo>
                    <a:pt x="5818632" y="202697"/>
                  </a:lnTo>
                  <a:lnTo>
                    <a:pt x="5827776" y="199649"/>
                  </a:lnTo>
                  <a:lnTo>
                    <a:pt x="5861302" y="199649"/>
                  </a:lnTo>
                  <a:lnTo>
                    <a:pt x="5937504" y="123443"/>
                  </a:lnTo>
                  <a:lnTo>
                    <a:pt x="5917692" y="123443"/>
                  </a:lnTo>
                  <a:lnTo>
                    <a:pt x="5907861" y="113462"/>
                  </a:lnTo>
                  <a:close/>
                </a:path>
                <a:path w="5942330" h="227329">
                  <a:moveTo>
                    <a:pt x="5861302" y="199649"/>
                  </a:moveTo>
                  <a:lnTo>
                    <a:pt x="5827776" y="199649"/>
                  </a:lnTo>
                  <a:lnTo>
                    <a:pt x="5818632" y="202697"/>
                  </a:lnTo>
                  <a:lnTo>
                    <a:pt x="5858254" y="202697"/>
                  </a:lnTo>
                  <a:lnTo>
                    <a:pt x="5861302" y="199649"/>
                  </a:lnTo>
                  <a:close/>
                </a:path>
                <a:path w="5942330" h="227329">
                  <a:moveTo>
                    <a:pt x="5917692" y="103631"/>
                  </a:moveTo>
                  <a:lnTo>
                    <a:pt x="5907861" y="113462"/>
                  </a:lnTo>
                  <a:lnTo>
                    <a:pt x="5917692" y="123443"/>
                  </a:lnTo>
                  <a:lnTo>
                    <a:pt x="5917692" y="103631"/>
                  </a:lnTo>
                  <a:close/>
                </a:path>
                <a:path w="5942330" h="227329">
                  <a:moveTo>
                    <a:pt x="5937504" y="103631"/>
                  </a:moveTo>
                  <a:lnTo>
                    <a:pt x="5917692" y="103631"/>
                  </a:lnTo>
                  <a:lnTo>
                    <a:pt x="5917692" y="123443"/>
                  </a:lnTo>
                  <a:lnTo>
                    <a:pt x="5937504" y="123443"/>
                  </a:lnTo>
                  <a:lnTo>
                    <a:pt x="5942076" y="117347"/>
                  </a:lnTo>
                  <a:lnTo>
                    <a:pt x="5942076" y="109727"/>
                  </a:lnTo>
                  <a:lnTo>
                    <a:pt x="5937504" y="103631"/>
                  </a:lnTo>
                  <a:close/>
                </a:path>
                <a:path w="5942330" h="227329">
                  <a:moveTo>
                    <a:pt x="5818632" y="22859"/>
                  </a:moveTo>
                  <a:lnTo>
                    <a:pt x="5907861" y="113462"/>
                  </a:lnTo>
                  <a:lnTo>
                    <a:pt x="5917692" y="103631"/>
                  </a:lnTo>
                  <a:lnTo>
                    <a:pt x="5937504" y="103631"/>
                  </a:lnTo>
                  <a:lnTo>
                    <a:pt x="5861303" y="27431"/>
                  </a:lnTo>
                  <a:lnTo>
                    <a:pt x="5827776" y="27431"/>
                  </a:lnTo>
                  <a:lnTo>
                    <a:pt x="5818632" y="22859"/>
                  </a:lnTo>
                  <a:close/>
                </a:path>
                <a:path w="5942330" h="227329">
                  <a:moveTo>
                    <a:pt x="27431" y="13715"/>
                  </a:moveTo>
                  <a:lnTo>
                    <a:pt x="13715" y="27431"/>
                  </a:lnTo>
                  <a:lnTo>
                    <a:pt x="27431" y="27431"/>
                  </a:lnTo>
                  <a:lnTo>
                    <a:pt x="27431" y="13715"/>
                  </a:lnTo>
                  <a:close/>
                </a:path>
                <a:path w="5942330" h="227329">
                  <a:moveTo>
                    <a:pt x="5847588" y="13715"/>
                  </a:moveTo>
                  <a:lnTo>
                    <a:pt x="27431" y="13715"/>
                  </a:lnTo>
                  <a:lnTo>
                    <a:pt x="27431" y="27431"/>
                  </a:lnTo>
                  <a:lnTo>
                    <a:pt x="5823134" y="27431"/>
                  </a:lnTo>
                  <a:lnTo>
                    <a:pt x="5818632" y="22859"/>
                  </a:lnTo>
                  <a:lnTo>
                    <a:pt x="5856732" y="22859"/>
                  </a:lnTo>
                  <a:lnTo>
                    <a:pt x="5847588" y="13715"/>
                  </a:lnTo>
                  <a:close/>
                </a:path>
                <a:path w="5942330" h="227329">
                  <a:moveTo>
                    <a:pt x="5856732" y="22859"/>
                  </a:moveTo>
                  <a:lnTo>
                    <a:pt x="5818632" y="22859"/>
                  </a:lnTo>
                  <a:lnTo>
                    <a:pt x="5827776" y="27431"/>
                  </a:lnTo>
                  <a:lnTo>
                    <a:pt x="5861303" y="27431"/>
                  </a:lnTo>
                  <a:lnTo>
                    <a:pt x="5856732" y="22859"/>
                  </a:lnTo>
                  <a:close/>
                </a:path>
              </a:pathLst>
            </a:custGeom>
            <a:solidFill>
              <a:srgbClr val="E46B0A"/>
            </a:solidFill>
          </p:spPr>
          <p:txBody>
            <a:bodyPr wrap="square" lIns="0" tIns="0" rIns="0" bIns="0" rtlCol="0"/>
            <a:lstStyle/>
            <a:p/>
          </p:txBody>
        </p:sp>
      </p:grpSp>
      <p:sp>
        <p:nvSpPr>
          <p:cNvPr id="107" name="object 107"/>
          <p:cNvSpPr txBox="1"/>
          <p:nvPr/>
        </p:nvSpPr>
        <p:spPr>
          <a:xfrm>
            <a:off x="1589024" y="6182359"/>
            <a:ext cx="556260" cy="132080"/>
          </a:xfrm>
          <a:prstGeom prst="rect">
            <a:avLst/>
          </a:prstGeom>
        </p:spPr>
        <p:txBody>
          <a:bodyPr wrap="square" lIns="0" tIns="12065" rIns="0" bIns="0" rtlCol="0" vert="horz">
            <a:spAutoFit/>
          </a:bodyPr>
          <a:lstStyle/>
          <a:p>
            <a:pPr marL="12700">
              <a:lnSpc>
                <a:spcPct val="100000"/>
              </a:lnSpc>
              <a:spcBef>
                <a:spcPts val="95"/>
              </a:spcBef>
            </a:pPr>
            <a:r>
              <a:rPr dirty="0" sz="700" spc="-10">
                <a:latin typeface="Calibri"/>
                <a:cs typeface="Calibri"/>
              </a:rPr>
              <a:t>49</a:t>
            </a:r>
            <a:r>
              <a:rPr dirty="0" sz="700" spc="-5">
                <a:latin typeface="MS UI Gothic"/>
                <a:cs typeface="MS UI Gothic"/>
              </a:rPr>
              <a:t>万台（現状）</a:t>
            </a:r>
            <a:endParaRPr sz="700">
              <a:latin typeface="MS UI Gothic"/>
              <a:cs typeface="MS UI Gothic"/>
            </a:endParaRPr>
          </a:p>
        </p:txBody>
      </p:sp>
      <p:sp>
        <p:nvSpPr>
          <p:cNvPr id="108" name="object 108"/>
          <p:cNvSpPr txBox="1"/>
          <p:nvPr/>
        </p:nvSpPr>
        <p:spPr>
          <a:xfrm>
            <a:off x="3105404" y="6196081"/>
            <a:ext cx="251714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UI Gothic"/>
                <a:cs typeface="MS UI Gothic"/>
              </a:rPr>
              <a:t>地方財政措</a:t>
            </a:r>
            <a:r>
              <a:rPr dirty="0" sz="700" spc="-20">
                <a:latin typeface="MS UI Gothic"/>
                <a:cs typeface="MS UI Gothic"/>
              </a:rPr>
              <a:t>置</a:t>
            </a:r>
            <a:r>
              <a:rPr dirty="0" sz="700" spc="65">
                <a:latin typeface="MS UI Gothic"/>
                <a:cs typeface="MS UI Gothic"/>
              </a:rPr>
              <a:t>を</a:t>
            </a:r>
            <a:r>
              <a:rPr dirty="0" sz="700" spc="-20">
                <a:latin typeface="MS UI Gothic"/>
                <a:cs typeface="MS UI Gothic"/>
              </a:rPr>
              <a:t>活</a:t>
            </a:r>
            <a:r>
              <a:rPr dirty="0" sz="700" spc="-5">
                <a:latin typeface="MS UI Gothic"/>
                <a:cs typeface="MS UI Gothic"/>
              </a:rPr>
              <a:t>用</a:t>
            </a:r>
            <a:r>
              <a:rPr dirty="0" sz="700" spc="5">
                <a:latin typeface="MS UI Gothic"/>
                <a:cs typeface="MS UI Gothic"/>
              </a:rPr>
              <a:t>し</a:t>
            </a:r>
            <a:r>
              <a:rPr dirty="0" sz="700">
                <a:latin typeface="MS UI Gothic"/>
                <a:cs typeface="MS UI Gothic"/>
              </a:rPr>
              <a:t>、</a:t>
            </a:r>
            <a:r>
              <a:rPr dirty="0" sz="700" spc="-20">
                <a:latin typeface="MS UI Gothic"/>
                <a:cs typeface="MS UI Gothic"/>
              </a:rPr>
              <a:t>自治</a:t>
            </a:r>
            <a:r>
              <a:rPr dirty="0" sz="700" spc="-5">
                <a:latin typeface="MS UI Gothic"/>
                <a:cs typeface="MS UI Gothic"/>
              </a:rPr>
              <a:t>体</a:t>
            </a:r>
            <a:r>
              <a:rPr dirty="0" sz="700" spc="50">
                <a:latin typeface="MS UI Gothic"/>
                <a:cs typeface="MS UI Gothic"/>
              </a:rPr>
              <a:t>で</a:t>
            </a:r>
            <a:r>
              <a:rPr dirty="0" sz="700" spc="-15">
                <a:latin typeface="MS UI Gothic"/>
                <a:cs typeface="MS UI Gothic"/>
              </a:rPr>
              <a:t>３</a:t>
            </a:r>
            <a:r>
              <a:rPr dirty="0" sz="700" spc="6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95">
                <a:latin typeface="MS UI Gothic"/>
                <a:cs typeface="MS UI Gothic"/>
              </a:rPr>
              <a:t>に</a:t>
            </a:r>
            <a:r>
              <a:rPr dirty="0" sz="700" spc="-15">
                <a:latin typeface="MS UI Gothic"/>
                <a:cs typeface="MS UI Gothic"/>
              </a:rPr>
              <a:t>１</a:t>
            </a:r>
            <a:r>
              <a:rPr dirty="0" sz="700" spc="7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20">
                <a:latin typeface="MS UI Gothic"/>
                <a:cs typeface="MS UI Gothic"/>
              </a:rPr>
              <a:t>分</a:t>
            </a:r>
            <a:r>
              <a:rPr dirty="0" sz="700" spc="105">
                <a:latin typeface="MS UI Gothic"/>
                <a:cs typeface="MS UI Gothic"/>
              </a:rPr>
              <a:t>の</a:t>
            </a:r>
            <a:r>
              <a:rPr dirty="0" sz="700" spc="-5">
                <a:latin typeface="MS UI Gothic"/>
                <a:cs typeface="MS UI Gothic"/>
              </a:rPr>
              <a:t>端</a:t>
            </a:r>
            <a:r>
              <a:rPr dirty="0" sz="700" spc="-20">
                <a:latin typeface="MS UI Gothic"/>
                <a:cs typeface="MS UI Gothic"/>
              </a:rPr>
              <a:t>末</a:t>
            </a:r>
            <a:r>
              <a:rPr dirty="0" sz="700" spc="65">
                <a:latin typeface="MS UI Gothic"/>
                <a:cs typeface="MS UI Gothic"/>
              </a:rPr>
              <a:t>を</a:t>
            </a:r>
            <a:r>
              <a:rPr dirty="0" sz="700" spc="-20">
                <a:latin typeface="MS UI Gothic"/>
                <a:cs typeface="MS UI Gothic"/>
              </a:rPr>
              <a:t>整</a:t>
            </a:r>
            <a:r>
              <a:rPr dirty="0" sz="700" spc="-5">
                <a:latin typeface="MS UI Gothic"/>
                <a:cs typeface="MS UI Gothic"/>
              </a:rPr>
              <a:t>備</a:t>
            </a:r>
            <a:endParaRPr sz="700">
              <a:latin typeface="MS UI Gothic"/>
              <a:cs typeface="MS UI Gothic"/>
            </a:endParaRPr>
          </a:p>
        </p:txBody>
      </p:sp>
      <p:sp>
        <p:nvSpPr>
          <p:cNvPr id="109" name="object 109"/>
          <p:cNvSpPr txBox="1"/>
          <p:nvPr/>
        </p:nvSpPr>
        <p:spPr>
          <a:xfrm>
            <a:off x="6356096" y="6202177"/>
            <a:ext cx="93853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UI Gothic"/>
                <a:cs typeface="MS UI Gothic"/>
              </a:rPr>
              <a:t>３</a:t>
            </a:r>
            <a:r>
              <a:rPr dirty="0" sz="700" spc="75">
                <a:latin typeface="MS UI Gothic"/>
                <a:cs typeface="MS UI Gothic"/>
              </a:rPr>
              <a:t>クラ</a:t>
            </a:r>
            <a:r>
              <a:rPr dirty="0" sz="700" spc="85">
                <a:latin typeface="MS UI Gothic"/>
                <a:cs typeface="MS UI Gothic"/>
              </a:rPr>
              <a:t>ス</a:t>
            </a:r>
            <a:r>
              <a:rPr dirty="0" sz="700" spc="105">
                <a:latin typeface="MS UI Gothic"/>
                <a:cs typeface="MS UI Gothic"/>
              </a:rPr>
              <a:t>に</a:t>
            </a:r>
            <a:r>
              <a:rPr dirty="0" sz="700" spc="-5">
                <a:latin typeface="MS UI Gothic"/>
                <a:cs typeface="MS UI Gothic"/>
              </a:rPr>
              <a:t>１</a:t>
            </a:r>
            <a:r>
              <a:rPr dirty="0" sz="700" spc="6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20">
                <a:latin typeface="MS UI Gothic"/>
                <a:cs typeface="MS UI Gothic"/>
              </a:rPr>
              <a:t>分</a:t>
            </a:r>
            <a:r>
              <a:rPr dirty="0" sz="700" spc="-5">
                <a:latin typeface="MS UI Gothic"/>
                <a:cs typeface="MS UI Gothic"/>
              </a:rPr>
              <a:t>達成</a:t>
            </a:r>
            <a:endParaRPr sz="700">
              <a:latin typeface="MS UI Gothic"/>
              <a:cs typeface="MS UI Gothic"/>
            </a:endParaRPr>
          </a:p>
        </p:txBody>
      </p:sp>
      <p:grpSp>
        <p:nvGrpSpPr>
          <p:cNvPr id="110" name="object 110"/>
          <p:cNvGrpSpPr/>
          <p:nvPr/>
        </p:nvGrpSpPr>
        <p:grpSpPr>
          <a:xfrm>
            <a:off x="1525524" y="4864608"/>
            <a:ext cx="5893435" cy="220979"/>
            <a:chOff x="1525524" y="4864608"/>
            <a:chExt cx="5893435" cy="220979"/>
          </a:xfrm>
        </p:grpSpPr>
        <p:sp>
          <p:nvSpPr>
            <p:cNvPr id="111" name="object 111"/>
            <p:cNvSpPr/>
            <p:nvPr/>
          </p:nvSpPr>
          <p:spPr>
            <a:xfrm>
              <a:off x="1539240" y="4878324"/>
              <a:ext cx="5864860" cy="193675"/>
            </a:xfrm>
            <a:custGeom>
              <a:avLst/>
              <a:gdLst/>
              <a:ahLst/>
              <a:cxnLst/>
              <a:rect l="l" t="t" r="r" b="b"/>
              <a:pathLst>
                <a:path w="5864859" h="193675">
                  <a:moveTo>
                    <a:pt x="5768340" y="0"/>
                  </a:moveTo>
                  <a:lnTo>
                    <a:pt x="0" y="0"/>
                  </a:lnTo>
                  <a:lnTo>
                    <a:pt x="0" y="193548"/>
                  </a:lnTo>
                  <a:lnTo>
                    <a:pt x="5768340" y="193548"/>
                  </a:lnTo>
                  <a:lnTo>
                    <a:pt x="5864352" y="97536"/>
                  </a:lnTo>
                  <a:lnTo>
                    <a:pt x="5768340" y="0"/>
                  </a:lnTo>
                  <a:close/>
                </a:path>
              </a:pathLst>
            </a:custGeom>
            <a:solidFill>
              <a:srgbClr val="FDE9DA"/>
            </a:solidFill>
          </p:spPr>
          <p:txBody>
            <a:bodyPr wrap="square" lIns="0" tIns="0" rIns="0" bIns="0" rtlCol="0"/>
            <a:lstStyle/>
            <a:p/>
          </p:txBody>
        </p:sp>
        <p:sp>
          <p:nvSpPr>
            <p:cNvPr id="112" name="object 112"/>
            <p:cNvSpPr/>
            <p:nvPr/>
          </p:nvSpPr>
          <p:spPr>
            <a:xfrm>
              <a:off x="1525524" y="4864608"/>
              <a:ext cx="5893435" cy="220979"/>
            </a:xfrm>
            <a:custGeom>
              <a:avLst/>
              <a:gdLst/>
              <a:ahLst/>
              <a:cxnLst/>
              <a:rect l="l" t="t" r="r" b="b"/>
              <a:pathLst>
                <a:path w="5893434" h="220979">
                  <a:moveTo>
                    <a:pt x="5785104" y="0"/>
                  </a:moveTo>
                  <a:lnTo>
                    <a:pt x="6095" y="0"/>
                  </a:lnTo>
                  <a:lnTo>
                    <a:pt x="0" y="6095"/>
                  </a:lnTo>
                  <a:lnTo>
                    <a:pt x="0" y="214883"/>
                  </a:lnTo>
                  <a:lnTo>
                    <a:pt x="6095" y="220979"/>
                  </a:lnTo>
                  <a:lnTo>
                    <a:pt x="5785104" y="220979"/>
                  </a:lnTo>
                  <a:lnTo>
                    <a:pt x="5789676" y="219456"/>
                  </a:lnTo>
                  <a:lnTo>
                    <a:pt x="5791200" y="216407"/>
                  </a:lnTo>
                  <a:lnTo>
                    <a:pt x="5800489" y="207263"/>
                  </a:lnTo>
                  <a:lnTo>
                    <a:pt x="27431" y="207263"/>
                  </a:lnTo>
                  <a:lnTo>
                    <a:pt x="13715" y="193547"/>
                  </a:lnTo>
                  <a:lnTo>
                    <a:pt x="27431" y="193547"/>
                  </a:lnTo>
                  <a:lnTo>
                    <a:pt x="27431" y="27431"/>
                  </a:lnTo>
                  <a:lnTo>
                    <a:pt x="13715" y="27431"/>
                  </a:lnTo>
                  <a:lnTo>
                    <a:pt x="27431" y="13715"/>
                  </a:lnTo>
                  <a:lnTo>
                    <a:pt x="5800489" y="13715"/>
                  </a:lnTo>
                  <a:lnTo>
                    <a:pt x="5791200" y="4571"/>
                  </a:lnTo>
                  <a:lnTo>
                    <a:pt x="5789676" y="1523"/>
                  </a:lnTo>
                  <a:lnTo>
                    <a:pt x="5785104" y="0"/>
                  </a:lnTo>
                  <a:close/>
                </a:path>
                <a:path w="5893434" h="220979">
                  <a:moveTo>
                    <a:pt x="27431" y="193547"/>
                  </a:moveTo>
                  <a:lnTo>
                    <a:pt x="13715" y="193547"/>
                  </a:lnTo>
                  <a:lnTo>
                    <a:pt x="27431" y="207263"/>
                  </a:lnTo>
                  <a:lnTo>
                    <a:pt x="27431" y="193547"/>
                  </a:lnTo>
                  <a:close/>
                </a:path>
                <a:path w="5893434" h="220979">
                  <a:moveTo>
                    <a:pt x="5775959" y="193547"/>
                  </a:moveTo>
                  <a:lnTo>
                    <a:pt x="27431" y="193547"/>
                  </a:lnTo>
                  <a:lnTo>
                    <a:pt x="27431" y="207263"/>
                  </a:lnTo>
                  <a:lnTo>
                    <a:pt x="5800489" y="207263"/>
                  </a:lnTo>
                  <a:lnTo>
                    <a:pt x="5809778" y="198119"/>
                  </a:lnTo>
                  <a:lnTo>
                    <a:pt x="5771387" y="198119"/>
                  </a:lnTo>
                  <a:lnTo>
                    <a:pt x="5775959" y="193547"/>
                  </a:lnTo>
                  <a:close/>
                </a:path>
                <a:path w="5893434" h="220979">
                  <a:moveTo>
                    <a:pt x="5858940" y="110567"/>
                  </a:moveTo>
                  <a:lnTo>
                    <a:pt x="5771387" y="198119"/>
                  </a:lnTo>
                  <a:lnTo>
                    <a:pt x="5782056" y="193547"/>
                  </a:lnTo>
                  <a:lnTo>
                    <a:pt x="5814422" y="193547"/>
                  </a:lnTo>
                  <a:lnTo>
                    <a:pt x="5888735" y="120395"/>
                  </a:lnTo>
                  <a:lnTo>
                    <a:pt x="5868924" y="120395"/>
                  </a:lnTo>
                  <a:lnTo>
                    <a:pt x="5858940" y="110567"/>
                  </a:lnTo>
                  <a:close/>
                </a:path>
                <a:path w="5893434" h="220979">
                  <a:moveTo>
                    <a:pt x="5814422" y="193547"/>
                  </a:moveTo>
                  <a:lnTo>
                    <a:pt x="5782056" y="193547"/>
                  </a:lnTo>
                  <a:lnTo>
                    <a:pt x="5771387" y="198119"/>
                  </a:lnTo>
                  <a:lnTo>
                    <a:pt x="5809778" y="198119"/>
                  </a:lnTo>
                  <a:lnTo>
                    <a:pt x="5814422" y="193547"/>
                  </a:lnTo>
                  <a:close/>
                </a:path>
                <a:path w="5893434" h="220979">
                  <a:moveTo>
                    <a:pt x="5868924" y="100583"/>
                  </a:moveTo>
                  <a:lnTo>
                    <a:pt x="5858940" y="110567"/>
                  </a:lnTo>
                  <a:lnTo>
                    <a:pt x="5868924" y="120395"/>
                  </a:lnTo>
                  <a:lnTo>
                    <a:pt x="5868924" y="100583"/>
                  </a:lnTo>
                  <a:close/>
                </a:path>
                <a:path w="5893434" h="220979">
                  <a:moveTo>
                    <a:pt x="5888735" y="100583"/>
                  </a:moveTo>
                  <a:lnTo>
                    <a:pt x="5868924" y="100583"/>
                  </a:lnTo>
                  <a:lnTo>
                    <a:pt x="5868924" y="120395"/>
                  </a:lnTo>
                  <a:lnTo>
                    <a:pt x="5888735" y="120395"/>
                  </a:lnTo>
                  <a:lnTo>
                    <a:pt x="5893308" y="114300"/>
                  </a:lnTo>
                  <a:lnTo>
                    <a:pt x="5893308" y="106679"/>
                  </a:lnTo>
                  <a:lnTo>
                    <a:pt x="5888735" y="100583"/>
                  </a:lnTo>
                  <a:close/>
                </a:path>
                <a:path w="5893434" h="220979">
                  <a:moveTo>
                    <a:pt x="5771387" y="24383"/>
                  </a:moveTo>
                  <a:lnTo>
                    <a:pt x="5858940" y="110567"/>
                  </a:lnTo>
                  <a:lnTo>
                    <a:pt x="5868924" y="100583"/>
                  </a:lnTo>
                  <a:lnTo>
                    <a:pt x="5888735" y="100583"/>
                  </a:lnTo>
                  <a:lnTo>
                    <a:pt x="5814422" y="27431"/>
                  </a:lnTo>
                  <a:lnTo>
                    <a:pt x="5782056" y="27431"/>
                  </a:lnTo>
                  <a:lnTo>
                    <a:pt x="5771387" y="24383"/>
                  </a:lnTo>
                  <a:close/>
                </a:path>
                <a:path w="5893434" h="220979">
                  <a:moveTo>
                    <a:pt x="27431" y="13715"/>
                  </a:moveTo>
                  <a:lnTo>
                    <a:pt x="13715" y="27431"/>
                  </a:lnTo>
                  <a:lnTo>
                    <a:pt x="27431" y="27431"/>
                  </a:lnTo>
                  <a:lnTo>
                    <a:pt x="27431" y="13715"/>
                  </a:lnTo>
                  <a:close/>
                </a:path>
                <a:path w="5893434" h="220979">
                  <a:moveTo>
                    <a:pt x="5800489" y="13715"/>
                  </a:moveTo>
                  <a:lnTo>
                    <a:pt x="27431" y="13715"/>
                  </a:lnTo>
                  <a:lnTo>
                    <a:pt x="27431" y="27431"/>
                  </a:lnTo>
                  <a:lnTo>
                    <a:pt x="5774484" y="27431"/>
                  </a:lnTo>
                  <a:lnTo>
                    <a:pt x="5771387" y="24383"/>
                  </a:lnTo>
                  <a:lnTo>
                    <a:pt x="5811326" y="24383"/>
                  </a:lnTo>
                  <a:lnTo>
                    <a:pt x="5800489" y="13715"/>
                  </a:lnTo>
                  <a:close/>
                </a:path>
                <a:path w="5893434" h="220979">
                  <a:moveTo>
                    <a:pt x="5811326" y="24383"/>
                  </a:moveTo>
                  <a:lnTo>
                    <a:pt x="5771387" y="24383"/>
                  </a:lnTo>
                  <a:lnTo>
                    <a:pt x="5782056" y="27431"/>
                  </a:lnTo>
                  <a:lnTo>
                    <a:pt x="5814422" y="27431"/>
                  </a:lnTo>
                  <a:lnTo>
                    <a:pt x="5811326" y="24383"/>
                  </a:lnTo>
                  <a:close/>
                </a:path>
              </a:pathLst>
            </a:custGeom>
            <a:solidFill>
              <a:srgbClr val="E46B0A"/>
            </a:solidFill>
          </p:spPr>
          <p:txBody>
            <a:bodyPr wrap="square" lIns="0" tIns="0" rIns="0" bIns="0" rtlCol="0"/>
            <a:lstStyle/>
            <a:p/>
          </p:txBody>
        </p:sp>
      </p:grpSp>
      <p:sp>
        <p:nvSpPr>
          <p:cNvPr id="113" name="object 113"/>
          <p:cNvSpPr txBox="1"/>
          <p:nvPr/>
        </p:nvSpPr>
        <p:spPr>
          <a:xfrm>
            <a:off x="1589024" y="4896103"/>
            <a:ext cx="556260" cy="132080"/>
          </a:xfrm>
          <a:prstGeom prst="rect">
            <a:avLst/>
          </a:prstGeom>
        </p:spPr>
        <p:txBody>
          <a:bodyPr wrap="square" lIns="0" tIns="12065" rIns="0" bIns="0" rtlCol="0" vert="horz">
            <a:spAutoFit/>
          </a:bodyPr>
          <a:lstStyle/>
          <a:p>
            <a:pPr marL="12700">
              <a:lnSpc>
                <a:spcPct val="100000"/>
              </a:lnSpc>
              <a:spcBef>
                <a:spcPts val="95"/>
              </a:spcBef>
            </a:pPr>
            <a:r>
              <a:rPr dirty="0" sz="700" spc="-10">
                <a:latin typeface="Calibri"/>
                <a:cs typeface="Calibri"/>
              </a:rPr>
              <a:t>57</a:t>
            </a:r>
            <a:r>
              <a:rPr dirty="0" sz="700" spc="-5">
                <a:latin typeface="MS UI Gothic"/>
                <a:cs typeface="MS UI Gothic"/>
              </a:rPr>
              <a:t>万台（現状）</a:t>
            </a:r>
            <a:endParaRPr sz="700">
              <a:latin typeface="MS UI Gothic"/>
              <a:cs typeface="MS UI Gothic"/>
            </a:endParaRPr>
          </a:p>
        </p:txBody>
      </p:sp>
      <p:grpSp>
        <p:nvGrpSpPr>
          <p:cNvPr id="114" name="object 114"/>
          <p:cNvGrpSpPr/>
          <p:nvPr/>
        </p:nvGrpSpPr>
        <p:grpSpPr>
          <a:xfrm>
            <a:off x="1490472" y="6914393"/>
            <a:ext cx="6995159" cy="437515"/>
            <a:chOff x="1490472" y="6914393"/>
            <a:chExt cx="6995159" cy="437515"/>
          </a:xfrm>
        </p:grpSpPr>
        <p:sp>
          <p:nvSpPr>
            <p:cNvPr id="115" name="object 115"/>
            <p:cNvSpPr/>
            <p:nvPr/>
          </p:nvSpPr>
          <p:spPr>
            <a:xfrm>
              <a:off x="1504188" y="6928109"/>
              <a:ext cx="6967855" cy="410209"/>
            </a:xfrm>
            <a:custGeom>
              <a:avLst/>
              <a:gdLst/>
              <a:ahLst/>
              <a:cxnLst/>
              <a:rect l="l" t="t" r="r" b="b"/>
              <a:pathLst>
                <a:path w="6967855" h="410209">
                  <a:moveTo>
                    <a:pt x="6761988" y="0"/>
                  </a:moveTo>
                  <a:lnTo>
                    <a:pt x="0" y="0"/>
                  </a:lnTo>
                  <a:lnTo>
                    <a:pt x="0" y="409955"/>
                  </a:lnTo>
                  <a:lnTo>
                    <a:pt x="6761988" y="409955"/>
                  </a:lnTo>
                  <a:lnTo>
                    <a:pt x="6967728" y="204215"/>
                  </a:lnTo>
                  <a:lnTo>
                    <a:pt x="6761988" y="0"/>
                  </a:lnTo>
                  <a:close/>
                </a:path>
              </a:pathLst>
            </a:custGeom>
            <a:solidFill>
              <a:srgbClr val="FFFFFF"/>
            </a:solidFill>
          </p:spPr>
          <p:txBody>
            <a:bodyPr wrap="square" lIns="0" tIns="0" rIns="0" bIns="0" rtlCol="0"/>
            <a:lstStyle/>
            <a:p/>
          </p:txBody>
        </p:sp>
        <p:sp>
          <p:nvSpPr>
            <p:cNvPr id="116" name="object 116"/>
            <p:cNvSpPr/>
            <p:nvPr/>
          </p:nvSpPr>
          <p:spPr>
            <a:xfrm>
              <a:off x="1490472" y="6914393"/>
              <a:ext cx="6995159" cy="437515"/>
            </a:xfrm>
            <a:custGeom>
              <a:avLst/>
              <a:gdLst/>
              <a:ahLst/>
              <a:cxnLst/>
              <a:rect l="l" t="t" r="r" b="b"/>
              <a:pathLst>
                <a:path w="6995159" h="437515">
                  <a:moveTo>
                    <a:pt x="6778752" y="0"/>
                  </a:moveTo>
                  <a:lnTo>
                    <a:pt x="6096" y="0"/>
                  </a:lnTo>
                  <a:lnTo>
                    <a:pt x="0" y="6095"/>
                  </a:lnTo>
                  <a:lnTo>
                    <a:pt x="0" y="431292"/>
                  </a:lnTo>
                  <a:lnTo>
                    <a:pt x="6096" y="437388"/>
                  </a:lnTo>
                  <a:lnTo>
                    <a:pt x="6778752" y="437388"/>
                  </a:lnTo>
                  <a:lnTo>
                    <a:pt x="6783324" y="435864"/>
                  </a:lnTo>
                  <a:lnTo>
                    <a:pt x="6795516" y="423672"/>
                  </a:lnTo>
                  <a:lnTo>
                    <a:pt x="27431" y="423672"/>
                  </a:lnTo>
                  <a:lnTo>
                    <a:pt x="13715" y="409956"/>
                  </a:lnTo>
                  <a:lnTo>
                    <a:pt x="27431" y="409956"/>
                  </a:lnTo>
                  <a:lnTo>
                    <a:pt x="27431" y="27431"/>
                  </a:lnTo>
                  <a:lnTo>
                    <a:pt x="13715" y="27431"/>
                  </a:lnTo>
                  <a:lnTo>
                    <a:pt x="27431" y="13715"/>
                  </a:lnTo>
                  <a:lnTo>
                    <a:pt x="6795516" y="13715"/>
                  </a:lnTo>
                  <a:lnTo>
                    <a:pt x="6783324" y="1523"/>
                  </a:lnTo>
                  <a:lnTo>
                    <a:pt x="6778752" y="0"/>
                  </a:lnTo>
                  <a:close/>
                </a:path>
                <a:path w="6995159" h="437515">
                  <a:moveTo>
                    <a:pt x="27431" y="409956"/>
                  </a:moveTo>
                  <a:lnTo>
                    <a:pt x="13715" y="409956"/>
                  </a:lnTo>
                  <a:lnTo>
                    <a:pt x="27431" y="423672"/>
                  </a:lnTo>
                  <a:lnTo>
                    <a:pt x="27431" y="409956"/>
                  </a:lnTo>
                  <a:close/>
                </a:path>
                <a:path w="6995159" h="437515">
                  <a:moveTo>
                    <a:pt x="6769608" y="409956"/>
                  </a:moveTo>
                  <a:lnTo>
                    <a:pt x="27431" y="409956"/>
                  </a:lnTo>
                  <a:lnTo>
                    <a:pt x="27431" y="423672"/>
                  </a:lnTo>
                  <a:lnTo>
                    <a:pt x="6795516" y="423672"/>
                  </a:lnTo>
                  <a:lnTo>
                    <a:pt x="6804659" y="414528"/>
                  </a:lnTo>
                  <a:lnTo>
                    <a:pt x="6765035" y="414528"/>
                  </a:lnTo>
                  <a:lnTo>
                    <a:pt x="6769608" y="409956"/>
                  </a:lnTo>
                  <a:close/>
                </a:path>
                <a:path w="6995159" h="437515">
                  <a:moveTo>
                    <a:pt x="6960870" y="218694"/>
                  </a:moveTo>
                  <a:lnTo>
                    <a:pt x="6765035" y="414528"/>
                  </a:lnTo>
                  <a:lnTo>
                    <a:pt x="6775704" y="409956"/>
                  </a:lnTo>
                  <a:lnTo>
                    <a:pt x="6809232" y="409956"/>
                  </a:lnTo>
                  <a:lnTo>
                    <a:pt x="6990587" y="228600"/>
                  </a:lnTo>
                  <a:lnTo>
                    <a:pt x="6970776" y="228600"/>
                  </a:lnTo>
                  <a:lnTo>
                    <a:pt x="6960870" y="218694"/>
                  </a:lnTo>
                  <a:close/>
                </a:path>
                <a:path w="6995159" h="437515">
                  <a:moveTo>
                    <a:pt x="6809232" y="409956"/>
                  </a:moveTo>
                  <a:lnTo>
                    <a:pt x="6775704" y="409956"/>
                  </a:lnTo>
                  <a:lnTo>
                    <a:pt x="6765035" y="414528"/>
                  </a:lnTo>
                  <a:lnTo>
                    <a:pt x="6804659" y="414528"/>
                  </a:lnTo>
                  <a:lnTo>
                    <a:pt x="6809232" y="409956"/>
                  </a:lnTo>
                  <a:close/>
                </a:path>
                <a:path w="6995159" h="437515">
                  <a:moveTo>
                    <a:pt x="6970776" y="208787"/>
                  </a:moveTo>
                  <a:lnTo>
                    <a:pt x="6960870" y="218694"/>
                  </a:lnTo>
                  <a:lnTo>
                    <a:pt x="6970776" y="228600"/>
                  </a:lnTo>
                  <a:lnTo>
                    <a:pt x="6970776" y="208787"/>
                  </a:lnTo>
                  <a:close/>
                </a:path>
                <a:path w="6995159" h="437515">
                  <a:moveTo>
                    <a:pt x="6990587" y="208787"/>
                  </a:moveTo>
                  <a:lnTo>
                    <a:pt x="6970776" y="208787"/>
                  </a:lnTo>
                  <a:lnTo>
                    <a:pt x="6970776" y="228600"/>
                  </a:lnTo>
                  <a:lnTo>
                    <a:pt x="6990587" y="228600"/>
                  </a:lnTo>
                  <a:lnTo>
                    <a:pt x="6995159" y="222503"/>
                  </a:lnTo>
                  <a:lnTo>
                    <a:pt x="6995159" y="214884"/>
                  </a:lnTo>
                  <a:lnTo>
                    <a:pt x="6990587" y="208787"/>
                  </a:lnTo>
                  <a:close/>
                </a:path>
                <a:path w="6995159" h="437515">
                  <a:moveTo>
                    <a:pt x="6765035" y="22859"/>
                  </a:moveTo>
                  <a:lnTo>
                    <a:pt x="6960870" y="218694"/>
                  </a:lnTo>
                  <a:lnTo>
                    <a:pt x="6970776" y="208787"/>
                  </a:lnTo>
                  <a:lnTo>
                    <a:pt x="6990587" y="208787"/>
                  </a:lnTo>
                  <a:lnTo>
                    <a:pt x="6809232" y="27431"/>
                  </a:lnTo>
                  <a:lnTo>
                    <a:pt x="6775704" y="27431"/>
                  </a:lnTo>
                  <a:lnTo>
                    <a:pt x="6765035" y="22859"/>
                  </a:lnTo>
                  <a:close/>
                </a:path>
                <a:path w="6995159" h="437515">
                  <a:moveTo>
                    <a:pt x="27431" y="13715"/>
                  </a:moveTo>
                  <a:lnTo>
                    <a:pt x="13715" y="27431"/>
                  </a:lnTo>
                  <a:lnTo>
                    <a:pt x="27431" y="27431"/>
                  </a:lnTo>
                  <a:lnTo>
                    <a:pt x="27431" y="13715"/>
                  </a:lnTo>
                  <a:close/>
                </a:path>
                <a:path w="6995159" h="437515">
                  <a:moveTo>
                    <a:pt x="6795516" y="13715"/>
                  </a:moveTo>
                  <a:lnTo>
                    <a:pt x="27431" y="13715"/>
                  </a:lnTo>
                  <a:lnTo>
                    <a:pt x="27431" y="27431"/>
                  </a:lnTo>
                  <a:lnTo>
                    <a:pt x="6769608" y="27431"/>
                  </a:lnTo>
                  <a:lnTo>
                    <a:pt x="6765035" y="22859"/>
                  </a:lnTo>
                  <a:lnTo>
                    <a:pt x="6804659" y="22859"/>
                  </a:lnTo>
                  <a:lnTo>
                    <a:pt x="6795516" y="13715"/>
                  </a:lnTo>
                  <a:close/>
                </a:path>
                <a:path w="6995159" h="437515">
                  <a:moveTo>
                    <a:pt x="6804659" y="22859"/>
                  </a:moveTo>
                  <a:lnTo>
                    <a:pt x="6765035" y="22859"/>
                  </a:lnTo>
                  <a:lnTo>
                    <a:pt x="6775704" y="27431"/>
                  </a:lnTo>
                  <a:lnTo>
                    <a:pt x="6809232" y="27431"/>
                  </a:lnTo>
                  <a:lnTo>
                    <a:pt x="6804659" y="22859"/>
                  </a:lnTo>
                  <a:close/>
                </a:path>
              </a:pathLst>
            </a:custGeom>
            <a:solidFill>
              <a:srgbClr val="FF0000"/>
            </a:solidFill>
          </p:spPr>
          <p:txBody>
            <a:bodyPr wrap="square" lIns="0" tIns="0" rIns="0" bIns="0" rtlCol="0"/>
            <a:lstStyle/>
            <a:p/>
          </p:txBody>
        </p:sp>
      </p:grpSp>
      <p:sp>
        <p:nvSpPr>
          <p:cNvPr id="117" name="object 117"/>
          <p:cNvSpPr txBox="1"/>
          <p:nvPr/>
        </p:nvSpPr>
        <p:spPr>
          <a:xfrm>
            <a:off x="1787144" y="6929125"/>
            <a:ext cx="4451350" cy="394970"/>
          </a:xfrm>
          <a:prstGeom prst="rect">
            <a:avLst/>
          </a:prstGeom>
        </p:spPr>
        <p:txBody>
          <a:bodyPr wrap="square" lIns="0" tIns="11430" rIns="0" bIns="0" rtlCol="0" vert="horz">
            <a:spAutoFit/>
          </a:bodyPr>
          <a:lstStyle/>
          <a:p>
            <a:pPr marL="12700" marR="5080">
              <a:lnSpc>
                <a:spcPct val="101299"/>
              </a:lnSpc>
              <a:spcBef>
                <a:spcPts val="90"/>
              </a:spcBef>
            </a:pPr>
            <a:r>
              <a:rPr dirty="0" sz="800" spc="10">
                <a:solidFill>
                  <a:srgbClr val="FF0000"/>
                </a:solidFill>
                <a:latin typeface="MS Gothic"/>
                <a:cs typeface="MS Gothic"/>
              </a:rPr>
              <a:t>遠隔</a:t>
            </a:r>
            <a:r>
              <a:rPr dirty="0" sz="800">
                <a:solidFill>
                  <a:srgbClr val="FF0000"/>
                </a:solidFill>
                <a:latin typeface="MS Gothic"/>
                <a:cs typeface="MS Gothic"/>
              </a:rPr>
              <a:t>・</a:t>
            </a:r>
            <a:r>
              <a:rPr dirty="0" sz="800" spc="10">
                <a:solidFill>
                  <a:srgbClr val="FF0000"/>
                </a:solidFill>
                <a:latin typeface="MS Gothic"/>
                <a:cs typeface="MS Gothic"/>
              </a:rPr>
              <a:t>オ</a:t>
            </a:r>
            <a:r>
              <a:rPr dirty="0" sz="800">
                <a:solidFill>
                  <a:srgbClr val="FF0000"/>
                </a:solidFill>
                <a:latin typeface="MS Gothic"/>
                <a:cs typeface="MS Gothic"/>
              </a:rPr>
              <a:t>ン</a:t>
            </a:r>
            <a:r>
              <a:rPr dirty="0" sz="800" spc="10">
                <a:solidFill>
                  <a:srgbClr val="FF0000"/>
                </a:solidFill>
                <a:latin typeface="MS Gothic"/>
                <a:cs typeface="MS Gothic"/>
              </a:rPr>
              <a:t>ラ</a:t>
            </a:r>
            <a:r>
              <a:rPr dirty="0" sz="800">
                <a:solidFill>
                  <a:srgbClr val="FF0000"/>
                </a:solidFill>
                <a:latin typeface="MS Gothic"/>
                <a:cs typeface="MS Gothic"/>
              </a:rPr>
              <a:t>イ</a:t>
            </a:r>
            <a:r>
              <a:rPr dirty="0" sz="800" spc="10">
                <a:solidFill>
                  <a:srgbClr val="FF0000"/>
                </a:solidFill>
                <a:latin typeface="MS Gothic"/>
                <a:cs typeface="MS Gothic"/>
              </a:rPr>
              <a:t>ン</a:t>
            </a:r>
            <a:r>
              <a:rPr dirty="0" sz="800">
                <a:solidFill>
                  <a:srgbClr val="FF0000"/>
                </a:solidFill>
                <a:latin typeface="MS Gothic"/>
                <a:cs typeface="MS Gothic"/>
              </a:rPr>
              <a:t>教</a:t>
            </a:r>
            <a:r>
              <a:rPr dirty="0" sz="800" spc="10">
                <a:solidFill>
                  <a:srgbClr val="FF0000"/>
                </a:solidFill>
                <a:latin typeface="MS Gothic"/>
                <a:cs typeface="MS Gothic"/>
              </a:rPr>
              <a:t>育</a:t>
            </a:r>
            <a:r>
              <a:rPr dirty="0" sz="800">
                <a:solidFill>
                  <a:srgbClr val="FF0000"/>
                </a:solidFill>
                <a:latin typeface="MS Gothic"/>
                <a:cs typeface="MS Gothic"/>
              </a:rPr>
              <a:t>、</a:t>
            </a:r>
            <a:r>
              <a:rPr dirty="0" sz="800" spc="10">
                <a:solidFill>
                  <a:srgbClr val="FF0000"/>
                </a:solidFill>
                <a:latin typeface="MS Gothic"/>
                <a:cs typeface="MS Gothic"/>
              </a:rPr>
              <a:t>デ</a:t>
            </a:r>
            <a:r>
              <a:rPr dirty="0" sz="800">
                <a:solidFill>
                  <a:srgbClr val="FF0000"/>
                </a:solidFill>
                <a:latin typeface="MS Gothic"/>
                <a:cs typeface="MS Gothic"/>
              </a:rPr>
              <a:t>ジ</a:t>
            </a:r>
            <a:r>
              <a:rPr dirty="0" sz="800" spc="10">
                <a:solidFill>
                  <a:srgbClr val="FF0000"/>
                </a:solidFill>
                <a:latin typeface="MS Gothic"/>
                <a:cs typeface="MS Gothic"/>
              </a:rPr>
              <a:t>タ</a:t>
            </a:r>
            <a:r>
              <a:rPr dirty="0" sz="800">
                <a:solidFill>
                  <a:srgbClr val="FF0000"/>
                </a:solidFill>
                <a:latin typeface="MS Gothic"/>
                <a:cs typeface="MS Gothic"/>
              </a:rPr>
              <a:t>ル</a:t>
            </a:r>
            <a:r>
              <a:rPr dirty="0" sz="800" spc="10">
                <a:solidFill>
                  <a:srgbClr val="FF0000"/>
                </a:solidFill>
                <a:latin typeface="MS Gothic"/>
                <a:cs typeface="MS Gothic"/>
              </a:rPr>
              <a:t>教科</a:t>
            </a:r>
            <a:r>
              <a:rPr dirty="0" sz="800">
                <a:solidFill>
                  <a:srgbClr val="FF0000"/>
                </a:solidFill>
                <a:latin typeface="MS Gothic"/>
                <a:cs typeface="MS Gothic"/>
              </a:rPr>
              <a:t>書</a:t>
            </a:r>
            <a:r>
              <a:rPr dirty="0" sz="800" spc="10">
                <a:solidFill>
                  <a:srgbClr val="FF0000"/>
                </a:solidFill>
                <a:latin typeface="MS Gothic"/>
                <a:cs typeface="MS Gothic"/>
              </a:rPr>
              <a:t>・</a:t>
            </a:r>
            <a:r>
              <a:rPr dirty="0" sz="800">
                <a:solidFill>
                  <a:srgbClr val="FF0000"/>
                </a:solidFill>
                <a:latin typeface="MS Gothic"/>
                <a:cs typeface="MS Gothic"/>
              </a:rPr>
              <a:t>教</a:t>
            </a:r>
            <a:r>
              <a:rPr dirty="0" sz="800" spc="10">
                <a:solidFill>
                  <a:srgbClr val="FF0000"/>
                </a:solidFill>
                <a:latin typeface="MS Gothic"/>
                <a:cs typeface="MS Gothic"/>
              </a:rPr>
              <a:t>材</a:t>
            </a:r>
            <a:r>
              <a:rPr dirty="0" sz="800">
                <a:solidFill>
                  <a:srgbClr val="FF0000"/>
                </a:solidFill>
                <a:latin typeface="MS Gothic"/>
                <a:cs typeface="MS Gothic"/>
              </a:rPr>
              <a:t>、</a:t>
            </a:r>
            <a:r>
              <a:rPr dirty="0" sz="800" spc="10">
                <a:solidFill>
                  <a:srgbClr val="FF0000"/>
                </a:solidFill>
                <a:latin typeface="MS Gothic"/>
                <a:cs typeface="MS Gothic"/>
              </a:rPr>
              <a:t>統</a:t>
            </a:r>
            <a:r>
              <a:rPr dirty="0" sz="800">
                <a:solidFill>
                  <a:srgbClr val="FF0000"/>
                </a:solidFill>
                <a:latin typeface="MS Gothic"/>
                <a:cs typeface="MS Gothic"/>
              </a:rPr>
              <a:t>合</a:t>
            </a:r>
            <a:r>
              <a:rPr dirty="0" sz="800" spc="10">
                <a:solidFill>
                  <a:srgbClr val="FF0000"/>
                </a:solidFill>
                <a:latin typeface="MS Gothic"/>
                <a:cs typeface="MS Gothic"/>
              </a:rPr>
              <a:t>型</a:t>
            </a:r>
            <a:r>
              <a:rPr dirty="0" sz="800">
                <a:solidFill>
                  <a:srgbClr val="FF0000"/>
                </a:solidFill>
                <a:latin typeface="MS Gothic"/>
                <a:cs typeface="MS Gothic"/>
              </a:rPr>
              <a:t>校</a:t>
            </a:r>
            <a:r>
              <a:rPr dirty="0" sz="800" spc="10">
                <a:solidFill>
                  <a:srgbClr val="FF0000"/>
                </a:solidFill>
                <a:latin typeface="MS Gothic"/>
                <a:cs typeface="MS Gothic"/>
              </a:rPr>
              <a:t>務</a:t>
            </a:r>
            <a:r>
              <a:rPr dirty="0" sz="800">
                <a:solidFill>
                  <a:srgbClr val="FF0000"/>
                </a:solidFill>
                <a:latin typeface="MS Gothic"/>
                <a:cs typeface="MS Gothic"/>
              </a:rPr>
              <a:t>支</a:t>
            </a:r>
            <a:r>
              <a:rPr dirty="0" sz="800" spc="10">
                <a:solidFill>
                  <a:srgbClr val="FF0000"/>
                </a:solidFill>
                <a:latin typeface="MS Gothic"/>
                <a:cs typeface="MS Gothic"/>
              </a:rPr>
              <a:t>援</a:t>
            </a:r>
            <a:r>
              <a:rPr dirty="0" sz="800">
                <a:solidFill>
                  <a:srgbClr val="FF0000"/>
                </a:solidFill>
                <a:latin typeface="MS Gothic"/>
                <a:cs typeface="MS Gothic"/>
              </a:rPr>
              <a:t>シ</a:t>
            </a:r>
            <a:r>
              <a:rPr dirty="0" sz="800" spc="10">
                <a:solidFill>
                  <a:srgbClr val="FF0000"/>
                </a:solidFill>
                <a:latin typeface="MS Gothic"/>
                <a:cs typeface="MS Gothic"/>
              </a:rPr>
              <a:t>ステ</a:t>
            </a:r>
            <a:r>
              <a:rPr dirty="0" sz="800">
                <a:solidFill>
                  <a:srgbClr val="FF0000"/>
                </a:solidFill>
                <a:latin typeface="MS Gothic"/>
                <a:cs typeface="MS Gothic"/>
              </a:rPr>
              <a:t>ム</a:t>
            </a:r>
            <a:r>
              <a:rPr dirty="0" sz="800" spc="10">
                <a:solidFill>
                  <a:srgbClr val="FF0000"/>
                </a:solidFill>
                <a:latin typeface="MS Gothic"/>
                <a:cs typeface="MS Gothic"/>
              </a:rPr>
              <a:t>、</a:t>
            </a:r>
            <a:r>
              <a:rPr dirty="0" sz="800">
                <a:solidFill>
                  <a:srgbClr val="FF0000"/>
                </a:solidFill>
                <a:latin typeface="MS Gothic"/>
                <a:cs typeface="MS Gothic"/>
              </a:rPr>
              <a:t>学</a:t>
            </a:r>
            <a:r>
              <a:rPr dirty="0" sz="800" spc="10">
                <a:solidFill>
                  <a:srgbClr val="FF0000"/>
                </a:solidFill>
                <a:latin typeface="MS Gothic"/>
                <a:cs typeface="MS Gothic"/>
              </a:rPr>
              <a:t>習</a:t>
            </a:r>
            <a:r>
              <a:rPr dirty="0" sz="800">
                <a:solidFill>
                  <a:srgbClr val="FF0000"/>
                </a:solidFill>
                <a:latin typeface="MS Gothic"/>
                <a:cs typeface="MS Gothic"/>
              </a:rPr>
              <a:t>ロ</a:t>
            </a:r>
            <a:r>
              <a:rPr dirty="0" sz="800" spc="10">
                <a:solidFill>
                  <a:srgbClr val="FF0000"/>
                </a:solidFill>
                <a:latin typeface="MS Gothic"/>
                <a:cs typeface="MS Gothic"/>
              </a:rPr>
              <a:t>グ</a:t>
            </a:r>
            <a:r>
              <a:rPr dirty="0" sz="800">
                <a:solidFill>
                  <a:srgbClr val="FF0000"/>
                </a:solidFill>
                <a:latin typeface="MS Gothic"/>
                <a:cs typeface="MS Gothic"/>
              </a:rPr>
              <a:t>の</a:t>
            </a:r>
            <a:r>
              <a:rPr dirty="0" sz="800" spc="10">
                <a:solidFill>
                  <a:srgbClr val="FF0000"/>
                </a:solidFill>
                <a:latin typeface="MS Gothic"/>
                <a:cs typeface="MS Gothic"/>
              </a:rPr>
              <a:t>活</a:t>
            </a:r>
            <a:r>
              <a:rPr dirty="0" sz="800">
                <a:solidFill>
                  <a:srgbClr val="FF0000"/>
                </a:solidFill>
                <a:latin typeface="MS Gothic"/>
                <a:cs typeface="MS Gothic"/>
              </a:rPr>
              <a:t>用</a:t>
            </a:r>
            <a:r>
              <a:rPr dirty="0" sz="800" spc="10">
                <a:solidFill>
                  <a:srgbClr val="FF0000"/>
                </a:solidFill>
                <a:latin typeface="MS Gothic"/>
                <a:cs typeface="MS Gothic"/>
              </a:rPr>
              <a:t>促</a:t>
            </a:r>
            <a:r>
              <a:rPr dirty="0" sz="800">
                <a:solidFill>
                  <a:srgbClr val="FF0000"/>
                </a:solidFill>
                <a:latin typeface="MS Gothic"/>
                <a:cs typeface="MS Gothic"/>
              </a:rPr>
              <a:t>進 </a:t>
            </a:r>
            <a:r>
              <a:rPr dirty="0" sz="800" spc="10">
                <a:solidFill>
                  <a:srgbClr val="FF0000"/>
                </a:solidFill>
                <a:latin typeface="MS Gothic"/>
                <a:cs typeface="MS Gothic"/>
              </a:rPr>
              <a:t>学習</a:t>
            </a:r>
            <a:r>
              <a:rPr dirty="0" sz="800">
                <a:solidFill>
                  <a:srgbClr val="FF0000"/>
                </a:solidFill>
                <a:latin typeface="MS Gothic"/>
                <a:cs typeface="MS Gothic"/>
              </a:rPr>
              <a:t>の</a:t>
            </a:r>
            <a:r>
              <a:rPr dirty="0" sz="800" spc="10">
                <a:solidFill>
                  <a:srgbClr val="FF0000"/>
                </a:solidFill>
                <a:latin typeface="MS Gothic"/>
                <a:cs typeface="MS Gothic"/>
              </a:rPr>
              <a:t>定</a:t>
            </a:r>
            <a:r>
              <a:rPr dirty="0" sz="800">
                <a:solidFill>
                  <a:srgbClr val="FF0000"/>
                </a:solidFill>
                <a:latin typeface="MS Gothic"/>
                <a:cs typeface="MS Gothic"/>
              </a:rPr>
              <a:t>着</a:t>
            </a:r>
            <a:r>
              <a:rPr dirty="0" sz="800" spc="10">
                <a:solidFill>
                  <a:srgbClr val="FF0000"/>
                </a:solidFill>
                <a:latin typeface="MS Gothic"/>
                <a:cs typeface="MS Gothic"/>
              </a:rPr>
              <a:t>度</a:t>
            </a:r>
            <a:r>
              <a:rPr dirty="0" sz="800">
                <a:solidFill>
                  <a:srgbClr val="FF0000"/>
                </a:solidFill>
                <a:latin typeface="MS Gothic"/>
                <a:cs typeface="MS Gothic"/>
              </a:rPr>
              <a:t>合</a:t>
            </a:r>
            <a:r>
              <a:rPr dirty="0" sz="800" spc="10">
                <a:solidFill>
                  <a:srgbClr val="FF0000"/>
                </a:solidFill>
                <a:latin typeface="MS Gothic"/>
                <a:cs typeface="MS Gothic"/>
              </a:rPr>
              <a:t>い</a:t>
            </a:r>
            <a:r>
              <a:rPr dirty="0" sz="800">
                <a:solidFill>
                  <a:srgbClr val="FF0000"/>
                </a:solidFill>
                <a:latin typeface="MS Gothic"/>
                <a:cs typeface="MS Gothic"/>
              </a:rPr>
              <a:t>を</a:t>
            </a:r>
            <a:r>
              <a:rPr dirty="0" sz="800" spc="10">
                <a:solidFill>
                  <a:srgbClr val="FF0000"/>
                </a:solidFill>
                <a:latin typeface="MS Gothic"/>
                <a:cs typeface="MS Gothic"/>
              </a:rPr>
              <a:t>把</a:t>
            </a:r>
            <a:r>
              <a:rPr dirty="0" sz="800">
                <a:solidFill>
                  <a:srgbClr val="FF0000"/>
                </a:solidFill>
                <a:latin typeface="MS Gothic"/>
                <a:cs typeface="MS Gothic"/>
              </a:rPr>
              <a:t>握</a:t>
            </a:r>
            <a:r>
              <a:rPr dirty="0" sz="800" spc="10">
                <a:solidFill>
                  <a:srgbClr val="FF0000"/>
                </a:solidFill>
                <a:latin typeface="MS Gothic"/>
                <a:cs typeface="MS Gothic"/>
              </a:rPr>
              <a:t>す</a:t>
            </a:r>
            <a:r>
              <a:rPr dirty="0" sz="800">
                <a:solidFill>
                  <a:srgbClr val="FF0000"/>
                </a:solidFill>
                <a:latin typeface="MS Gothic"/>
                <a:cs typeface="MS Gothic"/>
              </a:rPr>
              <a:t>る</a:t>
            </a:r>
            <a:r>
              <a:rPr dirty="0" sz="800" spc="10">
                <a:solidFill>
                  <a:srgbClr val="FF0000"/>
                </a:solidFill>
                <a:latin typeface="MS Gothic"/>
                <a:cs typeface="MS Gothic"/>
              </a:rPr>
              <a:t>手</a:t>
            </a:r>
            <a:r>
              <a:rPr dirty="0" sz="800">
                <a:solidFill>
                  <a:srgbClr val="FF0000"/>
                </a:solidFill>
                <a:latin typeface="MS Gothic"/>
                <a:cs typeface="MS Gothic"/>
              </a:rPr>
              <a:t>段</a:t>
            </a:r>
            <a:r>
              <a:rPr dirty="0" sz="800" spc="10">
                <a:solidFill>
                  <a:srgbClr val="FF0000"/>
                </a:solidFill>
                <a:latin typeface="MS Gothic"/>
                <a:cs typeface="MS Gothic"/>
              </a:rPr>
              <a:t>とし</a:t>
            </a:r>
            <a:r>
              <a:rPr dirty="0" sz="800">
                <a:solidFill>
                  <a:srgbClr val="FF0000"/>
                </a:solidFill>
                <a:latin typeface="MS Gothic"/>
                <a:cs typeface="MS Gothic"/>
              </a:rPr>
              <a:t>て</a:t>
            </a:r>
            <a:r>
              <a:rPr dirty="0" sz="800" spc="10">
                <a:solidFill>
                  <a:srgbClr val="FF0000"/>
                </a:solidFill>
                <a:latin typeface="MS Gothic"/>
                <a:cs typeface="MS Gothic"/>
              </a:rPr>
              <a:t>、</a:t>
            </a:r>
            <a:r>
              <a:rPr dirty="0" sz="800">
                <a:solidFill>
                  <a:srgbClr val="FF0000"/>
                </a:solidFill>
                <a:latin typeface="MS Gothic"/>
                <a:cs typeface="MS Gothic"/>
              </a:rPr>
              <a:t>CBTを</a:t>
            </a:r>
            <a:r>
              <a:rPr dirty="0" sz="800" spc="10">
                <a:solidFill>
                  <a:srgbClr val="FF0000"/>
                </a:solidFill>
                <a:latin typeface="MS Gothic"/>
                <a:cs typeface="MS Gothic"/>
              </a:rPr>
              <a:t>は</a:t>
            </a:r>
            <a:r>
              <a:rPr dirty="0" sz="800">
                <a:solidFill>
                  <a:srgbClr val="FF0000"/>
                </a:solidFill>
                <a:latin typeface="MS Gothic"/>
                <a:cs typeface="MS Gothic"/>
              </a:rPr>
              <a:t>じ</a:t>
            </a:r>
            <a:r>
              <a:rPr dirty="0" sz="800" spc="10">
                <a:solidFill>
                  <a:srgbClr val="FF0000"/>
                </a:solidFill>
                <a:latin typeface="MS Gothic"/>
                <a:cs typeface="MS Gothic"/>
              </a:rPr>
              <a:t>め</a:t>
            </a:r>
            <a:r>
              <a:rPr dirty="0" sz="800">
                <a:solidFill>
                  <a:srgbClr val="FF0000"/>
                </a:solidFill>
                <a:latin typeface="MS Gothic"/>
                <a:cs typeface="MS Gothic"/>
              </a:rPr>
              <a:t>と</a:t>
            </a:r>
            <a:r>
              <a:rPr dirty="0" sz="800" spc="10">
                <a:solidFill>
                  <a:srgbClr val="FF0000"/>
                </a:solidFill>
                <a:latin typeface="MS Gothic"/>
                <a:cs typeface="MS Gothic"/>
              </a:rPr>
              <a:t>した</a:t>
            </a:r>
            <a:r>
              <a:rPr dirty="0" sz="800">
                <a:solidFill>
                  <a:srgbClr val="FF0000"/>
                </a:solidFill>
                <a:latin typeface="MS Gothic"/>
                <a:cs typeface="MS Gothic"/>
              </a:rPr>
              <a:t>ICTの</a:t>
            </a:r>
            <a:r>
              <a:rPr dirty="0" sz="800" spc="10">
                <a:solidFill>
                  <a:srgbClr val="FF0000"/>
                </a:solidFill>
                <a:latin typeface="MS Gothic"/>
                <a:cs typeface="MS Gothic"/>
              </a:rPr>
              <a:t>活用</a:t>
            </a:r>
            <a:r>
              <a:rPr dirty="0" sz="800">
                <a:solidFill>
                  <a:srgbClr val="FF0000"/>
                </a:solidFill>
                <a:latin typeface="MS Gothic"/>
                <a:cs typeface="MS Gothic"/>
              </a:rPr>
              <a:t>促進</a:t>
            </a:r>
            <a:endParaRPr sz="800">
              <a:latin typeface="MS Gothic"/>
              <a:cs typeface="MS Gothic"/>
            </a:endParaRPr>
          </a:p>
          <a:p>
            <a:pPr marL="12700">
              <a:lnSpc>
                <a:spcPct val="100000"/>
              </a:lnSpc>
              <a:spcBef>
                <a:spcPts val="10"/>
              </a:spcBef>
            </a:pPr>
            <a:r>
              <a:rPr dirty="0" sz="800" spc="10">
                <a:solidFill>
                  <a:srgbClr val="FF0000"/>
                </a:solidFill>
                <a:latin typeface="MS Gothic"/>
                <a:cs typeface="MS Gothic"/>
              </a:rPr>
              <a:t>これ</a:t>
            </a:r>
            <a:r>
              <a:rPr dirty="0" sz="800">
                <a:solidFill>
                  <a:srgbClr val="FF0000"/>
                </a:solidFill>
                <a:latin typeface="MS Gothic"/>
                <a:cs typeface="MS Gothic"/>
              </a:rPr>
              <a:t>ら</a:t>
            </a:r>
            <a:r>
              <a:rPr dirty="0" sz="800" spc="10">
                <a:solidFill>
                  <a:srgbClr val="FF0000"/>
                </a:solidFill>
                <a:latin typeface="MS Gothic"/>
                <a:cs typeface="MS Gothic"/>
              </a:rPr>
              <a:t>に</a:t>
            </a:r>
            <a:r>
              <a:rPr dirty="0" sz="800">
                <a:solidFill>
                  <a:srgbClr val="FF0000"/>
                </a:solidFill>
                <a:latin typeface="MS Gothic"/>
                <a:cs typeface="MS Gothic"/>
              </a:rPr>
              <a:t>必</a:t>
            </a:r>
            <a:r>
              <a:rPr dirty="0" sz="800" spc="10">
                <a:solidFill>
                  <a:srgbClr val="FF0000"/>
                </a:solidFill>
                <a:latin typeface="MS Gothic"/>
                <a:cs typeface="MS Gothic"/>
              </a:rPr>
              <a:t>要</a:t>
            </a:r>
            <a:r>
              <a:rPr dirty="0" sz="800">
                <a:solidFill>
                  <a:srgbClr val="FF0000"/>
                </a:solidFill>
                <a:latin typeface="MS Gothic"/>
                <a:cs typeface="MS Gothic"/>
              </a:rPr>
              <a:t>と</a:t>
            </a:r>
            <a:r>
              <a:rPr dirty="0" sz="800" spc="10">
                <a:solidFill>
                  <a:srgbClr val="FF0000"/>
                </a:solidFill>
                <a:latin typeface="MS Gothic"/>
                <a:cs typeface="MS Gothic"/>
              </a:rPr>
              <a:t>な</a:t>
            </a:r>
            <a:r>
              <a:rPr dirty="0" sz="800">
                <a:solidFill>
                  <a:srgbClr val="FF0000"/>
                </a:solidFill>
                <a:latin typeface="MS Gothic"/>
                <a:cs typeface="MS Gothic"/>
              </a:rPr>
              <a:t>る</a:t>
            </a:r>
            <a:r>
              <a:rPr dirty="0" sz="800" spc="10">
                <a:solidFill>
                  <a:srgbClr val="FF0000"/>
                </a:solidFill>
                <a:latin typeface="MS Gothic"/>
                <a:cs typeface="MS Gothic"/>
              </a:rPr>
              <a:t>教</a:t>
            </a:r>
            <a:r>
              <a:rPr dirty="0" sz="800">
                <a:solidFill>
                  <a:srgbClr val="FF0000"/>
                </a:solidFill>
                <a:latin typeface="MS Gothic"/>
                <a:cs typeface="MS Gothic"/>
              </a:rPr>
              <a:t>員</a:t>
            </a:r>
            <a:r>
              <a:rPr dirty="0" sz="800" spc="10">
                <a:solidFill>
                  <a:srgbClr val="FF0000"/>
                </a:solidFill>
                <a:latin typeface="MS Gothic"/>
                <a:cs typeface="MS Gothic"/>
              </a:rPr>
              <a:t>養</a:t>
            </a:r>
            <a:r>
              <a:rPr dirty="0" sz="800">
                <a:solidFill>
                  <a:srgbClr val="FF0000"/>
                </a:solidFill>
                <a:latin typeface="MS Gothic"/>
                <a:cs typeface="MS Gothic"/>
              </a:rPr>
              <a:t>成</a:t>
            </a:r>
            <a:r>
              <a:rPr dirty="0" sz="800" spc="10">
                <a:solidFill>
                  <a:srgbClr val="FF0000"/>
                </a:solidFill>
                <a:latin typeface="MS Gothic"/>
                <a:cs typeface="MS Gothic"/>
              </a:rPr>
              <a:t>・</a:t>
            </a:r>
            <a:r>
              <a:rPr dirty="0" sz="800">
                <a:solidFill>
                  <a:srgbClr val="FF0000"/>
                </a:solidFill>
                <a:latin typeface="MS Gothic"/>
                <a:cs typeface="MS Gothic"/>
              </a:rPr>
              <a:t>研</a:t>
            </a:r>
            <a:r>
              <a:rPr dirty="0" sz="800" spc="10">
                <a:solidFill>
                  <a:srgbClr val="FF0000"/>
                </a:solidFill>
                <a:latin typeface="MS Gothic"/>
                <a:cs typeface="MS Gothic"/>
              </a:rPr>
              <a:t>修や</a:t>
            </a:r>
            <a:r>
              <a:rPr dirty="0" sz="800">
                <a:solidFill>
                  <a:srgbClr val="FF0000"/>
                </a:solidFill>
                <a:latin typeface="MS Gothic"/>
                <a:cs typeface="MS Gothic"/>
              </a:rPr>
              <a:t>指</a:t>
            </a:r>
            <a:r>
              <a:rPr dirty="0" sz="800" spc="10">
                <a:solidFill>
                  <a:srgbClr val="FF0000"/>
                </a:solidFill>
                <a:latin typeface="MS Gothic"/>
                <a:cs typeface="MS Gothic"/>
              </a:rPr>
              <a:t>導</a:t>
            </a:r>
            <a:r>
              <a:rPr dirty="0" sz="800">
                <a:solidFill>
                  <a:srgbClr val="FF0000"/>
                </a:solidFill>
                <a:latin typeface="MS Gothic"/>
                <a:cs typeface="MS Gothic"/>
              </a:rPr>
              <a:t>体</a:t>
            </a:r>
            <a:r>
              <a:rPr dirty="0" sz="800" spc="10">
                <a:solidFill>
                  <a:srgbClr val="FF0000"/>
                </a:solidFill>
                <a:latin typeface="MS Gothic"/>
                <a:cs typeface="MS Gothic"/>
              </a:rPr>
              <a:t>制</a:t>
            </a:r>
            <a:r>
              <a:rPr dirty="0" sz="800">
                <a:solidFill>
                  <a:srgbClr val="FF0000"/>
                </a:solidFill>
                <a:latin typeface="MS Gothic"/>
                <a:cs typeface="MS Gothic"/>
              </a:rPr>
              <a:t>の</a:t>
            </a:r>
            <a:r>
              <a:rPr dirty="0" sz="800" spc="10">
                <a:solidFill>
                  <a:srgbClr val="FF0000"/>
                </a:solidFill>
                <a:latin typeface="MS Gothic"/>
                <a:cs typeface="MS Gothic"/>
              </a:rPr>
              <a:t>充</a:t>
            </a:r>
            <a:r>
              <a:rPr dirty="0" sz="800">
                <a:solidFill>
                  <a:srgbClr val="FF0000"/>
                </a:solidFill>
                <a:latin typeface="MS Gothic"/>
                <a:cs typeface="MS Gothic"/>
              </a:rPr>
              <a:t>実</a:t>
            </a:r>
            <a:r>
              <a:rPr dirty="0" sz="800" spc="10">
                <a:solidFill>
                  <a:srgbClr val="FF0000"/>
                </a:solidFill>
                <a:latin typeface="MS Gothic"/>
                <a:cs typeface="MS Gothic"/>
              </a:rPr>
              <a:t>、</a:t>
            </a:r>
            <a:r>
              <a:rPr dirty="0" sz="800">
                <a:solidFill>
                  <a:srgbClr val="FF0000"/>
                </a:solidFill>
                <a:latin typeface="MS Gothic"/>
                <a:cs typeface="MS Gothic"/>
              </a:rPr>
              <a:t>専</a:t>
            </a:r>
            <a:r>
              <a:rPr dirty="0" sz="800" spc="10">
                <a:solidFill>
                  <a:srgbClr val="FF0000"/>
                </a:solidFill>
                <a:latin typeface="MS Gothic"/>
                <a:cs typeface="MS Gothic"/>
              </a:rPr>
              <a:t>門</a:t>
            </a:r>
            <a:r>
              <a:rPr dirty="0" sz="800">
                <a:solidFill>
                  <a:srgbClr val="FF0000"/>
                </a:solidFill>
                <a:latin typeface="MS Gothic"/>
                <a:cs typeface="MS Gothic"/>
              </a:rPr>
              <a:t>的</a:t>
            </a:r>
            <a:r>
              <a:rPr dirty="0" sz="800" spc="10">
                <a:solidFill>
                  <a:srgbClr val="FF0000"/>
                </a:solidFill>
                <a:latin typeface="MS Gothic"/>
                <a:cs typeface="MS Gothic"/>
              </a:rPr>
              <a:t>人</a:t>
            </a:r>
            <a:r>
              <a:rPr dirty="0" sz="800">
                <a:solidFill>
                  <a:srgbClr val="FF0000"/>
                </a:solidFill>
                <a:latin typeface="MS Gothic"/>
                <a:cs typeface="MS Gothic"/>
              </a:rPr>
              <a:t>材</a:t>
            </a:r>
            <a:r>
              <a:rPr dirty="0" sz="800" spc="10">
                <a:solidFill>
                  <a:srgbClr val="FF0000"/>
                </a:solidFill>
                <a:latin typeface="MS Gothic"/>
                <a:cs typeface="MS Gothic"/>
              </a:rPr>
              <a:t>の確</a:t>
            </a:r>
            <a:r>
              <a:rPr dirty="0" sz="800">
                <a:solidFill>
                  <a:srgbClr val="FF0000"/>
                </a:solidFill>
                <a:latin typeface="MS Gothic"/>
                <a:cs typeface="MS Gothic"/>
              </a:rPr>
              <a:t>保</a:t>
            </a:r>
            <a:r>
              <a:rPr dirty="0" sz="800" spc="10">
                <a:solidFill>
                  <a:srgbClr val="FF0000"/>
                </a:solidFill>
                <a:latin typeface="MS Gothic"/>
                <a:cs typeface="MS Gothic"/>
              </a:rPr>
              <a:t>、</a:t>
            </a:r>
            <a:r>
              <a:rPr dirty="0" sz="800">
                <a:solidFill>
                  <a:srgbClr val="FF0000"/>
                </a:solidFill>
                <a:latin typeface="MS Gothic"/>
                <a:cs typeface="MS Gothic"/>
              </a:rPr>
              <a:t>外</a:t>
            </a:r>
            <a:r>
              <a:rPr dirty="0" sz="800" spc="10">
                <a:solidFill>
                  <a:srgbClr val="FF0000"/>
                </a:solidFill>
                <a:latin typeface="MS Gothic"/>
                <a:cs typeface="MS Gothic"/>
              </a:rPr>
              <a:t>部</a:t>
            </a:r>
            <a:r>
              <a:rPr dirty="0" sz="800">
                <a:solidFill>
                  <a:srgbClr val="FF0000"/>
                </a:solidFill>
                <a:latin typeface="MS Gothic"/>
                <a:cs typeface="MS Gothic"/>
              </a:rPr>
              <a:t>人</a:t>
            </a:r>
            <a:r>
              <a:rPr dirty="0" sz="800" spc="10">
                <a:solidFill>
                  <a:srgbClr val="FF0000"/>
                </a:solidFill>
                <a:latin typeface="MS Gothic"/>
                <a:cs typeface="MS Gothic"/>
              </a:rPr>
              <a:t>材</a:t>
            </a:r>
            <a:r>
              <a:rPr dirty="0" sz="800">
                <a:solidFill>
                  <a:srgbClr val="FF0000"/>
                </a:solidFill>
                <a:latin typeface="MS Gothic"/>
                <a:cs typeface="MS Gothic"/>
              </a:rPr>
              <a:t>の</a:t>
            </a:r>
            <a:r>
              <a:rPr dirty="0" sz="800" spc="10">
                <a:solidFill>
                  <a:srgbClr val="FF0000"/>
                </a:solidFill>
                <a:latin typeface="MS Gothic"/>
                <a:cs typeface="MS Gothic"/>
              </a:rPr>
              <a:t>参</a:t>
            </a:r>
            <a:r>
              <a:rPr dirty="0" sz="800">
                <a:solidFill>
                  <a:srgbClr val="FF0000"/>
                </a:solidFill>
                <a:latin typeface="MS Gothic"/>
                <a:cs typeface="MS Gothic"/>
              </a:rPr>
              <a:t>画</a:t>
            </a:r>
            <a:r>
              <a:rPr dirty="0" sz="800" spc="10">
                <a:solidFill>
                  <a:srgbClr val="FF0000"/>
                </a:solidFill>
                <a:latin typeface="MS Gothic"/>
                <a:cs typeface="MS Gothic"/>
              </a:rPr>
              <a:t>促</a:t>
            </a:r>
            <a:r>
              <a:rPr dirty="0" sz="800">
                <a:solidFill>
                  <a:srgbClr val="FF0000"/>
                </a:solidFill>
                <a:latin typeface="MS Gothic"/>
                <a:cs typeface="MS Gothic"/>
              </a:rPr>
              <a:t>進</a:t>
            </a:r>
            <a:endParaRPr sz="800">
              <a:latin typeface="MS Gothic"/>
              <a:cs typeface="MS Gothic"/>
            </a:endParaRPr>
          </a:p>
        </p:txBody>
      </p:sp>
      <p:sp>
        <p:nvSpPr>
          <p:cNvPr id="118" name="object 118"/>
          <p:cNvSpPr txBox="1"/>
          <p:nvPr/>
        </p:nvSpPr>
        <p:spPr>
          <a:xfrm>
            <a:off x="3149600" y="1488440"/>
            <a:ext cx="1177925" cy="248920"/>
          </a:xfrm>
          <a:prstGeom prst="rect">
            <a:avLst/>
          </a:prstGeom>
        </p:spPr>
        <p:txBody>
          <a:bodyPr wrap="square" lIns="0" tIns="22225" rIns="0" bIns="0" rtlCol="0" vert="horz">
            <a:spAutoFit/>
          </a:bodyPr>
          <a:lstStyle/>
          <a:p>
            <a:pPr marL="59690" marR="5080" indent="-47625">
              <a:lnSpc>
                <a:spcPts val="850"/>
              </a:lnSpc>
              <a:spcBef>
                <a:spcPts val="175"/>
              </a:spcBef>
            </a:pPr>
            <a:r>
              <a:rPr dirty="0" sz="750" spc="5">
                <a:solidFill>
                  <a:srgbClr val="FF0000"/>
                </a:solidFill>
                <a:latin typeface="MS Gothic"/>
                <a:cs typeface="MS Gothic"/>
              </a:rPr>
              <a:t>端末、通信ネットワーク、 </a:t>
            </a:r>
            <a:r>
              <a:rPr dirty="0" sz="750" spc="5">
                <a:solidFill>
                  <a:srgbClr val="FF0000"/>
                </a:solidFill>
                <a:latin typeface="MS Gothic"/>
                <a:cs typeface="MS Gothic"/>
              </a:rPr>
              <a:t>クラウドをセットで整備</a:t>
            </a:r>
            <a:endParaRPr sz="750">
              <a:latin typeface="MS Gothic"/>
              <a:cs typeface="MS Gothic"/>
            </a:endParaRPr>
          </a:p>
        </p:txBody>
      </p:sp>
      <p:sp>
        <p:nvSpPr>
          <p:cNvPr id="119" name="object 119"/>
          <p:cNvSpPr txBox="1"/>
          <p:nvPr/>
        </p:nvSpPr>
        <p:spPr>
          <a:xfrm>
            <a:off x="641095" y="3989270"/>
            <a:ext cx="1483995" cy="262255"/>
          </a:xfrm>
          <a:prstGeom prst="rect">
            <a:avLst/>
          </a:prstGeom>
        </p:spPr>
        <p:txBody>
          <a:bodyPr wrap="square" lIns="0" tIns="34925" rIns="0" bIns="0" rtlCol="0" vert="horz">
            <a:spAutoFit/>
          </a:bodyPr>
          <a:lstStyle/>
          <a:p>
            <a:pPr marL="32384">
              <a:lnSpc>
                <a:spcPct val="100000"/>
              </a:lnSpc>
              <a:spcBef>
                <a:spcPts val="275"/>
              </a:spcBef>
            </a:pPr>
            <a:r>
              <a:rPr dirty="0" sz="650" spc="65">
                <a:latin typeface="MS UI Gothic"/>
                <a:cs typeface="MS UI Gothic"/>
              </a:rPr>
              <a:t>ネ</a:t>
            </a:r>
            <a:r>
              <a:rPr dirty="0" sz="650" spc="100">
                <a:latin typeface="MS UI Gothic"/>
                <a:cs typeface="MS UI Gothic"/>
              </a:rPr>
              <a:t>ッ</a:t>
            </a:r>
            <a:r>
              <a:rPr dirty="0" sz="650" spc="-45">
                <a:latin typeface="MS UI Gothic"/>
                <a:cs typeface="MS UI Gothic"/>
              </a:rPr>
              <a:t>ト</a:t>
            </a:r>
            <a:r>
              <a:rPr dirty="0" sz="650" spc="120">
                <a:latin typeface="MS UI Gothic"/>
                <a:cs typeface="MS UI Gothic"/>
              </a:rPr>
              <a:t>ワ</a:t>
            </a:r>
            <a:r>
              <a:rPr dirty="0" sz="650" spc="90">
                <a:latin typeface="MS UI Gothic"/>
                <a:cs typeface="MS UI Gothic"/>
              </a:rPr>
              <a:t>ー</a:t>
            </a:r>
            <a:r>
              <a:rPr dirty="0" sz="650" spc="60">
                <a:latin typeface="MS UI Gothic"/>
                <a:cs typeface="MS UI Gothic"/>
              </a:rPr>
              <a:t>ク</a:t>
            </a:r>
            <a:r>
              <a:rPr dirty="0" sz="650" spc="-5">
                <a:latin typeface="MS UI Gothic"/>
                <a:cs typeface="MS UI Gothic"/>
              </a:rPr>
              <a:t>（国費</a:t>
            </a:r>
            <a:r>
              <a:rPr dirty="0" sz="650" spc="95">
                <a:latin typeface="MS UI Gothic"/>
                <a:cs typeface="MS UI Gothic"/>
              </a:rPr>
              <a:t>に</a:t>
            </a:r>
            <a:r>
              <a:rPr dirty="0" sz="650" spc="65">
                <a:latin typeface="MS UI Gothic"/>
                <a:cs typeface="MS UI Gothic"/>
              </a:rPr>
              <a:t>よ</a:t>
            </a:r>
            <a:r>
              <a:rPr dirty="0" sz="650" spc="60">
                <a:latin typeface="MS UI Gothic"/>
                <a:cs typeface="MS UI Gothic"/>
              </a:rPr>
              <a:t>る</a:t>
            </a:r>
            <a:r>
              <a:rPr dirty="0" sz="650" spc="-5">
                <a:latin typeface="MS UI Gothic"/>
                <a:cs typeface="MS UI Gothic"/>
              </a:rPr>
              <a:t>無線LAN整備）</a:t>
            </a:r>
            <a:endParaRPr sz="650">
              <a:latin typeface="MS UI Gothic"/>
              <a:cs typeface="MS UI Gothic"/>
            </a:endParaRPr>
          </a:p>
          <a:p>
            <a:pPr marL="12700">
              <a:lnSpc>
                <a:spcPct val="100000"/>
              </a:lnSpc>
              <a:spcBef>
                <a:spcPts val="185"/>
              </a:spcBef>
            </a:pPr>
            <a:r>
              <a:rPr dirty="0" sz="600" spc="20">
                <a:latin typeface="MS Gothic"/>
                <a:cs typeface="MS Gothic"/>
              </a:rPr>
              <a:t>※各自治体</a:t>
            </a:r>
            <a:r>
              <a:rPr dirty="0" sz="600" spc="10">
                <a:latin typeface="MS Gothic"/>
                <a:cs typeface="MS Gothic"/>
              </a:rPr>
              <a:t>がLTE</a:t>
            </a:r>
            <a:r>
              <a:rPr dirty="0" sz="600" spc="20">
                <a:latin typeface="MS Gothic"/>
                <a:cs typeface="MS Gothic"/>
              </a:rPr>
              <a:t>や</a:t>
            </a:r>
            <a:r>
              <a:rPr dirty="0" sz="600" spc="10">
                <a:latin typeface="MS Gothic"/>
                <a:cs typeface="MS Gothic"/>
              </a:rPr>
              <a:t>ロ</a:t>
            </a:r>
            <a:r>
              <a:rPr dirty="0" sz="600" spc="20">
                <a:latin typeface="MS Gothic"/>
                <a:cs typeface="MS Gothic"/>
              </a:rPr>
              <a:t>ーカル</a:t>
            </a:r>
            <a:r>
              <a:rPr dirty="0" sz="600">
                <a:latin typeface="MS Gothic"/>
                <a:cs typeface="MS Gothic"/>
              </a:rPr>
              <a:t>5G</a:t>
            </a:r>
            <a:r>
              <a:rPr dirty="0" sz="600" spc="20">
                <a:latin typeface="MS Gothic"/>
                <a:cs typeface="MS Gothic"/>
              </a:rPr>
              <a:t>も含め</a:t>
            </a:r>
            <a:r>
              <a:rPr dirty="0" sz="600" spc="10">
                <a:latin typeface="MS Gothic"/>
                <a:cs typeface="MS Gothic"/>
              </a:rPr>
              <a:t>選択</a:t>
            </a:r>
            <a:endParaRPr sz="600">
              <a:latin typeface="MS Gothic"/>
              <a:cs typeface="MS Gothic"/>
            </a:endParaRPr>
          </a:p>
        </p:txBody>
      </p:sp>
      <p:sp>
        <p:nvSpPr>
          <p:cNvPr id="120" name="object 120"/>
          <p:cNvSpPr txBox="1"/>
          <p:nvPr/>
        </p:nvSpPr>
        <p:spPr>
          <a:xfrm>
            <a:off x="628904" y="5378530"/>
            <a:ext cx="1483995" cy="231140"/>
          </a:xfrm>
          <a:prstGeom prst="rect">
            <a:avLst/>
          </a:prstGeom>
        </p:spPr>
        <p:txBody>
          <a:bodyPr wrap="square" lIns="0" tIns="19050" rIns="0" bIns="0" rtlCol="0" vert="horz">
            <a:spAutoFit/>
          </a:bodyPr>
          <a:lstStyle/>
          <a:p>
            <a:pPr marL="44450">
              <a:lnSpc>
                <a:spcPct val="100000"/>
              </a:lnSpc>
              <a:spcBef>
                <a:spcPts val="150"/>
              </a:spcBef>
            </a:pPr>
            <a:r>
              <a:rPr dirty="0" sz="650" spc="65">
                <a:latin typeface="MS UI Gothic"/>
                <a:cs typeface="MS UI Gothic"/>
              </a:rPr>
              <a:t>ネ</a:t>
            </a:r>
            <a:r>
              <a:rPr dirty="0" sz="650" spc="100">
                <a:latin typeface="MS UI Gothic"/>
                <a:cs typeface="MS UI Gothic"/>
              </a:rPr>
              <a:t>ッ</a:t>
            </a:r>
            <a:r>
              <a:rPr dirty="0" sz="650" spc="-45">
                <a:latin typeface="MS UI Gothic"/>
                <a:cs typeface="MS UI Gothic"/>
              </a:rPr>
              <a:t>ト</a:t>
            </a:r>
            <a:r>
              <a:rPr dirty="0" sz="650" spc="120">
                <a:latin typeface="MS UI Gothic"/>
                <a:cs typeface="MS UI Gothic"/>
              </a:rPr>
              <a:t>ワ</a:t>
            </a:r>
            <a:r>
              <a:rPr dirty="0" sz="650" spc="90">
                <a:latin typeface="MS UI Gothic"/>
                <a:cs typeface="MS UI Gothic"/>
              </a:rPr>
              <a:t>ー</a:t>
            </a:r>
            <a:r>
              <a:rPr dirty="0" sz="650" spc="60">
                <a:latin typeface="MS UI Gothic"/>
                <a:cs typeface="MS UI Gothic"/>
              </a:rPr>
              <a:t>ク</a:t>
            </a:r>
            <a:r>
              <a:rPr dirty="0" sz="650" spc="-5">
                <a:latin typeface="MS UI Gothic"/>
                <a:cs typeface="MS UI Gothic"/>
              </a:rPr>
              <a:t>（国費</a:t>
            </a:r>
            <a:r>
              <a:rPr dirty="0" sz="650" spc="95">
                <a:latin typeface="MS UI Gothic"/>
                <a:cs typeface="MS UI Gothic"/>
              </a:rPr>
              <a:t>に</a:t>
            </a:r>
            <a:r>
              <a:rPr dirty="0" sz="650" spc="65">
                <a:latin typeface="MS UI Gothic"/>
                <a:cs typeface="MS UI Gothic"/>
              </a:rPr>
              <a:t>よ</a:t>
            </a:r>
            <a:r>
              <a:rPr dirty="0" sz="650" spc="60">
                <a:latin typeface="MS UI Gothic"/>
                <a:cs typeface="MS UI Gothic"/>
              </a:rPr>
              <a:t>る</a:t>
            </a:r>
            <a:r>
              <a:rPr dirty="0" sz="650" spc="-5">
                <a:latin typeface="MS UI Gothic"/>
                <a:cs typeface="MS UI Gothic"/>
              </a:rPr>
              <a:t>無線LAN整備）</a:t>
            </a:r>
            <a:endParaRPr sz="650">
              <a:latin typeface="MS UI Gothic"/>
              <a:cs typeface="MS UI Gothic"/>
            </a:endParaRPr>
          </a:p>
          <a:p>
            <a:pPr marL="12700">
              <a:lnSpc>
                <a:spcPct val="100000"/>
              </a:lnSpc>
              <a:spcBef>
                <a:spcPts val="60"/>
              </a:spcBef>
            </a:pPr>
            <a:r>
              <a:rPr dirty="0" sz="600" spc="20">
                <a:latin typeface="MS Gothic"/>
                <a:cs typeface="MS Gothic"/>
              </a:rPr>
              <a:t>※各自治体</a:t>
            </a:r>
            <a:r>
              <a:rPr dirty="0" sz="600" spc="10">
                <a:latin typeface="MS Gothic"/>
                <a:cs typeface="MS Gothic"/>
              </a:rPr>
              <a:t>がLTE</a:t>
            </a:r>
            <a:r>
              <a:rPr dirty="0" sz="600" spc="20">
                <a:latin typeface="MS Gothic"/>
                <a:cs typeface="MS Gothic"/>
              </a:rPr>
              <a:t>や</a:t>
            </a:r>
            <a:r>
              <a:rPr dirty="0" sz="600" spc="10">
                <a:latin typeface="MS Gothic"/>
                <a:cs typeface="MS Gothic"/>
              </a:rPr>
              <a:t>ロ</a:t>
            </a:r>
            <a:r>
              <a:rPr dirty="0" sz="600" spc="20">
                <a:latin typeface="MS Gothic"/>
                <a:cs typeface="MS Gothic"/>
              </a:rPr>
              <a:t>ーカル</a:t>
            </a:r>
            <a:r>
              <a:rPr dirty="0" sz="600">
                <a:latin typeface="MS Gothic"/>
                <a:cs typeface="MS Gothic"/>
              </a:rPr>
              <a:t>5G</a:t>
            </a:r>
            <a:r>
              <a:rPr dirty="0" sz="600" spc="20">
                <a:latin typeface="MS Gothic"/>
                <a:cs typeface="MS Gothic"/>
              </a:rPr>
              <a:t>も含め</a:t>
            </a:r>
            <a:r>
              <a:rPr dirty="0" sz="600" spc="10">
                <a:latin typeface="MS Gothic"/>
                <a:cs typeface="MS Gothic"/>
              </a:rPr>
              <a:t>選択</a:t>
            </a:r>
            <a:endParaRPr sz="600">
              <a:latin typeface="MS Gothic"/>
              <a:cs typeface="MS Gothic"/>
            </a:endParaRPr>
          </a:p>
        </p:txBody>
      </p:sp>
      <p:sp>
        <p:nvSpPr>
          <p:cNvPr id="121" name="object 121"/>
          <p:cNvSpPr txBox="1"/>
          <p:nvPr/>
        </p:nvSpPr>
        <p:spPr>
          <a:xfrm>
            <a:off x="635000" y="6401821"/>
            <a:ext cx="1483995" cy="216535"/>
          </a:xfrm>
          <a:prstGeom prst="rect">
            <a:avLst/>
          </a:prstGeom>
        </p:spPr>
        <p:txBody>
          <a:bodyPr wrap="square" lIns="0" tIns="12065" rIns="0" bIns="0" rtlCol="0" vert="horz">
            <a:spAutoFit/>
          </a:bodyPr>
          <a:lstStyle/>
          <a:p>
            <a:pPr marL="38100">
              <a:lnSpc>
                <a:spcPct val="100000"/>
              </a:lnSpc>
              <a:spcBef>
                <a:spcPts val="95"/>
              </a:spcBef>
            </a:pPr>
            <a:r>
              <a:rPr dirty="0" sz="650" spc="65">
                <a:latin typeface="MS UI Gothic"/>
                <a:cs typeface="MS UI Gothic"/>
              </a:rPr>
              <a:t>ネ</a:t>
            </a:r>
            <a:r>
              <a:rPr dirty="0" sz="650" spc="100">
                <a:latin typeface="MS UI Gothic"/>
                <a:cs typeface="MS UI Gothic"/>
              </a:rPr>
              <a:t>ッ</a:t>
            </a:r>
            <a:r>
              <a:rPr dirty="0" sz="650" spc="-45">
                <a:latin typeface="MS UI Gothic"/>
                <a:cs typeface="MS UI Gothic"/>
              </a:rPr>
              <a:t>ト</a:t>
            </a:r>
            <a:r>
              <a:rPr dirty="0" sz="650" spc="120">
                <a:latin typeface="MS UI Gothic"/>
                <a:cs typeface="MS UI Gothic"/>
              </a:rPr>
              <a:t>ワ</a:t>
            </a:r>
            <a:r>
              <a:rPr dirty="0" sz="650" spc="90">
                <a:latin typeface="MS UI Gothic"/>
                <a:cs typeface="MS UI Gothic"/>
              </a:rPr>
              <a:t>ー</a:t>
            </a:r>
            <a:r>
              <a:rPr dirty="0" sz="650" spc="60">
                <a:latin typeface="MS UI Gothic"/>
                <a:cs typeface="MS UI Gothic"/>
              </a:rPr>
              <a:t>ク</a:t>
            </a:r>
            <a:r>
              <a:rPr dirty="0" sz="650" spc="-5">
                <a:latin typeface="MS UI Gothic"/>
                <a:cs typeface="MS UI Gothic"/>
              </a:rPr>
              <a:t>（国費</a:t>
            </a:r>
            <a:r>
              <a:rPr dirty="0" sz="650" spc="95">
                <a:latin typeface="MS UI Gothic"/>
                <a:cs typeface="MS UI Gothic"/>
              </a:rPr>
              <a:t>に</a:t>
            </a:r>
            <a:r>
              <a:rPr dirty="0" sz="650" spc="65">
                <a:latin typeface="MS UI Gothic"/>
                <a:cs typeface="MS UI Gothic"/>
              </a:rPr>
              <a:t>よ</a:t>
            </a:r>
            <a:r>
              <a:rPr dirty="0" sz="650" spc="60">
                <a:latin typeface="MS UI Gothic"/>
                <a:cs typeface="MS UI Gothic"/>
              </a:rPr>
              <a:t>る</a:t>
            </a:r>
            <a:r>
              <a:rPr dirty="0" sz="650" spc="-5">
                <a:latin typeface="MS UI Gothic"/>
                <a:cs typeface="MS UI Gothic"/>
              </a:rPr>
              <a:t>無線LAN整備）</a:t>
            </a:r>
            <a:endParaRPr sz="650">
              <a:latin typeface="MS UI Gothic"/>
              <a:cs typeface="MS UI Gothic"/>
            </a:endParaRPr>
          </a:p>
          <a:p>
            <a:pPr marL="12700">
              <a:lnSpc>
                <a:spcPct val="100000"/>
              </a:lnSpc>
              <a:spcBef>
                <a:spcPts val="5"/>
              </a:spcBef>
            </a:pPr>
            <a:r>
              <a:rPr dirty="0" sz="600" spc="20">
                <a:latin typeface="MS Gothic"/>
                <a:cs typeface="MS Gothic"/>
              </a:rPr>
              <a:t>※各自治体</a:t>
            </a:r>
            <a:r>
              <a:rPr dirty="0" sz="600" spc="10">
                <a:latin typeface="MS Gothic"/>
                <a:cs typeface="MS Gothic"/>
              </a:rPr>
              <a:t>がLTE</a:t>
            </a:r>
            <a:r>
              <a:rPr dirty="0" sz="600" spc="20">
                <a:latin typeface="MS Gothic"/>
                <a:cs typeface="MS Gothic"/>
              </a:rPr>
              <a:t>や</a:t>
            </a:r>
            <a:r>
              <a:rPr dirty="0" sz="600" spc="10">
                <a:latin typeface="MS Gothic"/>
                <a:cs typeface="MS Gothic"/>
              </a:rPr>
              <a:t>ロ</a:t>
            </a:r>
            <a:r>
              <a:rPr dirty="0" sz="600" spc="20">
                <a:latin typeface="MS Gothic"/>
                <a:cs typeface="MS Gothic"/>
              </a:rPr>
              <a:t>ーカル</a:t>
            </a:r>
            <a:r>
              <a:rPr dirty="0" sz="600">
                <a:latin typeface="MS Gothic"/>
                <a:cs typeface="MS Gothic"/>
              </a:rPr>
              <a:t>5G</a:t>
            </a:r>
            <a:r>
              <a:rPr dirty="0" sz="600" spc="20">
                <a:latin typeface="MS Gothic"/>
                <a:cs typeface="MS Gothic"/>
              </a:rPr>
              <a:t>も含め</a:t>
            </a:r>
            <a:r>
              <a:rPr dirty="0" sz="600" spc="10">
                <a:latin typeface="MS Gothic"/>
                <a:cs typeface="MS Gothic"/>
              </a:rPr>
              <a:t>選択</a:t>
            </a:r>
            <a:endParaRPr sz="600">
              <a:latin typeface="MS Gothic"/>
              <a:cs typeface="MS Gothic"/>
            </a:endParaRPr>
          </a:p>
        </p:txBody>
      </p:sp>
      <p:sp>
        <p:nvSpPr>
          <p:cNvPr id="122" name="object 122"/>
          <p:cNvSpPr txBox="1"/>
          <p:nvPr/>
        </p:nvSpPr>
        <p:spPr>
          <a:xfrm>
            <a:off x="6072632" y="4257852"/>
            <a:ext cx="949325" cy="595630"/>
          </a:xfrm>
          <a:prstGeom prst="rect">
            <a:avLst/>
          </a:prstGeom>
        </p:spPr>
        <p:txBody>
          <a:bodyPr wrap="square" lIns="0" tIns="12065" rIns="0" bIns="0" rtlCol="0" vert="horz">
            <a:spAutoFit/>
          </a:bodyPr>
          <a:lstStyle/>
          <a:p>
            <a:pPr marL="12700" marR="5080">
              <a:lnSpc>
                <a:spcPct val="110000"/>
              </a:lnSpc>
              <a:spcBef>
                <a:spcPts val="95"/>
              </a:spcBef>
            </a:pPr>
            <a:r>
              <a:rPr dirty="0" sz="600" spc="10">
                <a:latin typeface="MS UI Gothic"/>
                <a:cs typeface="MS UI Gothic"/>
              </a:rPr>
              <a:t>全国学力</a:t>
            </a:r>
            <a:r>
              <a:rPr dirty="0" sz="600" spc="10">
                <a:latin typeface="MS UI Gothic"/>
                <a:cs typeface="MS UI Gothic"/>
              </a:rPr>
              <a:t>・</a:t>
            </a:r>
            <a:r>
              <a:rPr dirty="0" sz="600" spc="10">
                <a:latin typeface="MS UI Gothic"/>
                <a:cs typeface="MS UI Gothic"/>
              </a:rPr>
              <a:t>学習</a:t>
            </a:r>
            <a:r>
              <a:rPr dirty="0" sz="600" spc="20">
                <a:latin typeface="MS UI Gothic"/>
                <a:cs typeface="MS UI Gothic"/>
              </a:rPr>
              <a:t>状況</a:t>
            </a:r>
            <a:r>
              <a:rPr dirty="0" sz="600" spc="10">
                <a:latin typeface="MS UI Gothic"/>
                <a:cs typeface="MS UI Gothic"/>
              </a:rPr>
              <a:t>調査</a:t>
            </a:r>
            <a:r>
              <a:rPr dirty="0" sz="600" spc="20">
                <a:latin typeface="MS UI Gothic"/>
                <a:cs typeface="MS UI Gothic"/>
              </a:rPr>
              <a:t> </a:t>
            </a:r>
            <a:r>
              <a:rPr dirty="0" sz="600" spc="5">
                <a:latin typeface="MS UI Gothic"/>
                <a:cs typeface="MS UI Gothic"/>
              </a:rPr>
              <a:t>中 </a:t>
            </a:r>
            <a:r>
              <a:rPr dirty="0" sz="600" spc="10">
                <a:latin typeface="MS UI Gothic"/>
                <a:cs typeface="MS UI Gothic"/>
              </a:rPr>
              <a:t>学校英語調査（</a:t>
            </a:r>
            <a:r>
              <a:rPr dirty="0" sz="600" spc="20">
                <a:latin typeface="MS UI Gothic"/>
                <a:cs typeface="MS UI Gothic"/>
              </a:rPr>
              <a:t>高速</a:t>
            </a:r>
            <a:r>
              <a:rPr dirty="0" sz="600" spc="10">
                <a:latin typeface="MS UI Gothic"/>
                <a:cs typeface="MS UI Gothic"/>
              </a:rPr>
              <a:t>通信</a:t>
            </a:r>
            <a:endParaRPr sz="600">
              <a:latin typeface="MS UI Gothic"/>
              <a:cs typeface="MS UI Gothic"/>
            </a:endParaRPr>
          </a:p>
          <a:p>
            <a:pPr marL="12700">
              <a:lnSpc>
                <a:spcPts val="685"/>
              </a:lnSpc>
            </a:pPr>
            <a:r>
              <a:rPr dirty="0" sz="600" spc="70">
                <a:latin typeface="MS UI Gothic"/>
                <a:cs typeface="MS UI Gothic"/>
              </a:rPr>
              <a:t>ネ</a:t>
            </a:r>
            <a:r>
              <a:rPr dirty="0" sz="600" spc="90">
                <a:latin typeface="MS UI Gothic"/>
                <a:cs typeface="MS UI Gothic"/>
              </a:rPr>
              <a:t>ッ</a:t>
            </a:r>
            <a:r>
              <a:rPr dirty="0" sz="600" spc="-35">
                <a:latin typeface="MS UI Gothic"/>
                <a:cs typeface="MS UI Gothic"/>
              </a:rPr>
              <a:t>ト</a:t>
            </a:r>
            <a:r>
              <a:rPr dirty="0" sz="600" spc="114">
                <a:latin typeface="MS UI Gothic"/>
                <a:cs typeface="MS UI Gothic"/>
              </a:rPr>
              <a:t>ワ</a:t>
            </a:r>
            <a:r>
              <a:rPr dirty="0" sz="600" spc="90">
                <a:latin typeface="MS UI Gothic"/>
                <a:cs typeface="MS UI Gothic"/>
              </a:rPr>
              <a:t>ー</a:t>
            </a:r>
            <a:r>
              <a:rPr dirty="0" sz="600" spc="70">
                <a:latin typeface="MS UI Gothic"/>
                <a:cs typeface="MS UI Gothic"/>
              </a:rPr>
              <a:t>ク</a:t>
            </a:r>
            <a:r>
              <a:rPr dirty="0" sz="600" spc="30">
                <a:latin typeface="MS UI Gothic"/>
                <a:cs typeface="MS UI Gothic"/>
              </a:rPr>
              <a:t>な</a:t>
            </a:r>
            <a:r>
              <a:rPr dirty="0" sz="600" spc="90">
                <a:latin typeface="MS UI Gothic"/>
                <a:cs typeface="MS UI Gothic"/>
              </a:rPr>
              <a:t>ど</a:t>
            </a:r>
            <a:r>
              <a:rPr dirty="0" sz="600">
                <a:latin typeface="Calibri"/>
                <a:cs typeface="Calibri"/>
              </a:rPr>
              <a:t>ICT</a:t>
            </a:r>
            <a:r>
              <a:rPr dirty="0" sz="600" spc="20">
                <a:latin typeface="MS UI Gothic"/>
                <a:cs typeface="MS UI Gothic"/>
              </a:rPr>
              <a:t>環</a:t>
            </a:r>
            <a:r>
              <a:rPr dirty="0" sz="600" spc="10">
                <a:latin typeface="MS UI Gothic"/>
                <a:cs typeface="MS UI Gothic"/>
              </a:rPr>
              <a:t>境</a:t>
            </a:r>
            <a:r>
              <a:rPr dirty="0" sz="600" spc="100">
                <a:latin typeface="MS UI Gothic"/>
                <a:cs typeface="MS UI Gothic"/>
              </a:rPr>
              <a:t>と</a:t>
            </a:r>
            <a:r>
              <a:rPr dirty="0" sz="600" spc="120">
                <a:latin typeface="MS UI Gothic"/>
                <a:cs typeface="MS UI Gothic"/>
              </a:rPr>
              <a:t>の</a:t>
            </a:r>
            <a:endParaRPr sz="600">
              <a:latin typeface="MS UI Gothic"/>
              <a:cs typeface="MS UI Gothic"/>
            </a:endParaRPr>
          </a:p>
          <a:p>
            <a:pPr algn="just" marL="12700" marR="13970">
              <a:lnSpc>
                <a:spcPct val="99200"/>
              </a:lnSpc>
              <a:spcBef>
                <a:spcPts val="80"/>
              </a:spcBef>
            </a:pPr>
            <a:r>
              <a:rPr dirty="0" sz="600" spc="10">
                <a:latin typeface="MS UI Gothic"/>
                <a:cs typeface="MS UI Gothic"/>
              </a:rPr>
              <a:t>整備状況</a:t>
            </a:r>
            <a:r>
              <a:rPr dirty="0" sz="600" spc="70">
                <a:latin typeface="MS UI Gothic"/>
                <a:cs typeface="MS UI Gothic"/>
              </a:rPr>
              <a:t>を</a:t>
            </a:r>
            <a:r>
              <a:rPr dirty="0" sz="600" spc="10">
                <a:latin typeface="MS UI Gothic"/>
                <a:cs typeface="MS UI Gothic"/>
              </a:rPr>
              <a:t>踏</a:t>
            </a:r>
            <a:r>
              <a:rPr dirty="0" sz="600" spc="80">
                <a:latin typeface="MS UI Gothic"/>
                <a:cs typeface="MS UI Gothic"/>
              </a:rPr>
              <a:t>ま</a:t>
            </a:r>
            <a:r>
              <a:rPr dirty="0" sz="600" spc="75">
                <a:latin typeface="MS UI Gothic"/>
                <a:cs typeface="MS UI Gothic"/>
              </a:rPr>
              <a:t>え</a:t>
            </a:r>
            <a:r>
              <a:rPr dirty="0" sz="600" spc="125">
                <a:latin typeface="MS UI Gothic"/>
                <a:cs typeface="MS UI Gothic"/>
              </a:rPr>
              <a:t>つ</a:t>
            </a:r>
            <a:r>
              <a:rPr dirty="0" sz="600" spc="110">
                <a:latin typeface="MS UI Gothic"/>
                <a:cs typeface="MS UI Gothic"/>
              </a:rPr>
              <a:t>つ</a:t>
            </a:r>
            <a:r>
              <a:rPr dirty="0" sz="600" spc="5">
                <a:latin typeface="MS UI Gothic"/>
                <a:cs typeface="MS UI Gothic"/>
              </a:rPr>
              <a:t>、</a:t>
            </a:r>
            <a:r>
              <a:rPr dirty="0" sz="600" spc="10">
                <a:latin typeface="MS UI Gothic"/>
                <a:cs typeface="MS UI Gothic"/>
              </a:rPr>
              <a:t>「</a:t>
            </a:r>
            <a:r>
              <a:rPr dirty="0" sz="600" spc="5">
                <a:latin typeface="MS UI Gothic"/>
                <a:cs typeface="MS UI Gothic"/>
              </a:rPr>
              <a:t>話 </a:t>
            </a:r>
            <a:r>
              <a:rPr dirty="0" sz="600" spc="70">
                <a:latin typeface="MS UI Gothic"/>
                <a:cs typeface="MS UI Gothic"/>
              </a:rPr>
              <a:t>すこ</a:t>
            </a:r>
            <a:r>
              <a:rPr dirty="0" sz="600" spc="85">
                <a:latin typeface="MS UI Gothic"/>
                <a:cs typeface="MS UI Gothic"/>
              </a:rPr>
              <a:t>と</a:t>
            </a:r>
            <a:r>
              <a:rPr dirty="0" sz="600" spc="10">
                <a:latin typeface="MS UI Gothic"/>
                <a:cs typeface="MS UI Gothic"/>
              </a:rPr>
              <a:t>」調査</a:t>
            </a:r>
            <a:r>
              <a:rPr dirty="0" sz="600" spc="120">
                <a:latin typeface="MS UI Gothic"/>
                <a:cs typeface="MS UI Gothic"/>
              </a:rPr>
              <a:t>の</a:t>
            </a:r>
            <a:r>
              <a:rPr dirty="0" sz="600">
                <a:latin typeface="Calibri"/>
                <a:cs typeface="Calibri"/>
              </a:rPr>
              <a:t>CBT</a:t>
            </a:r>
            <a:r>
              <a:rPr dirty="0" sz="600" spc="55">
                <a:latin typeface="MS UI Gothic"/>
                <a:cs typeface="MS UI Gothic"/>
              </a:rPr>
              <a:t>で</a:t>
            </a:r>
            <a:r>
              <a:rPr dirty="0" sz="600" spc="120">
                <a:latin typeface="MS UI Gothic"/>
                <a:cs typeface="MS UI Gothic"/>
              </a:rPr>
              <a:t>の</a:t>
            </a:r>
            <a:r>
              <a:rPr dirty="0" sz="600" spc="10">
                <a:latin typeface="MS UI Gothic"/>
                <a:cs typeface="MS UI Gothic"/>
              </a:rPr>
              <a:t>実施 </a:t>
            </a:r>
            <a:r>
              <a:rPr dirty="0" sz="600" spc="70">
                <a:latin typeface="MS UI Gothic"/>
                <a:cs typeface="MS UI Gothic"/>
              </a:rPr>
              <a:t>を</a:t>
            </a:r>
            <a:r>
              <a:rPr dirty="0" sz="600" spc="10">
                <a:latin typeface="MS UI Gothic"/>
                <a:cs typeface="MS UI Gothic"/>
              </a:rPr>
              <a:t>検討</a:t>
            </a:r>
            <a:r>
              <a:rPr dirty="0" sz="600" spc="5">
                <a:latin typeface="MS UI Gothic"/>
                <a:cs typeface="MS UI Gothic"/>
              </a:rPr>
              <a:t>）</a:t>
            </a:r>
            <a:endParaRPr sz="600">
              <a:latin typeface="MS UI Gothic"/>
              <a:cs typeface="MS UI Gothic"/>
            </a:endParaRPr>
          </a:p>
        </p:txBody>
      </p:sp>
      <p:sp>
        <p:nvSpPr>
          <p:cNvPr id="123" name="object 123"/>
          <p:cNvSpPr txBox="1"/>
          <p:nvPr/>
        </p:nvSpPr>
        <p:spPr>
          <a:xfrm>
            <a:off x="1272032" y="2588768"/>
            <a:ext cx="993140" cy="284480"/>
          </a:xfrm>
          <a:prstGeom prst="rect">
            <a:avLst/>
          </a:prstGeom>
        </p:spPr>
        <p:txBody>
          <a:bodyPr wrap="square" lIns="0" tIns="15875" rIns="0" bIns="0" rtlCol="0" vert="horz">
            <a:spAutoFit/>
          </a:bodyPr>
          <a:lstStyle/>
          <a:p>
            <a:pPr marL="12700">
              <a:lnSpc>
                <a:spcPts val="605"/>
              </a:lnSpc>
              <a:spcBef>
                <a:spcPts val="125"/>
              </a:spcBef>
            </a:pPr>
            <a:r>
              <a:rPr dirty="0" sz="550" spc="20">
                <a:latin typeface="MS UI Gothic"/>
                <a:cs typeface="MS UI Gothic"/>
              </a:rPr>
              <a:t>環境整備５</a:t>
            </a:r>
            <a:endParaRPr sz="550">
              <a:latin typeface="MS UI Gothic"/>
              <a:cs typeface="MS UI Gothic"/>
            </a:endParaRPr>
          </a:p>
          <a:p>
            <a:pPr marL="12700">
              <a:lnSpc>
                <a:spcPts val="760"/>
              </a:lnSpc>
            </a:pPr>
            <a:r>
              <a:rPr dirty="0" sz="550" spc="125">
                <a:latin typeface="MS UI Gothic"/>
                <a:cs typeface="MS UI Gothic"/>
              </a:rPr>
              <a:t>か</a:t>
            </a:r>
            <a:r>
              <a:rPr dirty="0" sz="550" spc="25">
                <a:latin typeface="MS UI Gothic"/>
                <a:cs typeface="MS UI Gothic"/>
              </a:rPr>
              <a:t>年計画</a:t>
            </a:r>
            <a:r>
              <a:rPr dirty="0" sz="550" spc="110">
                <a:latin typeface="MS UI Gothic"/>
                <a:cs typeface="MS UI Gothic"/>
              </a:rPr>
              <a:t>に</a:t>
            </a:r>
            <a:r>
              <a:rPr dirty="0" sz="550" spc="360">
                <a:latin typeface="MS UI Gothic"/>
                <a:cs typeface="MS UI Gothic"/>
              </a:rPr>
              <a:t> </a:t>
            </a:r>
            <a:r>
              <a:rPr dirty="0" baseline="3968" sz="1050" spc="-15">
                <a:latin typeface="Calibri"/>
                <a:cs typeface="Calibri"/>
              </a:rPr>
              <a:t>69</a:t>
            </a:r>
            <a:r>
              <a:rPr dirty="0" baseline="3968" sz="1050" spc="-7">
                <a:latin typeface="MS UI Gothic"/>
                <a:cs typeface="MS UI Gothic"/>
              </a:rPr>
              <a:t>万台（現状）</a:t>
            </a:r>
            <a:endParaRPr baseline="3968" sz="1050">
              <a:latin typeface="MS UI Gothic"/>
              <a:cs typeface="MS UI Gothic"/>
            </a:endParaRPr>
          </a:p>
          <a:p>
            <a:pPr marL="12700">
              <a:lnSpc>
                <a:spcPts val="640"/>
              </a:lnSpc>
            </a:pPr>
            <a:r>
              <a:rPr dirty="0" sz="550" spc="25">
                <a:latin typeface="MS UI Gothic"/>
                <a:cs typeface="MS UI Gothic"/>
              </a:rPr>
              <a:t>基</a:t>
            </a:r>
            <a:r>
              <a:rPr dirty="0" sz="550" spc="100">
                <a:latin typeface="MS UI Gothic"/>
                <a:cs typeface="MS UI Gothic"/>
              </a:rPr>
              <a:t>づ</a:t>
            </a:r>
            <a:r>
              <a:rPr dirty="0" sz="550" spc="55">
                <a:latin typeface="MS UI Gothic"/>
                <a:cs typeface="MS UI Gothic"/>
              </a:rPr>
              <a:t>く</a:t>
            </a:r>
            <a:r>
              <a:rPr dirty="0" sz="550" spc="25">
                <a:latin typeface="MS UI Gothic"/>
                <a:cs typeface="MS UI Gothic"/>
              </a:rPr>
              <a:t>整備</a:t>
            </a:r>
            <a:endParaRPr sz="550">
              <a:latin typeface="MS UI Gothic"/>
              <a:cs typeface="MS UI Gothic"/>
            </a:endParaRPr>
          </a:p>
        </p:txBody>
      </p:sp>
      <p:sp>
        <p:nvSpPr>
          <p:cNvPr id="124" name="object 124"/>
          <p:cNvSpPr txBox="1"/>
          <p:nvPr/>
        </p:nvSpPr>
        <p:spPr>
          <a:xfrm>
            <a:off x="1279652" y="3469639"/>
            <a:ext cx="993140" cy="284480"/>
          </a:xfrm>
          <a:prstGeom prst="rect">
            <a:avLst/>
          </a:prstGeom>
        </p:spPr>
        <p:txBody>
          <a:bodyPr wrap="square" lIns="0" tIns="15875" rIns="0" bIns="0" rtlCol="0" vert="horz">
            <a:spAutoFit/>
          </a:bodyPr>
          <a:lstStyle/>
          <a:p>
            <a:pPr marL="12700">
              <a:lnSpc>
                <a:spcPts val="605"/>
              </a:lnSpc>
              <a:spcBef>
                <a:spcPts val="125"/>
              </a:spcBef>
            </a:pPr>
            <a:r>
              <a:rPr dirty="0" sz="550" spc="20">
                <a:latin typeface="MS UI Gothic"/>
                <a:cs typeface="MS UI Gothic"/>
              </a:rPr>
              <a:t>環境整備５</a:t>
            </a:r>
            <a:endParaRPr sz="550">
              <a:latin typeface="MS UI Gothic"/>
              <a:cs typeface="MS UI Gothic"/>
            </a:endParaRPr>
          </a:p>
          <a:p>
            <a:pPr marL="12700">
              <a:lnSpc>
                <a:spcPts val="760"/>
              </a:lnSpc>
            </a:pPr>
            <a:r>
              <a:rPr dirty="0" sz="550" spc="125">
                <a:latin typeface="MS UI Gothic"/>
                <a:cs typeface="MS UI Gothic"/>
              </a:rPr>
              <a:t>か</a:t>
            </a:r>
            <a:r>
              <a:rPr dirty="0" sz="550" spc="25">
                <a:latin typeface="MS UI Gothic"/>
                <a:cs typeface="MS UI Gothic"/>
              </a:rPr>
              <a:t>年計画</a:t>
            </a:r>
            <a:r>
              <a:rPr dirty="0" sz="550" spc="110">
                <a:latin typeface="MS UI Gothic"/>
                <a:cs typeface="MS UI Gothic"/>
              </a:rPr>
              <a:t>に</a:t>
            </a:r>
            <a:r>
              <a:rPr dirty="0" sz="550" spc="360">
                <a:latin typeface="MS UI Gothic"/>
                <a:cs typeface="MS UI Gothic"/>
              </a:rPr>
              <a:t> </a:t>
            </a:r>
            <a:r>
              <a:rPr dirty="0" baseline="3968" sz="1050" spc="-15">
                <a:latin typeface="Calibri"/>
                <a:cs typeface="Calibri"/>
              </a:rPr>
              <a:t>35</a:t>
            </a:r>
            <a:r>
              <a:rPr dirty="0" baseline="3968" sz="1050" spc="-7">
                <a:latin typeface="MS UI Gothic"/>
                <a:cs typeface="MS UI Gothic"/>
              </a:rPr>
              <a:t>万台（現状）</a:t>
            </a:r>
            <a:endParaRPr baseline="3968" sz="1050">
              <a:latin typeface="MS UI Gothic"/>
              <a:cs typeface="MS UI Gothic"/>
            </a:endParaRPr>
          </a:p>
          <a:p>
            <a:pPr marL="12700">
              <a:lnSpc>
                <a:spcPts val="640"/>
              </a:lnSpc>
            </a:pPr>
            <a:r>
              <a:rPr dirty="0" sz="550" spc="25">
                <a:latin typeface="MS UI Gothic"/>
                <a:cs typeface="MS UI Gothic"/>
              </a:rPr>
              <a:t>基</a:t>
            </a:r>
            <a:r>
              <a:rPr dirty="0" sz="550" spc="100">
                <a:latin typeface="MS UI Gothic"/>
                <a:cs typeface="MS UI Gothic"/>
              </a:rPr>
              <a:t>づ</a:t>
            </a:r>
            <a:r>
              <a:rPr dirty="0" sz="550" spc="55">
                <a:latin typeface="MS UI Gothic"/>
                <a:cs typeface="MS UI Gothic"/>
              </a:rPr>
              <a:t>く</a:t>
            </a:r>
            <a:r>
              <a:rPr dirty="0" sz="550" spc="25">
                <a:latin typeface="MS UI Gothic"/>
                <a:cs typeface="MS UI Gothic"/>
              </a:rPr>
              <a:t>整備</a:t>
            </a:r>
            <a:endParaRPr sz="550">
              <a:latin typeface="MS UI Gothic"/>
              <a:cs typeface="MS UI Gothic"/>
            </a:endParaRPr>
          </a:p>
        </p:txBody>
      </p:sp>
      <p:sp>
        <p:nvSpPr>
          <p:cNvPr id="125" name="object 125"/>
          <p:cNvSpPr txBox="1"/>
          <p:nvPr/>
        </p:nvSpPr>
        <p:spPr>
          <a:xfrm>
            <a:off x="1025144" y="4839715"/>
            <a:ext cx="387350" cy="284480"/>
          </a:xfrm>
          <a:prstGeom prst="rect">
            <a:avLst/>
          </a:prstGeom>
        </p:spPr>
        <p:txBody>
          <a:bodyPr wrap="square" lIns="0" tIns="14605" rIns="0" bIns="0" rtlCol="0" vert="horz">
            <a:spAutoFit/>
          </a:bodyPr>
          <a:lstStyle/>
          <a:p>
            <a:pPr algn="just" marL="12700" marR="5080">
              <a:lnSpc>
                <a:spcPct val="101800"/>
              </a:lnSpc>
              <a:spcBef>
                <a:spcPts val="115"/>
              </a:spcBef>
            </a:pPr>
            <a:r>
              <a:rPr dirty="0" sz="550" spc="25">
                <a:latin typeface="MS UI Gothic"/>
                <a:cs typeface="MS UI Gothic"/>
              </a:rPr>
              <a:t>環境整備</a:t>
            </a:r>
            <a:r>
              <a:rPr dirty="0" sz="550" spc="15">
                <a:latin typeface="MS UI Gothic"/>
                <a:cs typeface="MS UI Gothic"/>
              </a:rPr>
              <a:t>５ </a:t>
            </a:r>
            <a:r>
              <a:rPr dirty="0" sz="550" spc="-160">
                <a:latin typeface="MS UI Gothic"/>
                <a:cs typeface="MS UI Gothic"/>
              </a:rPr>
              <a:t> </a:t>
            </a:r>
            <a:r>
              <a:rPr dirty="0" sz="550" spc="125">
                <a:latin typeface="MS UI Gothic"/>
                <a:cs typeface="MS UI Gothic"/>
              </a:rPr>
              <a:t>か</a:t>
            </a:r>
            <a:r>
              <a:rPr dirty="0" sz="550" spc="25">
                <a:latin typeface="MS UI Gothic"/>
                <a:cs typeface="MS UI Gothic"/>
              </a:rPr>
              <a:t>年計画</a:t>
            </a:r>
            <a:r>
              <a:rPr dirty="0" sz="550" spc="75">
                <a:latin typeface="MS UI Gothic"/>
                <a:cs typeface="MS UI Gothic"/>
              </a:rPr>
              <a:t>に </a:t>
            </a:r>
            <a:r>
              <a:rPr dirty="0" sz="550" spc="25">
                <a:latin typeface="MS UI Gothic"/>
                <a:cs typeface="MS UI Gothic"/>
              </a:rPr>
              <a:t>基</a:t>
            </a:r>
            <a:r>
              <a:rPr dirty="0" sz="550" spc="100">
                <a:latin typeface="MS UI Gothic"/>
                <a:cs typeface="MS UI Gothic"/>
              </a:rPr>
              <a:t>づ</a:t>
            </a:r>
            <a:r>
              <a:rPr dirty="0" sz="550" spc="55">
                <a:latin typeface="MS UI Gothic"/>
                <a:cs typeface="MS UI Gothic"/>
              </a:rPr>
              <a:t>く</a:t>
            </a:r>
            <a:r>
              <a:rPr dirty="0" sz="550" spc="25">
                <a:latin typeface="MS UI Gothic"/>
                <a:cs typeface="MS UI Gothic"/>
              </a:rPr>
              <a:t>整備</a:t>
            </a:r>
            <a:endParaRPr sz="550">
              <a:latin typeface="MS UI Gothic"/>
              <a:cs typeface="MS UI Gothic"/>
            </a:endParaRPr>
          </a:p>
        </p:txBody>
      </p:sp>
      <p:grpSp>
        <p:nvGrpSpPr>
          <p:cNvPr id="126" name="object 126"/>
          <p:cNvGrpSpPr/>
          <p:nvPr/>
        </p:nvGrpSpPr>
        <p:grpSpPr>
          <a:xfrm>
            <a:off x="2801111" y="2878836"/>
            <a:ext cx="5684520" cy="1929764"/>
            <a:chOff x="2801111" y="2878836"/>
            <a:chExt cx="5684520" cy="1929764"/>
          </a:xfrm>
        </p:grpSpPr>
        <p:sp>
          <p:nvSpPr>
            <p:cNvPr id="127" name="object 127"/>
            <p:cNvSpPr/>
            <p:nvPr/>
          </p:nvSpPr>
          <p:spPr>
            <a:xfrm>
              <a:off x="2814827" y="2892552"/>
              <a:ext cx="3214370" cy="170815"/>
            </a:xfrm>
            <a:custGeom>
              <a:avLst/>
              <a:gdLst/>
              <a:ahLst/>
              <a:cxnLst/>
              <a:rect l="l" t="t" r="r" b="b"/>
              <a:pathLst>
                <a:path w="3214370" h="170814">
                  <a:moveTo>
                    <a:pt x="3127248" y="0"/>
                  </a:moveTo>
                  <a:lnTo>
                    <a:pt x="0" y="0"/>
                  </a:lnTo>
                  <a:lnTo>
                    <a:pt x="0" y="170687"/>
                  </a:lnTo>
                  <a:lnTo>
                    <a:pt x="3127248" y="170687"/>
                  </a:lnTo>
                  <a:lnTo>
                    <a:pt x="3214116" y="85344"/>
                  </a:lnTo>
                  <a:lnTo>
                    <a:pt x="3127248" y="0"/>
                  </a:lnTo>
                  <a:close/>
                </a:path>
              </a:pathLst>
            </a:custGeom>
            <a:solidFill>
              <a:srgbClr val="FFCCFF"/>
            </a:solidFill>
          </p:spPr>
          <p:txBody>
            <a:bodyPr wrap="square" lIns="0" tIns="0" rIns="0" bIns="0" rtlCol="0"/>
            <a:lstStyle/>
            <a:p/>
          </p:txBody>
        </p:sp>
        <p:sp>
          <p:nvSpPr>
            <p:cNvPr id="128" name="object 128"/>
            <p:cNvSpPr/>
            <p:nvPr/>
          </p:nvSpPr>
          <p:spPr>
            <a:xfrm>
              <a:off x="2801111" y="2878836"/>
              <a:ext cx="3243580" cy="198120"/>
            </a:xfrm>
            <a:custGeom>
              <a:avLst/>
              <a:gdLst/>
              <a:ahLst/>
              <a:cxnLst/>
              <a:rect l="l" t="t" r="r" b="b"/>
              <a:pathLst>
                <a:path w="3243579" h="198119">
                  <a:moveTo>
                    <a:pt x="3145536" y="0"/>
                  </a:moveTo>
                  <a:lnTo>
                    <a:pt x="6095" y="0"/>
                  </a:lnTo>
                  <a:lnTo>
                    <a:pt x="0" y="6096"/>
                  </a:lnTo>
                  <a:lnTo>
                    <a:pt x="0" y="192024"/>
                  </a:lnTo>
                  <a:lnTo>
                    <a:pt x="6095" y="198120"/>
                  </a:lnTo>
                  <a:lnTo>
                    <a:pt x="3145536" y="198120"/>
                  </a:lnTo>
                  <a:lnTo>
                    <a:pt x="3151632" y="195072"/>
                  </a:lnTo>
                  <a:lnTo>
                    <a:pt x="3162300" y="184403"/>
                  </a:lnTo>
                  <a:lnTo>
                    <a:pt x="27431" y="184403"/>
                  </a:lnTo>
                  <a:lnTo>
                    <a:pt x="13715" y="170687"/>
                  </a:lnTo>
                  <a:lnTo>
                    <a:pt x="27431" y="170687"/>
                  </a:lnTo>
                  <a:lnTo>
                    <a:pt x="27431" y="27432"/>
                  </a:lnTo>
                  <a:lnTo>
                    <a:pt x="13715" y="27432"/>
                  </a:lnTo>
                  <a:lnTo>
                    <a:pt x="27431" y="13715"/>
                  </a:lnTo>
                  <a:lnTo>
                    <a:pt x="3160776" y="13715"/>
                  </a:lnTo>
                  <a:lnTo>
                    <a:pt x="3148584" y="1524"/>
                  </a:lnTo>
                  <a:lnTo>
                    <a:pt x="3145536" y="0"/>
                  </a:lnTo>
                  <a:close/>
                </a:path>
                <a:path w="3243579" h="198119">
                  <a:moveTo>
                    <a:pt x="27431" y="170687"/>
                  </a:moveTo>
                  <a:lnTo>
                    <a:pt x="13715" y="170687"/>
                  </a:lnTo>
                  <a:lnTo>
                    <a:pt x="27431" y="184403"/>
                  </a:lnTo>
                  <a:lnTo>
                    <a:pt x="27431" y="170687"/>
                  </a:lnTo>
                  <a:close/>
                </a:path>
                <a:path w="3243579" h="198119">
                  <a:moveTo>
                    <a:pt x="3136392" y="170687"/>
                  </a:moveTo>
                  <a:lnTo>
                    <a:pt x="27431" y="170687"/>
                  </a:lnTo>
                  <a:lnTo>
                    <a:pt x="27431" y="184403"/>
                  </a:lnTo>
                  <a:lnTo>
                    <a:pt x="3162300" y="184403"/>
                  </a:lnTo>
                  <a:lnTo>
                    <a:pt x="3171444" y="175260"/>
                  </a:lnTo>
                  <a:lnTo>
                    <a:pt x="3131820" y="175260"/>
                  </a:lnTo>
                  <a:lnTo>
                    <a:pt x="3136392" y="170687"/>
                  </a:lnTo>
                  <a:close/>
                </a:path>
                <a:path w="3243579" h="198119">
                  <a:moveTo>
                    <a:pt x="3207345" y="99734"/>
                  </a:moveTo>
                  <a:lnTo>
                    <a:pt x="3131820" y="175260"/>
                  </a:lnTo>
                  <a:lnTo>
                    <a:pt x="3140964" y="170687"/>
                  </a:lnTo>
                  <a:lnTo>
                    <a:pt x="3176016" y="170687"/>
                  </a:lnTo>
                  <a:lnTo>
                    <a:pt x="3236976" y="109727"/>
                  </a:lnTo>
                  <a:lnTo>
                    <a:pt x="3217164" y="109727"/>
                  </a:lnTo>
                  <a:lnTo>
                    <a:pt x="3207345" y="99734"/>
                  </a:lnTo>
                  <a:close/>
                </a:path>
                <a:path w="3243579" h="198119">
                  <a:moveTo>
                    <a:pt x="3176016" y="170687"/>
                  </a:moveTo>
                  <a:lnTo>
                    <a:pt x="3140964" y="170687"/>
                  </a:lnTo>
                  <a:lnTo>
                    <a:pt x="3131820" y="175260"/>
                  </a:lnTo>
                  <a:lnTo>
                    <a:pt x="3171444" y="175260"/>
                  </a:lnTo>
                  <a:lnTo>
                    <a:pt x="3176016" y="170687"/>
                  </a:lnTo>
                  <a:close/>
                </a:path>
                <a:path w="3243579" h="198119">
                  <a:moveTo>
                    <a:pt x="3217164" y="89915"/>
                  </a:moveTo>
                  <a:lnTo>
                    <a:pt x="3207345" y="99734"/>
                  </a:lnTo>
                  <a:lnTo>
                    <a:pt x="3217164" y="109727"/>
                  </a:lnTo>
                  <a:lnTo>
                    <a:pt x="3217164" y="89915"/>
                  </a:lnTo>
                  <a:close/>
                </a:path>
                <a:path w="3243579" h="198119">
                  <a:moveTo>
                    <a:pt x="3236976" y="89915"/>
                  </a:moveTo>
                  <a:lnTo>
                    <a:pt x="3217164" y="89915"/>
                  </a:lnTo>
                  <a:lnTo>
                    <a:pt x="3217164" y="109727"/>
                  </a:lnTo>
                  <a:lnTo>
                    <a:pt x="3236976" y="109727"/>
                  </a:lnTo>
                  <a:lnTo>
                    <a:pt x="3243072" y="103632"/>
                  </a:lnTo>
                  <a:lnTo>
                    <a:pt x="3243072" y="94487"/>
                  </a:lnTo>
                  <a:lnTo>
                    <a:pt x="3236976" y="89915"/>
                  </a:lnTo>
                  <a:close/>
                </a:path>
                <a:path w="3243579" h="198119">
                  <a:moveTo>
                    <a:pt x="3131820" y="22860"/>
                  </a:moveTo>
                  <a:lnTo>
                    <a:pt x="3207345" y="99734"/>
                  </a:lnTo>
                  <a:lnTo>
                    <a:pt x="3217164" y="89915"/>
                  </a:lnTo>
                  <a:lnTo>
                    <a:pt x="3236976" y="89915"/>
                  </a:lnTo>
                  <a:lnTo>
                    <a:pt x="3174492" y="27432"/>
                  </a:lnTo>
                  <a:lnTo>
                    <a:pt x="3140964" y="27432"/>
                  </a:lnTo>
                  <a:lnTo>
                    <a:pt x="3131820" y="22860"/>
                  </a:lnTo>
                  <a:close/>
                </a:path>
                <a:path w="3243579" h="198119">
                  <a:moveTo>
                    <a:pt x="27431" y="13715"/>
                  </a:moveTo>
                  <a:lnTo>
                    <a:pt x="13715" y="27432"/>
                  </a:lnTo>
                  <a:lnTo>
                    <a:pt x="27431" y="27432"/>
                  </a:lnTo>
                  <a:lnTo>
                    <a:pt x="27431" y="13715"/>
                  </a:lnTo>
                  <a:close/>
                </a:path>
                <a:path w="3243579" h="198119">
                  <a:moveTo>
                    <a:pt x="3160776" y="13715"/>
                  </a:moveTo>
                  <a:lnTo>
                    <a:pt x="27431" y="13715"/>
                  </a:lnTo>
                  <a:lnTo>
                    <a:pt x="27431" y="27432"/>
                  </a:lnTo>
                  <a:lnTo>
                    <a:pt x="3136311" y="27432"/>
                  </a:lnTo>
                  <a:lnTo>
                    <a:pt x="3131820" y="22860"/>
                  </a:lnTo>
                  <a:lnTo>
                    <a:pt x="3169920" y="22860"/>
                  </a:lnTo>
                  <a:lnTo>
                    <a:pt x="3160776" y="13715"/>
                  </a:lnTo>
                  <a:close/>
                </a:path>
                <a:path w="3243579" h="198119">
                  <a:moveTo>
                    <a:pt x="3169920" y="22860"/>
                  </a:moveTo>
                  <a:lnTo>
                    <a:pt x="3131820" y="22860"/>
                  </a:lnTo>
                  <a:lnTo>
                    <a:pt x="3140964" y="27432"/>
                  </a:lnTo>
                  <a:lnTo>
                    <a:pt x="3174492" y="27432"/>
                  </a:lnTo>
                  <a:lnTo>
                    <a:pt x="3169920" y="22860"/>
                  </a:lnTo>
                  <a:close/>
                </a:path>
              </a:pathLst>
            </a:custGeom>
            <a:solidFill>
              <a:srgbClr val="FF99FF"/>
            </a:solidFill>
          </p:spPr>
          <p:txBody>
            <a:bodyPr wrap="square" lIns="0" tIns="0" rIns="0" bIns="0" rtlCol="0"/>
            <a:lstStyle/>
            <a:p/>
          </p:txBody>
        </p:sp>
        <p:sp>
          <p:nvSpPr>
            <p:cNvPr id="129" name="object 129"/>
            <p:cNvSpPr/>
            <p:nvPr/>
          </p:nvSpPr>
          <p:spPr>
            <a:xfrm>
              <a:off x="4742688" y="3782568"/>
              <a:ext cx="3729354" cy="195580"/>
            </a:xfrm>
            <a:custGeom>
              <a:avLst/>
              <a:gdLst/>
              <a:ahLst/>
              <a:cxnLst/>
              <a:rect l="l" t="t" r="r" b="b"/>
              <a:pathLst>
                <a:path w="3729354" h="195579">
                  <a:moveTo>
                    <a:pt x="3631691" y="0"/>
                  </a:moveTo>
                  <a:lnTo>
                    <a:pt x="0" y="0"/>
                  </a:lnTo>
                  <a:lnTo>
                    <a:pt x="0" y="195071"/>
                  </a:lnTo>
                  <a:lnTo>
                    <a:pt x="3631691" y="195071"/>
                  </a:lnTo>
                  <a:lnTo>
                    <a:pt x="3729228" y="97536"/>
                  </a:lnTo>
                  <a:lnTo>
                    <a:pt x="3631691" y="0"/>
                  </a:lnTo>
                  <a:close/>
                </a:path>
              </a:pathLst>
            </a:custGeom>
            <a:solidFill>
              <a:srgbClr val="FFCCFF"/>
            </a:solidFill>
          </p:spPr>
          <p:txBody>
            <a:bodyPr wrap="square" lIns="0" tIns="0" rIns="0" bIns="0" rtlCol="0"/>
            <a:lstStyle/>
            <a:p/>
          </p:txBody>
        </p:sp>
        <p:sp>
          <p:nvSpPr>
            <p:cNvPr id="130" name="object 130"/>
            <p:cNvSpPr/>
            <p:nvPr/>
          </p:nvSpPr>
          <p:spPr>
            <a:xfrm>
              <a:off x="4728972" y="3768852"/>
              <a:ext cx="3756660" cy="222885"/>
            </a:xfrm>
            <a:custGeom>
              <a:avLst/>
              <a:gdLst/>
              <a:ahLst/>
              <a:cxnLst/>
              <a:rect l="l" t="t" r="r" b="b"/>
              <a:pathLst>
                <a:path w="3756659" h="222885">
                  <a:moveTo>
                    <a:pt x="3648455" y="0"/>
                  </a:moveTo>
                  <a:lnTo>
                    <a:pt x="6095" y="0"/>
                  </a:lnTo>
                  <a:lnTo>
                    <a:pt x="0" y="6096"/>
                  </a:lnTo>
                  <a:lnTo>
                    <a:pt x="0" y="216408"/>
                  </a:lnTo>
                  <a:lnTo>
                    <a:pt x="6095" y="222504"/>
                  </a:lnTo>
                  <a:lnTo>
                    <a:pt x="3648455" y="222504"/>
                  </a:lnTo>
                  <a:lnTo>
                    <a:pt x="3653028" y="220980"/>
                  </a:lnTo>
                  <a:lnTo>
                    <a:pt x="3654552" y="217932"/>
                  </a:lnTo>
                  <a:lnTo>
                    <a:pt x="3663841" y="208787"/>
                  </a:lnTo>
                  <a:lnTo>
                    <a:pt x="27431" y="208787"/>
                  </a:lnTo>
                  <a:lnTo>
                    <a:pt x="13715" y="195072"/>
                  </a:lnTo>
                  <a:lnTo>
                    <a:pt x="27431" y="195072"/>
                  </a:lnTo>
                  <a:lnTo>
                    <a:pt x="27431" y="27432"/>
                  </a:lnTo>
                  <a:lnTo>
                    <a:pt x="13715" y="27432"/>
                  </a:lnTo>
                  <a:lnTo>
                    <a:pt x="27431" y="13716"/>
                  </a:lnTo>
                  <a:lnTo>
                    <a:pt x="3663696" y="13716"/>
                  </a:lnTo>
                  <a:lnTo>
                    <a:pt x="3654552" y="4572"/>
                  </a:lnTo>
                  <a:lnTo>
                    <a:pt x="3653028" y="1524"/>
                  </a:lnTo>
                  <a:lnTo>
                    <a:pt x="3648455" y="0"/>
                  </a:lnTo>
                  <a:close/>
                </a:path>
                <a:path w="3756659" h="222885">
                  <a:moveTo>
                    <a:pt x="27431" y="195072"/>
                  </a:moveTo>
                  <a:lnTo>
                    <a:pt x="13715" y="195072"/>
                  </a:lnTo>
                  <a:lnTo>
                    <a:pt x="27431" y="208787"/>
                  </a:lnTo>
                  <a:lnTo>
                    <a:pt x="27431" y="195072"/>
                  </a:lnTo>
                  <a:close/>
                </a:path>
                <a:path w="3756659" h="222885">
                  <a:moveTo>
                    <a:pt x="3640764" y="195072"/>
                  </a:moveTo>
                  <a:lnTo>
                    <a:pt x="27431" y="195072"/>
                  </a:lnTo>
                  <a:lnTo>
                    <a:pt x="27431" y="208787"/>
                  </a:lnTo>
                  <a:lnTo>
                    <a:pt x="3663841" y="208787"/>
                  </a:lnTo>
                  <a:lnTo>
                    <a:pt x="3673130" y="199644"/>
                  </a:lnTo>
                  <a:lnTo>
                    <a:pt x="3636263" y="199644"/>
                  </a:lnTo>
                  <a:lnTo>
                    <a:pt x="3640764" y="195072"/>
                  </a:lnTo>
                  <a:close/>
                </a:path>
                <a:path w="3756659" h="222885">
                  <a:moveTo>
                    <a:pt x="3722524" y="112013"/>
                  </a:moveTo>
                  <a:lnTo>
                    <a:pt x="3636263" y="199644"/>
                  </a:lnTo>
                  <a:lnTo>
                    <a:pt x="3645407" y="195072"/>
                  </a:lnTo>
                  <a:lnTo>
                    <a:pt x="3677774" y="195072"/>
                  </a:lnTo>
                  <a:lnTo>
                    <a:pt x="3752087" y="121920"/>
                  </a:lnTo>
                  <a:lnTo>
                    <a:pt x="3732276" y="121920"/>
                  </a:lnTo>
                  <a:lnTo>
                    <a:pt x="3722524" y="112013"/>
                  </a:lnTo>
                  <a:close/>
                </a:path>
                <a:path w="3756659" h="222885">
                  <a:moveTo>
                    <a:pt x="3677774" y="195072"/>
                  </a:moveTo>
                  <a:lnTo>
                    <a:pt x="3645407" y="195072"/>
                  </a:lnTo>
                  <a:lnTo>
                    <a:pt x="3636263" y="199644"/>
                  </a:lnTo>
                  <a:lnTo>
                    <a:pt x="3673130" y="199644"/>
                  </a:lnTo>
                  <a:lnTo>
                    <a:pt x="3677774" y="195072"/>
                  </a:lnTo>
                  <a:close/>
                </a:path>
                <a:path w="3756659" h="222885">
                  <a:moveTo>
                    <a:pt x="3732276" y="102108"/>
                  </a:moveTo>
                  <a:lnTo>
                    <a:pt x="3722524" y="112013"/>
                  </a:lnTo>
                  <a:lnTo>
                    <a:pt x="3732276" y="121920"/>
                  </a:lnTo>
                  <a:lnTo>
                    <a:pt x="3732276" y="102108"/>
                  </a:lnTo>
                  <a:close/>
                </a:path>
                <a:path w="3756659" h="222885">
                  <a:moveTo>
                    <a:pt x="3752087" y="102108"/>
                  </a:moveTo>
                  <a:lnTo>
                    <a:pt x="3732276" y="102108"/>
                  </a:lnTo>
                  <a:lnTo>
                    <a:pt x="3732276" y="121920"/>
                  </a:lnTo>
                  <a:lnTo>
                    <a:pt x="3752087" y="121920"/>
                  </a:lnTo>
                  <a:lnTo>
                    <a:pt x="3756659" y="115824"/>
                  </a:lnTo>
                  <a:lnTo>
                    <a:pt x="3756659" y="106680"/>
                  </a:lnTo>
                  <a:lnTo>
                    <a:pt x="3752087" y="102108"/>
                  </a:lnTo>
                  <a:close/>
                </a:path>
                <a:path w="3756659" h="222885">
                  <a:moveTo>
                    <a:pt x="3636263" y="24384"/>
                  </a:moveTo>
                  <a:lnTo>
                    <a:pt x="3722524" y="112013"/>
                  </a:lnTo>
                  <a:lnTo>
                    <a:pt x="3732276" y="102108"/>
                  </a:lnTo>
                  <a:lnTo>
                    <a:pt x="3752087" y="102108"/>
                  </a:lnTo>
                  <a:lnTo>
                    <a:pt x="3677411" y="27432"/>
                  </a:lnTo>
                  <a:lnTo>
                    <a:pt x="3645407" y="27432"/>
                  </a:lnTo>
                  <a:lnTo>
                    <a:pt x="3636263" y="24384"/>
                  </a:lnTo>
                  <a:close/>
                </a:path>
                <a:path w="3756659" h="222885">
                  <a:moveTo>
                    <a:pt x="27431" y="13716"/>
                  </a:moveTo>
                  <a:lnTo>
                    <a:pt x="13715" y="27432"/>
                  </a:lnTo>
                  <a:lnTo>
                    <a:pt x="27431" y="27432"/>
                  </a:lnTo>
                  <a:lnTo>
                    <a:pt x="27431" y="13716"/>
                  </a:lnTo>
                  <a:close/>
                </a:path>
                <a:path w="3756659" h="222885">
                  <a:moveTo>
                    <a:pt x="3663696" y="13716"/>
                  </a:moveTo>
                  <a:lnTo>
                    <a:pt x="27431" y="13716"/>
                  </a:lnTo>
                  <a:lnTo>
                    <a:pt x="27431" y="27432"/>
                  </a:lnTo>
                  <a:lnTo>
                    <a:pt x="3639264" y="27432"/>
                  </a:lnTo>
                  <a:lnTo>
                    <a:pt x="3636263" y="24384"/>
                  </a:lnTo>
                  <a:lnTo>
                    <a:pt x="3674363" y="24384"/>
                  </a:lnTo>
                  <a:lnTo>
                    <a:pt x="3663696" y="13716"/>
                  </a:lnTo>
                  <a:close/>
                </a:path>
                <a:path w="3756659" h="222885">
                  <a:moveTo>
                    <a:pt x="3674363" y="24384"/>
                  </a:moveTo>
                  <a:lnTo>
                    <a:pt x="3636263" y="24384"/>
                  </a:lnTo>
                  <a:lnTo>
                    <a:pt x="3645407" y="27432"/>
                  </a:lnTo>
                  <a:lnTo>
                    <a:pt x="3677411" y="27432"/>
                  </a:lnTo>
                  <a:lnTo>
                    <a:pt x="3674363" y="24384"/>
                  </a:lnTo>
                  <a:close/>
                </a:path>
              </a:pathLst>
            </a:custGeom>
            <a:solidFill>
              <a:srgbClr val="FF99FF"/>
            </a:solidFill>
          </p:spPr>
          <p:txBody>
            <a:bodyPr wrap="square" lIns="0" tIns="0" rIns="0" bIns="0" rtlCol="0"/>
            <a:lstStyle/>
            <a:p/>
          </p:txBody>
        </p:sp>
        <p:sp>
          <p:nvSpPr>
            <p:cNvPr id="131" name="object 131"/>
            <p:cNvSpPr/>
            <p:nvPr/>
          </p:nvSpPr>
          <p:spPr>
            <a:xfrm>
              <a:off x="7068311" y="3793236"/>
              <a:ext cx="338455" cy="1015365"/>
            </a:xfrm>
            <a:custGeom>
              <a:avLst/>
              <a:gdLst/>
              <a:ahLst/>
              <a:cxnLst/>
              <a:rect l="l" t="t" r="r" b="b"/>
              <a:pathLst>
                <a:path w="338454" h="1015364">
                  <a:moveTo>
                    <a:pt x="333756" y="0"/>
                  </a:moveTo>
                  <a:lnTo>
                    <a:pt x="4572" y="0"/>
                  </a:lnTo>
                  <a:lnTo>
                    <a:pt x="0" y="4572"/>
                  </a:lnTo>
                  <a:lnTo>
                    <a:pt x="0" y="1010412"/>
                  </a:lnTo>
                  <a:lnTo>
                    <a:pt x="4572" y="1014984"/>
                  </a:lnTo>
                  <a:lnTo>
                    <a:pt x="333756" y="1014984"/>
                  </a:lnTo>
                  <a:lnTo>
                    <a:pt x="338328" y="1010412"/>
                  </a:lnTo>
                  <a:lnTo>
                    <a:pt x="338328" y="1004316"/>
                  </a:lnTo>
                  <a:lnTo>
                    <a:pt x="19812" y="1004316"/>
                  </a:lnTo>
                  <a:lnTo>
                    <a:pt x="9144" y="993648"/>
                  </a:lnTo>
                  <a:lnTo>
                    <a:pt x="19812" y="993648"/>
                  </a:lnTo>
                  <a:lnTo>
                    <a:pt x="19812" y="21336"/>
                  </a:lnTo>
                  <a:lnTo>
                    <a:pt x="9144" y="21336"/>
                  </a:lnTo>
                  <a:lnTo>
                    <a:pt x="19812" y="10668"/>
                  </a:lnTo>
                  <a:lnTo>
                    <a:pt x="338328" y="10668"/>
                  </a:lnTo>
                  <a:lnTo>
                    <a:pt x="338328" y="4572"/>
                  </a:lnTo>
                  <a:lnTo>
                    <a:pt x="333756" y="0"/>
                  </a:lnTo>
                  <a:close/>
                </a:path>
                <a:path w="338454" h="1015364">
                  <a:moveTo>
                    <a:pt x="19812" y="993648"/>
                  </a:moveTo>
                  <a:lnTo>
                    <a:pt x="9144" y="993648"/>
                  </a:lnTo>
                  <a:lnTo>
                    <a:pt x="19812" y="1004316"/>
                  </a:lnTo>
                  <a:lnTo>
                    <a:pt x="19812" y="993648"/>
                  </a:lnTo>
                  <a:close/>
                </a:path>
                <a:path w="338454" h="1015364">
                  <a:moveTo>
                    <a:pt x="316992" y="993648"/>
                  </a:moveTo>
                  <a:lnTo>
                    <a:pt x="19812" y="993648"/>
                  </a:lnTo>
                  <a:lnTo>
                    <a:pt x="19812" y="1004316"/>
                  </a:lnTo>
                  <a:lnTo>
                    <a:pt x="316992" y="1004316"/>
                  </a:lnTo>
                  <a:lnTo>
                    <a:pt x="316992" y="993648"/>
                  </a:lnTo>
                  <a:close/>
                </a:path>
                <a:path w="338454" h="1015364">
                  <a:moveTo>
                    <a:pt x="316992" y="10668"/>
                  </a:moveTo>
                  <a:lnTo>
                    <a:pt x="316992" y="1004316"/>
                  </a:lnTo>
                  <a:lnTo>
                    <a:pt x="327660" y="993648"/>
                  </a:lnTo>
                  <a:lnTo>
                    <a:pt x="338328" y="993648"/>
                  </a:lnTo>
                  <a:lnTo>
                    <a:pt x="338328" y="21336"/>
                  </a:lnTo>
                  <a:lnTo>
                    <a:pt x="327660" y="21336"/>
                  </a:lnTo>
                  <a:lnTo>
                    <a:pt x="316992" y="10668"/>
                  </a:lnTo>
                  <a:close/>
                </a:path>
                <a:path w="338454" h="1015364">
                  <a:moveTo>
                    <a:pt x="338328" y="993648"/>
                  </a:moveTo>
                  <a:lnTo>
                    <a:pt x="327660" y="993648"/>
                  </a:lnTo>
                  <a:lnTo>
                    <a:pt x="316992" y="1004316"/>
                  </a:lnTo>
                  <a:lnTo>
                    <a:pt x="338328" y="1004316"/>
                  </a:lnTo>
                  <a:lnTo>
                    <a:pt x="338328" y="993648"/>
                  </a:lnTo>
                  <a:close/>
                </a:path>
                <a:path w="338454" h="1015364">
                  <a:moveTo>
                    <a:pt x="19812" y="10668"/>
                  </a:moveTo>
                  <a:lnTo>
                    <a:pt x="9144" y="21336"/>
                  </a:lnTo>
                  <a:lnTo>
                    <a:pt x="19812" y="21336"/>
                  </a:lnTo>
                  <a:lnTo>
                    <a:pt x="19812" y="10668"/>
                  </a:lnTo>
                  <a:close/>
                </a:path>
                <a:path w="338454" h="1015364">
                  <a:moveTo>
                    <a:pt x="316992" y="10668"/>
                  </a:moveTo>
                  <a:lnTo>
                    <a:pt x="19812" y="10668"/>
                  </a:lnTo>
                  <a:lnTo>
                    <a:pt x="19812" y="21336"/>
                  </a:lnTo>
                  <a:lnTo>
                    <a:pt x="316992" y="21336"/>
                  </a:lnTo>
                  <a:lnTo>
                    <a:pt x="316992" y="10668"/>
                  </a:lnTo>
                  <a:close/>
                </a:path>
                <a:path w="338454" h="1015364">
                  <a:moveTo>
                    <a:pt x="338328" y="10668"/>
                  </a:moveTo>
                  <a:lnTo>
                    <a:pt x="316992" y="10668"/>
                  </a:lnTo>
                  <a:lnTo>
                    <a:pt x="327660" y="21336"/>
                  </a:lnTo>
                  <a:lnTo>
                    <a:pt x="338328" y="21336"/>
                  </a:lnTo>
                  <a:lnTo>
                    <a:pt x="338328" y="10668"/>
                  </a:lnTo>
                  <a:close/>
                </a:path>
              </a:pathLst>
            </a:custGeom>
            <a:solidFill>
              <a:srgbClr val="E46B0A"/>
            </a:solidFill>
          </p:spPr>
          <p:txBody>
            <a:bodyPr wrap="square" lIns="0" tIns="0" rIns="0" bIns="0" rtlCol="0"/>
            <a:lstStyle/>
            <a:p/>
          </p:txBody>
        </p:sp>
      </p:grpSp>
      <p:sp>
        <p:nvSpPr>
          <p:cNvPr id="132" name="object 132"/>
          <p:cNvSpPr txBox="1"/>
          <p:nvPr/>
        </p:nvSpPr>
        <p:spPr>
          <a:xfrm>
            <a:off x="7170191" y="3840257"/>
            <a:ext cx="124460" cy="903605"/>
          </a:xfrm>
          <a:prstGeom prst="rect">
            <a:avLst/>
          </a:prstGeom>
        </p:spPr>
        <p:txBody>
          <a:bodyPr wrap="square" lIns="0" tIns="0" rIns="0" bIns="0" rtlCol="0" vert="eaVert">
            <a:spAutoFit/>
          </a:bodyPr>
          <a:lstStyle/>
          <a:p>
            <a:pPr marL="12700">
              <a:lnSpc>
                <a:spcPct val="70000"/>
              </a:lnSpc>
            </a:pPr>
            <a:r>
              <a:rPr dirty="0" sz="750" b="1">
                <a:solidFill>
                  <a:srgbClr val="FF0000"/>
                </a:solidFill>
                <a:latin typeface="Meiryo UI"/>
                <a:cs typeface="Meiryo UI"/>
              </a:rPr>
              <a:t>環境整備５か年計画</a:t>
            </a:r>
            <a:endParaRPr sz="750">
              <a:latin typeface="Meiryo UI"/>
              <a:cs typeface="Meiryo UI"/>
            </a:endParaRPr>
          </a:p>
        </p:txBody>
      </p:sp>
      <p:grpSp>
        <p:nvGrpSpPr>
          <p:cNvPr id="133" name="object 133"/>
          <p:cNvGrpSpPr/>
          <p:nvPr/>
        </p:nvGrpSpPr>
        <p:grpSpPr>
          <a:xfrm>
            <a:off x="6048755" y="5120640"/>
            <a:ext cx="2456815" cy="228600"/>
            <a:chOff x="6048755" y="5120640"/>
            <a:chExt cx="2456815" cy="228600"/>
          </a:xfrm>
        </p:grpSpPr>
        <p:sp>
          <p:nvSpPr>
            <p:cNvPr id="134" name="object 134"/>
            <p:cNvSpPr/>
            <p:nvPr/>
          </p:nvSpPr>
          <p:spPr>
            <a:xfrm>
              <a:off x="6062471" y="5134356"/>
              <a:ext cx="2428240" cy="201295"/>
            </a:xfrm>
            <a:custGeom>
              <a:avLst/>
              <a:gdLst/>
              <a:ahLst/>
              <a:cxnLst/>
              <a:rect l="l" t="t" r="r" b="b"/>
              <a:pathLst>
                <a:path w="2428240" h="201295">
                  <a:moveTo>
                    <a:pt x="2327148" y="0"/>
                  </a:moveTo>
                  <a:lnTo>
                    <a:pt x="0" y="0"/>
                  </a:lnTo>
                  <a:lnTo>
                    <a:pt x="0" y="201167"/>
                  </a:lnTo>
                  <a:lnTo>
                    <a:pt x="2327148" y="201167"/>
                  </a:lnTo>
                  <a:lnTo>
                    <a:pt x="2427731" y="100583"/>
                  </a:lnTo>
                  <a:lnTo>
                    <a:pt x="2327148" y="0"/>
                  </a:lnTo>
                  <a:close/>
                </a:path>
              </a:pathLst>
            </a:custGeom>
            <a:solidFill>
              <a:srgbClr val="FFCCFF"/>
            </a:solidFill>
          </p:spPr>
          <p:txBody>
            <a:bodyPr wrap="square" lIns="0" tIns="0" rIns="0" bIns="0" rtlCol="0"/>
            <a:lstStyle/>
            <a:p/>
          </p:txBody>
        </p:sp>
        <p:sp>
          <p:nvSpPr>
            <p:cNvPr id="135" name="object 135"/>
            <p:cNvSpPr/>
            <p:nvPr/>
          </p:nvSpPr>
          <p:spPr>
            <a:xfrm>
              <a:off x="6048755" y="5120640"/>
              <a:ext cx="2456815" cy="228600"/>
            </a:xfrm>
            <a:custGeom>
              <a:avLst/>
              <a:gdLst/>
              <a:ahLst/>
              <a:cxnLst/>
              <a:rect l="l" t="t" r="r" b="b"/>
              <a:pathLst>
                <a:path w="2456815" h="228600">
                  <a:moveTo>
                    <a:pt x="2343912" y="0"/>
                  </a:moveTo>
                  <a:lnTo>
                    <a:pt x="6096" y="0"/>
                  </a:lnTo>
                  <a:lnTo>
                    <a:pt x="0" y="6096"/>
                  </a:lnTo>
                  <a:lnTo>
                    <a:pt x="0" y="222504"/>
                  </a:lnTo>
                  <a:lnTo>
                    <a:pt x="6096" y="228600"/>
                  </a:lnTo>
                  <a:lnTo>
                    <a:pt x="2348484" y="228600"/>
                  </a:lnTo>
                  <a:lnTo>
                    <a:pt x="2350008" y="225552"/>
                  </a:lnTo>
                  <a:lnTo>
                    <a:pt x="2360676" y="214884"/>
                  </a:lnTo>
                  <a:lnTo>
                    <a:pt x="27432" y="214884"/>
                  </a:lnTo>
                  <a:lnTo>
                    <a:pt x="13716" y="201168"/>
                  </a:lnTo>
                  <a:lnTo>
                    <a:pt x="27432" y="201168"/>
                  </a:lnTo>
                  <a:lnTo>
                    <a:pt x="27432" y="27432"/>
                  </a:lnTo>
                  <a:lnTo>
                    <a:pt x="13716" y="27432"/>
                  </a:lnTo>
                  <a:lnTo>
                    <a:pt x="27432" y="13716"/>
                  </a:lnTo>
                  <a:lnTo>
                    <a:pt x="2360676" y="13716"/>
                  </a:lnTo>
                  <a:lnTo>
                    <a:pt x="2348484" y="1524"/>
                  </a:lnTo>
                  <a:lnTo>
                    <a:pt x="2343912" y="0"/>
                  </a:lnTo>
                  <a:close/>
                </a:path>
                <a:path w="2456815" h="228600">
                  <a:moveTo>
                    <a:pt x="27432" y="201168"/>
                  </a:moveTo>
                  <a:lnTo>
                    <a:pt x="13716" y="201168"/>
                  </a:lnTo>
                  <a:lnTo>
                    <a:pt x="27432" y="214884"/>
                  </a:lnTo>
                  <a:lnTo>
                    <a:pt x="27432" y="201168"/>
                  </a:lnTo>
                  <a:close/>
                </a:path>
                <a:path w="2456815" h="228600">
                  <a:moveTo>
                    <a:pt x="2336292" y="201168"/>
                  </a:moveTo>
                  <a:lnTo>
                    <a:pt x="27432" y="201168"/>
                  </a:lnTo>
                  <a:lnTo>
                    <a:pt x="27432" y="214884"/>
                  </a:lnTo>
                  <a:lnTo>
                    <a:pt x="2360676" y="214884"/>
                  </a:lnTo>
                  <a:lnTo>
                    <a:pt x="2369820" y="205740"/>
                  </a:lnTo>
                  <a:lnTo>
                    <a:pt x="2331720" y="205740"/>
                  </a:lnTo>
                  <a:lnTo>
                    <a:pt x="2336292" y="201168"/>
                  </a:lnTo>
                  <a:close/>
                </a:path>
                <a:path w="2456815" h="228600">
                  <a:moveTo>
                    <a:pt x="2423159" y="114300"/>
                  </a:moveTo>
                  <a:lnTo>
                    <a:pt x="2331720" y="205740"/>
                  </a:lnTo>
                  <a:lnTo>
                    <a:pt x="2340864" y="201168"/>
                  </a:lnTo>
                  <a:lnTo>
                    <a:pt x="2374392" y="201168"/>
                  </a:lnTo>
                  <a:lnTo>
                    <a:pt x="2452116" y="123444"/>
                  </a:lnTo>
                  <a:lnTo>
                    <a:pt x="2432304" y="123444"/>
                  </a:lnTo>
                  <a:lnTo>
                    <a:pt x="2423159" y="114300"/>
                  </a:lnTo>
                  <a:close/>
                </a:path>
                <a:path w="2456815" h="228600">
                  <a:moveTo>
                    <a:pt x="2374392" y="201168"/>
                  </a:moveTo>
                  <a:lnTo>
                    <a:pt x="2340864" y="201168"/>
                  </a:lnTo>
                  <a:lnTo>
                    <a:pt x="2331720" y="205740"/>
                  </a:lnTo>
                  <a:lnTo>
                    <a:pt x="2369820" y="205740"/>
                  </a:lnTo>
                  <a:lnTo>
                    <a:pt x="2374392" y="201168"/>
                  </a:lnTo>
                  <a:close/>
                </a:path>
                <a:path w="2456815" h="228600">
                  <a:moveTo>
                    <a:pt x="2432304" y="105156"/>
                  </a:moveTo>
                  <a:lnTo>
                    <a:pt x="2423159" y="114300"/>
                  </a:lnTo>
                  <a:lnTo>
                    <a:pt x="2432304" y="123444"/>
                  </a:lnTo>
                  <a:lnTo>
                    <a:pt x="2432304" y="105156"/>
                  </a:lnTo>
                  <a:close/>
                </a:path>
                <a:path w="2456815" h="228600">
                  <a:moveTo>
                    <a:pt x="2452116" y="105156"/>
                  </a:moveTo>
                  <a:lnTo>
                    <a:pt x="2432304" y="105156"/>
                  </a:lnTo>
                  <a:lnTo>
                    <a:pt x="2432304" y="123444"/>
                  </a:lnTo>
                  <a:lnTo>
                    <a:pt x="2452116" y="123444"/>
                  </a:lnTo>
                  <a:lnTo>
                    <a:pt x="2456688" y="118872"/>
                  </a:lnTo>
                  <a:lnTo>
                    <a:pt x="2456688" y="109728"/>
                  </a:lnTo>
                  <a:lnTo>
                    <a:pt x="2452116" y="105156"/>
                  </a:lnTo>
                  <a:close/>
                </a:path>
                <a:path w="2456815" h="228600">
                  <a:moveTo>
                    <a:pt x="2331720" y="22860"/>
                  </a:moveTo>
                  <a:lnTo>
                    <a:pt x="2423159" y="114300"/>
                  </a:lnTo>
                  <a:lnTo>
                    <a:pt x="2432304" y="105156"/>
                  </a:lnTo>
                  <a:lnTo>
                    <a:pt x="2452116" y="105156"/>
                  </a:lnTo>
                  <a:lnTo>
                    <a:pt x="2374392" y="27432"/>
                  </a:lnTo>
                  <a:lnTo>
                    <a:pt x="2340864" y="27432"/>
                  </a:lnTo>
                  <a:lnTo>
                    <a:pt x="2331720" y="22860"/>
                  </a:lnTo>
                  <a:close/>
                </a:path>
                <a:path w="2456815" h="228600">
                  <a:moveTo>
                    <a:pt x="27432" y="13716"/>
                  </a:moveTo>
                  <a:lnTo>
                    <a:pt x="13716" y="27432"/>
                  </a:lnTo>
                  <a:lnTo>
                    <a:pt x="27432" y="27432"/>
                  </a:lnTo>
                  <a:lnTo>
                    <a:pt x="27432" y="13716"/>
                  </a:lnTo>
                  <a:close/>
                </a:path>
                <a:path w="2456815" h="228600">
                  <a:moveTo>
                    <a:pt x="2360676" y="13716"/>
                  </a:moveTo>
                  <a:lnTo>
                    <a:pt x="27432" y="13716"/>
                  </a:lnTo>
                  <a:lnTo>
                    <a:pt x="27432" y="27432"/>
                  </a:lnTo>
                  <a:lnTo>
                    <a:pt x="2336292" y="27432"/>
                  </a:lnTo>
                  <a:lnTo>
                    <a:pt x="2331720" y="22860"/>
                  </a:lnTo>
                  <a:lnTo>
                    <a:pt x="2369820" y="22860"/>
                  </a:lnTo>
                  <a:lnTo>
                    <a:pt x="2360676" y="13716"/>
                  </a:lnTo>
                  <a:close/>
                </a:path>
                <a:path w="2456815" h="228600">
                  <a:moveTo>
                    <a:pt x="2369820" y="22860"/>
                  </a:moveTo>
                  <a:lnTo>
                    <a:pt x="2331720" y="22860"/>
                  </a:lnTo>
                  <a:lnTo>
                    <a:pt x="2340864" y="27432"/>
                  </a:lnTo>
                  <a:lnTo>
                    <a:pt x="2374392" y="27432"/>
                  </a:lnTo>
                  <a:lnTo>
                    <a:pt x="2369820" y="22860"/>
                  </a:lnTo>
                  <a:close/>
                </a:path>
              </a:pathLst>
            </a:custGeom>
            <a:solidFill>
              <a:srgbClr val="FF99FF"/>
            </a:solidFill>
          </p:spPr>
          <p:txBody>
            <a:bodyPr wrap="square" lIns="0" tIns="0" rIns="0" bIns="0" rtlCol="0"/>
            <a:lstStyle/>
            <a:p/>
          </p:txBody>
        </p:sp>
      </p:grpSp>
      <p:sp>
        <p:nvSpPr>
          <p:cNvPr id="136" name="object 136"/>
          <p:cNvSpPr txBox="1"/>
          <p:nvPr/>
        </p:nvSpPr>
        <p:spPr>
          <a:xfrm>
            <a:off x="3093211" y="1883156"/>
            <a:ext cx="1320800" cy="124460"/>
          </a:xfrm>
          <a:prstGeom prst="rect">
            <a:avLst/>
          </a:prstGeom>
        </p:spPr>
        <p:txBody>
          <a:bodyPr wrap="square" lIns="0" tIns="12065" rIns="0" bIns="0" rtlCol="0" vert="horz">
            <a:spAutoFit/>
          </a:bodyPr>
          <a:lstStyle/>
          <a:p>
            <a:pPr marL="12700">
              <a:lnSpc>
                <a:spcPct val="100000"/>
              </a:lnSpc>
              <a:spcBef>
                <a:spcPts val="95"/>
              </a:spcBef>
            </a:pPr>
            <a:r>
              <a:rPr dirty="0" sz="650" spc="-5" b="1">
                <a:solidFill>
                  <a:srgbClr val="FF0000"/>
                </a:solidFill>
                <a:latin typeface="Meiryo UI"/>
                <a:cs typeface="Meiryo UI"/>
              </a:rPr>
              <a:t>令和元年度補正予算額</a:t>
            </a:r>
            <a:r>
              <a:rPr dirty="0" sz="650" spc="175" b="1">
                <a:solidFill>
                  <a:srgbClr val="FF0000"/>
                </a:solidFill>
                <a:latin typeface="Meiryo UI"/>
                <a:cs typeface="Meiryo UI"/>
              </a:rPr>
              <a:t> </a:t>
            </a:r>
            <a:r>
              <a:rPr dirty="0" sz="650" spc="-5" b="1">
                <a:solidFill>
                  <a:srgbClr val="FF0000"/>
                </a:solidFill>
                <a:latin typeface="Meiryo UI"/>
                <a:cs typeface="Meiryo UI"/>
              </a:rPr>
              <a:t>2,318億円</a:t>
            </a:r>
            <a:endParaRPr sz="650">
              <a:latin typeface="Meiryo UI"/>
              <a:cs typeface="Meiryo UI"/>
            </a:endParaRPr>
          </a:p>
        </p:txBody>
      </p:sp>
      <p:sp>
        <p:nvSpPr>
          <p:cNvPr id="137" name="object 137"/>
          <p:cNvSpPr/>
          <p:nvPr/>
        </p:nvSpPr>
        <p:spPr>
          <a:xfrm>
            <a:off x="3105911" y="1985772"/>
            <a:ext cx="1295400" cy="5080"/>
          </a:xfrm>
          <a:custGeom>
            <a:avLst/>
            <a:gdLst/>
            <a:ahLst/>
            <a:cxnLst/>
            <a:rect l="l" t="t" r="r" b="b"/>
            <a:pathLst>
              <a:path w="1295400" h="5080">
                <a:moveTo>
                  <a:pt x="1295400" y="0"/>
                </a:moveTo>
                <a:lnTo>
                  <a:pt x="0" y="0"/>
                </a:lnTo>
                <a:lnTo>
                  <a:pt x="0" y="4572"/>
                </a:lnTo>
                <a:lnTo>
                  <a:pt x="1295400" y="4572"/>
                </a:lnTo>
                <a:lnTo>
                  <a:pt x="1295400" y="0"/>
                </a:lnTo>
                <a:close/>
              </a:path>
            </a:pathLst>
          </a:custGeom>
          <a:solidFill>
            <a:srgbClr val="FF0000"/>
          </a:solidFill>
        </p:spPr>
        <p:txBody>
          <a:bodyPr wrap="square" lIns="0" tIns="0" rIns="0" bIns="0" rtlCol="0"/>
          <a:lstStyle/>
          <a:p/>
        </p:txBody>
      </p:sp>
      <p:sp>
        <p:nvSpPr>
          <p:cNvPr id="138" name="object 138"/>
          <p:cNvSpPr txBox="1"/>
          <p:nvPr/>
        </p:nvSpPr>
        <p:spPr>
          <a:xfrm>
            <a:off x="2899664" y="1998980"/>
            <a:ext cx="1665605" cy="124460"/>
          </a:xfrm>
          <a:prstGeom prst="rect">
            <a:avLst/>
          </a:prstGeom>
        </p:spPr>
        <p:txBody>
          <a:bodyPr wrap="square" lIns="0" tIns="12065" rIns="0" bIns="0" rtlCol="0" vert="horz">
            <a:spAutoFit/>
          </a:bodyPr>
          <a:lstStyle/>
          <a:p>
            <a:pPr marL="12700">
              <a:lnSpc>
                <a:spcPct val="100000"/>
              </a:lnSpc>
              <a:spcBef>
                <a:spcPts val="95"/>
              </a:spcBef>
            </a:pPr>
            <a:r>
              <a:rPr dirty="0" sz="650" spc="-5" b="1">
                <a:solidFill>
                  <a:srgbClr val="FF0000"/>
                </a:solidFill>
                <a:latin typeface="Meiryo UI"/>
                <a:cs typeface="Meiryo UI"/>
              </a:rPr>
              <a:t>（公立:2,173億、私立</a:t>
            </a:r>
            <a:r>
              <a:rPr dirty="0" sz="650" spc="-15" b="1">
                <a:solidFill>
                  <a:srgbClr val="FF0000"/>
                </a:solidFill>
                <a:latin typeface="Meiryo UI"/>
                <a:cs typeface="Meiryo UI"/>
              </a:rPr>
              <a:t>:119</a:t>
            </a:r>
            <a:r>
              <a:rPr dirty="0" sz="650" spc="-5" b="1">
                <a:solidFill>
                  <a:srgbClr val="FF0000"/>
                </a:solidFill>
                <a:latin typeface="Meiryo UI"/>
                <a:cs typeface="Meiryo UI"/>
              </a:rPr>
              <a:t>億、国立</a:t>
            </a:r>
            <a:r>
              <a:rPr dirty="0" sz="650" spc="-15" b="1">
                <a:solidFill>
                  <a:srgbClr val="FF0000"/>
                </a:solidFill>
                <a:latin typeface="Meiryo UI"/>
                <a:cs typeface="Meiryo UI"/>
              </a:rPr>
              <a:t>:26</a:t>
            </a:r>
            <a:r>
              <a:rPr dirty="0" sz="650" spc="-5" b="1">
                <a:solidFill>
                  <a:srgbClr val="FF0000"/>
                </a:solidFill>
                <a:latin typeface="Meiryo UI"/>
                <a:cs typeface="Meiryo UI"/>
              </a:rPr>
              <a:t>億）</a:t>
            </a:r>
            <a:endParaRPr sz="650">
              <a:latin typeface="Meiryo UI"/>
              <a:cs typeface="Meiryo UI"/>
            </a:endParaRPr>
          </a:p>
        </p:txBody>
      </p:sp>
      <p:sp>
        <p:nvSpPr>
          <p:cNvPr id="139" name="object 139"/>
          <p:cNvSpPr txBox="1"/>
          <p:nvPr/>
        </p:nvSpPr>
        <p:spPr>
          <a:xfrm>
            <a:off x="1037336" y="6104635"/>
            <a:ext cx="387350" cy="284480"/>
          </a:xfrm>
          <a:prstGeom prst="rect">
            <a:avLst/>
          </a:prstGeom>
        </p:spPr>
        <p:txBody>
          <a:bodyPr wrap="square" lIns="0" tIns="14605" rIns="0" bIns="0" rtlCol="0" vert="horz">
            <a:spAutoFit/>
          </a:bodyPr>
          <a:lstStyle/>
          <a:p>
            <a:pPr algn="just" marL="12700" marR="5080">
              <a:lnSpc>
                <a:spcPct val="101800"/>
              </a:lnSpc>
              <a:spcBef>
                <a:spcPts val="115"/>
              </a:spcBef>
            </a:pPr>
            <a:r>
              <a:rPr dirty="0" sz="550" spc="25">
                <a:latin typeface="MS UI Gothic"/>
                <a:cs typeface="MS UI Gothic"/>
              </a:rPr>
              <a:t>環境整備</a:t>
            </a:r>
            <a:r>
              <a:rPr dirty="0" sz="550" spc="15">
                <a:latin typeface="MS UI Gothic"/>
                <a:cs typeface="MS UI Gothic"/>
              </a:rPr>
              <a:t>５ </a:t>
            </a:r>
            <a:r>
              <a:rPr dirty="0" sz="550" spc="-160">
                <a:latin typeface="MS UI Gothic"/>
                <a:cs typeface="MS UI Gothic"/>
              </a:rPr>
              <a:t> </a:t>
            </a:r>
            <a:r>
              <a:rPr dirty="0" sz="550" spc="125">
                <a:latin typeface="MS UI Gothic"/>
                <a:cs typeface="MS UI Gothic"/>
              </a:rPr>
              <a:t>か</a:t>
            </a:r>
            <a:r>
              <a:rPr dirty="0" sz="550" spc="25">
                <a:latin typeface="MS UI Gothic"/>
                <a:cs typeface="MS UI Gothic"/>
              </a:rPr>
              <a:t>年計画</a:t>
            </a:r>
            <a:r>
              <a:rPr dirty="0" sz="550" spc="75">
                <a:latin typeface="MS UI Gothic"/>
                <a:cs typeface="MS UI Gothic"/>
              </a:rPr>
              <a:t>に </a:t>
            </a:r>
            <a:r>
              <a:rPr dirty="0" sz="550" spc="25">
                <a:latin typeface="MS UI Gothic"/>
                <a:cs typeface="MS UI Gothic"/>
              </a:rPr>
              <a:t>基</a:t>
            </a:r>
            <a:r>
              <a:rPr dirty="0" sz="550" spc="100">
                <a:latin typeface="MS UI Gothic"/>
                <a:cs typeface="MS UI Gothic"/>
              </a:rPr>
              <a:t>づ</a:t>
            </a:r>
            <a:r>
              <a:rPr dirty="0" sz="550" spc="55">
                <a:latin typeface="MS UI Gothic"/>
                <a:cs typeface="MS UI Gothic"/>
              </a:rPr>
              <a:t>く</a:t>
            </a:r>
            <a:r>
              <a:rPr dirty="0" sz="550" spc="25">
                <a:latin typeface="MS UI Gothic"/>
                <a:cs typeface="MS UI Gothic"/>
              </a:rPr>
              <a:t>整備</a:t>
            </a:r>
            <a:endParaRPr sz="550">
              <a:latin typeface="MS UI Gothic"/>
              <a:cs typeface="MS UI Gothic"/>
            </a:endParaRPr>
          </a:p>
        </p:txBody>
      </p:sp>
      <p:sp>
        <p:nvSpPr>
          <p:cNvPr id="140" name="object 140"/>
          <p:cNvSpPr txBox="1"/>
          <p:nvPr/>
        </p:nvSpPr>
        <p:spPr>
          <a:xfrm>
            <a:off x="3047492" y="4911344"/>
            <a:ext cx="2641600" cy="652780"/>
          </a:xfrm>
          <a:prstGeom prst="rect">
            <a:avLst/>
          </a:prstGeom>
        </p:spPr>
        <p:txBody>
          <a:bodyPr wrap="square" lIns="0" tIns="12065" rIns="0" bIns="0" rtlCol="0" vert="horz">
            <a:spAutoFit/>
          </a:bodyPr>
          <a:lstStyle/>
          <a:p>
            <a:pPr marL="50800">
              <a:lnSpc>
                <a:spcPct val="100000"/>
              </a:lnSpc>
              <a:spcBef>
                <a:spcPts val="95"/>
              </a:spcBef>
            </a:pPr>
            <a:r>
              <a:rPr dirty="0" sz="700" spc="-5">
                <a:latin typeface="MS UI Gothic"/>
                <a:cs typeface="MS UI Gothic"/>
              </a:rPr>
              <a:t>地方財政措</a:t>
            </a:r>
            <a:r>
              <a:rPr dirty="0" sz="700" spc="-20">
                <a:latin typeface="MS UI Gothic"/>
                <a:cs typeface="MS UI Gothic"/>
              </a:rPr>
              <a:t>置</a:t>
            </a:r>
            <a:r>
              <a:rPr dirty="0" sz="700" spc="65">
                <a:latin typeface="MS UI Gothic"/>
                <a:cs typeface="MS UI Gothic"/>
              </a:rPr>
              <a:t>を</a:t>
            </a:r>
            <a:r>
              <a:rPr dirty="0" sz="700" spc="-20">
                <a:latin typeface="MS UI Gothic"/>
                <a:cs typeface="MS UI Gothic"/>
              </a:rPr>
              <a:t>活</a:t>
            </a:r>
            <a:r>
              <a:rPr dirty="0" sz="700" spc="-5">
                <a:latin typeface="MS UI Gothic"/>
                <a:cs typeface="MS UI Gothic"/>
              </a:rPr>
              <a:t>用</a:t>
            </a:r>
            <a:r>
              <a:rPr dirty="0" sz="700" spc="5">
                <a:latin typeface="MS UI Gothic"/>
                <a:cs typeface="MS UI Gothic"/>
              </a:rPr>
              <a:t>し</a:t>
            </a:r>
            <a:r>
              <a:rPr dirty="0" sz="700">
                <a:latin typeface="MS UI Gothic"/>
                <a:cs typeface="MS UI Gothic"/>
              </a:rPr>
              <a:t>、</a:t>
            </a:r>
            <a:r>
              <a:rPr dirty="0" sz="700" spc="-20">
                <a:latin typeface="MS UI Gothic"/>
                <a:cs typeface="MS UI Gothic"/>
              </a:rPr>
              <a:t>自治</a:t>
            </a:r>
            <a:r>
              <a:rPr dirty="0" sz="700" spc="-5">
                <a:latin typeface="MS UI Gothic"/>
                <a:cs typeface="MS UI Gothic"/>
              </a:rPr>
              <a:t>体</a:t>
            </a:r>
            <a:r>
              <a:rPr dirty="0" sz="700" spc="50">
                <a:latin typeface="MS UI Gothic"/>
                <a:cs typeface="MS UI Gothic"/>
              </a:rPr>
              <a:t>で</a:t>
            </a:r>
            <a:r>
              <a:rPr dirty="0" sz="700" spc="-15">
                <a:latin typeface="MS UI Gothic"/>
                <a:cs typeface="MS UI Gothic"/>
              </a:rPr>
              <a:t>３</a:t>
            </a:r>
            <a:r>
              <a:rPr dirty="0" sz="700" spc="6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95">
                <a:latin typeface="MS UI Gothic"/>
                <a:cs typeface="MS UI Gothic"/>
              </a:rPr>
              <a:t>に</a:t>
            </a:r>
            <a:r>
              <a:rPr dirty="0" sz="700" spc="-15">
                <a:latin typeface="MS UI Gothic"/>
                <a:cs typeface="MS UI Gothic"/>
              </a:rPr>
              <a:t>１</a:t>
            </a:r>
            <a:r>
              <a:rPr dirty="0" sz="700" spc="7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20">
                <a:latin typeface="MS UI Gothic"/>
                <a:cs typeface="MS UI Gothic"/>
              </a:rPr>
              <a:t>分</a:t>
            </a:r>
            <a:r>
              <a:rPr dirty="0" sz="700" spc="105">
                <a:latin typeface="MS UI Gothic"/>
                <a:cs typeface="MS UI Gothic"/>
              </a:rPr>
              <a:t>の</a:t>
            </a:r>
            <a:r>
              <a:rPr dirty="0" sz="700" spc="-5">
                <a:latin typeface="MS UI Gothic"/>
                <a:cs typeface="MS UI Gothic"/>
              </a:rPr>
              <a:t>端</a:t>
            </a:r>
            <a:r>
              <a:rPr dirty="0" sz="700" spc="-20">
                <a:latin typeface="MS UI Gothic"/>
                <a:cs typeface="MS UI Gothic"/>
              </a:rPr>
              <a:t>末</a:t>
            </a:r>
            <a:r>
              <a:rPr dirty="0" sz="700" spc="65">
                <a:latin typeface="MS UI Gothic"/>
                <a:cs typeface="MS UI Gothic"/>
              </a:rPr>
              <a:t>を</a:t>
            </a:r>
            <a:r>
              <a:rPr dirty="0" sz="700" spc="-20">
                <a:latin typeface="MS UI Gothic"/>
                <a:cs typeface="MS UI Gothic"/>
              </a:rPr>
              <a:t>整</a:t>
            </a:r>
            <a:r>
              <a:rPr dirty="0" sz="700" spc="-5">
                <a:latin typeface="MS UI Gothic"/>
                <a:cs typeface="MS UI Gothic"/>
              </a:rPr>
              <a:t>備</a:t>
            </a:r>
            <a:endParaRPr sz="700">
              <a:latin typeface="MS UI Gothic"/>
              <a:cs typeface="MS UI Gothic"/>
            </a:endParaRPr>
          </a:p>
          <a:p>
            <a:pPr>
              <a:lnSpc>
                <a:spcPct val="100000"/>
              </a:lnSpc>
              <a:spcBef>
                <a:spcPts val="10"/>
              </a:spcBef>
            </a:pPr>
            <a:endParaRPr sz="900">
              <a:latin typeface="MS UI Gothic"/>
              <a:cs typeface="MS UI Gothic"/>
            </a:endParaRPr>
          </a:p>
          <a:p>
            <a:pPr marL="620395">
              <a:lnSpc>
                <a:spcPct val="100000"/>
              </a:lnSpc>
              <a:tabLst>
                <a:tab pos="2138045" algn="l"/>
              </a:tabLst>
            </a:pPr>
            <a:r>
              <a:rPr dirty="0" baseline="3968" sz="1050" spc="-7">
                <a:latin typeface="MS Gothic"/>
                <a:cs typeface="MS Gothic"/>
              </a:rPr>
              <a:t>中１</a:t>
            </a:r>
            <a:r>
              <a:rPr dirty="0" baseline="3968" sz="1050" spc="-7">
                <a:latin typeface="MS Gothic"/>
                <a:cs typeface="MS Gothic"/>
              </a:rPr>
              <a:t>	</a:t>
            </a:r>
            <a:r>
              <a:rPr dirty="0" sz="700" spc="-5">
                <a:latin typeface="MS Gothic"/>
                <a:cs typeface="MS Gothic"/>
              </a:rPr>
              <a:t>中</a:t>
            </a:r>
            <a:r>
              <a:rPr dirty="0" sz="700" spc="-20">
                <a:latin typeface="MS Gothic"/>
                <a:cs typeface="MS Gothic"/>
              </a:rPr>
              <a:t>２</a:t>
            </a:r>
            <a:r>
              <a:rPr dirty="0" sz="700" spc="-5">
                <a:latin typeface="MS Gothic"/>
                <a:cs typeface="MS Gothic"/>
              </a:rPr>
              <a:t>～</a:t>
            </a:r>
            <a:r>
              <a:rPr dirty="0" sz="700" spc="-20">
                <a:latin typeface="MS Gothic"/>
                <a:cs typeface="MS Gothic"/>
              </a:rPr>
              <a:t>中</a:t>
            </a:r>
            <a:r>
              <a:rPr dirty="0" sz="700" spc="-5">
                <a:latin typeface="MS Gothic"/>
                <a:cs typeface="MS Gothic"/>
              </a:rPr>
              <a:t>３</a:t>
            </a:r>
            <a:endParaRPr sz="700">
              <a:latin typeface="MS Gothic"/>
              <a:cs typeface="MS Gothic"/>
            </a:endParaRPr>
          </a:p>
          <a:p>
            <a:pPr>
              <a:lnSpc>
                <a:spcPct val="100000"/>
              </a:lnSpc>
              <a:spcBef>
                <a:spcPts val="40"/>
              </a:spcBef>
            </a:pPr>
            <a:endParaRPr sz="950">
              <a:latin typeface="MS Gothic"/>
              <a:cs typeface="MS Gothic"/>
            </a:endParaRPr>
          </a:p>
          <a:p>
            <a:pPr marL="260985">
              <a:lnSpc>
                <a:spcPct val="100000"/>
              </a:lnSpc>
              <a:spcBef>
                <a:spcPts val="5"/>
              </a:spcBef>
            </a:pPr>
            <a:r>
              <a:rPr dirty="0" sz="700" spc="-5">
                <a:latin typeface="MS Gothic"/>
                <a:cs typeface="MS Gothic"/>
              </a:rPr>
              <a:t>公</a:t>
            </a:r>
            <a:r>
              <a:rPr dirty="0" sz="700" spc="-20">
                <a:latin typeface="MS Gothic"/>
                <a:cs typeface="MS Gothic"/>
              </a:rPr>
              <a:t>立</a:t>
            </a:r>
            <a:r>
              <a:rPr dirty="0" sz="700" spc="-5">
                <a:latin typeface="MS Gothic"/>
                <a:cs typeface="MS Gothic"/>
              </a:rPr>
              <a:t>全</a:t>
            </a:r>
            <a:r>
              <a:rPr dirty="0" sz="700" spc="-20">
                <a:latin typeface="MS Gothic"/>
                <a:cs typeface="MS Gothic"/>
              </a:rPr>
              <a:t>中学</a:t>
            </a:r>
            <a:r>
              <a:rPr dirty="0" sz="700" spc="-5">
                <a:latin typeface="MS Gothic"/>
                <a:cs typeface="MS Gothic"/>
              </a:rPr>
              <a:t>校</a:t>
            </a:r>
            <a:r>
              <a:rPr dirty="0" sz="700" spc="-20">
                <a:latin typeface="MS Gothic"/>
                <a:cs typeface="MS Gothic"/>
              </a:rPr>
              <a:t>の約</a:t>
            </a:r>
            <a:r>
              <a:rPr dirty="0" sz="700" spc="-5">
                <a:latin typeface="MS Gothic"/>
                <a:cs typeface="MS Gothic"/>
              </a:rPr>
              <a:t>８割</a:t>
            </a:r>
            <a:endParaRPr sz="700">
              <a:latin typeface="MS Gothic"/>
              <a:cs typeface="MS Gothic"/>
            </a:endParaRPr>
          </a:p>
        </p:txBody>
      </p:sp>
      <p:sp>
        <p:nvSpPr>
          <p:cNvPr id="141" name="object 141"/>
          <p:cNvSpPr txBox="1"/>
          <p:nvPr/>
        </p:nvSpPr>
        <p:spPr>
          <a:xfrm>
            <a:off x="6334759" y="4915916"/>
            <a:ext cx="93853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UI Gothic"/>
                <a:cs typeface="MS UI Gothic"/>
              </a:rPr>
              <a:t>３</a:t>
            </a:r>
            <a:r>
              <a:rPr dirty="0" sz="700" spc="75">
                <a:latin typeface="MS UI Gothic"/>
                <a:cs typeface="MS UI Gothic"/>
              </a:rPr>
              <a:t>クラ</a:t>
            </a:r>
            <a:r>
              <a:rPr dirty="0" sz="700" spc="85">
                <a:latin typeface="MS UI Gothic"/>
                <a:cs typeface="MS UI Gothic"/>
              </a:rPr>
              <a:t>ス</a:t>
            </a:r>
            <a:r>
              <a:rPr dirty="0" sz="700" spc="105">
                <a:latin typeface="MS UI Gothic"/>
                <a:cs typeface="MS UI Gothic"/>
              </a:rPr>
              <a:t>に</a:t>
            </a:r>
            <a:r>
              <a:rPr dirty="0" sz="700" spc="-5">
                <a:latin typeface="MS UI Gothic"/>
                <a:cs typeface="MS UI Gothic"/>
              </a:rPr>
              <a:t>１</a:t>
            </a:r>
            <a:r>
              <a:rPr dirty="0" sz="700" spc="6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20">
                <a:latin typeface="MS UI Gothic"/>
                <a:cs typeface="MS UI Gothic"/>
              </a:rPr>
              <a:t>分</a:t>
            </a:r>
            <a:r>
              <a:rPr dirty="0" sz="700" spc="-5">
                <a:latin typeface="MS UI Gothic"/>
                <a:cs typeface="MS UI Gothic"/>
              </a:rPr>
              <a:t>達成</a:t>
            </a:r>
            <a:endParaRPr sz="700">
              <a:latin typeface="MS UI Gothic"/>
              <a:cs typeface="MS UI Gothic"/>
            </a:endParaRPr>
          </a:p>
        </p:txBody>
      </p:sp>
      <p:sp>
        <p:nvSpPr>
          <p:cNvPr id="142" name="object 142"/>
          <p:cNvSpPr txBox="1"/>
          <p:nvPr/>
        </p:nvSpPr>
        <p:spPr>
          <a:xfrm>
            <a:off x="3074923" y="3544316"/>
            <a:ext cx="251714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UI Gothic"/>
                <a:cs typeface="MS UI Gothic"/>
              </a:rPr>
              <a:t>地方財政措</a:t>
            </a:r>
            <a:r>
              <a:rPr dirty="0" sz="700" spc="-20">
                <a:latin typeface="MS UI Gothic"/>
                <a:cs typeface="MS UI Gothic"/>
              </a:rPr>
              <a:t>置</a:t>
            </a:r>
            <a:r>
              <a:rPr dirty="0" sz="700" spc="65">
                <a:latin typeface="MS UI Gothic"/>
                <a:cs typeface="MS UI Gothic"/>
              </a:rPr>
              <a:t>を</a:t>
            </a:r>
            <a:r>
              <a:rPr dirty="0" sz="700" spc="-20">
                <a:latin typeface="MS UI Gothic"/>
                <a:cs typeface="MS UI Gothic"/>
              </a:rPr>
              <a:t>活</a:t>
            </a:r>
            <a:r>
              <a:rPr dirty="0" sz="700" spc="-5">
                <a:latin typeface="MS UI Gothic"/>
                <a:cs typeface="MS UI Gothic"/>
              </a:rPr>
              <a:t>用</a:t>
            </a:r>
            <a:r>
              <a:rPr dirty="0" sz="700" spc="5">
                <a:latin typeface="MS UI Gothic"/>
                <a:cs typeface="MS UI Gothic"/>
              </a:rPr>
              <a:t>し</a:t>
            </a:r>
            <a:r>
              <a:rPr dirty="0" sz="700">
                <a:latin typeface="MS UI Gothic"/>
                <a:cs typeface="MS UI Gothic"/>
              </a:rPr>
              <a:t>、</a:t>
            </a:r>
            <a:r>
              <a:rPr dirty="0" sz="700" spc="-20">
                <a:latin typeface="MS UI Gothic"/>
                <a:cs typeface="MS UI Gothic"/>
              </a:rPr>
              <a:t>自治</a:t>
            </a:r>
            <a:r>
              <a:rPr dirty="0" sz="700" spc="-5">
                <a:latin typeface="MS UI Gothic"/>
                <a:cs typeface="MS UI Gothic"/>
              </a:rPr>
              <a:t>体</a:t>
            </a:r>
            <a:r>
              <a:rPr dirty="0" sz="700" spc="50">
                <a:latin typeface="MS UI Gothic"/>
                <a:cs typeface="MS UI Gothic"/>
              </a:rPr>
              <a:t>で</a:t>
            </a:r>
            <a:r>
              <a:rPr dirty="0" sz="700" spc="-15">
                <a:latin typeface="MS UI Gothic"/>
                <a:cs typeface="MS UI Gothic"/>
              </a:rPr>
              <a:t>３</a:t>
            </a:r>
            <a:r>
              <a:rPr dirty="0" sz="700" spc="6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95">
                <a:latin typeface="MS UI Gothic"/>
                <a:cs typeface="MS UI Gothic"/>
              </a:rPr>
              <a:t>に</a:t>
            </a:r>
            <a:r>
              <a:rPr dirty="0" sz="700" spc="-15">
                <a:latin typeface="MS UI Gothic"/>
                <a:cs typeface="MS UI Gothic"/>
              </a:rPr>
              <a:t>１</a:t>
            </a:r>
            <a:r>
              <a:rPr dirty="0" sz="700" spc="7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20">
                <a:latin typeface="MS UI Gothic"/>
                <a:cs typeface="MS UI Gothic"/>
              </a:rPr>
              <a:t>分</a:t>
            </a:r>
            <a:r>
              <a:rPr dirty="0" sz="700" spc="105">
                <a:latin typeface="MS UI Gothic"/>
                <a:cs typeface="MS UI Gothic"/>
              </a:rPr>
              <a:t>の</a:t>
            </a:r>
            <a:r>
              <a:rPr dirty="0" sz="700" spc="-5">
                <a:latin typeface="MS UI Gothic"/>
                <a:cs typeface="MS UI Gothic"/>
              </a:rPr>
              <a:t>端</a:t>
            </a:r>
            <a:r>
              <a:rPr dirty="0" sz="700" spc="-20">
                <a:latin typeface="MS UI Gothic"/>
                <a:cs typeface="MS UI Gothic"/>
              </a:rPr>
              <a:t>末</a:t>
            </a:r>
            <a:r>
              <a:rPr dirty="0" sz="700" spc="65">
                <a:latin typeface="MS UI Gothic"/>
                <a:cs typeface="MS UI Gothic"/>
              </a:rPr>
              <a:t>を</a:t>
            </a:r>
            <a:r>
              <a:rPr dirty="0" sz="700" spc="-20">
                <a:latin typeface="MS UI Gothic"/>
                <a:cs typeface="MS UI Gothic"/>
              </a:rPr>
              <a:t>整</a:t>
            </a:r>
            <a:r>
              <a:rPr dirty="0" sz="700" spc="-5">
                <a:latin typeface="MS UI Gothic"/>
                <a:cs typeface="MS UI Gothic"/>
              </a:rPr>
              <a:t>備</a:t>
            </a:r>
            <a:endParaRPr sz="700">
              <a:latin typeface="MS UI Gothic"/>
              <a:cs typeface="MS UI Gothic"/>
            </a:endParaRPr>
          </a:p>
        </p:txBody>
      </p:sp>
      <p:sp>
        <p:nvSpPr>
          <p:cNvPr id="143" name="object 143"/>
          <p:cNvSpPr txBox="1"/>
          <p:nvPr/>
        </p:nvSpPr>
        <p:spPr>
          <a:xfrm>
            <a:off x="6325615" y="3550411"/>
            <a:ext cx="93853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UI Gothic"/>
                <a:cs typeface="MS UI Gothic"/>
              </a:rPr>
              <a:t>３</a:t>
            </a:r>
            <a:r>
              <a:rPr dirty="0" sz="700" spc="75">
                <a:latin typeface="MS UI Gothic"/>
                <a:cs typeface="MS UI Gothic"/>
              </a:rPr>
              <a:t>クラ</a:t>
            </a:r>
            <a:r>
              <a:rPr dirty="0" sz="700" spc="85">
                <a:latin typeface="MS UI Gothic"/>
                <a:cs typeface="MS UI Gothic"/>
              </a:rPr>
              <a:t>ス</a:t>
            </a:r>
            <a:r>
              <a:rPr dirty="0" sz="700" spc="105">
                <a:latin typeface="MS UI Gothic"/>
                <a:cs typeface="MS UI Gothic"/>
              </a:rPr>
              <a:t>に</a:t>
            </a:r>
            <a:r>
              <a:rPr dirty="0" sz="700" spc="-5">
                <a:latin typeface="MS UI Gothic"/>
                <a:cs typeface="MS UI Gothic"/>
              </a:rPr>
              <a:t>１</a:t>
            </a:r>
            <a:r>
              <a:rPr dirty="0" sz="700" spc="6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20">
                <a:latin typeface="MS UI Gothic"/>
                <a:cs typeface="MS UI Gothic"/>
              </a:rPr>
              <a:t>分</a:t>
            </a:r>
            <a:r>
              <a:rPr dirty="0" sz="700" spc="-5">
                <a:latin typeface="MS UI Gothic"/>
                <a:cs typeface="MS UI Gothic"/>
              </a:rPr>
              <a:t>達成</a:t>
            </a:r>
            <a:endParaRPr sz="700">
              <a:latin typeface="MS UI Gothic"/>
              <a:cs typeface="MS UI Gothic"/>
            </a:endParaRPr>
          </a:p>
        </p:txBody>
      </p:sp>
      <p:sp>
        <p:nvSpPr>
          <p:cNvPr id="144" name="object 144"/>
          <p:cNvSpPr txBox="1"/>
          <p:nvPr/>
        </p:nvSpPr>
        <p:spPr>
          <a:xfrm>
            <a:off x="3047492" y="2652775"/>
            <a:ext cx="251714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UI Gothic"/>
                <a:cs typeface="MS UI Gothic"/>
              </a:rPr>
              <a:t>地方財政措</a:t>
            </a:r>
            <a:r>
              <a:rPr dirty="0" sz="700" spc="-20">
                <a:latin typeface="MS UI Gothic"/>
                <a:cs typeface="MS UI Gothic"/>
              </a:rPr>
              <a:t>置</a:t>
            </a:r>
            <a:r>
              <a:rPr dirty="0" sz="700" spc="65">
                <a:latin typeface="MS UI Gothic"/>
                <a:cs typeface="MS UI Gothic"/>
              </a:rPr>
              <a:t>を</a:t>
            </a:r>
            <a:r>
              <a:rPr dirty="0" sz="700" spc="-20">
                <a:latin typeface="MS UI Gothic"/>
                <a:cs typeface="MS UI Gothic"/>
              </a:rPr>
              <a:t>活</a:t>
            </a:r>
            <a:r>
              <a:rPr dirty="0" sz="700" spc="-5">
                <a:latin typeface="MS UI Gothic"/>
                <a:cs typeface="MS UI Gothic"/>
              </a:rPr>
              <a:t>用</a:t>
            </a:r>
            <a:r>
              <a:rPr dirty="0" sz="700" spc="5">
                <a:latin typeface="MS UI Gothic"/>
                <a:cs typeface="MS UI Gothic"/>
              </a:rPr>
              <a:t>し</a:t>
            </a:r>
            <a:r>
              <a:rPr dirty="0" sz="700">
                <a:latin typeface="MS UI Gothic"/>
                <a:cs typeface="MS UI Gothic"/>
              </a:rPr>
              <a:t>、</a:t>
            </a:r>
            <a:r>
              <a:rPr dirty="0" sz="700" spc="-20">
                <a:latin typeface="MS UI Gothic"/>
                <a:cs typeface="MS UI Gothic"/>
              </a:rPr>
              <a:t>自治</a:t>
            </a:r>
            <a:r>
              <a:rPr dirty="0" sz="700" spc="-5">
                <a:latin typeface="MS UI Gothic"/>
                <a:cs typeface="MS UI Gothic"/>
              </a:rPr>
              <a:t>体</a:t>
            </a:r>
            <a:r>
              <a:rPr dirty="0" sz="700" spc="50">
                <a:latin typeface="MS UI Gothic"/>
                <a:cs typeface="MS UI Gothic"/>
              </a:rPr>
              <a:t>で</a:t>
            </a:r>
            <a:r>
              <a:rPr dirty="0" sz="700" spc="-15">
                <a:latin typeface="MS UI Gothic"/>
                <a:cs typeface="MS UI Gothic"/>
              </a:rPr>
              <a:t>３</a:t>
            </a:r>
            <a:r>
              <a:rPr dirty="0" sz="700" spc="6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95">
                <a:latin typeface="MS UI Gothic"/>
                <a:cs typeface="MS UI Gothic"/>
              </a:rPr>
              <a:t>に</a:t>
            </a:r>
            <a:r>
              <a:rPr dirty="0" sz="700" spc="-15">
                <a:latin typeface="MS UI Gothic"/>
                <a:cs typeface="MS UI Gothic"/>
              </a:rPr>
              <a:t>１</a:t>
            </a:r>
            <a:r>
              <a:rPr dirty="0" sz="700" spc="7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20">
                <a:latin typeface="MS UI Gothic"/>
                <a:cs typeface="MS UI Gothic"/>
              </a:rPr>
              <a:t>分</a:t>
            </a:r>
            <a:r>
              <a:rPr dirty="0" sz="700" spc="105">
                <a:latin typeface="MS UI Gothic"/>
                <a:cs typeface="MS UI Gothic"/>
              </a:rPr>
              <a:t>の</a:t>
            </a:r>
            <a:r>
              <a:rPr dirty="0" sz="700" spc="-5">
                <a:latin typeface="MS UI Gothic"/>
                <a:cs typeface="MS UI Gothic"/>
              </a:rPr>
              <a:t>端</a:t>
            </a:r>
            <a:r>
              <a:rPr dirty="0" sz="700" spc="-20">
                <a:latin typeface="MS UI Gothic"/>
                <a:cs typeface="MS UI Gothic"/>
              </a:rPr>
              <a:t>末</a:t>
            </a:r>
            <a:r>
              <a:rPr dirty="0" sz="700" spc="65">
                <a:latin typeface="MS UI Gothic"/>
                <a:cs typeface="MS UI Gothic"/>
              </a:rPr>
              <a:t>を</a:t>
            </a:r>
            <a:r>
              <a:rPr dirty="0" sz="700" spc="-20">
                <a:latin typeface="MS UI Gothic"/>
                <a:cs typeface="MS UI Gothic"/>
              </a:rPr>
              <a:t>整</a:t>
            </a:r>
            <a:r>
              <a:rPr dirty="0" sz="700" spc="-5">
                <a:latin typeface="MS UI Gothic"/>
                <a:cs typeface="MS UI Gothic"/>
              </a:rPr>
              <a:t>備</a:t>
            </a:r>
            <a:endParaRPr sz="700">
              <a:latin typeface="MS UI Gothic"/>
              <a:cs typeface="MS UI Gothic"/>
            </a:endParaRPr>
          </a:p>
        </p:txBody>
      </p:sp>
      <p:sp>
        <p:nvSpPr>
          <p:cNvPr id="145" name="object 145"/>
          <p:cNvSpPr txBox="1"/>
          <p:nvPr/>
        </p:nvSpPr>
        <p:spPr>
          <a:xfrm>
            <a:off x="6298184" y="2658872"/>
            <a:ext cx="938530" cy="132080"/>
          </a:xfrm>
          <a:prstGeom prst="rect">
            <a:avLst/>
          </a:prstGeom>
        </p:spPr>
        <p:txBody>
          <a:bodyPr wrap="square" lIns="0" tIns="12065" rIns="0" bIns="0" rtlCol="0" vert="horz">
            <a:spAutoFit/>
          </a:bodyPr>
          <a:lstStyle/>
          <a:p>
            <a:pPr marL="12700">
              <a:lnSpc>
                <a:spcPct val="100000"/>
              </a:lnSpc>
              <a:spcBef>
                <a:spcPts val="95"/>
              </a:spcBef>
            </a:pPr>
            <a:r>
              <a:rPr dirty="0" sz="700" spc="-5">
                <a:latin typeface="MS UI Gothic"/>
                <a:cs typeface="MS UI Gothic"/>
              </a:rPr>
              <a:t>３</a:t>
            </a:r>
            <a:r>
              <a:rPr dirty="0" sz="700" spc="75">
                <a:latin typeface="MS UI Gothic"/>
                <a:cs typeface="MS UI Gothic"/>
              </a:rPr>
              <a:t>クラ</a:t>
            </a:r>
            <a:r>
              <a:rPr dirty="0" sz="700" spc="85">
                <a:latin typeface="MS UI Gothic"/>
                <a:cs typeface="MS UI Gothic"/>
              </a:rPr>
              <a:t>ス</a:t>
            </a:r>
            <a:r>
              <a:rPr dirty="0" sz="700" spc="105">
                <a:latin typeface="MS UI Gothic"/>
                <a:cs typeface="MS UI Gothic"/>
              </a:rPr>
              <a:t>に</a:t>
            </a:r>
            <a:r>
              <a:rPr dirty="0" sz="700" spc="-5">
                <a:latin typeface="MS UI Gothic"/>
                <a:cs typeface="MS UI Gothic"/>
              </a:rPr>
              <a:t>１</a:t>
            </a:r>
            <a:r>
              <a:rPr dirty="0" sz="700" spc="65">
                <a:latin typeface="MS UI Gothic"/>
                <a:cs typeface="MS UI Gothic"/>
              </a:rPr>
              <a:t>ク</a:t>
            </a:r>
            <a:r>
              <a:rPr dirty="0" sz="700" spc="75">
                <a:latin typeface="MS UI Gothic"/>
                <a:cs typeface="MS UI Gothic"/>
              </a:rPr>
              <a:t>ラ</a:t>
            </a:r>
            <a:r>
              <a:rPr dirty="0" sz="700" spc="85">
                <a:latin typeface="MS UI Gothic"/>
                <a:cs typeface="MS UI Gothic"/>
              </a:rPr>
              <a:t>ス</a:t>
            </a:r>
            <a:r>
              <a:rPr dirty="0" sz="700" spc="-20">
                <a:latin typeface="MS UI Gothic"/>
                <a:cs typeface="MS UI Gothic"/>
              </a:rPr>
              <a:t>分</a:t>
            </a:r>
            <a:r>
              <a:rPr dirty="0" sz="700" spc="-5">
                <a:latin typeface="MS UI Gothic"/>
                <a:cs typeface="MS UI Gothic"/>
              </a:rPr>
              <a:t>達成</a:t>
            </a:r>
            <a:endParaRPr sz="700">
              <a:latin typeface="MS UI Gothic"/>
              <a:cs typeface="MS UI Gothic"/>
            </a:endParaRPr>
          </a:p>
        </p:txBody>
      </p:sp>
      <p:sp>
        <p:nvSpPr>
          <p:cNvPr id="146" name="object 146"/>
          <p:cNvSpPr txBox="1"/>
          <p:nvPr/>
        </p:nvSpPr>
        <p:spPr>
          <a:xfrm>
            <a:off x="10431271" y="7157725"/>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30</a:t>
            </a:r>
            <a:endParaRPr sz="1050">
              <a:latin typeface="Yu Gothic"/>
              <a:cs typeface="Yu Gothic"/>
            </a:endParaRPr>
          </a:p>
        </p:txBody>
      </p:sp>
      <p:sp>
        <p:nvSpPr>
          <p:cNvPr id="147" name="object 147"/>
          <p:cNvSpPr txBox="1">
            <a:spLocks noGrp="1"/>
          </p:cNvSpPr>
          <p:nvPr>
            <p:ph type="title"/>
          </p:nvPr>
        </p:nvSpPr>
        <p:spPr>
          <a:xfrm>
            <a:off x="371347" y="217424"/>
            <a:ext cx="5758815" cy="387985"/>
          </a:xfrm>
          <a:prstGeom prst="rect"/>
        </p:spPr>
        <p:txBody>
          <a:bodyPr wrap="square" lIns="0" tIns="15875" rIns="0" bIns="0" rtlCol="0" vert="horz">
            <a:spAutoFit/>
          </a:bodyPr>
          <a:lstStyle/>
          <a:p>
            <a:pPr marL="12700">
              <a:lnSpc>
                <a:spcPct val="100000"/>
              </a:lnSpc>
              <a:spcBef>
                <a:spcPts val="125"/>
              </a:spcBef>
            </a:pPr>
            <a:r>
              <a:rPr dirty="0" sz="2350" spc="25"/>
              <a:t>ＧＩＧＡスクール構想の実現ロードマップ</a:t>
            </a:r>
            <a:endParaRPr sz="235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99403" y="4773172"/>
            <a:ext cx="4608830" cy="1606550"/>
          </a:xfrm>
          <a:custGeom>
            <a:avLst/>
            <a:gdLst/>
            <a:ahLst/>
            <a:cxnLst/>
            <a:rect l="l" t="t" r="r" b="b"/>
            <a:pathLst>
              <a:path w="4608830" h="1606550">
                <a:moveTo>
                  <a:pt x="4608576" y="0"/>
                </a:moveTo>
                <a:lnTo>
                  <a:pt x="0" y="0"/>
                </a:lnTo>
                <a:lnTo>
                  <a:pt x="0" y="1606296"/>
                </a:lnTo>
                <a:lnTo>
                  <a:pt x="4608576" y="1606296"/>
                </a:lnTo>
                <a:lnTo>
                  <a:pt x="4608576" y="0"/>
                </a:lnTo>
                <a:close/>
              </a:path>
            </a:pathLst>
          </a:custGeom>
          <a:solidFill>
            <a:srgbClr val="F2F6FB"/>
          </a:solidFill>
        </p:spPr>
        <p:txBody>
          <a:bodyPr wrap="square" lIns="0" tIns="0" rIns="0" bIns="0" rtlCol="0"/>
          <a:lstStyle/>
          <a:p/>
        </p:txBody>
      </p:sp>
      <p:sp>
        <p:nvSpPr>
          <p:cNvPr id="3" name="object 3"/>
          <p:cNvSpPr/>
          <p:nvPr/>
        </p:nvSpPr>
        <p:spPr>
          <a:xfrm>
            <a:off x="5899403" y="2374392"/>
            <a:ext cx="4608830" cy="1606550"/>
          </a:xfrm>
          <a:custGeom>
            <a:avLst/>
            <a:gdLst/>
            <a:ahLst/>
            <a:cxnLst/>
            <a:rect l="l" t="t" r="r" b="b"/>
            <a:pathLst>
              <a:path w="4608830" h="1606550">
                <a:moveTo>
                  <a:pt x="4608576" y="0"/>
                </a:moveTo>
                <a:lnTo>
                  <a:pt x="0" y="0"/>
                </a:lnTo>
                <a:lnTo>
                  <a:pt x="0" y="1606296"/>
                </a:lnTo>
                <a:lnTo>
                  <a:pt x="4608576" y="1606296"/>
                </a:lnTo>
                <a:lnTo>
                  <a:pt x="4608576" y="0"/>
                </a:lnTo>
                <a:close/>
              </a:path>
            </a:pathLst>
          </a:custGeom>
          <a:solidFill>
            <a:srgbClr val="F2F6FB"/>
          </a:solidFill>
        </p:spPr>
        <p:txBody>
          <a:bodyPr wrap="square" lIns="0" tIns="0" rIns="0" bIns="0" rtlCol="0"/>
          <a:lstStyle/>
          <a:p/>
        </p:txBody>
      </p:sp>
      <p:grpSp>
        <p:nvGrpSpPr>
          <p:cNvPr id="4" name="object 4"/>
          <p:cNvGrpSpPr/>
          <p:nvPr/>
        </p:nvGrpSpPr>
        <p:grpSpPr>
          <a:xfrm>
            <a:off x="240791" y="2016251"/>
            <a:ext cx="5394960" cy="5072380"/>
            <a:chOff x="240791" y="2016251"/>
            <a:chExt cx="5394960" cy="5072380"/>
          </a:xfrm>
        </p:grpSpPr>
        <p:sp>
          <p:nvSpPr>
            <p:cNvPr id="5" name="object 5"/>
            <p:cNvSpPr/>
            <p:nvPr/>
          </p:nvSpPr>
          <p:spPr>
            <a:xfrm>
              <a:off x="259079" y="2240285"/>
              <a:ext cx="5377180" cy="4848225"/>
            </a:xfrm>
            <a:custGeom>
              <a:avLst/>
              <a:gdLst/>
              <a:ahLst/>
              <a:cxnLst/>
              <a:rect l="l" t="t" r="r" b="b"/>
              <a:pathLst>
                <a:path w="5377180" h="4848225">
                  <a:moveTo>
                    <a:pt x="5376672" y="0"/>
                  </a:moveTo>
                  <a:lnTo>
                    <a:pt x="0" y="0"/>
                  </a:lnTo>
                  <a:lnTo>
                    <a:pt x="0" y="4847844"/>
                  </a:lnTo>
                  <a:lnTo>
                    <a:pt x="5376672" y="4847844"/>
                  </a:lnTo>
                  <a:lnTo>
                    <a:pt x="5376672" y="0"/>
                  </a:lnTo>
                  <a:close/>
                </a:path>
              </a:pathLst>
            </a:custGeom>
            <a:solidFill>
              <a:srgbClr val="F2F6FB"/>
            </a:solidFill>
          </p:spPr>
          <p:txBody>
            <a:bodyPr wrap="square" lIns="0" tIns="0" rIns="0" bIns="0" rtlCol="0"/>
            <a:lstStyle/>
            <a:p/>
          </p:txBody>
        </p:sp>
        <p:pic>
          <p:nvPicPr>
            <p:cNvPr id="6" name="object 6"/>
            <p:cNvPicPr/>
            <p:nvPr/>
          </p:nvPicPr>
          <p:blipFill>
            <a:blip r:embed="rId2" cstate="print"/>
            <a:stretch>
              <a:fillRect/>
            </a:stretch>
          </p:blipFill>
          <p:spPr>
            <a:xfrm>
              <a:off x="240791" y="2016251"/>
              <a:ext cx="4102608" cy="422148"/>
            </a:xfrm>
            <a:prstGeom prst="rect">
              <a:avLst/>
            </a:prstGeom>
          </p:spPr>
        </p:pic>
      </p:grpSp>
      <p:sp>
        <p:nvSpPr>
          <p:cNvPr id="7" name="object 7"/>
          <p:cNvSpPr txBox="1"/>
          <p:nvPr/>
        </p:nvSpPr>
        <p:spPr>
          <a:xfrm>
            <a:off x="449072" y="2081276"/>
            <a:ext cx="3692525" cy="288925"/>
          </a:xfrm>
          <a:prstGeom prst="rect">
            <a:avLst/>
          </a:prstGeom>
        </p:spPr>
        <p:txBody>
          <a:bodyPr wrap="square" lIns="0" tIns="15875" rIns="0" bIns="0" rtlCol="0" vert="horz">
            <a:spAutoFit/>
          </a:bodyPr>
          <a:lstStyle/>
          <a:p>
            <a:pPr marL="12700">
              <a:lnSpc>
                <a:spcPct val="100000"/>
              </a:lnSpc>
              <a:spcBef>
                <a:spcPts val="125"/>
              </a:spcBef>
            </a:pPr>
            <a:r>
              <a:rPr dirty="0" sz="1700" spc="15" b="1">
                <a:latin typeface="Meiryo UI"/>
                <a:cs typeface="Meiryo UI"/>
              </a:rPr>
              <a:t>ガイ</a:t>
            </a:r>
            <a:r>
              <a:rPr dirty="0" sz="1700" spc="10" b="1">
                <a:latin typeface="Meiryo UI"/>
                <a:cs typeface="Meiryo UI"/>
              </a:rPr>
              <a:t>ド</a:t>
            </a:r>
            <a:r>
              <a:rPr dirty="0" sz="1700" spc="20" b="1">
                <a:latin typeface="Meiryo UI"/>
                <a:cs typeface="Meiryo UI"/>
              </a:rPr>
              <a:t>ラ</a:t>
            </a:r>
            <a:r>
              <a:rPr dirty="0" sz="1700" spc="15" b="1">
                <a:latin typeface="Meiryo UI"/>
                <a:cs typeface="Meiryo UI"/>
              </a:rPr>
              <a:t>イ</a:t>
            </a:r>
            <a:r>
              <a:rPr dirty="0" sz="1700" spc="20" b="1">
                <a:latin typeface="Meiryo UI"/>
                <a:cs typeface="Meiryo UI"/>
              </a:rPr>
              <a:t>ン</a:t>
            </a:r>
            <a:r>
              <a:rPr dirty="0" sz="1700" spc="20" b="1">
                <a:latin typeface="Meiryo UI"/>
                <a:cs typeface="Meiryo UI"/>
              </a:rPr>
              <a:t>の</a:t>
            </a:r>
            <a:r>
              <a:rPr dirty="0" sz="1700" spc="25" b="1">
                <a:latin typeface="Meiryo UI"/>
                <a:cs typeface="Meiryo UI"/>
              </a:rPr>
              <a:t>位置付</a:t>
            </a:r>
            <a:r>
              <a:rPr dirty="0" sz="1700" spc="15" b="1">
                <a:latin typeface="Meiryo UI"/>
                <a:cs typeface="Meiryo UI"/>
              </a:rPr>
              <a:t>け</a:t>
            </a:r>
            <a:r>
              <a:rPr dirty="0" sz="1700" spc="20" b="1">
                <a:latin typeface="Meiryo UI"/>
                <a:cs typeface="Meiryo UI"/>
              </a:rPr>
              <a:t>・構成</a:t>
            </a:r>
            <a:r>
              <a:rPr dirty="0" sz="1700" spc="20" b="1">
                <a:latin typeface="Meiryo UI"/>
                <a:cs typeface="Meiryo UI"/>
              </a:rPr>
              <a:t>の</a:t>
            </a:r>
            <a:r>
              <a:rPr dirty="0" sz="1700" spc="25" b="1">
                <a:latin typeface="Meiryo UI"/>
                <a:cs typeface="Meiryo UI"/>
              </a:rPr>
              <a:t>見直</a:t>
            </a:r>
            <a:r>
              <a:rPr dirty="0" sz="1700" spc="15" b="1">
                <a:latin typeface="Meiryo UI"/>
                <a:cs typeface="Meiryo UI"/>
              </a:rPr>
              <a:t>し</a:t>
            </a:r>
            <a:r>
              <a:rPr dirty="0" sz="1700" spc="25" b="1">
                <a:latin typeface="Meiryo UI"/>
                <a:cs typeface="Meiryo UI"/>
              </a:rPr>
              <a:t>等</a:t>
            </a:r>
            <a:endParaRPr sz="1700">
              <a:latin typeface="Meiryo UI"/>
              <a:cs typeface="Meiryo UI"/>
            </a:endParaRPr>
          </a:p>
        </p:txBody>
      </p:sp>
      <p:sp>
        <p:nvSpPr>
          <p:cNvPr id="8" name="object 8"/>
          <p:cNvSpPr txBox="1"/>
          <p:nvPr/>
        </p:nvSpPr>
        <p:spPr>
          <a:xfrm>
            <a:off x="311911" y="2779267"/>
            <a:ext cx="5248275" cy="1490345"/>
          </a:xfrm>
          <a:prstGeom prst="rect">
            <a:avLst/>
          </a:prstGeom>
        </p:spPr>
        <p:txBody>
          <a:bodyPr wrap="square" lIns="0" tIns="12700" rIns="0" bIns="0" rtlCol="0" vert="horz">
            <a:spAutoFit/>
          </a:bodyPr>
          <a:lstStyle/>
          <a:p>
            <a:pPr marL="198120" marR="5080" indent="-186055">
              <a:lnSpc>
                <a:spcPct val="100699"/>
              </a:lnSpc>
              <a:spcBef>
                <a:spcPts val="100"/>
              </a:spcBef>
              <a:buFont typeface="Arial"/>
              <a:buChar char="•"/>
              <a:tabLst>
                <a:tab pos="198755" algn="l"/>
              </a:tabLst>
            </a:pPr>
            <a:r>
              <a:rPr dirty="0" sz="1500" spc="5">
                <a:latin typeface="Meiryo UI"/>
                <a:cs typeface="Meiryo UI"/>
              </a:rPr>
              <a:t>ガ</a:t>
            </a:r>
            <a:r>
              <a:rPr dirty="0" sz="1500">
                <a:latin typeface="Meiryo UI"/>
                <a:cs typeface="Meiryo UI"/>
              </a:rPr>
              <a:t>イドライン</a:t>
            </a:r>
            <a:r>
              <a:rPr dirty="0" sz="1500" spc="5">
                <a:latin typeface="Meiryo UI"/>
                <a:cs typeface="Meiryo UI"/>
              </a:rPr>
              <a:t>を</a:t>
            </a:r>
            <a:r>
              <a:rPr dirty="0" sz="1500" spc="10">
                <a:latin typeface="Meiryo UI"/>
                <a:cs typeface="Meiryo UI"/>
              </a:rPr>
              <a:t>一言一句遵守す</a:t>
            </a:r>
            <a:r>
              <a:rPr dirty="0" sz="1500" spc="5">
                <a:latin typeface="Meiryo UI"/>
                <a:cs typeface="Meiryo UI"/>
              </a:rPr>
              <a:t>る</a:t>
            </a:r>
            <a:r>
              <a:rPr dirty="0" sz="1500" spc="-10">
                <a:latin typeface="Meiryo UI"/>
                <a:cs typeface="Meiryo UI"/>
              </a:rPr>
              <a:t>の</a:t>
            </a:r>
            <a:r>
              <a:rPr dirty="0" sz="1500" spc="5">
                <a:latin typeface="Meiryo UI"/>
                <a:cs typeface="Meiryo UI"/>
              </a:rPr>
              <a:t>で</a:t>
            </a:r>
            <a:r>
              <a:rPr dirty="0" sz="1500">
                <a:latin typeface="Meiryo UI"/>
                <a:cs typeface="Meiryo UI"/>
              </a:rPr>
              <a:t>は</a:t>
            </a:r>
            <a:r>
              <a:rPr dirty="0" sz="1500" spc="10">
                <a:latin typeface="Meiryo UI"/>
                <a:cs typeface="Meiryo UI"/>
              </a:rPr>
              <a:t>な</a:t>
            </a:r>
            <a:r>
              <a:rPr dirty="0" sz="1500" spc="-5">
                <a:latin typeface="Meiryo UI"/>
                <a:cs typeface="Meiryo UI"/>
              </a:rPr>
              <a:t>く</a:t>
            </a:r>
            <a:r>
              <a:rPr dirty="0" sz="1500" spc="5">
                <a:latin typeface="Meiryo UI"/>
                <a:cs typeface="Meiryo UI"/>
              </a:rPr>
              <a:t>、</a:t>
            </a:r>
            <a:r>
              <a:rPr dirty="0" u="sng" sz="1500" spc="10">
                <a:uFill>
                  <a:solidFill>
                    <a:srgbClr val="000000"/>
                  </a:solidFill>
                </a:uFill>
                <a:latin typeface="Meiryo UI"/>
                <a:cs typeface="Meiryo UI"/>
              </a:rPr>
              <a:t>教育委員会</a:t>
            </a:r>
            <a:r>
              <a:rPr dirty="0" u="sng" sz="1500" spc="-55">
                <a:uFill>
                  <a:solidFill>
                    <a:srgbClr val="000000"/>
                  </a:solidFill>
                </a:uFill>
                <a:latin typeface="Meiryo UI"/>
                <a:cs typeface="Meiryo UI"/>
              </a:rPr>
              <a:t>・</a:t>
            </a:r>
            <a:r>
              <a:rPr dirty="0" u="sng" sz="1500" spc="10">
                <a:uFill>
                  <a:solidFill>
                    <a:srgbClr val="000000"/>
                  </a:solidFill>
                </a:uFill>
                <a:latin typeface="Meiryo UI"/>
                <a:cs typeface="Meiryo UI"/>
              </a:rPr>
              <a:t>学校</a:t>
            </a:r>
            <a:r>
              <a:rPr dirty="0" u="sng" sz="1500" spc="5">
                <a:uFill>
                  <a:solidFill>
                    <a:srgbClr val="000000"/>
                  </a:solidFill>
                </a:uFill>
                <a:latin typeface="Meiryo UI"/>
                <a:cs typeface="Meiryo UI"/>
              </a:rPr>
              <a:t>が、</a:t>
            </a:r>
            <a:r>
              <a:rPr dirty="0" u="sng" sz="1500" spc="-1450">
                <a:uFill>
                  <a:solidFill>
                    <a:srgbClr val="000000"/>
                  </a:solidFill>
                </a:uFill>
                <a:latin typeface="Meiryo UI"/>
                <a:cs typeface="Meiryo UI"/>
              </a:rPr>
              <a:t>実 </a:t>
            </a:r>
            <a:r>
              <a:rPr dirty="0" u="sng" sz="1500" spc="10">
                <a:uFill>
                  <a:solidFill>
                    <a:srgbClr val="000000"/>
                  </a:solidFill>
                </a:uFill>
                <a:latin typeface="Meiryo UI"/>
                <a:cs typeface="Meiryo UI"/>
              </a:rPr>
              <a:t>現</a:t>
            </a:r>
            <a:r>
              <a:rPr dirty="0" u="sng" sz="1500">
                <a:uFill>
                  <a:solidFill>
                    <a:srgbClr val="000000"/>
                  </a:solidFill>
                </a:uFill>
                <a:latin typeface="Meiryo UI"/>
                <a:cs typeface="Meiryo UI"/>
              </a:rPr>
              <a:t>し</a:t>
            </a:r>
            <a:r>
              <a:rPr dirty="0" u="sng" sz="1500" spc="5">
                <a:uFill>
                  <a:solidFill>
                    <a:srgbClr val="000000"/>
                  </a:solidFill>
                </a:uFill>
                <a:latin typeface="Meiryo UI"/>
                <a:cs typeface="Meiryo UI"/>
              </a:rPr>
              <a:t>たい</a:t>
            </a:r>
            <a:r>
              <a:rPr dirty="0" u="sng" sz="1500" spc="10">
                <a:uFill>
                  <a:solidFill>
                    <a:srgbClr val="000000"/>
                  </a:solidFill>
                </a:uFill>
                <a:latin typeface="Meiryo UI"/>
                <a:cs typeface="Meiryo UI"/>
              </a:rPr>
              <a:t>環境や</a:t>
            </a:r>
            <a:r>
              <a:rPr dirty="0" u="sng" sz="1500">
                <a:uFill>
                  <a:solidFill>
                    <a:srgbClr val="000000"/>
                  </a:solidFill>
                </a:uFill>
                <a:latin typeface="Meiryo UI"/>
                <a:cs typeface="Meiryo UI"/>
              </a:rPr>
              <a:t>コ</a:t>
            </a:r>
            <a:r>
              <a:rPr dirty="0" u="sng" sz="1500" spc="-5">
                <a:uFill>
                  <a:solidFill>
                    <a:srgbClr val="000000"/>
                  </a:solidFill>
                </a:uFill>
                <a:latin typeface="Meiryo UI"/>
                <a:cs typeface="Meiryo UI"/>
              </a:rPr>
              <a:t>ス</a:t>
            </a:r>
            <a:r>
              <a:rPr dirty="0" u="sng" sz="1500">
                <a:uFill>
                  <a:solidFill>
                    <a:srgbClr val="000000"/>
                  </a:solidFill>
                </a:uFill>
                <a:latin typeface="Meiryo UI"/>
                <a:cs typeface="Meiryo UI"/>
              </a:rPr>
              <a:t>ト</a:t>
            </a:r>
            <a:r>
              <a:rPr dirty="0" u="sng" sz="1500" spc="5">
                <a:uFill>
                  <a:solidFill>
                    <a:srgbClr val="000000"/>
                  </a:solidFill>
                </a:uFill>
                <a:latin typeface="Meiryo UI"/>
                <a:cs typeface="Meiryo UI"/>
              </a:rPr>
              <a:t>、ネッ</a:t>
            </a:r>
            <a:r>
              <a:rPr dirty="0" u="sng" sz="1500">
                <a:uFill>
                  <a:solidFill>
                    <a:srgbClr val="000000"/>
                  </a:solidFill>
                </a:uFill>
                <a:latin typeface="Meiryo UI"/>
                <a:cs typeface="Meiryo UI"/>
              </a:rPr>
              <a:t>ト</a:t>
            </a:r>
            <a:r>
              <a:rPr dirty="0" u="sng" sz="1500" spc="5">
                <a:uFill>
                  <a:solidFill>
                    <a:srgbClr val="000000"/>
                  </a:solidFill>
                </a:uFill>
                <a:latin typeface="Meiryo UI"/>
                <a:cs typeface="Meiryo UI"/>
              </a:rPr>
              <a:t>ワー</a:t>
            </a:r>
            <a:r>
              <a:rPr dirty="0" u="sng" sz="1500">
                <a:uFill>
                  <a:solidFill>
                    <a:srgbClr val="000000"/>
                  </a:solidFill>
                </a:uFill>
                <a:latin typeface="Meiryo UI"/>
                <a:cs typeface="Meiryo UI"/>
              </a:rPr>
              <a:t>ク</a:t>
            </a:r>
            <a:r>
              <a:rPr dirty="0" u="sng" sz="1500" spc="-10">
                <a:uFill>
                  <a:solidFill>
                    <a:srgbClr val="000000"/>
                  </a:solidFill>
                </a:uFill>
                <a:latin typeface="Meiryo UI"/>
                <a:cs typeface="Meiryo UI"/>
              </a:rPr>
              <a:t>の</a:t>
            </a:r>
            <a:r>
              <a:rPr dirty="0" u="sng" sz="1500" spc="10">
                <a:uFill>
                  <a:solidFill>
                    <a:srgbClr val="000000"/>
                  </a:solidFill>
                </a:uFill>
                <a:latin typeface="Meiryo UI"/>
                <a:cs typeface="Meiryo UI"/>
              </a:rPr>
              <a:t>環境等</a:t>
            </a:r>
            <a:r>
              <a:rPr dirty="0" u="sng" sz="1500" spc="5">
                <a:uFill>
                  <a:solidFill>
                    <a:srgbClr val="000000"/>
                  </a:solidFill>
                </a:uFill>
                <a:latin typeface="Meiryo UI"/>
                <a:cs typeface="Meiryo UI"/>
              </a:rPr>
              <a:t>を</a:t>
            </a:r>
            <a:r>
              <a:rPr dirty="0" u="sng" sz="1500" spc="10">
                <a:uFill>
                  <a:solidFill>
                    <a:srgbClr val="000000"/>
                  </a:solidFill>
                </a:uFill>
                <a:latin typeface="Meiryo UI"/>
                <a:cs typeface="Meiryo UI"/>
              </a:rPr>
              <a:t>踏</a:t>
            </a:r>
            <a:r>
              <a:rPr dirty="0" u="sng" sz="1500" spc="-10">
                <a:uFill>
                  <a:solidFill>
                    <a:srgbClr val="000000"/>
                  </a:solidFill>
                </a:uFill>
                <a:latin typeface="Meiryo UI"/>
                <a:cs typeface="Meiryo UI"/>
              </a:rPr>
              <a:t>ま</a:t>
            </a:r>
            <a:r>
              <a:rPr dirty="0" u="sng" sz="1500" spc="5">
                <a:uFill>
                  <a:solidFill>
                    <a:srgbClr val="000000"/>
                  </a:solidFill>
                </a:uFill>
                <a:latin typeface="Meiryo UI"/>
                <a:cs typeface="Meiryo UI"/>
              </a:rPr>
              <a:t>え</a:t>
            </a:r>
            <a:r>
              <a:rPr dirty="0" u="sng" sz="1500" spc="-5">
                <a:uFill>
                  <a:solidFill>
                    <a:srgbClr val="000000"/>
                  </a:solidFill>
                </a:uFill>
                <a:latin typeface="Meiryo UI"/>
                <a:cs typeface="Meiryo UI"/>
              </a:rPr>
              <a:t>、</a:t>
            </a:r>
            <a:r>
              <a:rPr dirty="0" u="sng" sz="1500">
                <a:uFill>
                  <a:solidFill>
                    <a:srgbClr val="000000"/>
                  </a:solidFill>
                </a:uFill>
                <a:latin typeface="Meiryo UI"/>
                <a:cs typeface="Meiryo UI"/>
              </a:rPr>
              <a:t>クラ</a:t>
            </a:r>
            <a:r>
              <a:rPr dirty="0" u="sng" sz="1500" spc="-5">
                <a:uFill>
                  <a:solidFill>
                    <a:srgbClr val="000000"/>
                  </a:solidFill>
                </a:uFill>
                <a:latin typeface="Meiryo UI"/>
                <a:cs typeface="Meiryo UI"/>
              </a:rPr>
              <a:t>ウ</a:t>
            </a:r>
            <a:r>
              <a:rPr dirty="0" u="sng" sz="1500" spc="5">
                <a:uFill>
                  <a:solidFill>
                    <a:srgbClr val="000000"/>
                  </a:solidFill>
                </a:uFill>
                <a:latin typeface="Meiryo UI"/>
                <a:cs typeface="Meiryo UI"/>
              </a:rPr>
              <a:t>ド</a:t>
            </a:r>
            <a:endParaRPr sz="1500">
              <a:latin typeface="Meiryo UI"/>
              <a:cs typeface="Meiryo UI"/>
            </a:endParaRPr>
          </a:p>
          <a:p>
            <a:pPr marL="198120" marR="142875">
              <a:lnSpc>
                <a:spcPct val="100699"/>
              </a:lnSpc>
              <a:spcBef>
                <a:spcPts val="10"/>
              </a:spcBef>
            </a:pPr>
            <a:r>
              <a:rPr dirty="0" u="sng" sz="1500" spc="5">
                <a:uFill>
                  <a:solidFill>
                    <a:srgbClr val="000000"/>
                  </a:solidFill>
                </a:uFill>
                <a:latin typeface="Meiryo UI"/>
                <a:cs typeface="Meiryo UI"/>
              </a:rPr>
              <a:t>サー</a:t>
            </a:r>
            <a:r>
              <a:rPr dirty="0" u="sng" sz="1500">
                <a:uFill>
                  <a:solidFill>
                    <a:srgbClr val="000000"/>
                  </a:solidFill>
                </a:uFill>
                <a:latin typeface="Meiryo UI"/>
                <a:cs typeface="Meiryo UI"/>
              </a:rPr>
              <a:t>ビ</a:t>
            </a:r>
            <a:r>
              <a:rPr dirty="0" u="sng" sz="1500" spc="-5">
                <a:uFill>
                  <a:solidFill>
                    <a:srgbClr val="000000"/>
                  </a:solidFill>
                </a:uFill>
                <a:latin typeface="Meiryo UI"/>
                <a:cs typeface="Meiryo UI"/>
              </a:rPr>
              <a:t>ス</a:t>
            </a:r>
            <a:r>
              <a:rPr dirty="0" u="sng" sz="1500" spc="5">
                <a:uFill>
                  <a:solidFill>
                    <a:srgbClr val="000000"/>
                  </a:solidFill>
                </a:uFill>
                <a:latin typeface="Meiryo UI"/>
                <a:cs typeface="Meiryo UI"/>
              </a:rPr>
              <a:t>の</a:t>
            </a:r>
            <a:r>
              <a:rPr dirty="0" u="sng" sz="1500" spc="10">
                <a:uFill>
                  <a:solidFill>
                    <a:srgbClr val="000000"/>
                  </a:solidFill>
                </a:uFill>
                <a:latin typeface="Meiryo UI"/>
                <a:cs typeface="Meiryo UI"/>
              </a:rPr>
              <a:t>活用</a:t>
            </a:r>
            <a:r>
              <a:rPr dirty="0" u="sng" sz="1500" spc="5">
                <a:uFill>
                  <a:solidFill>
                    <a:srgbClr val="000000"/>
                  </a:solidFill>
                </a:uFill>
                <a:latin typeface="Meiryo UI"/>
                <a:cs typeface="Meiryo UI"/>
              </a:rPr>
              <a:t>も</a:t>
            </a:r>
            <a:r>
              <a:rPr dirty="0" u="sng" sz="1500" spc="10">
                <a:uFill>
                  <a:solidFill>
                    <a:srgbClr val="000000"/>
                  </a:solidFill>
                </a:uFill>
                <a:latin typeface="Meiryo UI"/>
                <a:cs typeface="Meiryo UI"/>
              </a:rPr>
              <a:t>含</a:t>
            </a:r>
            <a:r>
              <a:rPr dirty="0" u="sng" sz="1500" spc="5">
                <a:uFill>
                  <a:solidFill>
                    <a:srgbClr val="000000"/>
                  </a:solidFill>
                </a:uFill>
                <a:latin typeface="Meiryo UI"/>
                <a:cs typeface="Meiryo UI"/>
              </a:rPr>
              <a:t>めた</a:t>
            </a:r>
            <a:r>
              <a:rPr dirty="0" u="sng" sz="1500" spc="10">
                <a:uFill>
                  <a:solidFill>
                    <a:srgbClr val="000000"/>
                  </a:solidFill>
                </a:uFill>
                <a:latin typeface="Meiryo UI"/>
                <a:cs typeface="Meiryo UI"/>
              </a:rPr>
              <a:t>柔軟な環境整備</a:t>
            </a:r>
            <a:r>
              <a:rPr dirty="0" u="sng" sz="1500" spc="5">
                <a:uFill>
                  <a:solidFill>
                    <a:srgbClr val="000000"/>
                  </a:solidFill>
                </a:uFill>
                <a:latin typeface="Meiryo UI"/>
                <a:cs typeface="Meiryo UI"/>
              </a:rPr>
              <a:t>を</a:t>
            </a:r>
            <a:r>
              <a:rPr dirty="0" u="sng" sz="1500" spc="10">
                <a:uFill>
                  <a:solidFill>
                    <a:srgbClr val="000000"/>
                  </a:solidFill>
                </a:uFill>
                <a:latin typeface="Meiryo UI"/>
                <a:cs typeface="Meiryo UI"/>
              </a:rPr>
              <a:t>検討</a:t>
            </a:r>
            <a:r>
              <a:rPr dirty="0" sz="1500" spc="5">
                <a:latin typeface="Meiryo UI"/>
                <a:cs typeface="Meiryo UI"/>
              </a:rPr>
              <a:t>で</a:t>
            </a:r>
            <a:r>
              <a:rPr dirty="0" sz="1500" spc="-10">
                <a:latin typeface="Meiryo UI"/>
                <a:cs typeface="Meiryo UI"/>
              </a:rPr>
              <a:t>き</a:t>
            </a:r>
            <a:r>
              <a:rPr dirty="0" sz="1500" spc="5">
                <a:latin typeface="Meiryo UI"/>
                <a:cs typeface="Meiryo UI"/>
              </a:rPr>
              <a:t>る</a:t>
            </a:r>
            <a:r>
              <a:rPr dirty="0" sz="1500" spc="-10">
                <a:latin typeface="Meiryo UI"/>
                <a:cs typeface="Meiryo UI"/>
              </a:rPr>
              <a:t>よ</a:t>
            </a:r>
            <a:r>
              <a:rPr dirty="0" sz="1500" spc="10">
                <a:latin typeface="Meiryo UI"/>
                <a:cs typeface="Meiryo UI"/>
              </a:rPr>
              <a:t>う</a:t>
            </a:r>
            <a:r>
              <a:rPr dirty="0" sz="1500" spc="5">
                <a:latin typeface="Meiryo UI"/>
                <a:cs typeface="Meiryo UI"/>
              </a:rPr>
              <a:t>、ガ</a:t>
            </a:r>
            <a:r>
              <a:rPr dirty="0" sz="1500">
                <a:latin typeface="Meiryo UI"/>
                <a:cs typeface="Meiryo UI"/>
              </a:rPr>
              <a:t>イ</a:t>
            </a:r>
            <a:r>
              <a:rPr dirty="0" sz="1500" spc="5">
                <a:latin typeface="Meiryo UI"/>
                <a:cs typeface="Meiryo UI"/>
              </a:rPr>
              <a:t>ド </a:t>
            </a:r>
            <a:r>
              <a:rPr dirty="0" sz="1500">
                <a:latin typeface="Meiryo UI"/>
                <a:cs typeface="Meiryo UI"/>
              </a:rPr>
              <a:t>ライン</a:t>
            </a:r>
            <a:r>
              <a:rPr dirty="0" sz="1500" spc="5">
                <a:latin typeface="Meiryo UI"/>
                <a:cs typeface="Meiryo UI"/>
              </a:rPr>
              <a:t>の</a:t>
            </a:r>
            <a:r>
              <a:rPr dirty="0" sz="1500" spc="10">
                <a:latin typeface="Meiryo UI"/>
                <a:cs typeface="Meiryo UI"/>
              </a:rPr>
              <a:t>位置付</a:t>
            </a:r>
            <a:r>
              <a:rPr dirty="0" sz="1500" spc="5">
                <a:latin typeface="Meiryo UI"/>
                <a:cs typeface="Meiryo UI"/>
              </a:rPr>
              <a:t>け</a:t>
            </a:r>
            <a:r>
              <a:rPr dirty="0" sz="1500" spc="-40">
                <a:latin typeface="Meiryo UI"/>
                <a:cs typeface="Meiryo UI"/>
              </a:rPr>
              <a:t>・</a:t>
            </a:r>
            <a:r>
              <a:rPr dirty="0" sz="1500" spc="10">
                <a:latin typeface="Meiryo UI"/>
                <a:cs typeface="Meiryo UI"/>
              </a:rPr>
              <a:t>構成</a:t>
            </a:r>
            <a:r>
              <a:rPr dirty="0" sz="1500" spc="5">
                <a:latin typeface="Meiryo UI"/>
                <a:cs typeface="Meiryo UI"/>
              </a:rPr>
              <a:t>の</a:t>
            </a:r>
            <a:r>
              <a:rPr dirty="0" sz="1500" spc="10">
                <a:latin typeface="Meiryo UI"/>
                <a:cs typeface="Meiryo UI"/>
              </a:rPr>
              <a:t>見直</a:t>
            </a:r>
            <a:r>
              <a:rPr dirty="0" sz="1500" spc="5">
                <a:latin typeface="Meiryo UI"/>
                <a:cs typeface="Meiryo UI"/>
              </a:rPr>
              <a:t>し</a:t>
            </a:r>
            <a:endParaRPr sz="1500">
              <a:latin typeface="Meiryo UI"/>
              <a:cs typeface="Meiryo UI"/>
            </a:endParaRPr>
          </a:p>
          <a:p>
            <a:pPr marL="198120" marR="405130" indent="-186055">
              <a:lnSpc>
                <a:spcPct val="100699"/>
              </a:lnSpc>
              <a:spcBef>
                <a:spcPts val="645"/>
              </a:spcBef>
              <a:buFont typeface="Arial"/>
              <a:buChar char="•"/>
              <a:tabLst>
                <a:tab pos="198755" algn="l"/>
              </a:tabLst>
            </a:pPr>
            <a:r>
              <a:rPr dirty="0" sz="1500" spc="10">
                <a:latin typeface="Meiryo UI"/>
                <a:cs typeface="Meiryo UI"/>
              </a:rPr>
              <a:t>児童生徒及び外部</a:t>
            </a:r>
            <a:r>
              <a:rPr dirty="0" sz="1500" spc="5">
                <a:latin typeface="Meiryo UI"/>
                <a:cs typeface="Meiryo UI"/>
              </a:rPr>
              <a:t>か</a:t>
            </a:r>
            <a:r>
              <a:rPr dirty="0" sz="1500">
                <a:latin typeface="Meiryo UI"/>
                <a:cs typeface="Meiryo UI"/>
              </a:rPr>
              <a:t>ら</a:t>
            </a:r>
            <a:r>
              <a:rPr dirty="0" sz="1500" spc="5">
                <a:latin typeface="Meiryo UI"/>
                <a:cs typeface="Meiryo UI"/>
              </a:rPr>
              <a:t>の</a:t>
            </a:r>
            <a:r>
              <a:rPr dirty="0" sz="1500" spc="10">
                <a:latin typeface="Meiryo UI"/>
                <a:cs typeface="Meiryo UI"/>
              </a:rPr>
              <a:t>不正</a:t>
            </a:r>
            <a:r>
              <a:rPr dirty="0" sz="1500" spc="5">
                <a:latin typeface="Meiryo UI"/>
                <a:cs typeface="Meiryo UI"/>
              </a:rPr>
              <a:t>ア</a:t>
            </a:r>
            <a:r>
              <a:rPr dirty="0" sz="1500">
                <a:latin typeface="Meiryo UI"/>
                <a:cs typeface="Meiryo UI"/>
              </a:rPr>
              <a:t>ク</a:t>
            </a:r>
            <a:r>
              <a:rPr dirty="0" sz="1500" spc="5">
                <a:latin typeface="Meiryo UI"/>
                <a:cs typeface="Meiryo UI"/>
              </a:rPr>
              <a:t>セ</a:t>
            </a:r>
            <a:r>
              <a:rPr dirty="0" sz="1500" spc="-5">
                <a:latin typeface="Meiryo UI"/>
                <a:cs typeface="Meiryo UI"/>
              </a:rPr>
              <a:t>ス</a:t>
            </a:r>
            <a:r>
              <a:rPr dirty="0" sz="1500" spc="5">
                <a:latin typeface="Meiryo UI"/>
                <a:cs typeface="Meiryo UI"/>
              </a:rPr>
              <a:t>の</a:t>
            </a:r>
            <a:r>
              <a:rPr dirty="0" sz="1500" spc="10">
                <a:latin typeface="Meiryo UI"/>
                <a:cs typeface="Meiryo UI"/>
              </a:rPr>
              <a:t>防止</a:t>
            </a:r>
            <a:r>
              <a:rPr dirty="0" sz="1500" spc="5">
                <a:latin typeface="Meiryo UI"/>
                <a:cs typeface="Meiryo UI"/>
              </a:rPr>
              <a:t>に</a:t>
            </a:r>
            <a:r>
              <a:rPr dirty="0" sz="1500" spc="10">
                <a:latin typeface="Meiryo UI"/>
                <a:cs typeface="Meiryo UI"/>
              </a:rPr>
              <a:t>向</a:t>
            </a:r>
            <a:r>
              <a:rPr dirty="0" sz="1500" spc="-10">
                <a:latin typeface="Meiryo UI"/>
                <a:cs typeface="Meiryo UI"/>
              </a:rPr>
              <a:t>け</a:t>
            </a:r>
            <a:r>
              <a:rPr dirty="0" sz="1500" spc="5">
                <a:latin typeface="Meiryo UI"/>
                <a:cs typeface="Meiryo UI"/>
              </a:rPr>
              <a:t>た</a:t>
            </a:r>
            <a:r>
              <a:rPr dirty="0" sz="1500" spc="-5">
                <a:latin typeface="Meiryo UI"/>
                <a:cs typeface="Meiryo UI"/>
              </a:rPr>
              <a:t>、</a:t>
            </a:r>
            <a:r>
              <a:rPr dirty="0" sz="1500" spc="5">
                <a:latin typeface="Meiryo UI"/>
                <a:cs typeface="Meiryo UI"/>
              </a:rPr>
              <a:t>ネット ワー</a:t>
            </a:r>
            <a:r>
              <a:rPr dirty="0" sz="1500">
                <a:latin typeface="Meiryo UI"/>
                <a:cs typeface="Meiryo UI"/>
              </a:rPr>
              <a:t>ク</a:t>
            </a:r>
            <a:r>
              <a:rPr dirty="0" sz="1500" spc="5">
                <a:latin typeface="Meiryo UI"/>
                <a:cs typeface="Meiryo UI"/>
              </a:rPr>
              <a:t>の</a:t>
            </a:r>
            <a:r>
              <a:rPr dirty="0" sz="1500" spc="10">
                <a:latin typeface="Meiryo UI"/>
                <a:cs typeface="Meiryo UI"/>
              </a:rPr>
              <a:t>仮想的な分離等</a:t>
            </a:r>
            <a:r>
              <a:rPr dirty="0" sz="1500" spc="5">
                <a:latin typeface="Meiryo UI"/>
                <a:cs typeface="Meiryo UI"/>
              </a:rPr>
              <a:t>に</a:t>
            </a:r>
            <a:r>
              <a:rPr dirty="0" sz="1500" spc="10">
                <a:latin typeface="Meiryo UI"/>
                <a:cs typeface="Meiryo UI"/>
              </a:rPr>
              <a:t>関す</a:t>
            </a:r>
            <a:r>
              <a:rPr dirty="0" sz="1500" spc="5">
                <a:latin typeface="Meiryo UI"/>
                <a:cs typeface="Meiryo UI"/>
              </a:rPr>
              <a:t>る</a:t>
            </a:r>
            <a:r>
              <a:rPr dirty="0" sz="1500" spc="10">
                <a:latin typeface="Meiryo UI"/>
                <a:cs typeface="Meiryo UI"/>
              </a:rPr>
              <a:t>文言</a:t>
            </a:r>
            <a:r>
              <a:rPr dirty="0" sz="1500" spc="5">
                <a:latin typeface="Meiryo UI"/>
                <a:cs typeface="Meiryo UI"/>
              </a:rPr>
              <a:t>の</a:t>
            </a:r>
            <a:r>
              <a:rPr dirty="0" sz="1500" spc="10">
                <a:latin typeface="Meiryo UI"/>
                <a:cs typeface="Meiryo UI"/>
              </a:rPr>
              <a:t>整理</a:t>
            </a:r>
            <a:endParaRPr sz="1500">
              <a:latin typeface="Meiryo UI"/>
              <a:cs typeface="Meiryo UI"/>
            </a:endParaRPr>
          </a:p>
        </p:txBody>
      </p:sp>
      <p:pic>
        <p:nvPicPr>
          <p:cNvPr id="9" name="object 9"/>
          <p:cNvPicPr/>
          <p:nvPr/>
        </p:nvPicPr>
        <p:blipFill>
          <a:blip r:embed="rId3" cstate="print"/>
          <a:stretch>
            <a:fillRect/>
          </a:stretch>
        </p:blipFill>
        <p:spPr>
          <a:xfrm>
            <a:off x="5789676" y="2054351"/>
            <a:ext cx="3118104" cy="716279"/>
          </a:xfrm>
          <a:prstGeom prst="rect">
            <a:avLst/>
          </a:prstGeom>
        </p:spPr>
      </p:pic>
      <p:sp>
        <p:nvSpPr>
          <p:cNvPr id="10" name="object 10"/>
          <p:cNvSpPr txBox="1"/>
          <p:nvPr/>
        </p:nvSpPr>
        <p:spPr>
          <a:xfrm>
            <a:off x="5972047" y="2134616"/>
            <a:ext cx="2759710" cy="288925"/>
          </a:xfrm>
          <a:prstGeom prst="rect">
            <a:avLst/>
          </a:prstGeom>
        </p:spPr>
        <p:txBody>
          <a:bodyPr wrap="square" lIns="0" tIns="15875" rIns="0" bIns="0" rtlCol="0" vert="horz">
            <a:spAutoFit/>
          </a:bodyPr>
          <a:lstStyle/>
          <a:p>
            <a:pPr marL="12700">
              <a:lnSpc>
                <a:spcPct val="100000"/>
              </a:lnSpc>
              <a:spcBef>
                <a:spcPts val="125"/>
              </a:spcBef>
            </a:pPr>
            <a:r>
              <a:rPr dirty="0" sz="1700" spc="15" b="1">
                <a:latin typeface="Meiryo UI"/>
                <a:cs typeface="Meiryo UI"/>
              </a:rPr>
              <a:t>ク</a:t>
            </a:r>
            <a:r>
              <a:rPr dirty="0" sz="1700" spc="20" b="1">
                <a:latin typeface="Meiryo UI"/>
                <a:cs typeface="Meiryo UI"/>
              </a:rPr>
              <a:t>ラウ</a:t>
            </a:r>
            <a:r>
              <a:rPr dirty="0" sz="1700" spc="10" b="1">
                <a:latin typeface="Meiryo UI"/>
                <a:cs typeface="Meiryo UI"/>
              </a:rPr>
              <a:t>ド</a:t>
            </a:r>
            <a:r>
              <a:rPr dirty="0" sz="1700" spc="20" b="1">
                <a:latin typeface="Meiryo UI"/>
                <a:cs typeface="Meiryo UI"/>
              </a:rPr>
              <a:t>の</a:t>
            </a:r>
            <a:r>
              <a:rPr dirty="0" sz="1700" spc="25" b="1">
                <a:latin typeface="Meiryo UI"/>
                <a:cs typeface="Meiryo UI"/>
              </a:rPr>
              <a:t>利用</a:t>
            </a:r>
            <a:r>
              <a:rPr dirty="0" sz="1700" spc="15" b="1">
                <a:latin typeface="Meiryo UI"/>
                <a:cs typeface="Meiryo UI"/>
              </a:rPr>
              <a:t>に</a:t>
            </a:r>
            <a:r>
              <a:rPr dirty="0" sz="1700" spc="25" b="1">
                <a:latin typeface="Meiryo UI"/>
                <a:cs typeface="Meiryo UI"/>
              </a:rPr>
              <a:t>関</a:t>
            </a:r>
            <a:r>
              <a:rPr dirty="0" sz="1700" spc="15" b="1">
                <a:latin typeface="Meiryo UI"/>
                <a:cs typeface="Meiryo UI"/>
              </a:rPr>
              <a:t>す</a:t>
            </a:r>
            <a:r>
              <a:rPr dirty="0" sz="1700" spc="20" b="1">
                <a:latin typeface="Meiryo UI"/>
                <a:cs typeface="Meiryo UI"/>
              </a:rPr>
              <a:t>る</a:t>
            </a:r>
            <a:r>
              <a:rPr dirty="0" sz="1700" spc="25" b="1">
                <a:latin typeface="Meiryo UI"/>
                <a:cs typeface="Meiryo UI"/>
              </a:rPr>
              <a:t>記述の</a:t>
            </a:r>
            <a:endParaRPr sz="1700">
              <a:latin typeface="Meiryo UI"/>
              <a:cs typeface="Meiryo UI"/>
            </a:endParaRPr>
          </a:p>
        </p:txBody>
      </p:sp>
      <p:sp>
        <p:nvSpPr>
          <p:cNvPr id="11" name="object 11"/>
          <p:cNvSpPr txBox="1"/>
          <p:nvPr/>
        </p:nvSpPr>
        <p:spPr>
          <a:xfrm>
            <a:off x="5985764" y="2398267"/>
            <a:ext cx="4364990" cy="1383665"/>
          </a:xfrm>
          <a:prstGeom prst="rect">
            <a:avLst/>
          </a:prstGeom>
        </p:spPr>
        <p:txBody>
          <a:bodyPr wrap="square" lIns="0" tIns="15875" rIns="0" bIns="0" rtlCol="0" vert="horz">
            <a:spAutoFit/>
          </a:bodyPr>
          <a:lstStyle/>
          <a:p>
            <a:pPr marL="1146175">
              <a:lnSpc>
                <a:spcPct val="100000"/>
              </a:lnSpc>
              <a:spcBef>
                <a:spcPts val="125"/>
              </a:spcBef>
            </a:pPr>
            <a:r>
              <a:rPr dirty="0" sz="1700" spc="25" b="1">
                <a:latin typeface="Meiryo UI"/>
                <a:cs typeface="Meiryo UI"/>
              </a:rPr>
              <a:t>追加</a:t>
            </a:r>
            <a:endParaRPr sz="1700">
              <a:latin typeface="Meiryo UI"/>
              <a:cs typeface="Meiryo UI"/>
            </a:endParaRPr>
          </a:p>
          <a:p>
            <a:pPr algn="just" marL="198120" marR="5080" indent="-186055">
              <a:lnSpc>
                <a:spcPct val="100899"/>
              </a:lnSpc>
              <a:spcBef>
                <a:spcPts val="1360"/>
              </a:spcBef>
              <a:buFont typeface="Arial"/>
              <a:buChar char="•"/>
              <a:tabLst>
                <a:tab pos="198755" algn="l"/>
              </a:tabLst>
            </a:pPr>
            <a:r>
              <a:rPr dirty="0" sz="1500" spc="10">
                <a:latin typeface="Meiryo UI"/>
                <a:cs typeface="Meiryo UI"/>
              </a:rPr>
              <a:t>学校現場</a:t>
            </a:r>
            <a:r>
              <a:rPr dirty="0" sz="1500" spc="5">
                <a:latin typeface="Meiryo UI"/>
                <a:cs typeface="Meiryo UI"/>
              </a:rPr>
              <a:t>においても</a:t>
            </a:r>
            <a:r>
              <a:rPr dirty="0" u="sng" sz="1500" spc="5">
                <a:uFill>
                  <a:solidFill>
                    <a:srgbClr val="000000"/>
                  </a:solidFill>
                </a:uFill>
                <a:latin typeface="Meiryo UI"/>
                <a:cs typeface="Meiryo UI"/>
              </a:rPr>
              <a:t>「</a:t>
            </a:r>
            <a:r>
              <a:rPr dirty="0" u="sng" sz="1500">
                <a:uFill>
                  <a:solidFill>
                    <a:srgbClr val="000000"/>
                  </a:solidFill>
                </a:uFill>
                <a:latin typeface="Meiryo UI"/>
                <a:cs typeface="Meiryo UI"/>
              </a:rPr>
              <a:t>クラ</a:t>
            </a:r>
            <a:r>
              <a:rPr dirty="0" u="sng" sz="1500" spc="10">
                <a:uFill>
                  <a:solidFill>
                    <a:srgbClr val="000000"/>
                  </a:solidFill>
                </a:uFill>
                <a:latin typeface="Meiryo UI"/>
                <a:cs typeface="Meiryo UI"/>
              </a:rPr>
              <a:t>ウ</a:t>
            </a:r>
            <a:r>
              <a:rPr dirty="0" u="sng" sz="1500">
                <a:uFill>
                  <a:solidFill>
                    <a:srgbClr val="000000"/>
                  </a:solidFill>
                </a:uFill>
                <a:latin typeface="Meiryo UI"/>
                <a:cs typeface="Meiryo UI"/>
              </a:rPr>
              <a:t>ド</a:t>
            </a:r>
            <a:r>
              <a:rPr dirty="0" u="sng" sz="1500" spc="-40">
                <a:uFill>
                  <a:solidFill>
                    <a:srgbClr val="000000"/>
                  </a:solidFill>
                </a:uFill>
                <a:latin typeface="Meiryo UI"/>
                <a:cs typeface="Meiryo UI"/>
              </a:rPr>
              <a:t>・</a:t>
            </a:r>
            <a:r>
              <a:rPr dirty="0" u="sng" sz="1500" spc="10">
                <a:uFill>
                  <a:solidFill>
                    <a:srgbClr val="000000"/>
                  </a:solidFill>
                </a:uFill>
                <a:latin typeface="Meiryo UI"/>
                <a:cs typeface="Meiryo UI"/>
              </a:rPr>
              <a:t>バ</a:t>
            </a:r>
            <a:r>
              <a:rPr dirty="0" u="sng" sz="1500">
                <a:uFill>
                  <a:solidFill>
                    <a:srgbClr val="000000"/>
                  </a:solidFill>
                </a:uFill>
                <a:latin typeface="Meiryo UI"/>
                <a:cs typeface="Meiryo UI"/>
              </a:rPr>
              <a:t>イ</a:t>
            </a:r>
            <a:r>
              <a:rPr dirty="0" u="sng" sz="1500" spc="-40">
                <a:uFill>
                  <a:solidFill>
                    <a:srgbClr val="000000"/>
                  </a:solidFill>
                </a:uFill>
                <a:latin typeface="Meiryo UI"/>
                <a:cs typeface="Meiryo UI"/>
              </a:rPr>
              <a:t>・</a:t>
            </a:r>
            <a:r>
              <a:rPr dirty="0" u="sng" sz="1500" spc="-10">
                <a:uFill>
                  <a:solidFill>
                    <a:srgbClr val="000000"/>
                  </a:solidFill>
                </a:uFill>
                <a:latin typeface="Meiryo UI"/>
                <a:cs typeface="Meiryo UI"/>
              </a:rPr>
              <a:t>デ</a:t>
            </a:r>
            <a:r>
              <a:rPr dirty="0" u="sng" sz="1500">
                <a:uFill>
                  <a:solidFill>
                    <a:srgbClr val="000000"/>
                  </a:solidFill>
                </a:uFill>
                <a:latin typeface="Meiryo UI"/>
                <a:cs typeface="Meiryo UI"/>
              </a:rPr>
              <a:t>フォ</a:t>
            </a:r>
            <a:r>
              <a:rPr dirty="0" u="sng" sz="1500" spc="5">
                <a:uFill>
                  <a:solidFill>
                    <a:srgbClr val="000000"/>
                  </a:solidFill>
                </a:uFill>
                <a:latin typeface="Meiryo UI"/>
                <a:cs typeface="Meiryo UI"/>
              </a:rPr>
              <a:t>ル</a:t>
            </a:r>
            <a:r>
              <a:rPr dirty="0" u="sng" sz="1500">
                <a:uFill>
                  <a:solidFill>
                    <a:srgbClr val="000000"/>
                  </a:solidFill>
                </a:uFill>
                <a:latin typeface="Meiryo UI"/>
                <a:cs typeface="Meiryo UI"/>
              </a:rPr>
              <a:t>ト</a:t>
            </a:r>
            <a:r>
              <a:rPr dirty="0" u="sng" sz="1500" spc="5">
                <a:uFill>
                  <a:solidFill>
                    <a:srgbClr val="000000"/>
                  </a:solidFill>
                </a:uFill>
                <a:latin typeface="Meiryo UI"/>
                <a:cs typeface="Meiryo UI"/>
              </a:rPr>
              <a:t>」の</a:t>
            </a:r>
            <a:r>
              <a:rPr dirty="0" u="sng" sz="1500" spc="10">
                <a:uFill>
                  <a:solidFill>
                    <a:srgbClr val="000000"/>
                  </a:solidFill>
                </a:uFill>
                <a:latin typeface="Meiryo UI"/>
                <a:cs typeface="Meiryo UI"/>
              </a:rPr>
              <a:t>原則</a:t>
            </a:r>
            <a:r>
              <a:rPr dirty="0" u="sng" sz="1500" spc="5">
                <a:uFill>
                  <a:solidFill>
                    <a:srgbClr val="000000"/>
                  </a:solidFill>
                </a:uFill>
                <a:latin typeface="Meiryo UI"/>
                <a:cs typeface="Meiryo UI"/>
              </a:rPr>
              <a:t>を</a:t>
            </a:r>
            <a:r>
              <a:rPr dirty="0" u="sng" sz="1500" spc="-1385">
                <a:uFill>
                  <a:solidFill>
                    <a:srgbClr val="000000"/>
                  </a:solidFill>
                </a:uFill>
                <a:latin typeface="Meiryo UI"/>
                <a:cs typeface="Meiryo UI"/>
              </a:rPr>
              <a:t>踏 </a:t>
            </a:r>
            <a:r>
              <a:rPr dirty="0" u="sng" sz="1500" spc="5">
                <a:uFill>
                  <a:solidFill>
                    <a:srgbClr val="000000"/>
                  </a:solidFill>
                </a:uFill>
                <a:latin typeface="Meiryo UI"/>
                <a:cs typeface="Meiryo UI"/>
              </a:rPr>
              <a:t>まえた</a:t>
            </a:r>
            <a:r>
              <a:rPr dirty="0" u="sng" sz="1500" spc="10">
                <a:uFill>
                  <a:solidFill>
                    <a:srgbClr val="000000"/>
                  </a:solidFill>
                </a:uFill>
                <a:latin typeface="Meiryo UI"/>
                <a:cs typeface="Meiryo UI"/>
              </a:rPr>
              <a:t>環境整備</a:t>
            </a:r>
            <a:r>
              <a:rPr dirty="0" u="sng" sz="1500" spc="5">
                <a:uFill>
                  <a:solidFill>
                    <a:srgbClr val="000000"/>
                  </a:solidFill>
                </a:uFill>
                <a:latin typeface="Meiryo UI"/>
                <a:cs typeface="Meiryo UI"/>
              </a:rPr>
              <a:t>の</a:t>
            </a:r>
            <a:r>
              <a:rPr dirty="0" u="sng" sz="1500" spc="10">
                <a:uFill>
                  <a:solidFill>
                    <a:srgbClr val="000000"/>
                  </a:solidFill>
                </a:uFill>
                <a:latin typeface="Meiryo UI"/>
                <a:cs typeface="Meiryo UI"/>
              </a:rPr>
              <a:t>実現</a:t>
            </a:r>
            <a:r>
              <a:rPr dirty="0" sz="1500" spc="5">
                <a:latin typeface="Meiryo UI"/>
                <a:cs typeface="Meiryo UI"/>
              </a:rPr>
              <a:t>に</a:t>
            </a:r>
            <a:r>
              <a:rPr dirty="0" sz="1500" spc="10">
                <a:latin typeface="Meiryo UI"/>
                <a:cs typeface="Meiryo UI"/>
              </a:rPr>
              <a:t>向</a:t>
            </a:r>
            <a:r>
              <a:rPr dirty="0" sz="1500" spc="5">
                <a:latin typeface="Meiryo UI"/>
                <a:cs typeface="Meiryo UI"/>
              </a:rPr>
              <a:t>けて、</a:t>
            </a:r>
            <a:r>
              <a:rPr dirty="0" sz="1500">
                <a:latin typeface="Meiryo UI"/>
                <a:cs typeface="Meiryo UI"/>
              </a:rPr>
              <a:t>クラ</a:t>
            </a:r>
            <a:r>
              <a:rPr dirty="0" sz="1500" spc="-5">
                <a:latin typeface="Meiryo UI"/>
                <a:cs typeface="Meiryo UI"/>
              </a:rPr>
              <a:t>ウ</a:t>
            </a:r>
            <a:r>
              <a:rPr dirty="0" sz="1500">
                <a:latin typeface="Meiryo UI"/>
                <a:cs typeface="Meiryo UI"/>
              </a:rPr>
              <a:t>ド</a:t>
            </a:r>
            <a:r>
              <a:rPr dirty="0" sz="1500" spc="-10">
                <a:latin typeface="Meiryo UI"/>
                <a:cs typeface="Meiryo UI"/>
              </a:rPr>
              <a:t>サ</a:t>
            </a:r>
            <a:r>
              <a:rPr dirty="0" sz="1500" spc="5">
                <a:latin typeface="Meiryo UI"/>
                <a:cs typeface="Meiryo UI"/>
              </a:rPr>
              <a:t>ー</a:t>
            </a:r>
            <a:r>
              <a:rPr dirty="0" sz="1500">
                <a:latin typeface="Meiryo UI"/>
                <a:cs typeface="Meiryo UI"/>
              </a:rPr>
              <a:t>ビ</a:t>
            </a:r>
            <a:r>
              <a:rPr dirty="0" sz="1500" spc="-5">
                <a:latin typeface="Meiryo UI"/>
                <a:cs typeface="Meiryo UI"/>
              </a:rPr>
              <a:t>ス</a:t>
            </a:r>
            <a:r>
              <a:rPr dirty="0" sz="1500" spc="5">
                <a:latin typeface="Meiryo UI"/>
                <a:cs typeface="Meiryo UI"/>
              </a:rPr>
              <a:t>のメ </a:t>
            </a:r>
            <a:r>
              <a:rPr dirty="0" sz="1500" spc="265">
                <a:latin typeface="Meiryo UI"/>
                <a:cs typeface="Meiryo UI"/>
              </a:rPr>
              <a:t> </a:t>
            </a:r>
            <a:r>
              <a:rPr dirty="0" sz="1500" spc="5">
                <a:latin typeface="Meiryo UI"/>
                <a:cs typeface="Meiryo UI"/>
              </a:rPr>
              <a:t>リッ</a:t>
            </a:r>
            <a:r>
              <a:rPr dirty="0" sz="1500">
                <a:latin typeface="Meiryo UI"/>
                <a:cs typeface="Meiryo UI"/>
              </a:rPr>
              <a:t>ト</a:t>
            </a:r>
            <a:r>
              <a:rPr dirty="0" sz="1500" spc="-40">
                <a:latin typeface="Meiryo UI"/>
                <a:cs typeface="Meiryo UI"/>
              </a:rPr>
              <a:t>・</a:t>
            </a:r>
            <a:r>
              <a:rPr dirty="0" sz="1500" spc="10">
                <a:latin typeface="Meiryo UI"/>
                <a:cs typeface="Meiryo UI"/>
              </a:rPr>
              <a:t>留意点や</a:t>
            </a:r>
            <a:r>
              <a:rPr dirty="0" sz="1500" spc="5">
                <a:latin typeface="Meiryo UI"/>
                <a:cs typeface="Meiryo UI"/>
              </a:rPr>
              <a:t>、セキ</a:t>
            </a:r>
            <a:r>
              <a:rPr dirty="0" sz="1500">
                <a:latin typeface="Meiryo UI"/>
                <a:cs typeface="Meiryo UI"/>
              </a:rPr>
              <a:t>ュ</a:t>
            </a:r>
            <a:r>
              <a:rPr dirty="0" sz="1500" spc="5">
                <a:latin typeface="Meiryo UI"/>
                <a:cs typeface="Meiryo UI"/>
              </a:rPr>
              <a:t>リ</a:t>
            </a:r>
            <a:r>
              <a:rPr dirty="0" sz="1500" spc="-5">
                <a:latin typeface="Meiryo UI"/>
                <a:cs typeface="Meiryo UI"/>
              </a:rPr>
              <a:t>テ</a:t>
            </a:r>
            <a:r>
              <a:rPr dirty="0" sz="1500">
                <a:latin typeface="Meiryo UI"/>
                <a:cs typeface="Meiryo UI"/>
              </a:rPr>
              <a:t>ィ</a:t>
            </a:r>
            <a:r>
              <a:rPr dirty="0" sz="1500" spc="10">
                <a:latin typeface="Meiryo UI"/>
                <a:cs typeface="Meiryo UI"/>
              </a:rPr>
              <a:t>対策</a:t>
            </a:r>
            <a:r>
              <a:rPr dirty="0" sz="1500" spc="5">
                <a:latin typeface="Meiryo UI"/>
                <a:cs typeface="Meiryo UI"/>
              </a:rPr>
              <a:t>の</a:t>
            </a:r>
            <a:r>
              <a:rPr dirty="0" sz="1500" spc="10">
                <a:latin typeface="Meiryo UI"/>
                <a:cs typeface="Meiryo UI"/>
              </a:rPr>
              <a:t>項目例や</a:t>
            </a:r>
            <a:r>
              <a:rPr dirty="0" sz="1500" spc="5">
                <a:latin typeface="Meiryo UI"/>
                <a:cs typeface="Meiryo UI"/>
              </a:rPr>
              <a:t>、</a:t>
            </a:r>
            <a:r>
              <a:rPr dirty="0" sz="1500" spc="10">
                <a:latin typeface="Meiryo UI"/>
                <a:cs typeface="Meiryo UI"/>
              </a:rPr>
              <a:t>第三者 認証</a:t>
            </a:r>
            <a:r>
              <a:rPr dirty="0" sz="1500" spc="5">
                <a:latin typeface="Meiryo UI"/>
                <a:cs typeface="Meiryo UI"/>
              </a:rPr>
              <a:t>を</a:t>
            </a:r>
            <a:r>
              <a:rPr dirty="0" sz="1500" spc="10">
                <a:latin typeface="Meiryo UI"/>
                <a:cs typeface="Meiryo UI"/>
              </a:rPr>
              <a:t>利用</a:t>
            </a:r>
            <a:r>
              <a:rPr dirty="0" sz="1500">
                <a:latin typeface="Meiryo UI"/>
                <a:cs typeface="Meiryo UI"/>
              </a:rPr>
              <a:t>し</a:t>
            </a:r>
            <a:r>
              <a:rPr dirty="0" sz="1500" spc="5">
                <a:latin typeface="Meiryo UI"/>
                <a:cs typeface="Meiryo UI"/>
              </a:rPr>
              <a:t>た</a:t>
            </a:r>
            <a:r>
              <a:rPr dirty="0" sz="1500" spc="10">
                <a:latin typeface="Meiryo UI"/>
                <a:cs typeface="Meiryo UI"/>
              </a:rPr>
              <a:t>情報</a:t>
            </a:r>
            <a:r>
              <a:rPr dirty="0" sz="1500" spc="5">
                <a:latin typeface="Meiryo UI"/>
                <a:cs typeface="Meiryo UI"/>
              </a:rPr>
              <a:t>セキ</a:t>
            </a:r>
            <a:r>
              <a:rPr dirty="0" sz="1500">
                <a:latin typeface="Meiryo UI"/>
                <a:cs typeface="Meiryo UI"/>
              </a:rPr>
              <a:t>ュ</a:t>
            </a:r>
            <a:r>
              <a:rPr dirty="0" sz="1500" spc="5">
                <a:latin typeface="Meiryo UI"/>
                <a:cs typeface="Meiryo UI"/>
              </a:rPr>
              <a:t>リ</a:t>
            </a:r>
            <a:r>
              <a:rPr dirty="0" sz="1500" spc="-5">
                <a:latin typeface="Meiryo UI"/>
                <a:cs typeface="Meiryo UI"/>
              </a:rPr>
              <a:t>テ</a:t>
            </a:r>
            <a:r>
              <a:rPr dirty="0" sz="1500">
                <a:latin typeface="Meiryo UI"/>
                <a:cs typeface="Meiryo UI"/>
              </a:rPr>
              <a:t>ィ</a:t>
            </a:r>
            <a:r>
              <a:rPr dirty="0" sz="1500" spc="10">
                <a:latin typeface="Meiryo UI"/>
                <a:cs typeface="Meiryo UI"/>
              </a:rPr>
              <a:t>状況</a:t>
            </a:r>
            <a:r>
              <a:rPr dirty="0" sz="1500" spc="5">
                <a:latin typeface="Meiryo UI"/>
                <a:cs typeface="Meiryo UI"/>
              </a:rPr>
              <a:t>の</a:t>
            </a:r>
            <a:r>
              <a:rPr dirty="0" sz="1500" spc="10">
                <a:latin typeface="Meiryo UI"/>
                <a:cs typeface="Meiryo UI"/>
              </a:rPr>
              <a:t>把握</a:t>
            </a:r>
            <a:r>
              <a:rPr dirty="0" sz="1500" spc="459">
                <a:latin typeface="Meiryo UI"/>
                <a:cs typeface="Meiryo UI"/>
              </a:rPr>
              <a:t> </a:t>
            </a:r>
            <a:r>
              <a:rPr dirty="0" sz="1500" spc="10">
                <a:latin typeface="Meiryo UI"/>
                <a:cs typeface="Meiryo UI"/>
              </a:rPr>
              <a:t>等</a:t>
            </a:r>
            <a:endParaRPr sz="1500">
              <a:latin typeface="Meiryo UI"/>
              <a:cs typeface="Meiryo UI"/>
            </a:endParaRPr>
          </a:p>
        </p:txBody>
      </p:sp>
      <p:pic>
        <p:nvPicPr>
          <p:cNvPr id="12" name="object 12"/>
          <p:cNvPicPr/>
          <p:nvPr/>
        </p:nvPicPr>
        <p:blipFill>
          <a:blip r:embed="rId4" cstate="print"/>
          <a:stretch>
            <a:fillRect/>
          </a:stretch>
        </p:blipFill>
        <p:spPr>
          <a:xfrm>
            <a:off x="5785103" y="4410455"/>
            <a:ext cx="4486656" cy="716280"/>
          </a:xfrm>
          <a:prstGeom prst="rect">
            <a:avLst/>
          </a:prstGeom>
        </p:spPr>
      </p:pic>
      <p:sp>
        <p:nvSpPr>
          <p:cNvPr id="13" name="object 13"/>
          <p:cNvSpPr txBox="1"/>
          <p:nvPr/>
        </p:nvSpPr>
        <p:spPr>
          <a:xfrm>
            <a:off x="5953759" y="4489195"/>
            <a:ext cx="4157979" cy="288925"/>
          </a:xfrm>
          <a:prstGeom prst="rect">
            <a:avLst/>
          </a:prstGeom>
        </p:spPr>
        <p:txBody>
          <a:bodyPr wrap="square" lIns="0" tIns="15875" rIns="0" bIns="0" rtlCol="0" vert="horz">
            <a:spAutoFit/>
          </a:bodyPr>
          <a:lstStyle/>
          <a:p>
            <a:pPr marL="12700">
              <a:lnSpc>
                <a:spcPct val="100000"/>
              </a:lnSpc>
              <a:spcBef>
                <a:spcPts val="125"/>
              </a:spcBef>
            </a:pPr>
            <a:r>
              <a:rPr dirty="0" sz="1700" spc="25" b="1">
                <a:latin typeface="Meiryo UI"/>
                <a:cs typeface="Meiryo UI"/>
              </a:rPr>
              <a:t>事業者</a:t>
            </a:r>
            <a:r>
              <a:rPr dirty="0" sz="1700" spc="30" b="1">
                <a:latin typeface="Meiryo UI"/>
                <a:cs typeface="Meiryo UI"/>
              </a:rPr>
              <a:t>が</a:t>
            </a:r>
            <a:r>
              <a:rPr dirty="0" sz="1700" spc="25" b="1">
                <a:latin typeface="Meiryo UI"/>
                <a:cs typeface="Meiryo UI"/>
              </a:rPr>
              <a:t>配慮</a:t>
            </a:r>
            <a:r>
              <a:rPr dirty="0" sz="1700" spc="15" b="1">
                <a:latin typeface="Meiryo UI"/>
                <a:cs typeface="Meiryo UI"/>
              </a:rPr>
              <a:t>すべ</a:t>
            </a:r>
            <a:r>
              <a:rPr dirty="0" sz="1700" spc="25" b="1">
                <a:latin typeface="Meiryo UI"/>
                <a:cs typeface="Meiryo UI"/>
              </a:rPr>
              <a:t>き個人情報</a:t>
            </a:r>
            <a:r>
              <a:rPr dirty="0" sz="1700" spc="20" b="1">
                <a:latin typeface="Meiryo UI"/>
                <a:cs typeface="Meiryo UI"/>
              </a:rPr>
              <a:t>の</a:t>
            </a:r>
            <a:r>
              <a:rPr dirty="0" sz="1700" spc="25" b="1">
                <a:latin typeface="Meiryo UI"/>
                <a:cs typeface="Meiryo UI"/>
              </a:rPr>
              <a:t>取扱</a:t>
            </a:r>
            <a:r>
              <a:rPr dirty="0" sz="1700" spc="25" b="1">
                <a:latin typeface="Meiryo UI"/>
                <a:cs typeface="Meiryo UI"/>
              </a:rPr>
              <a:t>い</a:t>
            </a:r>
            <a:r>
              <a:rPr dirty="0" sz="1700" spc="15" b="1">
                <a:latin typeface="Meiryo UI"/>
                <a:cs typeface="Meiryo UI"/>
              </a:rPr>
              <a:t>に</a:t>
            </a:r>
            <a:r>
              <a:rPr dirty="0" sz="1700" spc="25" b="1">
                <a:latin typeface="Meiryo UI"/>
                <a:cs typeface="Meiryo UI"/>
              </a:rPr>
              <a:t>関す</a:t>
            </a:r>
            <a:endParaRPr sz="1700">
              <a:latin typeface="Meiryo UI"/>
              <a:cs typeface="Meiryo UI"/>
            </a:endParaRPr>
          </a:p>
        </p:txBody>
      </p:sp>
      <p:sp>
        <p:nvSpPr>
          <p:cNvPr id="14" name="object 14"/>
          <p:cNvSpPr txBox="1"/>
          <p:nvPr/>
        </p:nvSpPr>
        <p:spPr>
          <a:xfrm>
            <a:off x="5985764" y="4752847"/>
            <a:ext cx="4408805" cy="1614170"/>
          </a:xfrm>
          <a:prstGeom prst="rect">
            <a:avLst/>
          </a:prstGeom>
        </p:spPr>
        <p:txBody>
          <a:bodyPr wrap="square" lIns="0" tIns="15875" rIns="0" bIns="0" rtlCol="0" vert="horz">
            <a:spAutoFit/>
          </a:bodyPr>
          <a:lstStyle/>
          <a:p>
            <a:pPr algn="ctr" marR="306070">
              <a:lnSpc>
                <a:spcPct val="100000"/>
              </a:lnSpc>
              <a:spcBef>
                <a:spcPts val="125"/>
              </a:spcBef>
            </a:pPr>
            <a:r>
              <a:rPr dirty="0" sz="1700" spc="25" b="1">
                <a:latin typeface="Meiryo UI"/>
                <a:cs typeface="Meiryo UI"/>
              </a:rPr>
              <a:t>る事項</a:t>
            </a:r>
            <a:r>
              <a:rPr dirty="0" sz="1700" spc="20" b="1">
                <a:latin typeface="Meiryo UI"/>
                <a:cs typeface="Meiryo UI"/>
              </a:rPr>
              <a:t>の</a:t>
            </a:r>
            <a:r>
              <a:rPr dirty="0" sz="1700" spc="25" b="1">
                <a:latin typeface="Meiryo UI"/>
                <a:cs typeface="Meiryo UI"/>
              </a:rPr>
              <a:t>追加</a:t>
            </a:r>
            <a:endParaRPr sz="1700">
              <a:latin typeface="Meiryo UI"/>
              <a:cs typeface="Meiryo UI"/>
            </a:endParaRPr>
          </a:p>
          <a:p>
            <a:pPr algn="just" marL="198120" marR="5080" indent="-186055">
              <a:lnSpc>
                <a:spcPct val="101000"/>
              </a:lnSpc>
              <a:spcBef>
                <a:spcPts val="1360"/>
              </a:spcBef>
              <a:buFont typeface="Arial"/>
              <a:buChar char="•"/>
              <a:tabLst>
                <a:tab pos="198755" algn="l"/>
              </a:tabLst>
            </a:pPr>
            <a:r>
              <a:rPr dirty="0" sz="1500" spc="10">
                <a:latin typeface="Meiryo UI"/>
                <a:cs typeface="Meiryo UI"/>
              </a:rPr>
              <a:t>事業者</a:t>
            </a:r>
            <a:r>
              <a:rPr dirty="0" sz="1500" spc="5">
                <a:latin typeface="Meiryo UI"/>
                <a:cs typeface="Meiryo UI"/>
              </a:rPr>
              <a:t>に</a:t>
            </a:r>
            <a:r>
              <a:rPr dirty="0" sz="1500" spc="10">
                <a:latin typeface="Meiryo UI"/>
                <a:cs typeface="Meiryo UI"/>
              </a:rPr>
              <a:t>業務</a:t>
            </a:r>
            <a:r>
              <a:rPr dirty="0" sz="1500" spc="5">
                <a:latin typeface="Meiryo UI"/>
                <a:cs typeface="Meiryo UI"/>
              </a:rPr>
              <a:t>の</a:t>
            </a:r>
            <a:r>
              <a:rPr dirty="0" sz="1500" spc="10">
                <a:latin typeface="Meiryo UI"/>
                <a:cs typeface="Meiryo UI"/>
              </a:rPr>
              <a:t>一部</a:t>
            </a:r>
            <a:r>
              <a:rPr dirty="0" sz="1500" spc="5">
                <a:latin typeface="Meiryo UI"/>
                <a:cs typeface="Meiryo UI"/>
              </a:rPr>
              <a:t>を</a:t>
            </a:r>
            <a:r>
              <a:rPr dirty="0" sz="1500" spc="10">
                <a:latin typeface="Meiryo UI"/>
                <a:cs typeface="Meiryo UI"/>
              </a:rPr>
              <a:t>委託（</a:t>
            </a:r>
            <a:r>
              <a:rPr dirty="0" sz="1500">
                <a:latin typeface="Meiryo UI"/>
                <a:cs typeface="Meiryo UI"/>
              </a:rPr>
              <a:t>クラ</a:t>
            </a:r>
            <a:r>
              <a:rPr dirty="0" sz="1500" spc="10">
                <a:latin typeface="Meiryo UI"/>
                <a:cs typeface="Meiryo UI"/>
              </a:rPr>
              <a:t>ウ</a:t>
            </a:r>
            <a:r>
              <a:rPr dirty="0" sz="1500">
                <a:latin typeface="Meiryo UI"/>
                <a:cs typeface="Meiryo UI"/>
              </a:rPr>
              <a:t>ド</a:t>
            </a:r>
            <a:r>
              <a:rPr dirty="0" sz="1500" spc="5">
                <a:latin typeface="Meiryo UI"/>
                <a:cs typeface="Meiryo UI"/>
              </a:rPr>
              <a:t>サ</a:t>
            </a:r>
            <a:r>
              <a:rPr dirty="0" sz="1500" spc="-10">
                <a:latin typeface="Meiryo UI"/>
                <a:cs typeface="Meiryo UI"/>
              </a:rPr>
              <a:t>ー</a:t>
            </a:r>
            <a:r>
              <a:rPr dirty="0" sz="1500">
                <a:latin typeface="Meiryo UI"/>
                <a:cs typeface="Meiryo UI"/>
              </a:rPr>
              <a:t>ビ</a:t>
            </a:r>
            <a:r>
              <a:rPr dirty="0" sz="1500" spc="-5">
                <a:latin typeface="Meiryo UI"/>
                <a:cs typeface="Meiryo UI"/>
              </a:rPr>
              <a:t>ス</a:t>
            </a:r>
            <a:r>
              <a:rPr dirty="0" sz="1500" spc="5">
                <a:latin typeface="Meiryo UI"/>
                <a:cs typeface="Meiryo UI"/>
              </a:rPr>
              <a:t>の</a:t>
            </a:r>
            <a:r>
              <a:rPr dirty="0" sz="1500" spc="10">
                <a:latin typeface="Meiryo UI"/>
                <a:cs typeface="Meiryo UI"/>
              </a:rPr>
              <a:t>利用</a:t>
            </a:r>
            <a:r>
              <a:rPr dirty="0" sz="1500" spc="5">
                <a:latin typeface="Meiryo UI"/>
                <a:cs typeface="Meiryo UI"/>
              </a:rPr>
              <a:t>を </a:t>
            </a:r>
            <a:r>
              <a:rPr dirty="0" sz="1500" spc="10">
                <a:latin typeface="Meiryo UI"/>
                <a:cs typeface="Meiryo UI"/>
              </a:rPr>
              <a:t>含</a:t>
            </a:r>
            <a:r>
              <a:rPr dirty="0" sz="1500" spc="5">
                <a:latin typeface="Meiryo UI"/>
                <a:cs typeface="Meiryo UI"/>
              </a:rPr>
              <a:t>む</a:t>
            </a:r>
            <a:r>
              <a:rPr dirty="0" sz="1500" spc="10">
                <a:latin typeface="Meiryo UI"/>
                <a:cs typeface="Meiryo UI"/>
              </a:rPr>
              <a:t>）す</a:t>
            </a:r>
            <a:r>
              <a:rPr dirty="0" sz="1500" spc="5">
                <a:latin typeface="Meiryo UI"/>
                <a:cs typeface="Meiryo UI"/>
              </a:rPr>
              <a:t>る</a:t>
            </a:r>
            <a:r>
              <a:rPr dirty="0" sz="1500" spc="10">
                <a:latin typeface="Meiryo UI"/>
                <a:cs typeface="Meiryo UI"/>
              </a:rPr>
              <a:t>場合</a:t>
            </a:r>
            <a:r>
              <a:rPr dirty="0" sz="1500" spc="5">
                <a:latin typeface="Meiryo UI"/>
                <a:cs typeface="Meiryo UI"/>
              </a:rPr>
              <a:t>の</a:t>
            </a:r>
            <a:r>
              <a:rPr dirty="0" u="sng" sz="1500" spc="5">
                <a:uFill>
                  <a:solidFill>
                    <a:srgbClr val="000000"/>
                  </a:solidFill>
                </a:uFill>
                <a:latin typeface="Meiryo UI"/>
                <a:cs typeface="Meiryo UI"/>
              </a:rPr>
              <a:t>、</a:t>
            </a:r>
            <a:r>
              <a:rPr dirty="0" u="sng" sz="1500" spc="10">
                <a:uFill>
                  <a:solidFill>
                    <a:srgbClr val="000000"/>
                  </a:solidFill>
                </a:uFill>
                <a:latin typeface="Meiryo UI"/>
                <a:cs typeface="Meiryo UI"/>
              </a:rPr>
              <a:t>事業者</a:t>
            </a:r>
            <a:r>
              <a:rPr dirty="0" u="sng" sz="1500" spc="5">
                <a:uFill>
                  <a:solidFill>
                    <a:srgbClr val="000000"/>
                  </a:solidFill>
                </a:uFill>
                <a:latin typeface="Meiryo UI"/>
                <a:cs typeface="Meiryo UI"/>
              </a:rPr>
              <a:t>にお</a:t>
            </a:r>
            <a:r>
              <a:rPr dirty="0" u="sng" sz="1500" spc="-10">
                <a:uFill>
                  <a:solidFill>
                    <a:srgbClr val="000000"/>
                  </a:solidFill>
                </a:uFill>
                <a:latin typeface="Meiryo UI"/>
                <a:cs typeface="Meiryo UI"/>
              </a:rPr>
              <a:t>け</a:t>
            </a:r>
            <a:r>
              <a:rPr dirty="0" u="sng" sz="1500" spc="5">
                <a:uFill>
                  <a:solidFill>
                    <a:srgbClr val="000000"/>
                  </a:solidFill>
                </a:uFill>
                <a:latin typeface="Meiryo UI"/>
                <a:cs typeface="Meiryo UI"/>
              </a:rPr>
              <a:t>る</a:t>
            </a:r>
            <a:r>
              <a:rPr dirty="0" u="sng" sz="1500" spc="10">
                <a:uFill>
                  <a:solidFill>
                    <a:srgbClr val="000000"/>
                  </a:solidFill>
                </a:uFill>
                <a:latin typeface="Meiryo UI"/>
                <a:cs typeface="Meiryo UI"/>
              </a:rPr>
              <a:t>個人情報</a:t>
            </a:r>
            <a:r>
              <a:rPr dirty="0" u="sng" sz="1500" spc="-10">
                <a:uFill>
                  <a:solidFill>
                    <a:srgbClr val="000000"/>
                  </a:solidFill>
                </a:uFill>
                <a:latin typeface="Meiryo UI"/>
                <a:cs typeface="Meiryo UI"/>
              </a:rPr>
              <a:t>の</a:t>
            </a:r>
            <a:r>
              <a:rPr dirty="0" u="sng" sz="1500" spc="10">
                <a:uFill>
                  <a:solidFill>
                    <a:srgbClr val="000000"/>
                  </a:solidFill>
                </a:uFill>
                <a:latin typeface="Meiryo UI"/>
                <a:cs typeface="Meiryo UI"/>
              </a:rPr>
              <a:t>取扱</a:t>
            </a:r>
            <a:r>
              <a:rPr dirty="0" u="sng" sz="1500" spc="5">
                <a:uFill>
                  <a:solidFill>
                    <a:srgbClr val="000000"/>
                  </a:solidFill>
                </a:uFill>
                <a:latin typeface="Meiryo UI"/>
                <a:cs typeface="Meiryo UI"/>
              </a:rPr>
              <a:t>い</a:t>
            </a:r>
            <a:r>
              <a:rPr dirty="0" u="sng" sz="1500" spc="-980">
                <a:uFill>
                  <a:solidFill>
                    <a:srgbClr val="000000"/>
                  </a:solidFill>
                </a:uFill>
                <a:latin typeface="Meiryo UI"/>
                <a:cs typeface="Meiryo UI"/>
              </a:rPr>
              <a:t>に </a:t>
            </a:r>
            <a:r>
              <a:rPr dirty="0" u="sng" sz="1500" spc="10">
                <a:uFill>
                  <a:solidFill>
                    <a:srgbClr val="000000"/>
                  </a:solidFill>
                </a:uFill>
                <a:latin typeface="Meiryo UI"/>
                <a:cs typeface="Meiryo UI"/>
              </a:rPr>
              <a:t>関す</a:t>
            </a:r>
            <a:r>
              <a:rPr dirty="0" u="sng" sz="1500" spc="5">
                <a:uFill>
                  <a:solidFill>
                    <a:srgbClr val="000000"/>
                  </a:solidFill>
                </a:uFill>
                <a:latin typeface="Meiryo UI"/>
                <a:cs typeface="Meiryo UI"/>
              </a:rPr>
              <a:t>る</a:t>
            </a:r>
            <a:r>
              <a:rPr dirty="0" u="sng" sz="1500" spc="10">
                <a:uFill>
                  <a:solidFill>
                    <a:srgbClr val="000000"/>
                  </a:solidFill>
                </a:uFill>
                <a:latin typeface="Meiryo UI"/>
                <a:cs typeface="Meiryo UI"/>
              </a:rPr>
              <a:t>留意事項</a:t>
            </a:r>
            <a:r>
              <a:rPr dirty="0" sz="1500" spc="5">
                <a:latin typeface="Meiryo UI"/>
                <a:cs typeface="Meiryo UI"/>
              </a:rPr>
              <a:t>を</a:t>
            </a:r>
            <a:r>
              <a:rPr dirty="0" sz="1500" spc="10">
                <a:latin typeface="Meiryo UI"/>
                <a:cs typeface="Meiryo UI"/>
              </a:rPr>
              <a:t>追記</a:t>
            </a:r>
            <a:endParaRPr sz="1500">
              <a:latin typeface="Meiryo UI"/>
              <a:cs typeface="Meiryo UI"/>
            </a:endParaRPr>
          </a:p>
          <a:p>
            <a:pPr algn="just" marL="105410" marR="109855">
              <a:lnSpc>
                <a:spcPct val="100699"/>
              </a:lnSpc>
            </a:pPr>
            <a:r>
              <a:rPr dirty="0" sz="1500" spc="10">
                <a:latin typeface="Meiryo UI"/>
                <a:cs typeface="Meiryo UI"/>
              </a:rPr>
              <a:t>（例）同意のない目的外利用の禁止、個人情報の売 </a:t>
            </a:r>
            <a:r>
              <a:rPr dirty="0" sz="1500" spc="10">
                <a:latin typeface="Meiryo UI"/>
                <a:cs typeface="Meiryo UI"/>
              </a:rPr>
              <a:t>買</a:t>
            </a:r>
            <a:r>
              <a:rPr dirty="0" sz="1500" spc="5">
                <a:latin typeface="Meiryo UI"/>
                <a:cs typeface="Meiryo UI"/>
              </a:rPr>
              <a:t>の</a:t>
            </a:r>
            <a:r>
              <a:rPr dirty="0" sz="1500" spc="10">
                <a:latin typeface="Meiryo UI"/>
                <a:cs typeface="Meiryo UI"/>
              </a:rPr>
              <a:t>禁止</a:t>
            </a:r>
            <a:r>
              <a:rPr dirty="0" sz="1500" spc="480">
                <a:latin typeface="Meiryo UI"/>
                <a:cs typeface="Meiryo UI"/>
              </a:rPr>
              <a:t> </a:t>
            </a:r>
            <a:r>
              <a:rPr dirty="0" sz="1500" spc="10">
                <a:latin typeface="Meiryo UI"/>
                <a:cs typeface="Meiryo UI"/>
              </a:rPr>
              <a:t>等</a:t>
            </a:r>
            <a:endParaRPr sz="1500">
              <a:latin typeface="Meiryo UI"/>
              <a:cs typeface="Meiryo UI"/>
            </a:endParaRPr>
          </a:p>
        </p:txBody>
      </p:sp>
      <p:sp>
        <p:nvSpPr>
          <p:cNvPr id="15" name="object 15"/>
          <p:cNvSpPr/>
          <p:nvPr/>
        </p:nvSpPr>
        <p:spPr>
          <a:xfrm>
            <a:off x="481583" y="4671059"/>
            <a:ext cx="408940" cy="605155"/>
          </a:xfrm>
          <a:custGeom>
            <a:avLst/>
            <a:gdLst/>
            <a:ahLst/>
            <a:cxnLst/>
            <a:rect l="l" t="t" r="r" b="b"/>
            <a:pathLst>
              <a:path w="408940" h="605154">
                <a:moveTo>
                  <a:pt x="405384" y="0"/>
                </a:moveTo>
                <a:lnTo>
                  <a:pt x="1523" y="0"/>
                </a:lnTo>
                <a:lnTo>
                  <a:pt x="0" y="1524"/>
                </a:lnTo>
                <a:lnTo>
                  <a:pt x="0" y="601980"/>
                </a:lnTo>
                <a:lnTo>
                  <a:pt x="1523" y="605027"/>
                </a:lnTo>
                <a:lnTo>
                  <a:pt x="405384" y="605027"/>
                </a:lnTo>
                <a:lnTo>
                  <a:pt x="408431" y="601980"/>
                </a:lnTo>
                <a:lnTo>
                  <a:pt x="408431" y="600456"/>
                </a:lnTo>
                <a:lnTo>
                  <a:pt x="10667" y="600456"/>
                </a:lnTo>
                <a:lnTo>
                  <a:pt x="4571" y="594360"/>
                </a:lnTo>
                <a:lnTo>
                  <a:pt x="10667" y="594360"/>
                </a:lnTo>
                <a:lnTo>
                  <a:pt x="10667" y="9143"/>
                </a:lnTo>
                <a:lnTo>
                  <a:pt x="4571" y="9143"/>
                </a:lnTo>
                <a:lnTo>
                  <a:pt x="10667" y="4571"/>
                </a:lnTo>
                <a:lnTo>
                  <a:pt x="408431" y="4571"/>
                </a:lnTo>
                <a:lnTo>
                  <a:pt x="408431" y="1524"/>
                </a:lnTo>
                <a:lnTo>
                  <a:pt x="405384" y="0"/>
                </a:lnTo>
                <a:close/>
              </a:path>
              <a:path w="408940" h="605154">
                <a:moveTo>
                  <a:pt x="10667" y="594360"/>
                </a:moveTo>
                <a:lnTo>
                  <a:pt x="4571" y="594360"/>
                </a:lnTo>
                <a:lnTo>
                  <a:pt x="10667" y="600456"/>
                </a:lnTo>
                <a:lnTo>
                  <a:pt x="10667" y="594360"/>
                </a:lnTo>
                <a:close/>
              </a:path>
              <a:path w="408940" h="605154">
                <a:moveTo>
                  <a:pt x="397763" y="594360"/>
                </a:moveTo>
                <a:lnTo>
                  <a:pt x="10667" y="594360"/>
                </a:lnTo>
                <a:lnTo>
                  <a:pt x="10667" y="600456"/>
                </a:lnTo>
                <a:lnTo>
                  <a:pt x="397763" y="600456"/>
                </a:lnTo>
                <a:lnTo>
                  <a:pt x="397763" y="594360"/>
                </a:lnTo>
                <a:close/>
              </a:path>
              <a:path w="408940" h="605154">
                <a:moveTo>
                  <a:pt x="397763" y="4571"/>
                </a:moveTo>
                <a:lnTo>
                  <a:pt x="397763" y="600456"/>
                </a:lnTo>
                <a:lnTo>
                  <a:pt x="402335" y="594360"/>
                </a:lnTo>
                <a:lnTo>
                  <a:pt x="408431" y="594360"/>
                </a:lnTo>
                <a:lnTo>
                  <a:pt x="408431" y="9143"/>
                </a:lnTo>
                <a:lnTo>
                  <a:pt x="402335" y="9143"/>
                </a:lnTo>
                <a:lnTo>
                  <a:pt x="397763" y="4571"/>
                </a:lnTo>
                <a:close/>
              </a:path>
              <a:path w="408940" h="605154">
                <a:moveTo>
                  <a:pt x="408431" y="594360"/>
                </a:moveTo>
                <a:lnTo>
                  <a:pt x="402335" y="594360"/>
                </a:lnTo>
                <a:lnTo>
                  <a:pt x="397763" y="600456"/>
                </a:lnTo>
                <a:lnTo>
                  <a:pt x="408431" y="600456"/>
                </a:lnTo>
                <a:lnTo>
                  <a:pt x="408431" y="594360"/>
                </a:lnTo>
                <a:close/>
              </a:path>
              <a:path w="408940" h="605154">
                <a:moveTo>
                  <a:pt x="10667" y="4571"/>
                </a:moveTo>
                <a:lnTo>
                  <a:pt x="4571" y="9143"/>
                </a:lnTo>
                <a:lnTo>
                  <a:pt x="10667" y="9143"/>
                </a:lnTo>
                <a:lnTo>
                  <a:pt x="10667" y="4571"/>
                </a:lnTo>
                <a:close/>
              </a:path>
              <a:path w="408940" h="605154">
                <a:moveTo>
                  <a:pt x="397763" y="4571"/>
                </a:moveTo>
                <a:lnTo>
                  <a:pt x="10667" y="4571"/>
                </a:lnTo>
                <a:lnTo>
                  <a:pt x="10667" y="9143"/>
                </a:lnTo>
                <a:lnTo>
                  <a:pt x="397763" y="9143"/>
                </a:lnTo>
                <a:lnTo>
                  <a:pt x="397763" y="4571"/>
                </a:lnTo>
                <a:close/>
              </a:path>
              <a:path w="408940" h="605154">
                <a:moveTo>
                  <a:pt x="408431" y="4571"/>
                </a:moveTo>
                <a:lnTo>
                  <a:pt x="397763" y="4571"/>
                </a:lnTo>
                <a:lnTo>
                  <a:pt x="402335" y="9143"/>
                </a:lnTo>
                <a:lnTo>
                  <a:pt x="408431" y="9143"/>
                </a:lnTo>
                <a:lnTo>
                  <a:pt x="408431" y="4571"/>
                </a:lnTo>
                <a:close/>
              </a:path>
            </a:pathLst>
          </a:custGeom>
          <a:solidFill>
            <a:srgbClr val="FF0000"/>
          </a:solidFill>
        </p:spPr>
        <p:txBody>
          <a:bodyPr wrap="square" lIns="0" tIns="0" rIns="0" bIns="0" rtlCol="0"/>
          <a:lstStyle/>
          <a:p/>
        </p:txBody>
      </p:sp>
      <p:sp>
        <p:nvSpPr>
          <p:cNvPr id="16" name="object 16"/>
          <p:cNvSpPr txBox="1"/>
          <p:nvPr/>
        </p:nvSpPr>
        <p:spPr>
          <a:xfrm>
            <a:off x="481076" y="4844288"/>
            <a:ext cx="409575" cy="255904"/>
          </a:xfrm>
          <a:prstGeom prst="rect">
            <a:avLst/>
          </a:prstGeom>
        </p:spPr>
        <p:txBody>
          <a:bodyPr wrap="square" lIns="0" tIns="13970" rIns="0" bIns="0" rtlCol="0" vert="horz">
            <a:spAutoFit/>
          </a:bodyPr>
          <a:lstStyle/>
          <a:p>
            <a:pPr marL="12700">
              <a:lnSpc>
                <a:spcPct val="100000"/>
              </a:lnSpc>
              <a:spcBef>
                <a:spcPts val="110"/>
              </a:spcBef>
            </a:pPr>
            <a:r>
              <a:rPr dirty="0" sz="1500" spc="10">
                <a:solidFill>
                  <a:srgbClr val="FF0000"/>
                </a:solidFill>
                <a:latin typeface="Meiryo UI"/>
                <a:cs typeface="Meiryo UI"/>
              </a:rPr>
              <a:t>本文</a:t>
            </a:r>
            <a:endParaRPr sz="1500">
              <a:latin typeface="Meiryo UI"/>
              <a:cs typeface="Meiryo UI"/>
            </a:endParaRPr>
          </a:p>
        </p:txBody>
      </p:sp>
      <p:sp>
        <p:nvSpPr>
          <p:cNvPr id="17" name="object 17"/>
          <p:cNvSpPr txBox="1"/>
          <p:nvPr/>
        </p:nvSpPr>
        <p:spPr>
          <a:xfrm>
            <a:off x="1087627" y="4701032"/>
            <a:ext cx="1976120" cy="718185"/>
          </a:xfrm>
          <a:prstGeom prst="rect">
            <a:avLst/>
          </a:prstGeom>
        </p:spPr>
        <p:txBody>
          <a:bodyPr wrap="square" lIns="0" tIns="11430" rIns="0" bIns="0" rtlCol="0" vert="horz">
            <a:spAutoFit/>
          </a:bodyPr>
          <a:lstStyle/>
          <a:p>
            <a:pPr algn="just" marL="12700" marR="5080">
              <a:lnSpc>
                <a:spcPct val="101000"/>
              </a:lnSpc>
              <a:spcBef>
                <a:spcPts val="90"/>
              </a:spcBef>
            </a:pPr>
            <a:r>
              <a:rPr dirty="0" sz="1500" spc="10">
                <a:latin typeface="Meiryo UI"/>
                <a:cs typeface="Meiryo UI"/>
              </a:rPr>
              <a:t>教育委員会</a:t>
            </a:r>
            <a:r>
              <a:rPr dirty="0" sz="1500" spc="-40">
                <a:latin typeface="Meiryo UI"/>
                <a:cs typeface="Meiryo UI"/>
              </a:rPr>
              <a:t>・</a:t>
            </a:r>
            <a:r>
              <a:rPr dirty="0" sz="1500" spc="10">
                <a:latin typeface="Meiryo UI"/>
                <a:cs typeface="Meiryo UI"/>
              </a:rPr>
              <a:t>学校</a:t>
            </a:r>
            <a:r>
              <a:rPr dirty="0" sz="1500" spc="5">
                <a:latin typeface="Meiryo UI"/>
                <a:cs typeface="Meiryo UI"/>
              </a:rPr>
              <a:t>が</a:t>
            </a:r>
            <a:r>
              <a:rPr dirty="0" sz="1500" spc="10">
                <a:latin typeface="Meiryo UI"/>
                <a:cs typeface="Meiryo UI"/>
              </a:rPr>
              <a:t>踏</a:t>
            </a:r>
            <a:r>
              <a:rPr dirty="0" sz="1500" spc="5">
                <a:latin typeface="Meiryo UI"/>
                <a:cs typeface="Meiryo UI"/>
              </a:rPr>
              <a:t>ま </a:t>
            </a:r>
            <a:r>
              <a:rPr dirty="0" sz="1500" spc="10">
                <a:latin typeface="Meiryo UI"/>
                <a:cs typeface="Meiryo UI"/>
              </a:rPr>
              <a:t>えるべき理念</a:t>
            </a:r>
            <a:r>
              <a:rPr dirty="0" sz="1500" spc="-40">
                <a:latin typeface="Meiryo UI"/>
                <a:cs typeface="Meiryo UI"/>
              </a:rPr>
              <a:t>・</a:t>
            </a:r>
            <a:r>
              <a:rPr dirty="0" sz="1500" spc="5">
                <a:latin typeface="Meiryo UI"/>
                <a:cs typeface="Meiryo UI"/>
              </a:rPr>
              <a:t>考え方を提 </a:t>
            </a:r>
            <a:r>
              <a:rPr dirty="0" sz="1500" spc="10">
                <a:latin typeface="Meiryo UI"/>
                <a:cs typeface="Meiryo UI"/>
              </a:rPr>
              <a:t>示</a:t>
            </a:r>
            <a:endParaRPr sz="1500">
              <a:latin typeface="Meiryo UI"/>
              <a:cs typeface="Meiryo UI"/>
            </a:endParaRPr>
          </a:p>
        </p:txBody>
      </p:sp>
      <p:sp>
        <p:nvSpPr>
          <p:cNvPr id="18" name="object 18"/>
          <p:cNvSpPr/>
          <p:nvPr/>
        </p:nvSpPr>
        <p:spPr>
          <a:xfrm>
            <a:off x="3256788" y="4643628"/>
            <a:ext cx="421005" cy="632460"/>
          </a:xfrm>
          <a:custGeom>
            <a:avLst/>
            <a:gdLst/>
            <a:ahLst/>
            <a:cxnLst/>
            <a:rect l="l" t="t" r="r" b="b"/>
            <a:pathLst>
              <a:path w="421004" h="632460">
                <a:moveTo>
                  <a:pt x="417575" y="0"/>
                </a:moveTo>
                <a:lnTo>
                  <a:pt x="3048" y="0"/>
                </a:lnTo>
                <a:lnTo>
                  <a:pt x="0" y="1523"/>
                </a:lnTo>
                <a:lnTo>
                  <a:pt x="0" y="629411"/>
                </a:lnTo>
                <a:lnTo>
                  <a:pt x="3048" y="632459"/>
                </a:lnTo>
                <a:lnTo>
                  <a:pt x="417575" y="632459"/>
                </a:lnTo>
                <a:lnTo>
                  <a:pt x="420624" y="629411"/>
                </a:lnTo>
                <a:lnTo>
                  <a:pt x="420624" y="627887"/>
                </a:lnTo>
                <a:lnTo>
                  <a:pt x="10667" y="627887"/>
                </a:lnTo>
                <a:lnTo>
                  <a:pt x="6096" y="621791"/>
                </a:lnTo>
                <a:lnTo>
                  <a:pt x="10667" y="621791"/>
                </a:lnTo>
                <a:lnTo>
                  <a:pt x="10667" y="10667"/>
                </a:lnTo>
                <a:lnTo>
                  <a:pt x="6096" y="10667"/>
                </a:lnTo>
                <a:lnTo>
                  <a:pt x="10667" y="4571"/>
                </a:lnTo>
                <a:lnTo>
                  <a:pt x="420624" y="4571"/>
                </a:lnTo>
                <a:lnTo>
                  <a:pt x="420624" y="1523"/>
                </a:lnTo>
                <a:lnTo>
                  <a:pt x="417575" y="0"/>
                </a:lnTo>
                <a:close/>
              </a:path>
              <a:path w="421004" h="632460">
                <a:moveTo>
                  <a:pt x="10667" y="621791"/>
                </a:moveTo>
                <a:lnTo>
                  <a:pt x="6096" y="621791"/>
                </a:lnTo>
                <a:lnTo>
                  <a:pt x="10667" y="627887"/>
                </a:lnTo>
                <a:lnTo>
                  <a:pt x="10667" y="621791"/>
                </a:lnTo>
                <a:close/>
              </a:path>
              <a:path w="421004" h="632460">
                <a:moveTo>
                  <a:pt x="409956" y="621791"/>
                </a:moveTo>
                <a:lnTo>
                  <a:pt x="10667" y="621791"/>
                </a:lnTo>
                <a:lnTo>
                  <a:pt x="10667" y="627887"/>
                </a:lnTo>
                <a:lnTo>
                  <a:pt x="409956" y="627887"/>
                </a:lnTo>
                <a:lnTo>
                  <a:pt x="409956" y="621791"/>
                </a:lnTo>
                <a:close/>
              </a:path>
              <a:path w="421004" h="632460">
                <a:moveTo>
                  <a:pt x="409956" y="4571"/>
                </a:moveTo>
                <a:lnTo>
                  <a:pt x="409956" y="627887"/>
                </a:lnTo>
                <a:lnTo>
                  <a:pt x="414527" y="621791"/>
                </a:lnTo>
                <a:lnTo>
                  <a:pt x="420624" y="621791"/>
                </a:lnTo>
                <a:lnTo>
                  <a:pt x="420624" y="10667"/>
                </a:lnTo>
                <a:lnTo>
                  <a:pt x="414527" y="10667"/>
                </a:lnTo>
                <a:lnTo>
                  <a:pt x="409956" y="4571"/>
                </a:lnTo>
                <a:close/>
              </a:path>
              <a:path w="421004" h="632460">
                <a:moveTo>
                  <a:pt x="420624" y="621791"/>
                </a:moveTo>
                <a:lnTo>
                  <a:pt x="414527" y="621791"/>
                </a:lnTo>
                <a:lnTo>
                  <a:pt x="409956" y="627887"/>
                </a:lnTo>
                <a:lnTo>
                  <a:pt x="420624" y="627887"/>
                </a:lnTo>
                <a:lnTo>
                  <a:pt x="420624" y="621791"/>
                </a:lnTo>
                <a:close/>
              </a:path>
              <a:path w="421004" h="632460">
                <a:moveTo>
                  <a:pt x="10667" y="4571"/>
                </a:moveTo>
                <a:lnTo>
                  <a:pt x="6096" y="10667"/>
                </a:lnTo>
                <a:lnTo>
                  <a:pt x="10667" y="10667"/>
                </a:lnTo>
                <a:lnTo>
                  <a:pt x="10667" y="4571"/>
                </a:lnTo>
                <a:close/>
              </a:path>
              <a:path w="421004" h="632460">
                <a:moveTo>
                  <a:pt x="409956" y="4571"/>
                </a:moveTo>
                <a:lnTo>
                  <a:pt x="10667" y="4571"/>
                </a:lnTo>
                <a:lnTo>
                  <a:pt x="10667" y="10667"/>
                </a:lnTo>
                <a:lnTo>
                  <a:pt x="409956" y="10667"/>
                </a:lnTo>
                <a:lnTo>
                  <a:pt x="409956" y="4571"/>
                </a:lnTo>
                <a:close/>
              </a:path>
              <a:path w="421004" h="632460">
                <a:moveTo>
                  <a:pt x="420624" y="4571"/>
                </a:moveTo>
                <a:lnTo>
                  <a:pt x="409956" y="4571"/>
                </a:lnTo>
                <a:lnTo>
                  <a:pt x="414527" y="10667"/>
                </a:lnTo>
                <a:lnTo>
                  <a:pt x="420624" y="10667"/>
                </a:lnTo>
                <a:lnTo>
                  <a:pt x="420624" y="4571"/>
                </a:lnTo>
                <a:close/>
              </a:path>
            </a:pathLst>
          </a:custGeom>
          <a:solidFill>
            <a:srgbClr val="0000FF"/>
          </a:solidFill>
        </p:spPr>
        <p:txBody>
          <a:bodyPr wrap="square" lIns="0" tIns="0" rIns="0" bIns="0" rtlCol="0"/>
          <a:lstStyle/>
          <a:p/>
        </p:txBody>
      </p:sp>
      <p:sp>
        <p:nvSpPr>
          <p:cNvPr id="19" name="object 19"/>
          <p:cNvSpPr txBox="1"/>
          <p:nvPr/>
        </p:nvSpPr>
        <p:spPr>
          <a:xfrm>
            <a:off x="3291332" y="4749800"/>
            <a:ext cx="354965" cy="421640"/>
          </a:xfrm>
          <a:prstGeom prst="rect">
            <a:avLst/>
          </a:prstGeom>
        </p:spPr>
        <p:txBody>
          <a:bodyPr wrap="square" lIns="0" tIns="12065" rIns="0" bIns="0" rtlCol="0" vert="horz">
            <a:spAutoFit/>
          </a:bodyPr>
          <a:lstStyle/>
          <a:p>
            <a:pPr marL="12700" marR="5080">
              <a:lnSpc>
                <a:spcPct val="100000"/>
              </a:lnSpc>
              <a:spcBef>
                <a:spcPts val="95"/>
              </a:spcBef>
            </a:pPr>
            <a:r>
              <a:rPr dirty="0" sz="1300" spc="-5">
                <a:solidFill>
                  <a:srgbClr val="0000FF"/>
                </a:solidFill>
                <a:latin typeface="Meiryo UI"/>
                <a:cs typeface="Meiryo UI"/>
              </a:rPr>
              <a:t>参考 資料</a:t>
            </a:r>
            <a:endParaRPr sz="1300">
              <a:latin typeface="Meiryo UI"/>
              <a:cs typeface="Meiryo UI"/>
            </a:endParaRPr>
          </a:p>
        </p:txBody>
      </p:sp>
      <p:sp>
        <p:nvSpPr>
          <p:cNvPr id="20" name="object 20"/>
          <p:cNvSpPr txBox="1"/>
          <p:nvPr/>
        </p:nvSpPr>
        <p:spPr>
          <a:xfrm>
            <a:off x="3820159" y="4614164"/>
            <a:ext cx="1693545" cy="718185"/>
          </a:xfrm>
          <a:prstGeom prst="rect">
            <a:avLst/>
          </a:prstGeom>
        </p:spPr>
        <p:txBody>
          <a:bodyPr wrap="square" lIns="0" tIns="11430" rIns="0" bIns="0" rtlCol="0" vert="horz">
            <a:spAutoFit/>
          </a:bodyPr>
          <a:lstStyle/>
          <a:p>
            <a:pPr algn="just" marL="12700" marR="5080">
              <a:lnSpc>
                <a:spcPct val="101000"/>
              </a:lnSpc>
              <a:spcBef>
                <a:spcPts val="90"/>
              </a:spcBef>
            </a:pPr>
            <a:r>
              <a:rPr dirty="0" sz="1500" spc="10">
                <a:latin typeface="Meiryo UI"/>
                <a:cs typeface="Meiryo UI"/>
              </a:rPr>
              <a:t>柔軟な環境整備</a:t>
            </a:r>
            <a:r>
              <a:rPr dirty="0" sz="1500" spc="5">
                <a:latin typeface="Meiryo UI"/>
                <a:cs typeface="Meiryo UI"/>
              </a:rPr>
              <a:t>を</a:t>
            </a:r>
            <a:r>
              <a:rPr dirty="0" sz="1500" spc="10">
                <a:latin typeface="Meiryo UI"/>
                <a:cs typeface="Meiryo UI"/>
              </a:rPr>
              <a:t>促 </a:t>
            </a:r>
            <a:r>
              <a:rPr dirty="0" sz="1500" spc="5">
                <a:latin typeface="Meiryo UI"/>
                <a:cs typeface="Meiryo UI"/>
              </a:rPr>
              <a:t>進に向けて、「参考」と </a:t>
            </a:r>
            <a:r>
              <a:rPr dirty="0" sz="1500">
                <a:latin typeface="Meiryo UI"/>
                <a:cs typeface="Meiryo UI"/>
              </a:rPr>
              <a:t>し</a:t>
            </a:r>
            <a:r>
              <a:rPr dirty="0" sz="1500" spc="5">
                <a:latin typeface="Meiryo UI"/>
                <a:cs typeface="Meiryo UI"/>
              </a:rPr>
              <a:t>ての</a:t>
            </a:r>
            <a:r>
              <a:rPr dirty="0" sz="1500" spc="10">
                <a:latin typeface="Meiryo UI"/>
                <a:cs typeface="Meiryo UI"/>
              </a:rPr>
              <a:t>情報</a:t>
            </a:r>
            <a:r>
              <a:rPr dirty="0" sz="1500" spc="5">
                <a:latin typeface="Meiryo UI"/>
                <a:cs typeface="Meiryo UI"/>
              </a:rPr>
              <a:t>を</a:t>
            </a:r>
            <a:r>
              <a:rPr dirty="0" sz="1500" spc="10">
                <a:latin typeface="Meiryo UI"/>
                <a:cs typeface="Meiryo UI"/>
              </a:rPr>
              <a:t>記載</a:t>
            </a:r>
            <a:endParaRPr sz="1500">
              <a:latin typeface="Meiryo UI"/>
              <a:cs typeface="Meiryo UI"/>
            </a:endParaRPr>
          </a:p>
        </p:txBody>
      </p:sp>
      <p:grpSp>
        <p:nvGrpSpPr>
          <p:cNvPr id="21" name="object 21"/>
          <p:cNvGrpSpPr/>
          <p:nvPr/>
        </p:nvGrpSpPr>
        <p:grpSpPr>
          <a:xfrm>
            <a:off x="472440" y="5329433"/>
            <a:ext cx="5073650" cy="1710055"/>
            <a:chOff x="472440" y="5329433"/>
            <a:chExt cx="5073650" cy="1710055"/>
          </a:xfrm>
        </p:grpSpPr>
        <p:pic>
          <p:nvPicPr>
            <p:cNvPr id="22" name="object 22"/>
            <p:cNvPicPr/>
            <p:nvPr/>
          </p:nvPicPr>
          <p:blipFill>
            <a:blip r:embed="rId5" cstate="print"/>
            <a:stretch>
              <a:fillRect/>
            </a:stretch>
          </p:blipFill>
          <p:spPr>
            <a:xfrm>
              <a:off x="472440" y="5341625"/>
              <a:ext cx="2628900" cy="1655064"/>
            </a:xfrm>
            <a:prstGeom prst="rect">
              <a:avLst/>
            </a:prstGeom>
          </p:spPr>
        </p:pic>
        <p:pic>
          <p:nvPicPr>
            <p:cNvPr id="23" name="object 23"/>
            <p:cNvPicPr/>
            <p:nvPr/>
          </p:nvPicPr>
          <p:blipFill>
            <a:blip r:embed="rId6" cstate="print"/>
            <a:stretch>
              <a:fillRect/>
            </a:stretch>
          </p:blipFill>
          <p:spPr>
            <a:xfrm>
              <a:off x="3186684" y="5329433"/>
              <a:ext cx="2359151" cy="1709927"/>
            </a:xfrm>
            <a:prstGeom prst="rect">
              <a:avLst/>
            </a:prstGeom>
          </p:spPr>
        </p:pic>
      </p:grpSp>
      <p:sp>
        <p:nvSpPr>
          <p:cNvPr id="24" name="object 24"/>
          <p:cNvSpPr txBox="1"/>
          <p:nvPr/>
        </p:nvSpPr>
        <p:spPr>
          <a:xfrm>
            <a:off x="337820" y="781303"/>
            <a:ext cx="10151110" cy="1080135"/>
          </a:xfrm>
          <a:prstGeom prst="rect">
            <a:avLst/>
          </a:prstGeom>
        </p:spPr>
        <p:txBody>
          <a:bodyPr wrap="square" lIns="0" tIns="11430" rIns="0" bIns="0" rtlCol="0" vert="horz">
            <a:spAutoFit/>
          </a:bodyPr>
          <a:lstStyle/>
          <a:p>
            <a:pPr marL="198120" marR="133985" indent="-186055">
              <a:lnSpc>
                <a:spcPct val="101800"/>
              </a:lnSpc>
              <a:spcBef>
                <a:spcPts val="90"/>
              </a:spcBef>
              <a:buFont typeface="Arial"/>
              <a:buChar char="•"/>
              <a:tabLst>
                <a:tab pos="198755" algn="l"/>
              </a:tabLst>
            </a:pPr>
            <a:r>
              <a:rPr dirty="0" sz="1700" spc="25">
                <a:latin typeface="Meiryo UI"/>
                <a:cs typeface="Meiryo UI"/>
              </a:rPr>
              <a:t>学校現場</a:t>
            </a:r>
            <a:r>
              <a:rPr dirty="0" sz="1700" spc="15">
                <a:latin typeface="Meiryo UI"/>
                <a:cs typeface="Meiryo UI"/>
              </a:rPr>
              <a:t>に</a:t>
            </a:r>
            <a:r>
              <a:rPr dirty="0" sz="1700" spc="25">
                <a:latin typeface="Meiryo UI"/>
                <a:cs typeface="Meiryo UI"/>
              </a:rPr>
              <a:t>おけ</a:t>
            </a:r>
            <a:r>
              <a:rPr dirty="0" sz="1700" spc="20">
                <a:latin typeface="Meiryo UI"/>
                <a:cs typeface="Meiryo UI"/>
              </a:rPr>
              <a:t>る</a:t>
            </a:r>
            <a:r>
              <a:rPr dirty="0" sz="1700" spc="25">
                <a:latin typeface="Meiryo UI"/>
                <a:cs typeface="Meiryo UI"/>
              </a:rPr>
              <a:t>情報セキ</a:t>
            </a:r>
            <a:r>
              <a:rPr dirty="0" sz="1700" spc="10">
                <a:latin typeface="Meiryo UI"/>
                <a:cs typeface="Meiryo UI"/>
              </a:rPr>
              <a:t>ュリ</a:t>
            </a:r>
            <a:r>
              <a:rPr dirty="0" sz="1700" spc="15">
                <a:latin typeface="Meiryo UI"/>
                <a:cs typeface="Meiryo UI"/>
              </a:rPr>
              <a:t>テ</a:t>
            </a:r>
            <a:r>
              <a:rPr dirty="0" sz="1700" spc="20">
                <a:latin typeface="Meiryo UI"/>
                <a:cs typeface="Meiryo UI"/>
              </a:rPr>
              <a:t>ィ</a:t>
            </a:r>
            <a:r>
              <a:rPr dirty="0" sz="1700" spc="25">
                <a:latin typeface="Meiryo UI"/>
                <a:cs typeface="Meiryo UI"/>
              </a:rPr>
              <a:t>の確保</a:t>
            </a:r>
            <a:r>
              <a:rPr dirty="0" sz="1700" spc="15">
                <a:latin typeface="Meiryo UI"/>
                <a:cs typeface="Meiryo UI"/>
              </a:rPr>
              <a:t>に</a:t>
            </a:r>
            <a:r>
              <a:rPr dirty="0" sz="1700" spc="25">
                <a:latin typeface="Meiryo UI"/>
                <a:cs typeface="Meiryo UI"/>
              </a:rPr>
              <a:t>向け</a:t>
            </a:r>
            <a:r>
              <a:rPr dirty="0" sz="1700" spc="15">
                <a:latin typeface="Meiryo UI"/>
                <a:cs typeface="Meiryo UI"/>
              </a:rPr>
              <a:t>て、</a:t>
            </a:r>
            <a:r>
              <a:rPr dirty="0" sz="1700" spc="10">
                <a:latin typeface="Meiryo UI"/>
                <a:cs typeface="Meiryo UI"/>
              </a:rPr>
              <a:t>「</a:t>
            </a:r>
            <a:r>
              <a:rPr dirty="0" sz="1700" spc="25">
                <a:latin typeface="Meiryo UI"/>
                <a:cs typeface="Meiryo UI"/>
              </a:rPr>
              <a:t>教育委員会</a:t>
            </a:r>
            <a:r>
              <a:rPr dirty="0" sz="1700" spc="-40">
                <a:latin typeface="Meiryo UI"/>
                <a:cs typeface="Meiryo UI"/>
              </a:rPr>
              <a:t>・</a:t>
            </a:r>
            <a:r>
              <a:rPr dirty="0" sz="1700" spc="25">
                <a:latin typeface="Meiryo UI"/>
                <a:cs typeface="Meiryo UI"/>
              </a:rPr>
              <a:t>学校が情報セキ</a:t>
            </a:r>
            <a:r>
              <a:rPr dirty="0" sz="1700" spc="10">
                <a:latin typeface="Meiryo UI"/>
                <a:cs typeface="Meiryo UI"/>
              </a:rPr>
              <a:t>ュ</a:t>
            </a:r>
            <a:r>
              <a:rPr dirty="0" sz="1700" spc="20">
                <a:latin typeface="Meiryo UI"/>
                <a:cs typeface="Meiryo UI"/>
              </a:rPr>
              <a:t>リ</a:t>
            </a:r>
            <a:r>
              <a:rPr dirty="0" sz="1700" spc="15">
                <a:latin typeface="Meiryo UI"/>
                <a:cs typeface="Meiryo UI"/>
              </a:rPr>
              <a:t>テ</a:t>
            </a:r>
            <a:r>
              <a:rPr dirty="0" sz="1700" spc="20">
                <a:latin typeface="Meiryo UI"/>
                <a:cs typeface="Meiryo UI"/>
              </a:rPr>
              <a:t>ィ</a:t>
            </a:r>
            <a:r>
              <a:rPr dirty="0" sz="1700" spc="25">
                <a:latin typeface="Meiryo UI"/>
                <a:cs typeface="Meiryo UI"/>
              </a:rPr>
              <a:t>ポ</a:t>
            </a:r>
            <a:r>
              <a:rPr dirty="0" sz="1700" spc="10">
                <a:latin typeface="Meiryo UI"/>
                <a:cs typeface="Meiryo UI"/>
              </a:rPr>
              <a:t>リ</a:t>
            </a:r>
            <a:r>
              <a:rPr dirty="0" sz="1700" spc="25">
                <a:latin typeface="Meiryo UI"/>
                <a:cs typeface="Meiryo UI"/>
              </a:rPr>
              <a:t>シ</a:t>
            </a:r>
            <a:r>
              <a:rPr dirty="0" sz="1700" spc="35">
                <a:latin typeface="Meiryo UI"/>
                <a:cs typeface="Meiryo UI"/>
              </a:rPr>
              <a:t>ー</a:t>
            </a:r>
            <a:r>
              <a:rPr dirty="0" sz="1700" spc="25">
                <a:latin typeface="Meiryo UI"/>
                <a:cs typeface="Meiryo UI"/>
              </a:rPr>
              <a:t>を作成</a:t>
            </a:r>
            <a:r>
              <a:rPr dirty="0" sz="1700" spc="15">
                <a:latin typeface="Meiryo UI"/>
                <a:cs typeface="Meiryo UI"/>
              </a:rPr>
              <a:t>や</a:t>
            </a:r>
            <a:r>
              <a:rPr dirty="0" sz="1700" spc="25">
                <a:latin typeface="Meiryo UI"/>
                <a:cs typeface="Meiryo UI"/>
              </a:rPr>
              <a:t>見</a:t>
            </a:r>
            <a:r>
              <a:rPr dirty="0" sz="1700" spc="35">
                <a:latin typeface="Meiryo UI"/>
                <a:cs typeface="Meiryo UI"/>
              </a:rPr>
              <a:t>直</a:t>
            </a:r>
            <a:r>
              <a:rPr dirty="0" sz="1700" spc="20">
                <a:latin typeface="Meiryo UI"/>
                <a:cs typeface="Meiryo UI"/>
              </a:rPr>
              <a:t>し </a:t>
            </a:r>
            <a:r>
              <a:rPr dirty="0" sz="1700" spc="25">
                <a:latin typeface="Meiryo UI"/>
                <a:cs typeface="Meiryo UI"/>
              </a:rPr>
              <a:t>を行</a:t>
            </a:r>
            <a:r>
              <a:rPr dirty="0" sz="1700" spc="10">
                <a:latin typeface="Meiryo UI"/>
                <a:cs typeface="Meiryo UI"/>
              </a:rPr>
              <a:t>う</a:t>
            </a:r>
            <a:r>
              <a:rPr dirty="0" sz="1700" spc="25">
                <a:latin typeface="Meiryo UI"/>
                <a:cs typeface="Meiryo UI"/>
              </a:rPr>
              <a:t>際の参考</a:t>
            </a:r>
            <a:r>
              <a:rPr dirty="0" sz="1700" spc="10">
                <a:latin typeface="Meiryo UI"/>
                <a:cs typeface="Meiryo UI"/>
              </a:rPr>
              <a:t>」</a:t>
            </a:r>
            <a:r>
              <a:rPr dirty="0" sz="1700" spc="20">
                <a:latin typeface="Meiryo UI"/>
                <a:cs typeface="Meiryo UI"/>
              </a:rPr>
              <a:t>と</a:t>
            </a:r>
            <a:r>
              <a:rPr dirty="0" sz="1700" spc="15">
                <a:latin typeface="Meiryo UI"/>
                <a:cs typeface="Meiryo UI"/>
              </a:rPr>
              <a:t>して、</a:t>
            </a:r>
            <a:r>
              <a:rPr dirty="0" sz="1700" spc="25">
                <a:latin typeface="Meiryo UI"/>
                <a:cs typeface="Meiryo UI"/>
              </a:rPr>
              <a:t>平成</a:t>
            </a:r>
            <a:r>
              <a:rPr dirty="0" sz="1700" spc="5">
                <a:latin typeface="Meiryo UI"/>
                <a:cs typeface="Meiryo UI"/>
              </a:rPr>
              <a:t>29</a:t>
            </a:r>
            <a:r>
              <a:rPr dirty="0" sz="1700" spc="25">
                <a:latin typeface="Meiryo UI"/>
                <a:cs typeface="Meiryo UI"/>
              </a:rPr>
              <a:t>年</a:t>
            </a:r>
            <a:r>
              <a:rPr dirty="0" sz="1700" spc="10">
                <a:latin typeface="Meiryo UI"/>
                <a:cs typeface="Meiryo UI"/>
              </a:rPr>
              <a:t>10</a:t>
            </a:r>
            <a:r>
              <a:rPr dirty="0" sz="1700" spc="25">
                <a:latin typeface="Meiryo UI"/>
                <a:cs typeface="Meiryo UI"/>
              </a:rPr>
              <a:t>月</a:t>
            </a:r>
            <a:r>
              <a:rPr dirty="0" sz="1700" spc="15">
                <a:latin typeface="Meiryo UI"/>
                <a:cs typeface="Meiryo UI"/>
              </a:rPr>
              <a:t>に</a:t>
            </a:r>
            <a:r>
              <a:rPr dirty="0" sz="1700" spc="10">
                <a:latin typeface="Meiryo UI"/>
                <a:cs typeface="Meiryo UI"/>
              </a:rPr>
              <a:t>「</a:t>
            </a:r>
            <a:r>
              <a:rPr dirty="0" sz="1700" spc="25">
                <a:latin typeface="Meiryo UI"/>
                <a:cs typeface="Meiryo UI"/>
              </a:rPr>
              <a:t>教育情報セ</a:t>
            </a:r>
            <a:r>
              <a:rPr dirty="0" sz="1700" spc="35">
                <a:latin typeface="Meiryo UI"/>
                <a:cs typeface="Meiryo UI"/>
              </a:rPr>
              <a:t>キ</a:t>
            </a:r>
            <a:r>
              <a:rPr dirty="0" sz="1700" spc="10">
                <a:latin typeface="Meiryo UI"/>
                <a:cs typeface="Meiryo UI"/>
              </a:rPr>
              <a:t>ュ</a:t>
            </a:r>
            <a:r>
              <a:rPr dirty="0" sz="1700" spc="20">
                <a:latin typeface="Meiryo UI"/>
                <a:cs typeface="Meiryo UI"/>
              </a:rPr>
              <a:t>リ</a:t>
            </a:r>
            <a:r>
              <a:rPr dirty="0" sz="1700" spc="15">
                <a:latin typeface="Meiryo UI"/>
                <a:cs typeface="Meiryo UI"/>
              </a:rPr>
              <a:t>テ</a:t>
            </a:r>
            <a:r>
              <a:rPr dirty="0" sz="1700" spc="20">
                <a:latin typeface="Meiryo UI"/>
                <a:cs typeface="Meiryo UI"/>
              </a:rPr>
              <a:t>ィ</a:t>
            </a:r>
            <a:r>
              <a:rPr dirty="0" sz="1700" spc="25">
                <a:latin typeface="Meiryo UI"/>
                <a:cs typeface="Meiryo UI"/>
              </a:rPr>
              <a:t>ポ</a:t>
            </a:r>
            <a:r>
              <a:rPr dirty="0" sz="1700" spc="10">
                <a:latin typeface="Meiryo UI"/>
                <a:cs typeface="Meiryo UI"/>
              </a:rPr>
              <a:t>リ</a:t>
            </a:r>
            <a:r>
              <a:rPr dirty="0" sz="1700" spc="35">
                <a:latin typeface="Meiryo UI"/>
                <a:cs typeface="Meiryo UI"/>
              </a:rPr>
              <a:t>シ</a:t>
            </a:r>
            <a:r>
              <a:rPr dirty="0" sz="1700" spc="25">
                <a:latin typeface="Meiryo UI"/>
                <a:cs typeface="Meiryo UI"/>
              </a:rPr>
              <a:t>ー</a:t>
            </a:r>
            <a:r>
              <a:rPr dirty="0" sz="1700" spc="15">
                <a:latin typeface="Meiryo UI"/>
                <a:cs typeface="Meiryo UI"/>
              </a:rPr>
              <a:t>に</a:t>
            </a:r>
            <a:r>
              <a:rPr dirty="0" sz="1700" spc="35">
                <a:latin typeface="Meiryo UI"/>
                <a:cs typeface="Meiryo UI"/>
              </a:rPr>
              <a:t>関</a:t>
            </a:r>
            <a:r>
              <a:rPr dirty="0" sz="1700" spc="15">
                <a:latin typeface="Meiryo UI"/>
                <a:cs typeface="Meiryo UI"/>
              </a:rPr>
              <a:t>す</a:t>
            </a:r>
            <a:r>
              <a:rPr dirty="0" sz="1700" spc="35">
                <a:latin typeface="Meiryo UI"/>
                <a:cs typeface="Meiryo UI"/>
              </a:rPr>
              <a:t>る</a:t>
            </a:r>
            <a:r>
              <a:rPr dirty="0" sz="1700" spc="25">
                <a:latin typeface="Meiryo UI"/>
                <a:cs typeface="Meiryo UI"/>
              </a:rPr>
              <a:t>ガ</a:t>
            </a:r>
            <a:r>
              <a:rPr dirty="0" sz="1700" spc="15">
                <a:latin typeface="Meiryo UI"/>
                <a:cs typeface="Meiryo UI"/>
              </a:rPr>
              <a:t>イド</a:t>
            </a:r>
            <a:r>
              <a:rPr dirty="0" sz="1700" spc="30">
                <a:latin typeface="Meiryo UI"/>
                <a:cs typeface="Meiryo UI"/>
              </a:rPr>
              <a:t>ライ</a:t>
            </a:r>
            <a:r>
              <a:rPr dirty="0" sz="1700" spc="10">
                <a:latin typeface="Meiryo UI"/>
                <a:cs typeface="Meiryo UI"/>
              </a:rPr>
              <a:t>ン」</a:t>
            </a:r>
            <a:r>
              <a:rPr dirty="0" sz="1700" spc="25">
                <a:latin typeface="Meiryo UI"/>
                <a:cs typeface="Meiryo UI"/>
              </a:rPr>
              <a:t>を策定</a:t>
            </a:r>
            <a:r>
              <a:rPr dirty="0" sz="1700" spc="15">
                <a:latin typeface="Meiryo UI"/>
                <a:cs typeface="Meiryo UI"/>
              </a:rPr>
              <a:t>。</a:t>
            </a:r>
            <a:endParaRPr sz="1700">
              <a:latin typeface="Meiryo UI"/>
              <a:cs typeface="Meiryo UI"/>
            </a:endParaRPr>
          </a:p>
          <a:p>
            <a:pPr marL="198120" marR="5080" indent="-186055">
              <a:lnSpc>
                <a:spcPct val="101800"/>
              </a:lnSpc>
              <a:buFont typeface="Arial"/>
              <a:buChar char="•"/>
              <a:tabLst>
                <a:tab pos="198755" algn="l"/>
              </a:tabLst>
            </a:pPr>
            <a:r>
              <a:rPr dirty="0" sz="1700" spc="25">
                <a:latin typeface="Meiryo UI"/>
                <a:cs typeface="Meiryo UI"/>
              </a:rPr>
              <a:t>セキ</a:t>
            </a:r>
            <a:r>
              <a:rPr dirty="0" sz="1700" spc="10">
                <a:latin typeface="Meiryo UI"/>
                <a:cs typeface="Meiryo UI"/>
              </a:rPr>
              <a:t>ュ</a:t>
            </a:r>
            <a:r>
              <a:rPr dirty="0" sz="1700" spc="25">
                <a:latin typeface="Meiryo UI"/>
                <a:cs typeface="Meiryo UI"/>
              </a:rPr>
              <a:t>ア</a:t>
            </a:r>
            <a:r>
              <a:rPr dirty="0" sz="1700" spc="15">
                <a:latin typeface="Meiryo UI"/>
                <a:cs typeface="Meiryo UI"/>
              </a:rPr>
              <a:t>な</a:t>
            </a:r>
            <a:r>
              <a:rPr dirty="0" sz="1700" spc="20">
                <a:latin typeface="Meiryo UI"/>
                <a:cs typeface="Meiryo UI"/>
              </a:rPr>
              <a:t>クラウ</a:t>
            </a:r>
            <a:r>
              <a:rPr dirty="0" sz="1700" spc="15">
                <a:latin typeface="Meiryo UI"/>
                <a:cs typeface="Meiryo UI"/>
              </a:rPr>
              <a:t>ド</a:t>
            </a:r>
            <a:r>
              <a:rPr dirty="0" sz="1700" spc="25">
                <a:latin typeface="Meiryo UI"/>
                <a:cs typeface="Meiryo UI"/>
              </a:rPr>
              <a:t>サー</a:t>
            </a:r>
            <a:r>
              <a:rPr dirty="0" sz="1700" spc="15">
                <a:latin typeface="Meiryo UI"/>
                <a:cs typeface="Meiryo UI"/>
              </a:rPr>
              <a:t>ビス</a:t>
            </a:r>
            <a:r>
              <a:rPr dirty="0" sz="1700" spc="25">
                <a:latin typeface="Meiryo UI"/>
                <a:cs typeface="Meiryo UI"/>
              </a:rPr>
              <a:t>の普及等</a:t>
            </a:r>
            <a:r>
              <a:rPr dirty="0" sz="1700" spc="15">
                <a:latin typeface="Meiryo UI"/>
                <a:cs typeface="Meiryo UI"/>
              </a:rPr>
              <a:t>、</a:t>
            </a:r>
            <a:r>
              <a:rPr dirty="0" sz="1700" spc="25">
                <a:latin typeface="Meiryo UI"/>
                <a:cs typeface="Meiryo UI"/>
              </a:rPr>
              <a:t>技術の進展を踏ま</a:t>
            </a:r>
            <a:r>
              <a:rPr dirty="0" sz="1700" spc="15">
                <a:latin typeface="Meiryo UI"/>
                <a:cs typeface="Meiryo UI"/>
              </a:rPr>
              <a:t>え、</a:t>
            </a:r>
            <a:r>
              <a:rPr dirty="0" sz="1700" spc="25">
                <a:latin typeface="Meiryo UI"/>
                <a:cs typeface="Meiryo UI"/>
              </a:rPr>
              <a:t>よ</a:t>
            </a:r>
            <a:r>
              <a:rPr dirty="0" sz="1700" spc="20">
                <a:latin typeface="Meiryo UI"/>
                <a:cs typeface="Meiryo UI"/>
              </a:rPr>
              <a:t>り</a:t>
            </a:r>
            <a:r>
              <a:rPr dirty="0" sz="1700" spc="25">
                <a:latin typeface="Meiryo UI"/>
                <a:cs typeface="Meiryo UI"/>
              </a:rPr>
              <a:t>柔軟</a:t>
            </a:r>
            <a:r>
              <a:rPr dirty="0" sz="1700" spc="15">
                <a:latin typeface="Meiryo UI"/>
                <a:cs typeface="Meiryo UI"/>
              </a:rPr>
              <a:t>な</a:t>
            </a:r>
            <a:r>
              <a:rPr dirty="0" sz="1700" spc="25">
                <a:latin typeface="Meiryo UI"/>
                <a:cs typeface="Meiryo UI"/>
              </a:rPr>
              <a:t>環境整備を実現</a:t>
            </a:r>
            <a:r>
              <a:rPr dirty="0" sz="1700" spc="30">
                <a:latin typeface="Meiryo UI"/>
                <a:cs typeface="Meiryo UI"/>
              </a:rPr>
              <a:t>す</a:t>
            </a:r>
            <a:r>
              <a:rPr dirty="0" sz="1700" spc="20">
                <a:latin typeface="Meiryo UI"/>
                <a:cs typeface="Meiryo UI"/>
              </a:rPr>
              <a:t>る</a:t>
            </a:r>
            <a:r>
              <a:rPr dirty="0" sz="1700" spc="15">
                <a:latin typeface="Meiryo UI"/>
                <a:cs typeface="Meiryo UI"/>
              </a:rPr>
              <a:t>た</a:t>
            </a:r>
            <a:r>
              <a:rPr dirty="0" sz="1700" spc="35">
                <a:latin typeface="Meiryo UI"/>
                <a:cs typeface="Meiryo UI"/>
              </a:rPr>
              <a:t>め</a:t>
            </a:r>
            <a:r>
              <a:rPr dirty="0" sz="1700" spc="15">
                <a:latin typeface="Meiryo UI"/>
                <a:cs typeface="Meiryo UI"/>
              </a:rPr>
              <a:t>に</a:t>
            </a:r>
            <a:r>
              <a:rPr dirty="0" sz="1700" spc="25">
                <a:latin typeface="Meiryo UI"/>
                <a:cs typeface="Meiryo UI"/>
              </a:rPr>
              <a:t>以下の</a:t>
            </a:r>
            <a:r>
              <a:rPr dirty="0" sz="1700" spc="20">
                <a:latin typeface="Meiryo UI"/>
                <a:cs typeface="Meiryo UI"/>
              </a:rPr>
              <a:t>と</a:t>
            </a:r>
            <a:r>
              <a:rPr dirty="0" sz="1700" spc="25">
                <a:latin typeface="Meiryo UI"/>
                <a:cs typeface="Meiryo UI"/>
              </a:rPr>
              <a:t>お</a:t>
            </a:r>
            <a:r>
              <a:rPr dirty="0" sz="1700" spc="30">
                <a:latin typeface="Meiryo UI"/>
                <a:cs typeface="Meiryo UI"/>
              </a:rPr>
              <a:t>り</a:t>
            </a:r>
            <a:r>
              <a:rPr dirty="0" sz="1700" spc="25">
                <a:latin typeface="Meiryo UI"/>
                <a:cs typeface="Meiryo UI"/>
              </a:rPr>
              <a:t>ガ</a:t>
            </a:r>
            <a:r>
              <a:rPr dirty="0" sz="1700" spc="15">
                <a:latin typeface="Meiryo UI"/>
                <a:cs typeface="Meiryo UI"/>
              </a:rPr>
              <a:t>イド </a:t>
            </a:r>
            <a:r>
              <a:rPr dirty="0" sz="1700" spc="20">
                <a:latin typeface="Meiryo UI"/>
                <a:cs typeface="Meiryo UI"/>
              </a:rPr>
              <a:t>ラ</a:t>
            </a:r>
            <a:r>
              <a:rPr dirty="0" sz="1700" spc="15">
                <a:latin typeface="Meiryo UI"/>
                <a:cs typeface="Meiryo UI"/>
              </a:rPr>
              <a:t>イ</a:t>
            </a:r>
            <a:r>
              <a:rPr dirty="0" sz="1700" spc="10">
                <a:latin typeface="Meiryo UI"/>
                <a:cs typeface="Meiryo UI"/>
              </a:rPr>
              <a:t>ン</a:t>
            </a:r>
            <a:r>
              <a:rPr dirty="0" sz="1700" spc="25">
                <a:latin typeface="Meiryo UI"/>
                <a:cs typeface="Meiryo UI"/>
              </a:rPr>
              <a:t>を改訂</a:t>
            </a:r>
            <a:r>
              <a:rPr dirty="0" sz="1700" spc="15">
                <a:latin typeface="Meiryo UI"/>
                <a:cs typeface="Meiryo UI"/>
              </a:rPr>
              <a:t>。</a:t>
            </a:r>
            <a:endParaRPr sz="1700">
              <a:latin typeface="Meiryo UI"/>
              <a:cs typeface="Meiryo UI"/>
            </a:endParaRPr>
          </a:p>
        </p:txBody>
      </p:sp>
      <p:sp>
        <p:nvSpPr>
          <p:cNvPr id="26" name="object 26"/>
          <p:cNvSpPr txBox="1"/>
          <p:nvPr/>
        </p:nvSpPr>
        <p:spPr>
          <a:xfrm>
            <a:off x="10420604" y="7173834"/>
            <a:ext cx="20066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3</a:t>
            </a:r>
            <a:r>
              <a:rPr dirty="0" sz="1050">
                <a:solidFill>
                  <a:srgbClr val="898989"/>
                </a:solidFill>
                <a:latin typeface="Yu Gothic"/>
                <a:cs typeface="Yu Gothic"/>
              </a:rPr>
              <a:t>1</a:t>
            </a:r>
            <a:endParaRPr sz="1050">
              <a:latin typeface="Yu Gothic"/>
              <a:cs typeface="Yu Gothic"/>
            </a:endParaRPr>
          </a:p>
        </p:txBody>
      </p:sp>
      <p:sp>
        <p:nvSpPr>
          <p:cNvPr id="25" name="object 25"/>
          <p:cNvSpPr txBox="1">
            <a:spLocks noGrp="1"/>
          </p:cNvSpPr>
          <p:nvPr>
            <p:ph type="title"/>
          </p:nvPr>
        </p:nvSpPr>
        <p:spPr>
          <a:xfrm>
            <a:off x="301243" y="275335"/>
            <a:ext cx="9654540" cy="321945"/>
          </a:xfrm>
          <a:prstGeom prst="rect"/>
        </p:spPr>
        <p:txBody>
          <a:bodyPr wrap="square" lIns="0" tIns="12065" rIns="0" bIns="0" rtlCol="0" vert="horz">
            <a:spAutoFit/>
          </a:bodyPr>
          <a:lstStyle/>
          <a:p>
            <a:pPr marL="12700">
              <a:lnSpc>
                <a:spcPct val="100000"/>
              </a:lnSpc>
              <a:spcBef>
                <a:spcPts val="95"/>
              </a:spcBef>
            </a:pPr>
            <a:r>
              <a:rPr dirty="0" sz="1950" spc="-10"/>
              <a:t>クラウド活用に向けた「教育情報セキュリティポリシーに関するガイドライン」の改訂</a:t>
            </a:r>
            <a:endParaRPr sz="19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3939" y="2423700"/>
            <a:ext cx="1052195" cy="182245"/>
          </a:xfrm>
          <a:prstGeom prst="rect">
            <a:avLst/>
          </a:prstGeom>
        </p:spPr>
        <p:txBody>
          <a:bodyPr wrap="square" lIns="0" tIns="12065" rIns="0" bIns="0" rtlCol="0" vert="horz">
            <a:spAutoFit/>
          </a:bodyPr>
          <a:lstStyle/>
          <a:p>
            <a:pPr>
              <a:lnSpc>
                <a:spcPct val="100000"/>
              </a:lnSpc>
              <a:spcBef>
                <a:spcPts val="95"/>
              </a:spcBef>
            </a:pPr>
            <a:r>
              <a:rPr dirty="0" sz="1100" spc="25" b="1">
                <a:latin typeface="Meiryo UI"/>
                <a:cs typeface="Meiryo UI"/>
              </a:rPr>
              <a:t>環境整備</a:t>
            </a:r>
            <a:r>
              <a:rPr dirty="0" sz="1100" spc="10" b="1">
                <a:latin typeface="Meiryo UI"/>
                <a:cs typeface="Meiryo UI"/>
              </a:rPr>
              <a:t>イ</a:t>
            </a:r>
            <a:r>
              <a:rPr dirty="0" sz="1100" spc="25" b="1">
                <a:latin typeface="Meiryo UI"/>
                <a:cs typeface="Meiryo UI"/>
              </a:rPr>
              <a:t>メ</a:t>
            </a:r>
            <a:r>
              <a:rPr dirty="0" sz="1100" spc="20" b="1">
                <a:latin typeface="Meiryo UI"/>
                <a:cs typeface="Meiryo UI"/>
              </a:rPr>
              <a:t>ージ</a:t>
            </a:r>
            <a:endParaRPr sz="1100">
              <a:latin typeface="Meiryo UI"/>
              <a:cs typeface="Meiryo UI"/>
            </a:endParaRPr>
          </a:p>
        </p:txBody>
      </p:sp>
      <p:pic>
        <p:nvPicPr>
          <p:cNvPr id="3" name="object 3"/>
          <p:cNvPicPr/>
          <p:nvPr/>
        </p:nvPicPr>
        <p:blipFill>
          <a:blip r:embed="rId2" cstate="print"/>
          <a:stretch>
            <a:fillRect/>
          </a:stretch>
        </p:blipFill>
        <p:spPr>
          <a:xfrm>
            <a:off x="0" y="2449067"/>
            <a:ext cx="10692003" cy="4364741"/>
          </a:xfrm>
          <a:prstGeom prst="rect">
            <a:avLst/>
          </a:prstGeom>
        </p:spPr>
      </p:pic>
      <p:sp>
        <p:nvSpPr>
          <p:cNvPr id="4" name="object 4"/>
          <p:cNvSpPr txBox="1"/>
          <p:nvPr/>
        </p:nvSpPr>
        <p:spPr>
          <a:xfrm>
            <a:off x="301243" y="275335"/>
            <a:ext cx="9654540" cy="1757680"/>
          </a:xfrm>
          <a:prstGeom prst="rect">
            <a:avLst/>
          </a:prstGeom>
        </p:spPr>
        <p:txBody>
          <a:bodyPr wrap="square" lIns="0" tIns="12065" rIns="0" bIns="0" rtlCol="0" vert="horz">
            <a:spAutoFit/>
          </a:bodyPr>
          <a:lstStyle/>
          <a:p>
            <a:pPr algn="ctr">
              <a:lnSpc>
                <a:spcPct val="100000"/>
              </a:lnSpc>
              <a:spcBef>
                <a:spcPts val="95"/>
              </a:spcBef>
            </a:pPr>
            <a:r>
              <a:rPr dirty="0" sz="1950" spc="-10" b="1">
                <a:solidFill>
                  <a:srgbClr val="024FA1"/>
                </a:solidFill>
                <a:latin typeface="Meiryo"/>
                <a:cs typeface="Meiryo"/>
              </a:rPr>
              <a:t>クラウド活用に向けた「教育情報セキュリティポリシーに関するガイドライン」の改訂</a:t>
            </a:r>
            <a:endParaRPr sz="1950">
              <a:latin typeface="Meiryo"/>
              <a:cs typeface="Meiryo"/>
            </a:endParaRPr>
          </a:p>
          <a:p>
            <a:pPr>
              <a:lnSpc>
                <a:spcPct val="100000"/>
              </a:lnSpc>
              <a:spcBef>
                <a:spcPts val="25"/>
              </a:spcBef>
            </a:pPr>
            <a:endParaRPr sz="2200">
              <a:latin typeface="Meiryo"/>
              <a:cs typeface="Meiryo"/>
            </a:endParaRPr>
          </a:p>
          <a:p>
            <a:pPr algn="ctr" marL="1513205" marR="1471295">
              <a:lnSpc>
                <a:spcPct val="100000"/>
              </a:lnSpc>
            </a:pPr>
            <a:r>
              <a:rPr dirty="0" u="sng" sz="1950" spc="-10">
                <a:uFill>
                  <a:solidFill>
                    <a:srgbClr val="000000"/>
                  </a:solidFill>
                </a:uFill>
                <a:latin typeface="Meiryo UI"/>
                <a:cs typeface="Meiryo UI"/>
              </a:rPr>
              <a:t>改訂版</a:t>
            </a:r>
            <a:r>
              <a:rPr dirty="0" u="sng" sz="1950" spc="-5">
                <a:uFill>
                  <a:solidFill>
                    <a:srgbClr val="000000"/>
                  </a:solidFill>
                </a:uFill>
                <a:latin typeface="Meiryo UI"/>
                <a:cs typeface="Meiryo UI"/>
              </a:rPr>
              <a:t>「</a:t>
            </a:r>
            <a:r>
              <a:rPr dirty="0" u="sng" sz="1950" spc="-10">
                <a:uFill>
                  <a:solidFill>
                    <a:srgbClr val="000000"/>
                  </a:solidFill>
                </a:uFill>
                <a:latin typeface="Meiryo UI"/>
                <a:cs typeface="Meiryo UI"/>
              </a:rPr>
              <a:t>教育情報セキ</a:t>
            </a:r>
            <a:r>
              <a:rPr dirty="0" u="sng" sz="1950" spc="-5">
                <a:uFill>
                  <a:solidFill>
                    <a:srgbClr val="000000"/>
                  </a:solidFill>
                </a:uFill>
                <a:latin typeface="Meiryo UI"/>
                <a:cs typeface="Meiryo UI"/>
              </a:rPr>
              <a:t>ュリ</a:t>
            </a:r>
            <a:r>
              <a:rPr dirty="0" u="sng" sz="1950" spc="-10">
                <a:uFill>
                  <a:solidFill>
                    <a:srgbClr val="000000"/>
                  </a:solidFill>
                </a:uFill>
                <a:latin typeface="Meiryo UI"/>
                <a:cs typeface="Meiryo UI"/>
              </a:rPr>
              <a:t>テ</a:t>
            </a:r>
            <a:r>
              <a:rPr dirty="0" u="sng" sz="1950" spc="-5">
                <a:uFill>
                  <a:solidFill>
                    <a:srgbClr val="000000"/>
                  </a:solidFill>
                </a:uFill>
                <a:latin typeface="Meiryo UI"/>
                <a:cs typeface="Meiryo UI"/>
              </a:rPr>
              <a:t>ィ</a:t>
            </a:r>
            <a:r>
              <a:rPr dirty="0" u="sng" sz="1950" spc="-10">
                <a:uFill>
                  <a:solidFill>
                    <a:srgbClr val="000000"/>
                  </a:solidFill>
                </a:uFill>
                <a:latin typeface="Meiryo UI"/>
                <a:cs typeface="Meiryo UI"/>
              </a:rPr>
              <a:t>ポ</a:t>
            </a:r>
            <a:r>
              <a:rPr dirty="0" u="sng" sz="1950" spc="-5">
                <a:uFill>
                  <a:solidFill>
                    <a:srgbClr val="000000"/>
                  </a:solidFill>
                </a:uFill>
                <a:latin typeface="Meiryo UI"/>
                <a:cs typeface="Meiryo UI"/>
              </a:rPr>
              <a:t>リ</a:t>
            </a:r>
            <a:r>
              <a:rPr dirty="0" u="sng" sz="1950" spc="-10">
                <a:uFill>
                  <a:solidFill>
                    <a:srgbClr val="000000"/>
                  </a:solidFill>
                </a:uFill>
                <a:latin typeface="Meiryo UI"/>
                <a:cs typeface="Meiryo UI"/>
              </a:rPr>
              <a:t>シーに関</a:t>
            </a:r>
            <a:r>
              <a:rPr dirty="0" u="sng" sz="1950" spc="-15">
                <a:uFill>
                  <a:solidFill>
                    <a:srgbClr val="000000"/>
                  </a:solidFill>
                </a:uFill>
                <a:latin typeface="Meiryo UI"/>
                <a:cs typeface="Meiryo UI"/>
              </a:rPr>
              <a:t>す</a:t>
            </a:r>
            <a:r>
              <a:rPr dirty="0" u="sng" sz="1950" spc="-10">
                <a:uFill>
                  <a:solidFill>
                    <a:srgbClr val="000000"/>
                  </a:solidFill>
                </a:uFill>
                <a:latin typeface="Meiryo UI"/>
                <a:cs typeface="Meiryo UI"/>
              </a:rPr>
              <a:t>る</a:t>
            </a:r>
            <a:r>
              <a:rPr dirty="0" u="sng" sz="1950" spc="-5">
                <a:uFill>
                  <a:solidFill>
                    <a:srgbClr val="000000"/>
                  </a:solidFill>
                </a:uFill>
                <a:latin typeface="Meiryo UI"/>
                <a:cs typeface="Meiryo UI"/>
              </a:rPr>
              <a:t>ガ</a:t>
            </a:r>
            <a:r>
              <a:rPr dirty="0" u="sng" sz="1950" spc="-10">
                <a:uFill>
                  <a:solidFill>
                    <a:srgbClr val="000000"/>
                  </a:solidFill>
                </a:uFill>
                <a:latin typeface="Meiryo UI"/>
                <a:cs typeface="Meiryo UI"/>
              </a:rPr>
              <a:t>イ</a:t>
            </a:r>
            <a:r>
              <a:rPr dirty="0" u="sng" sz="1950">
                <a:uFill>
                  <a:solidFill>
                    <a:srgbClr val="000000"/>
                  </a:solidFill>
                </a:uFill>
                <a:latin typeface="Meiryo UI"/>
                <a:cs typeface="Meiryo UI"/>
              </a:rPr>
              <a:t>ド</a:t>
            </a:r>
            <a:r>
              <a:rPr dirty="0" u="sng" sz="1950" spc="-10">
                <a:uFill>
                  <a:solidFill>
                    <a:srgbClr val="000000"/>
                  </a:solidFill>
                </a:uFill>
                <a:latin typeface="Meiryo UI"/>
                <a:cs typeface="Meiryo UI"/>
              </a:rPr>
              <a:t>ライ</a:t>
            </a:r>
            <a:r>
              <a:rPr dirty="0" u="sng" sz="1950" spc="-5">
                <a:uFill>
                  <a:solidFill>
                    <a:srgbClr val="000000"/>
                  </a:solidFill>
                </a:uFill>
                <a:latin typeface="Meiryo UI"/>
                <a:cs typeface="Meiryo UI"/>
              </a:rPr>
              <a:t>ン」</a:t>
            </a:r>
            <a:r>
              <a:rPr dirty="0" u="sng" sz="1950" spc="-10">
                <a:uFill>
                  <a:solidFill>
                    <a:srgbClr val="000000"/>
                  </a:solidFill>
                </a:uFill>
                <a:latin typeface="Meiryo UI"/>
                <a:cs typeface="Meiryo UI"/>
              </a:rPr>
              <a:t>を踏まえ</a:t>
            </a:r>
            <a:r>
              <a:rPr dirty="0" u="sng" sz="1950" spc="-5">
                <a:uFill>
                  <a:solidFill>
                    <a:srgbClr val="000000"/>
                  </a:solidFill>
                </a:uFill>
                <a:latin typeface="Meiryo UI"/>
                <a:cs typeface="Meiryo UI"/>
              </a:rPr>
              <a:t>、 </a:t>
            </a:r>
            <a:r>
              <a:rPr dirty="0" u="sng" sz="1950" spc="-10">
                <a:uFill>
                  <a:solidFill>
                    <a:srgbClr val="000000"/>
                  </a:solidFill>
                </a:uFill>
                <a:latin typeface="Meiryo UI"/>
                <a:cs typeface="Meiryo UI"/>
              </a:rPr>
              <a:t>クラウ</a:t>
            </a:r>
            <a:r>
              <a:rPr dirty="0" u="sng" sz="1950">
                <a:uFill>
                  <a:solidFill>
                    <a:srgbClr val="000000"/>
                  </a:solidFill>
                </a:uFill>
                <a:latin typeface="Meiryo UI"/>
                <a:cs typeface="Meiryo UI"/>
              </a:rPr>
              <a:t>ド</a:t>
            </a:r>
            <a:r>
              <a:rPr dirty="0" u="sng" sz="1950" spc="-10">
                <a:uFill>
                  <a:solidFill>
                    <a:srgbClr val="000000"/>
                  </a:solidFill>
                </a:uFill>
                <a:latin typeface="Meiryo UI"/>
                <a:cs typeface="Meiryo UI"/>
              </a:rPr>
              <a:t>を活用</a:t>
            </a:r>
            <a:r>
              <a:rPr dirty="0" u="sng" sz="1950" spc="-15">
                <a:uFill>
                  <a:solidFill>
                    <a:srgbClr val="000000"/>
                  </a:solidFill>
                </a:uFill>
                <a:latin typeface="Meiryo UI"/>
                <a:cs typeface="Meiryo UI"/>
              </a:rPr>
              <a:t>す</a:t>
            </a:r>
            <a:r>
              <a:rPr dirty="0" u="sng" sz="1950" spc="-10">
                <a:uFill>
                  <a:solidFill>
                    <a:srgbClr val="000000"/>
                  </a:solidFill>
                </a:uFill>
                <a:latin typeface="Meiryo UI"/>
                <a:cs typeface="Meiryo UI"/>
              </a:rPr>
              <a:t>るこ</a:t>
            </a:r>
            <a:r>
              <a:rPr dirty="0" u="sng" sz="1950" spc="-5">
                <a:uFill>
                  <a:solidFill>
                    <a:srgbClr val="000000"/>
                  </a:solidFill>
                </a:uFill>
                <a:latin typeface="Meiryo UI"/>
                <a:cs typeface="Meiryo UI"/>
              </a:rPr>
              <a:t>と</a:t>
            </a:r>
            <a:r>
              <a:rPr dirty="0" u="sng" sz="1950" spc="-10">
                <a:uFill>
                  <a:solidFill>
                    <a:srgbClr val="000000"/>
                  </a:solidFill>
                </a:uFill>
                <a:latin typeface="Meiryo UI"/>
                <a:cs typeface="Meiryo UI"/>
              </a:rPr>
              <a:t>で</a:t>
            </a:r>
            <a:r>
              <a:rPr dirty="0" u="sng" sz="1950" spc="-5">
                <a:uFill>
                  <a:solidFill>
                    <a:srgbClr val="000000"/>
                  </a:solidFill>
                </a:uFill>
                <a:latin typeface="Meiryo UI"/>
                <a:cs typeface="Meiryo UI"/>
              </a:rPr>
              <a:t>、</a:t>
            </a:r>
            <a:endParaRPr sz="1950">
              <a:latin typeface="Meiryo UI"/>
              <a:cs typeface="Meiryo UI"/>
            </a:endParaRPr>
          </a:p>
          <a:p>
            <a:pPr algn="ctr" marL="36195">
              <a:lnSpc>
                <a:spcPts val="2330"/>
              </a:lnSpc>
            </a:pPr>
            <a:r>
              <a:rPr dirty="0" u="sng" sz="1950" spc="-10">
                <a:solidFill>
                  <a:srgbClr val="FF0000"/>
                </a:solidFill>
                <a:uFill>
                  <a:solidFill>
                    <a:srgbClr val="FF0000"/>
                  </a:solidFill>
                </a:uFill>
                <a:latin typeface="Meiryo UI"/>
                <a:cs typeface="Meiryo UI"/>
              </a:rPr>
              <a:t>よ</a:t>
            </a:r>
            <a:r>
              <a:rPr dirty="0" u="sng" sz="1950" spc="-5">
                <a:solidFill>
                  <a:srgbClr val="FF0000"/>
                </a:solidFill>
                <a:uFill>
                  <a:solidFill>
                    <a:srgbClr val="FF0000"/>
                  </a:solidFill>
                </a:uFill>
                <a:latin typeface="Meiryo UI"/>
                <a:cs typeface="Meiryo UI"/>
              </a:rPr>
              <a:t>り</a:t>
            </a:r>
            <a:r>
              <a:rPr dirty="0" u="sng" sz="1950" spc="-10">
                <a:solidFill>
                  <a:srgbClr val="FF0000"/>
                </a:solidFill>
                <a:uFill>
                  <a:solidFill>
                    <a:srgbClr val="FF0000"/>
                  </a:solidFill>
                </a:uFill>
                <a:latin typeface="Meiryo UI"/>
                <a:cs typeface="Meiryo UI"/>
              </a:rPr>
              <a:t>安全</a:t>
            </a:r>
            <a:r>
              <a:rPr dirty="0" u="sng" sz="1950" spc="-60">
                <a:solidFill>
                  <a:srgbClr val="FF0000"/>
                </a:solidFill>
                <a:uFill>
                  <a:solidFill>
                    <a:srgbClr val="FF0000"/>
                  </a:solidFill>
                </a:uFill>
                <a:latin typeface="Meiryo UI"/>
                <a:cs typeface="Meiryo UI"/>
              </a:rPr>
              <a:t>・</a:t>
            </a:r>
            <a:r>
              <a:rPr dirty="0" u="sng" sz="1950" spc="-10">
                <a:solidFill>
                  <a:srgbClr val="FF0000"/>
                </a:solidFill>
                <a:uFill>
                  <a:solidFill>
                    <a:srgbClr val="FF0000"/>
                  </a:solidFill>
                </a:uFill>
                <a:latin typeface="Meiryo UI"/>
                <a:cs typeface="Meiryo UI"/>
              </a:rPr>
              <a:t>安価かつ効率的に</a:t>
            </a:r>
            <a:r>
              <a:rPr dirty="0" u="sng" sz="1950">
                <a:solidFill>
                  <a:srgbClr val="FF0000"/>
                </a:solidFill>
                <a:uFill>
                  <a:solidFill>
                    <a:srgbClr val="FF0000"/>
                  </a:solidFill>
                </a:uFill>
                <a:latin typeface="Meiryo UI"/>
                <a:cs typeface="Meiryo UI"/>
              </a:rPr>
              <a:t>、</a:t>
            </a:r>
            <a:r>
              <a:rPr dirty="0" u="sng" sz="1950" spc="-10">
                <a:solidFill>
                  <a:srgbClr val="FF0000"/>
                </a:solidFill>
                <a:uFill>
                  <a:solidFill>
                    <a:srgbClr val="FF0000"/>
                  </a:solidFill>
                </a:uFill>
                <a:latin typeface="Meiryo UI"/>
                <a:cs typeface="Meiryo UI"/>
              </a:rPr>
              <a:t>ICT環境整備を行</a:t>
            </a:r>
            <a:r>
              <a:rPr dirty="0" u="sng" sz="1950">
                <a:solidFill>
                  <a:srgbClr val="FF0000"/>
                </a:solidFill>
                <a:uFill>
                  <a:solidFill>
                    <a:srgbClr val="FF0000"/>
                  </a:solidFill>
                </a:uFill>
                <a:latin typeface="Meiryo UI"/>
                <a:cs typeface="Meiryo UI"/>
              </a:rPr>
              <a:t>う</a:t>
            </a:r>
            <a:r>
              <a:rPr dirty="0" u="sng" sz="1950" spc="-10">
                <a:solidFill>
                  <a:srgbClr val="FF0000"/>
                </a:solidFill>
                <a:uFill>
                  <a:solidFill>
                    <a:srgbClr val="FF0000"/>
                  </a:solidFill>
                </a:uFill>
                <a:latin typeface="Meiryo UI"/>
                <a:cs typeface="Meiryo UI"/>
              </a:rPr>
              <a:t>こ</a:t>
            </a:r>
            <a:r>
              <a:rPr dirty="0" u="sng" sz="1950" spc="-5">
                <a:solidFill>
                  <a:srgbClr val="FF0000"/>
                </a:solidFill>
                <a:uFill>
                  <a:solidFill>
                    <a:srgbClr val="FF0000"/>
                  </a:solidFill>
                </a:uFill>
                <a:latin typeface="Meiryo UI"/>
                <a:cs typeface="Meiryo UI"/>
              </a:rPr>
              <a:t>と</a:t>
            </a:r>
            <a:r>
              <a:rPr dirty="0" u="sng" sz="1950" spc="-10">
                <a:solidFill>
                  <a:srgbClr val="FF0000"/>
                </a:solidFill>
                <a:uFill>
                  <a:solidFill>
                    <a:srgbClr val="FF0000"/>
                  </a:solidFill>
                </a:uFill>
                <a:latin typeface="Meiryo UI"/>
                <a:cs typeface="Meiryo UI"/>
              </a:rPr>
              <a:t>が可能</a:t>
            </a:r>
            <a:endParaRPr sz="1950">
              <a:latin typeface="Meiryo UI"/>
              <a:cs typeface="Meiryo UI"/>
            </a:endParaRPr>
          </a:p>
        </p:txBody>
      </p:sp>
      <p:sp>
        <p:nvSpPr>
          <p:cNvPr id="5" name="object 5"/>
          <p:cNvSpPr txBox="1"/>
          <p:nvPr/>
        </p:nvSpPr>
        <p:spPr>
          <a:xfrm>
            <a:off x="10420604" y="7173834"/>
            <a:ext cx="200660" cy="173355"/>
          </a:xfrm>
          <a:prstGeom prst="rect">
            <a:avLst/>
          </a:prstGeom>
        </p:spPr>
        <p:txBody>
          <a:bodyPr wrap="square" lIns="0" tIns="0" rIns="0" bIns="0" rtlCol="0" vert="horz">
            <a:spAutoFit/>
          </a:bodyPr>
          <a:lstStyle/>
          <a:p>
            <a:pPr marL="12700">
              <a:lnSpc>
                <a:spcPts val="1240"/>
              </a:lnSpc>
            </a:pPr>
            <a:r>
              <a:rPr dirty="0" sz="1050">
                <a:solidFill>
                  <a:srgbClr val="898989"/>
                </a:solidFill>
                <a:latin typeface="Yu Gothic"/>
                <a:cs typeface="Yu Gothic"/>
              </a:rPr>
              <a:t>3</a:t>
            </a:r>
            <a:r>
              <a:rPr dirty="0" sz="1050">
                <a:solidFill>
                  <a:srgbClr val="898989"/>
                </a:solidFill>
                <a:latin typeface="Yu Gothic"/>
                <a:cs typeface="Yu Gothic"/>
              </a:rPr>
              <a:t>2</a:t>
            </a:r>
            <a:endParaRPr sz="1050">
              <a:latin typeface="Yu Gothic"/>
              <a:cs typeface="Yu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82168" y="961644"/>
            <a:ext cx="9530080" cy="3167380"/>
            <a:chOff x="582168" y="961644"/>
            <a:chExt cx="9530080" cy="3167380"/>
          </a:xfrm>
        </p:grpSpPr>
        <p:pic>
          <p:nvPicPr>
            <p:cNvPr id="3" name="object 3"/>
            <p:cNvPicPr/>
            <p:nvPr/>
          </p:nvPicPr>
          <p:blipFill>
            <a:blip r:embed="rId2" cstate="print"/>
            <a:stretch>
              <a:fillRect/>
            </a:stretch>
          </p:blipFill>
          <p:spPr>
            <a:xfrm>
              <a:off x="1024127" y="1970532"/>
              <a:ext cx="8333232" cy="2157983"/>
            </a:xfrm>
            <a:prstGeom prst="rect">
              <a:avLst/>
            </a:prstGeom>
          </p:spPr>
        </p:pic>
        <p:sp>
          <p:nvSpPr>
            <p:cNvPr id="4" name="object 4"/>
            <p:cNvSpPr/>
            <p:nvPr/>
          </p:nvSpPr>
          <p:spPr>
            <a:xfrm>
              <a:off x="2662428" y="2525268"/>
              <a:ext cx="1781810" cy="1135380"/>
            </a:xfrm>
            <a:custGeom>
              <a:avLst/>
              <a:gdLst/>
              <a:ahLst/>
              <a:cxnLst/>
              <a:rect l="l" t="t" r="r" b="b"/>
              <a:pathLst>
                <a:path w="1781810" h="1135379">
                  <a:moveTo>
                    <a:pt x="1781556" y="0"/>
                  </a:moveTo>
                  <a:lnTo>
                    <a:pt x="0" y="0"/>
                  </a:lnTo>
                  <a:lnTo>
                    <a:pt x="0" y="1135379"/>
                  </a:lnTo>
                  <a:lnTo>
                    <a:pt x="1781556" y="1135379"/>
                  </a:lnTo>
                  <a:lnTo>
                    <a:pt x="1781556" y="1114043"/>
                  </a:lnTo>
                  <a:lnTo>
                    <a:pt x="41148" y="1114043"/>
                  </a:lnTo>
                  <a:lnTo>
                    <a:pt x="19812" y="1094231"/>
                  </a:lnTo>
                  <a:lnTo>
                    <a:pt x="41148" y="1094231"/>
                  </a:lnTo>
                  <a:lnTo>
                    <a:pt x="41148" y="41147"/>
                  </a:lnTo>
                  <a:lnTo>
                    <a:pt x="19812" y="41147"/>
                  </a:lnTo>
                  <a:lnTo>
                    <a:pt x="41148" y="21336"/>
                  </a:lnTo>
                  <a:lnTo>
                    <a:pt x="1781556" y="21336"/>
                  </a:lnTo>
                  <a:lnTo>
                    <a:pt x="1781556" y="0"/>
                  </a:lnTo>
                  <a:close/>
                </a:path>
                <a:path w="1781810" h="1135379">
                  <a:moveTo>
                    <a:pt x="41148" y="1094231"/>
                  </a:moveTo>
                  <a:lnTo>
                    <a:pt x="19812" y="1094231"/>
                  </a:lnTo>
                  <a:lnTo>
                    <a:pt x="41148" y="1114043"/>
                  </a:lnTo>
                  <a:lnTo>
                    <a:pt x="41148" y="1094231"/>
                  </a:lnTo>
                  <a:close/>
                </a:path>
                <a:path w="1781810" h="1135379">
                  <a:moveTo>
                    <a:pt x="1740408" y="1094231"/>
                  </a:moveTo>
                  <a:lnTo>
                    <a:pt x="41148" y="1094231"/>
                  </a:lnTo>
                  <a:lnTo>
                    <a:pt x="41148" y="1114043"/>
                  </a:lnTo>
                  <a:lnTo>
                    <a:pt x="1740408" y="1114043"/>
                  </a:lnTo>
                  <a:lnTo>
                    <a:pt x="1740408" y="1094231"/>
                  </a:lnTo>
                  <a:close/>
                </a:path>
                <a:path w="1781810" h="1135379">
                  <a:moveTo>
                    <a:pt x="1740408" y="21336"/>
                  </a:moveTo>
                  <a:lnTo>
                    <a:pt x="1740408" y="1114043"/>
                  </a:lnTo>
                  <a:lnTo>
                    <a:pt x="1760220" y="1094231"/>
                  </a:lnTo>
                  <a:lnTo>
                    <a:pt x="1781556" y="1094231"/>
                  </a:lnTo>
                  <a:lnTo>
                    <a:pt x="1781556" y="41147"/>
                  </a:lnTo>
                  <a:lnTo>
                    <a:pt x="1760220" y="41147"/>
                  </a:lnTo>
                  <a:lnTo>
                    <a:pt x="1740408" y="21336"/>
                  </a:lnTo>
                  <a:close/>
                </a:path>
                <a:path w="1781810" h="1135379">
                  <a:moveTo>
                    <a:pt x="1781556" y="1094231"/>
                  </a:moveTo>
                  <a:lnTo>
                    <a:pt x="1760220" y="1094231"/>
                  </a:lnTo>
                  <a:lnTo>
                    <a:pt x="1740408" y="1114043"/>
                  </a:lnTo>
                  <a:lnTo>
                    <a:pt x="1781556" y="1114043"/>
                  </a:lnTo>
                  <a:lnTo>
                    <a:pt x="1781556" y="1094231"/>
                  </a:lnTo>
                  <a:close/>
                </a:path>
                <a:path w="1781810" h="1135379">
                  <a:moveTo>
                    <a:pt x="41148" y="21336"/>
                  </a:moveTo>
                  <a:lnTo>
                    <a:pt x="19812" y="41147"/>
                  </a:lnTo>
                  <a:lnTo>
                    <a:pt x="41148" y="41147"/>
                  </a:lnTo>
                  <a:lnTo>
                    <a:pt x="41148" y="21336"/>
                  </a:lnTo>
                  <a:close/>
                </a:path>
                <a:path w="1781810" h="1135379">
                  <a:moveTo>
                    <a:pt x="1740408" y="21336"/>
                  </a:moveTo>
                  <a:lnTo>
                    <a:pt x="41148" y="21336"/>
                  </a:lnTo>
                  <a:lnTo>
                    <a:pt x="41148" y="41147"/>
                  </a:lnTo>
                  <a:lnTo>
                    <a:pt x="1740408" y="41147"/>
                  </a:lnTo>
                  <a:lnTo>
                    <a:pt x="1740408" y="21336"/>
                  </a:lnTo>
                  <a:close/>
                </a:path>
                <a:path w="1781810" h="1135379">
                  <a:moveTo>
                    <a:pt x="1781556" y="21336"/>
                  </a:moveTo>
                  <a:lnTo>
                    <a:pt x="1740408" y="21336"/>
                  </a:lnTo>
                  <a:lnTo>
                    <a:pt x="1760220" y="41147"/>
                  </a:lnTo>
                  <a:lnTo>
                    <a:pt x="1781556" y="41147"/>
                  </a:lnTo>
                  <a:lnTo>
                    <a:pt x="1781556" y="21336"/>
                  </a:lnTo>
                  <a:close/>
                </a:path>
              </a:pathLst>
            </a:custGeom>
            <a:solidFill>
              <a:srgbClr val="FF0000"/>
            </a:solidFill>
          </p:spPr>
          <p:txBody>
            <a:bodyPr wrap="square" lIns="0" tIns="0" rIns="0" bIns="0" rtlCol="0"/>
            <a:lstStyle/>
            <a:p/>
          </p:txBody>
        </p:sp>
        <p:sp>
          <p:nvSpPr>
            <p:cNvPr id="5" name="object 5"/>
            <p:cNvSpPr/>
            <p:nvPr/>
          </p:nvSpPr>
          <p:spPr>
            <a:xfrm>
              <a:off x="582168" y="961644"/>
              <a:ext cx="9530080" cy="1009015"/>
            </a:xfrm>
            <a:custGeom>
              <a:avLst/>
              <a:gdLst/>
              <a:ahLst/>
              <a:cxnLst/>
              <a:rect l="l" t="t" r="r" b="b"/>
              <a:pathLst>
                <a:path w="9530080" h="1009014">
                  <a:moveTo>
                    <a:pt x="9529572" y="0"/>
                  </a:moveTo>
                  <a:lnTo>
                    <a:pt x="0" y="0"/>
                  </a:lnTo>
                  <a:lnTo>
                    <a:pt x="0" y="1008888"/>
                  </a:lnTo>
                  <a:lnTo>
                    <a:pt x="9529572" y="1008888"/>
                  </a:lnTo>
                  <a:lnTo>
                    <a:pt x="9529572" y="1002792"/>
                  </a:lnTo>
                  <a:lnTo>
                    <a:pt x="13715" y="1002792"/>
                  </a:lnTo>
                  <a:lnTo>
                    <a:pt x="6095" y="995172"/>
                  </a:lnTo>
                  <a:lnTo>
                    <a:pt x="13715" y="995172"/>
                  </a:lnTo>
                  <a:lnTo>
                    <a:pt x="13715" y="13716"/>
                  </a:lnTo>
                  <a:lnTo>
                    <a:pt x="6095" y="13716"/>
                  </a:lnTo>
                  <a:lnTo>
                    <a:pt x="13715" y="6096"/>
                  </a:lnTo>
                  <a:lnTo>
                    <a:pt x="9529572" y="6096"/>
                  </a:lnTo>
                  <a:lnTo>
                    <a:pt x="9529572" y="0"/>
                  </a:lnTo>
                  <a:close/>
                </a:path>
                <a:path w="9530080" h="1009014">
                  <a:moveTo>
                    <a:pt x="13715" y="995172"/>
                  </a:moveTo>
                  <a:lnTo>
                    <a:pt x="6095" y="995172"/>
                  </a:lnTo>
                  <a:lnTo>
                    <a:pt x="13715" y="1002792"/>
                  </a:lnTo>
                  <a:lnTo>
                    <a:pt x="13715" y="995172"/>
                  </a:lnTo>
                  <a:close/>
                </a:path>
                <a:path w="9530080" h="1009014">
                  <a:moveTo>
                    <a:pt x="9515856" y="995172"/>
                  </a:moveTo>
                  <a:lnTo>
                    <a:pt x="13715" y="995172"/>
                  </a:lnTo>
                  <a:lnTo>
                    <a:pt x="13715" y="1002792"/>
                  </a:lnTo>
                  <a:lnTo>
                    <a:pt x="9515856" y="1002792"/>
                  </a:lnTo>
                  <a:lnTo>
                    <a:pt x="9515856" y="995172"/>
                  </a:lnTo>
                  <a:close/>
                </a:path>
                <a:path w="9530080" h="1009014">
                  <a:moveTo>
                    <a:pt x="9515856" y="6096"/>
                  </a:moveTo>
                  <a:lnTo>
                    <a:pt x="9515856" y="1002792"/>
                  </a:lnTo>
                  <a:lnTo>
                    <a:pt x="9521952" y="995172"/>
                  </a:lnTo>
                  <a:lnTo>
                    <a:pt x="9529572" y="995172"/>
                  </a:lnTo>
                  <a:lnTo>
                    <a:pt x="9529572" y="13716"/>
                  </a:lnTo>
                  <a:lnTo>
                    <a:pt x="9521952" y="13716"/>
                  </a:lnTo>
                  <a:lnTo>
                    <a:pt x="9515856" y="6096"/>
                  </a:lnTo>
                  <a:close/>
                </a:path>
                <a:path w="9530080" h="1009014">
                  <a:moveTo>
                    <a:pt x="9529572" y="995172"/>
                  </a:moveTo>
                  <a:lnTo>
                    <a:pt x="9521952" y="995172"/>
                  </a:lnTo>
                  <a:lnTo>
                    <a:pt x="9515856" y="1002792"/>
                  </a:lnTo>
                  <a:lnTo>
                    <a:pt x="9529572" y="1002792"/>
                  </a:lnTo>
                  <a:lnTo>
                    <a:pt x="9529572" y="995172"/>
                  </a:lnTo>
                  <a:close/>
                </a:path>
                <a:path w="9530080" h="1009014">
                  <a:moveTo>
                    <a:pt x="13715" y="6096"/>
                  </a:moveTo>
                  <a:lnTo>
                    <a:pt x="6095" y="13716"/>
                  </a:lnTo>
                  <a:lnTo>
                    <a:pt x="13715" y="13716"/>
                  </a:lnTo>
                  <a:lnTo>
                    <a:pt x="13715" y="6096"/>
                  </a:lnTo>
                  <a:close/>
                </a:path>
                <a:path w="9530080" h="1009014">
                  <a:moveTo>
                    <a:pt x="9515856" y="6096"/>
                  </a:moveTo>
                  <a:lnTo>
                    <a:pt x="13715" y="6096"/>
                  </a:lnTo>
                  <a:lnTo>
                    <a:pt x="13715" y="13716"/>
                  </a:lnTo>
                  <a:lnTo>
                    <a:pt x="9515856" y="13716"/>
                  </a:lnTo>
                  <a:lnTo>
                    <a:pt x="9515856" y="6096"/>
                  </a:lnTo>
                  <a:close/>
                </a:path>
                <a:path w="9530080" h="1009014">
                  <a:moveTo>
                    <a:pt x="9529572" y="6096"/>
                  </a:moveTo>
                  <a:lnTo>
                    <a:pt x="9515856" y="6096"/>
                  </a:lnTo>
                  <a:lnTo>
                    <a:pt x="9521952" y="13716"/>
                  </a:lnTo>
                  <a:lnTo>
                    <a:pt x="9529572" y="13716"/>
                  </a:lnTo>
                  <a:lnTo>
                    <a:pt x="9529572" y="6096"/>
                  </a:lnTo>
                  <a:close/>
                </a:path>
              </a:pathLst>
            </a:custGeom>
            <a:solidFill>
              <a:srgbClr val="5B9AD4"/>
            </a:solidFill>
          </p:spPr>
          <p:txBody>
            <a:bodyPr wrap="square" lIns="0" tIns="0" rIns="0" bIns="0" rtlCol="0"/>
            <a:lstStyle/>
            <a:p/>
          </p:txBody>
        </p:sp>
      </p:grpSp>
      <p:sp>
        <p:nvSpPr>
          <p:cNvPr id="6" name="object 6"/>
          <p:cNvSpPr txBox="1"/>
          <p:nvPr/>
        </p:nvSpPr>
        <p:spPr>
          <a:xfrm>
            <a:off x="674623" y="1008379"/>
            <a:ext cx="9268460" cy="915035"/>
          </a:xfrm>
          <a:prstGeom prst="rect">
            <a:avLst/>
          </a:prstGeom>
        </p:spPr>
        <p:txBody>
          <a:bodyPr wrap="square" lIns="0" tIns="12700" rIns="0" bIns="0" rtlCol="0" vert="horz">
            <a:spAutoFit/>
          </a:bodyPr>
          <a:lstStyle/>
          <a:p>
            <a:pPr marL="12700" marR="5080">
              <a:lnSpc>
                <a:spcPct val="99700"/>
              </a:lnSpc>
              <a:spcBef>
                <a:spcPts val="100"/>
              </a:spcBef>
            </a:pPr>
            <a:r>
              <a:rPr dirty="0" sz="1950" spc="-5" b="1">
                <a:latin typeface="Meiryo UI"/>
                <a:cs typeface="Meiryo UI"/>
              </a:rPr>
              <a:t>ク</a:t>
            </a:r>
            <a:r>
              <a:rPr dirty="0" sz="1950" spc="-10" b="1">
                <a:latin typeface="Meiryo UI"/>
                <a:cs typeface="Meiryo UI"/>
              </a:rPr>
              <a:t>ラ</a:t>
            </a:r>
            <a:r>
              <a:rPr dirty="0" sz="1950" spc="-15" b="1">
                <a:latin typeface="Meiryo UI"/>
                <a:cs typeface="Meiryo UI"/>
              </a:rPr>
              <a:t>ウ</a:t>
            </a:r>
            <a:r>
              <a:rPr dirty="0" sz="1950" spc="-10" b="1">
                <a:latin typeface="Meiryo UI"/>
                <a:cs typeface="Meiryo UI"/>
              </a:rPr>
              <a:t>ド</a:t>
            </a:r>
            <a:r>
              <a:rPr dirty="0" sz="1950" spc="-5" b="1">
                <a:latin typeface="Meiryo UI"/>
                <a:cs typeface="Meiryo UI"/>
              </a:rPr>
              <a:t>を</a:t>
            </a:r>
            <a:r>
              <a:rPr dirty="0" sz="1950" spc="-10" b="1">
                <a:latin typeface="Meiryo UI"/>
                <a:cs typeface="Meiryo UI"/>
              </a:rPr>
              <a:t>中心</a:t>
            </a:r>
            <a:r>
              <a:rPr dirty="0" sz="1950" spc="-5" b="1">
                <a:latin typeface="Meiryo UI"/>
                <a:cs typeface="Meiryo UI"/>
              </a:rPr>
              <a:t>とし</a:t>
            </a:r>
            <a:r>
              <a:rPr dirty="0" sz="1950" spc="-10" b="1">
                <a:latin typeface="Meiryo UI"/>
                <a:cs typeface="Meiryo UI"/>
              </a:rPr>
              <a:t>た</a:t>
            </a:r>
            <a:r>
              <a:rPr dirty="0" sz="1950" spc="-20" b="1">
                <a:latin typeface="Meiryo UI"/>
                <a:cs typeface="Meiryo UI"/>
              </a:rPr>
              <a:t>ICT</a:t>
            </a:r>
            <a:r>
              <a:rPr dirty="0" sz="1950" spc="-10" b="1">
                <a:latin typeface="Meiryo UI"/>
                <a:cs typeface="Meiryo UI"/>
              </a:rPr>
              <a:t>環境</a:t>
            </a:r>
            <a:r>
              <a:rPr dirty="0" sz="1950" spc="-5" b="1">
                <a:latin typeface="Meiryo UI"/>
                <a:cs typeface="Meiryo UI"/>
              </a:rPr>
              <a:t>を</a:t>
            </a:r>
            <a:r>
              <a:rPr dirty="0" sz="1950" spc="-10" b="1">
                <a:latin typeface="Meiryo UI"/>
                <a:cs typeface="Meiryo UI"/>
              </a:rPr>
              <a:t>導入する</a:t>
            </a:r>
            <a:r>
              <a:rPr dirty="0" sz="1950" spc="-5" b="1">
                <a:latin typeface="Meiryo UI"/>
                <a:cs typeface="Meiryo UI"/>
              </a:rPr>
              <a:t>に</a:t>
            </a:r>
            <a:r>
              <a:rPr dirty="0" sz="1950" spc="-10" b="1">
                <a:latin typeface="Meiryo UI"/>
                <a:cs typeface="Meiryo UI"/>
              </a:rPr>
              <a:t>あた</a:t>
            </a:r>
            <a:r>
              <a:rPr dirty="0" sz="1950" spc="-5" b="1">
                <a:latin typeface="Meiryo UI"/>
                <a:cs typeface="Meiryo UI"/>
              </a:rPr>
              <a:t>り</a:t>
            </a:r>
            <a:r>
              <a:rPr dirty="0" sz="1950" spc="-10" b="1">
                <a:latin typeface="Meiryo UI"/>
                <a:cs typeface="Meiryo UI"/>
              </a:rPr>
              <a:t>必要</a:t>
            </a:r>
            <a:r>
              <a:rPr dirty="0" sz="1950" spc="-5" b="1">
                <a:latin typeface="Meiryo UI"/>
                <a:cs typeface="Meiryo UI"/>
              </a:rPr>
              <a:t>と</a:t>
            </a:r>
            <a:r>
              <a:rPr dirty="0" sz="1950" spc="-10" b="1">
                <a:latin typeface="Meiryo UI"/>
                <a:cs typeface="Meiryo UI"/>
              </a:rPr>
              <a:t>なる</a:t>
            </a:r>
            <a:r>
              <a:rPr dirty="0" sz="1950" b="1">
                <a:latin typeface="Meiryo UI"/>
                <a:cs typeface="Meiryo UI"/>
              </a:rPr>
              <a:t>、</a:t>
            </a:r>
            <a:r>
              <a:rPr dirty="0" sz="1950" spc="-10" b="1">
                <a:latin typeface="Meiryo UI"/>
                <a:cs typeface="Meiryo UI"/>
              </a:rPr>
              <a:t>校内LAN及</a:t>
            </a:r>
            <a:r>
              <a:rPr dirty="0" sz="1950" spc="-15" b="1">
                <a:latin typeface="Meiryo UI"/>
                <a:cs typeface="Meiryo UI"/>
              </a:rPr>
              <a:t>び</a:t>
            </a:r>
            <a:r>
              <a:rPr dirty="0" sz="1950" spc="-10" b="1">
                <a:latin typeface="Meiryo UI"/>
                <a:cs typeface="Meiryo UI"/>
              </a:rPr>
              <a:t>学習者用</a:t>
            </a:r>
            <a:r>
              <a:rPr dirty="0" sz="1950" spc="-5" b="1">
                <a:latin typeface="Meiryo UI"/>
                <a:cs typeface="Meiryo UI"/>
              </a:rPr>
              <a:t>コン </a:t>
            </a:r>
            <a:r>
              <a:rPr dirty="0" sz="1950" b="1">
                <a:latin typeface="Meiryo UI"/>
                <a:cs typeface="Meiryo UI"/>
              </a:rPr>
              <a:t> ピ</a:t>
            </a:r>
            <a:r>
              <a:rPr dirty="0" sz="1950" spc="-5" b="1">
                <a:latin typeface="Meiryo UI"/>
                <a:cs typeface="Meiryo UI"/>
              </a:rPr>
              <a:t>ュ</a:t>
            </a:r>
            <a:r>
              <a:rPr dirty="0" sz="1950" spc="-10" b="1">
                <a:latin typeface="Meiryo UI"/>
                <a:cs typeface="Meiryo UI"/>
              </a:rPr>
              <a:t>ー</a:t>
            </a:r>
            <a:r>
              <a:rPr dirty="0" sz="1950" spc="-5" b="1">
                <a:latin typeface="Meiryo UI"/>
                <a:cs typeface="Meiryo UI"/>
              </a:rPr>
              <a:t>タ</a:t>
            </a:r>
            <a:r>
              <a:rPr dirty="0" sz="1950" spc="-10" b="1">
                <a:latin typeface="Meiryo UI"/>
                <a:cs typeface="Meiryo UI"/>
              </a:rPr>
              <a:t>の調達</a:t>
            </a:r>
            <a:r>
              <a:rPr dirty="0" sz="1950" spc="-5" b="1">
                <a:latin typeface="Meiryo UI"/>
                <a:cs typeface="Meiryo UI"/>
              </a:rPr>
              <a:t>に</a:t>
            </a:r>
            <a:r>
              <a:rPr dirty="0" sz="1950" spc="-10" b="1">
                <a:latin typeface="Meiryo UI"/>
                <a:cs typeface="Meiryo UI"/>
              </a:rPr>
              <a:t>つ</a:t>
            </a:r>
            <a:r>
              <a:rPr dirty="0" sz="1950" spc="-15" b="1">
                <a:latin typeface="Meiryo UI"/>
                <a:cs typeface="Meiryo UI"/>
              </a:rPr>
              <a:t>い</a:t>
            </a:r>
            <a:r>
              <a:rPr dirty="0" sz="1950" spc="-10" b="1">
                <a:latin typeface="Meiryo UI"/>
                <a:cs typeface="Meiryo UI"/>
              </a:rPr>
              <a:t>て</a:t>
            </a:r>
            <a:r>
              <a:rPr dirty="0" sz="1950" b="1">
                <a:latin typeface="Meiryo UI"/>
                <a:cs typeface="Meiryo UI"/>
              </a:rPr>
              <a:t>、</a:t>
            </a:r>
            <a:r>
              <a:rPr dirty="0" sz="1950" spc="-10" b="1">
                <a:latin typeface="Meiryo UI"/>
                <a:cs typeface="Meiryo UI"/>
              </a:rPr>
              <a:t>地方自治体</a:t>
            </a:r>
            <a:r>
              <a:rPr dirty="0" sz="1950" spc="-5" b="1">
                <a:latin typeface="Meiryo UI"/>
                <a:cs typeface="Meiryo UI"/>
              </a:rPr>
              <a:t>が</a:t>
            </a:r>
            <a:r>
              <a:rPr dirty="0" sz="1950" spc="-10" b="1">
                <a:latin typeface="Meiryo UI"/>
                <a:cs typeface="Meiryo UI"/>
              </a:rPr>
              <a:t>簡便</a:t>
            </a:r>
            <a:r>
              <a:rPr dirty="0" sz="1950" spc="-5" b="1">
                <a:latin typeface="Meiryo UI"/>
                <a:cs typeface="Meiryo UI"/>
              </a:rPr>
              <a:t>に</a:t>
            </a:r>
            <a:r>
              <a:rPr dirty="0" sz="1950" spc="-10" b="1">
                <a:latin typeface="Meiryo UI"/>
                <a:cs typeface="Meiryo UI"/>
              </a:rPr>
              <a:t>調達で</a:t>
            </a:r>
            <a:r>
              <a:rPr dirty="0" sz="1950" spc="-5" b="1">
                <a:latin typeface="Meiryo UI"/>
                <a:cs typeface="Meiryo UI"/>
              </a:rPr>
              <a:t>き</a:t>
            </a:r>
            <a:r>
              <a:rPr dirty="0" sz="1950" spc="-10" b="1">
                <a:latin typeface="Meiryo UI"/>
                <a:cs typeface="Meiryo UI"/>
              </a:rPr>
              <a:t>るよ</a:t>
            </a:r>
            <a:r>
              <a:rPr dirty="0" sz="1950" b="1">
                <a:latin typeface="Meiryo UI"/>
                <a:cs typeface="Meiryo UI"/>
              </a:rPr>
              <a:t>う、</a:t>
            </a:r>
            <a:r>
              <a:rPr dirty="0" u="heavy" sz="1950" spc="-10" b="1">
                <a:uFill>
                  <a:solidFill>
                    <a:srgbClr val="FF0000"/>
                  </a:solidFill>
                </a:uFill>
                <a:latin typeface="Meiryo UI"/>
                <a:cs typeface="Meiryo UI"/>
              </a:rPr>
              <a:t>仕様書作成の参考</a:t>
            </a:r>
            <a:r>
              <a:rPr dirty="0" u="heavy" sz="1950" spc="-5" b="1">
                <a:uFill>
                  <a:solidFill>
                    <a:srgbClr val="FF0000"/>
                  </a:solidFill>
                </a:uFill>
                <a:latin typeface="Meiryo UI"/>
                <a:cs typeface="Meiryo UI"/>
              </a:rPr>
              <a:t>と</a:t>
            </a:r>
            <a:r>
              <a:rPr dirty="0" u="heavy" sz="1950" spc="-10" b="1">
                <a:uFill>
                  <a:solidFill>
                    <a:srgbClr val="FF0000"/>
                  </a:solidFill>
                </a:uFill>
                <a:latin typeface="Meiryo UI"/>
                <a:cs typeface="Meiryo UI"/>
              </a:rPr>
              <a:t>なるモ</a:t>
            </a:r>
            <a:r>
              <a:rPr dirty="0" u="heavy" sz="1950" spc="-5" b="1">
                <a:uFill>
                  <a:solidFill>
                    <a:srgbClr val="FF0000"/>
                  </a:solidFill>
                </a:uFill>
                <a:latin typeface="Meiryo UI"/>
                <a:cs typeface="Meiryo UI"/>
              </a:rPr>
              <a:t>デ</a:t>
            </a:r>
            <a:r>
              <a:rPr dirty="0" u="heavy" sz="1950" spc="-1630" b="1">
                <a:uFill>
                  <a:solidFill>
                    <a:srgbClr val="FF0000"/>
                  </a:solidFill>
                </a:uFill>
                <a:latin typeface="Meiryo UI"/>
                <a:cs typeface="Meiryo UI"/>
              </a:rPr>
              <a:t>ル </a:t>
            </a:r>
            <a:r>
              <a:rPr dirty="0" u="heavy" sz="1950" spc="-10" b="1">
                <a:uFill>
                  <a:solidFill>
                    <a:srgbClr val="FF0000"/>
                  </a:solidFill>
                </a:uFill>
                <a:latin typeface="Meiryo UI"/>
                <a:cs typeface="Meiryo UI"/>
              </a:rPr>
              <a:t>例</a:t>
            </a:r>
            <a:r>
              <a:rPr dirty="0" sz="1950" spc="-5" b="1">
                <a:latin typeface="Meiryo UI"/>
                <a:cs typeface="Meiryo UI"/>
              </a:rPr>
              <a:t>を</a:t>
            </a:r>
            <a:r>
              <a:rPr dirty="0" sz="1950" spc="-10" b="1">
                <a:latin typeface="Meiryo UI"/>
                <a:cs typeface="Meiryo UI"/>
              </a:rPr>
              <a:t>提示</a:t>
            </a:r>
            <a:r>
              <a:rPr dirty="0" sz="1950" spc="-5" b="1">
                <a:latin typeface="Meiryo UI"/>
                <a:cs typeface="Meiryo UI"/>
              </a:rPr>
              <a:t>。</a:t>
            </a:r>
            <a:endParaRPr sz="1950">
              <a:latin typeface="Meiryo UI"/>
              <a:cs typeface="Meiryo UI"/>
            </a:endParaRPr>
          </a:p>
        </p:txBody>
      </p:sp>
      <p:grpSp>
        <p:nvGrpSpPr>
          <p:cNvPr id="7" name="object 7"/>
          <p:cNvGrpSpPr/>
          <p:nvPr/>
        </p:nvGrpSpPr>
        <p:grpSpPr>
          <a:xfrm>
            <a:off x="769619" y="4079747"/>
            <a:ext cx="4584700" cy="2679700"/>
            <a:chOff x="769619" y="4079747"/>
            <a:chExt cx="4584700" cy="2679700"/>
          </a:xfrm>
        </p:grpSpPr>
        <p:sp>
          <p:nvSpPr>
            <p:cNvPr id="8" name="object 8"/>
            <p:cNvSpPr/>
            <p:nvPr/>
          </p:nvSpPr>
          <p:spPr>
            <a:xfrm>
              <a:off x="775715" y="4085848"/>
              <a:ext cx="4570730" cy="2665730"/>
            </a:xfrm>
            <a:custGeom>
              <a:avLst/>
              <a:gdLst/>
              <a:ahLst/>
              <a:cxnLst/>
              <a:rect l="l" t="t" r="r" b="b"/>
              <a:pathLst>
                <a:path w="4570730" h="2665729">
                  <a:moveTo>
                    <a:pt x="4570476" y="0"/>
                  </a:moveTo>
                  <a:lnTo>
                    <a:pt x="0" y="0"/>
                  </a:lnTo>
                  <a:lnTo>
                    <a:pt x="0" y="2665476"/>
                  </a:lnTo>
                  <a:lnTo>
                    <a:pt x="4570476" y="2665476"/>
                  </a:lnTo>
                  <a:lnTo>
                    <a:pt x="4570476" y="0"/>
                  </a:lnTo>
                  <a:close/>
                </a:path>
              </a:pathLst>
            </a:custGeom>
            <a:solidFill>
              <a:srgbClr val="FFFFFF"/>
            </a:solidFill>
          </p:spPr>
          <p:txBody>
            <a:bodyPr wrap="square" lIns="0" tIns="0" rIns="0" bIns="0" rtlCol="0"/>
            <a:lstStyle/>
            <a:p/>
          </p:txBody>
        </p:sp>
        <p:sp>
          <p:nvSpPr>
            <p:cNvPr id="9" name="object 9"/>
            <p:cNvSpPr/>
            <p:nvPr/>
          </p:nvSpPr>
          <p:spPr>
            <a:xfrm>
              <a:off x="769619" y="4079747"/>
              <a:ext cx="4584700" cy="2679700"/>
            </a:xfrm>
            <a:custGeom>
              <a:avLst/>
              <a:gdLst/>
              <a:ahLst/>
              <a:cxnLst/>
              <a:rect l="l" t="t" r="r" b="b"/>
              <a:pathLst>
                <a:path w="4584700" h="2679700">
                  <a:moveTo>
                    <a:pt x="4584192" y="0"/>
                  </a:moveTo>
                  <a:lnTo>
                    <a:pt x="0" y="0"/>
                  </a:lnTo>
                  <a:lnTo>
                    <a:pt x="0" y="2679197"/>
                  </a:lnTo>
                  <a:lnTo>
                    <a:pt x="4584192" y="2679197"/>
                  </a:lnTo>
                  <a:lnTo>
                    <a:pt x="4584192" y="2671577"/>
                  </a:lnTo>
                  <a:lnTo>
                    <a:pt x="13715" y="2671577"/>
                  </a:lnTo>
                  <a:lnTo>
                    <a:pt x="6096" y="2665481"/>
                  </a:lnTo>
                  <a:lnTo>
                    <a:pt x="13715" y="2665481"/>
                  </a:lnTo>
                  <a:lnTo>
                    <a:pt x="13715" y="13715"/>
                  </a:lnTo>
                  <a:lnTo>
                    <a:pt x="6095" y="13715"/>
                  </a:lnTo>
                  <a:lnTo>
                    <a:pt x="13715" y="6096"/>
                  </a:lnTo>
                  <a:lnTo>
                    <a:pt x="4584192" y="6096"/>
                  </a:lnTo>
                  <a:lnTo>
                    <a:pt x="4584192" y="0"/>
                  </a:lnTo>
                  <a:close/>
                </a:path>
                <a:path w="4584700" h="2679700">
                  <a:moveTo>
                    <a:pt x="13715" y="2665481"/>
                  </a:moveTo>
                  <a:lnTo>
                    <a:pt x="6096" y="2665481"/>
                  </a:lnTo>
                  <a:lnTo>
                    <a:pt x="13715" y="2671577"/>
                  </a:lnTo>
                  <a:lnTo>
                    <a:pt x="13715" y="2665481"/>
                  </a:lnTo>
                  <a:close/>
                </a:path>
                <a:path w="4584700" h="2679700">
                  <a:moveTo>
                    <a:pt x="4570476" y="2665481"/>
                  </a:moveTo>
                  <a:lnTo>
                    <a:pt x="13715" y="2665481"/>
                  </a:lnTo>
                  <a:lnTo>
                    <a:pt x="13715" y="2671577"/>
                  </a:lnTo>
                  <a:lnTo>
                    <a:pt x="4570476" y="2671577"/>
                  </a:lnTo>
                  <a:lnTo>
                    <a:pt x="4570476" y="2665481"/>
                  </a:lnTo>
                  <a:close/>
                </a:path>
                <a:path w="4584700" h="2679700">
                  <a:moveTo>
                    <a:pt x="4570476" y="6096"/>
                  </a:moveTo>
                  <a:lnTo>
                    <a:pt x="4570476" y="2671577"/>
                  </a:lnTo>
                  <a:lnTo>
                    <a:pt x="4576571" y="2665481"/>
                  </a:lnTo>
                  <a:lnTo>
                    <a:pt x="4584192" y="2665481"/>
                  </a:lnTo>
                  <a:lnTo>
                    <a:pt x="4584192" y="13715"/>
                  </a:lnTo>
                  <a:lnTo>
                    <a:pt x="4576571" y="13715"/>
                  </a:lnTo>
                  <a:lnTo>
                    <a:pt x="4570476" y="6096"/>
                  </a:lnTo>
                  <a:close/>
                </a:path>
                <a:path w="4584700" h="2679700">
                  <a:moveTo>
                    <a:pt x="4584192" y="2665481"/>
                  </a:moveTo>
                  <a:lnTo>
                    <a:pt x="4576571" y="2665481"/>
                  </a:lnTo>
                  <a:lnTo>
                    <a:pt x="4570476" y="2671577"/>
                  </a:lnTo>
                  <a:lnTo>
                    <a:pt x="4584192" y="2671577"/>
                  </a:lnTo>
                  <a:lnTo>
                    <a:pt x="4584192" y="2665481"/>
                  </a:lnTo>
                  <a:close/>
                </a:path>
                <a:path w="4584700" h="2679700">
                  <a:moveTo>
                    <a:pt x="13715" y="6096"/>
                  </a:moveTo>
                  <a:lnTo>
                    <a:pt x="6095" y="13715"/>
                  </a:lnTo>
                  <a:lnTo>
                    <a:pt x="13715" y="13715"/>
                  </a:lnTo>
                  <a:lnTo>
                    <a:pt x="13715" y="6096"/>
                  </a:lnTo>
                  <a:close/>
                </a:path>
                <a:path w="4584700" h="2679700">
                  <a:moveTo>
                    <a:pt x="4570476" y="6096"/>
                  </a:moveTo>
                  <a:lnTo>
                    <a:pt x="13715" y="6096"/>
                  </a:lnTo>
                  <a:lnTo>
                    <a:pt x="13715" y="13715"/>
                  </a:lnTo>
                  <a:lnTo>
                    <a:pt x="4570476" y="13715"/>
                  </a:lnTo>
                  <a:lnTo>
                    <a:pt x="4570476" y="6096"/>
                  </a:lnTo>
                  <a:close/>
                </a:path>
                <a:path w="4584700" h="2679700">
                  <a:moveTo>
                    <a:pt x="4584192" y="6096"/>
                  </a:moveTo>
                  <a:lnTo>
                    <a:pt x="4570476" y="6096"/>
                  </a:lnTo>
                  <a:lnTo>
                    <a:pt x="4576571" y="13715"/>
                  </a:lnTo>
                  <a:lnTo>
                    <a:pt x="4584192" y="13715"/>
                  </a:lnTo>
                  <a:lnTo>
                    <a:pt x="4584192" y="6096"/>
                  </a:lnTo>
                  <a:close/>
                </a:path>
              </a:pathLst>
            </a:custGeom>
            <a:solidFill>
              <a:srgbClr val="FFBF00"/>
            </a:solidFill>
          </p:spPr>
          <p:txBody>
            <a:bodyPr wrap="square" lIns="0" tIns="0" rIns="0" bIns="0" rtlCol="0"/>
            <a:lstStyle/>
            <a:p/>
          </p:txBody>
        </p:sp>
      </p:grpSp>
      <p:sp>
        <p:nvSpPr>
          <p:cNvPr id="10" name="object 10"/>
          <p:cNvSpPr txBox="1"/>
          <p:nvPr/>
        </p:nvSpPr>
        <p:spPr>
          <a:xfrm>
            <a:off x="862075" y="4121911"/>
            <a:ext cx="4356735" cy="2502535"/>
          </a:xfrm>
          <a:prstGeom prst="rect">
            <a:avLst/>
          </a:prstGeom>
        </p:spPr>
        <p:txBody>
          <a:bodyPr wrap="square" lIns="0" tIns="13970" rIns="0" bIns="0" rtlCol="0" vert="horz">
            <a:spAutoFit/>
          </a:bodyPr>
          <a:lstStyle/>
          <a:p>
            <a:pPr marL="12700">
              <a:lnSpc>
                <a:spcPct val="100000"/>
              </a:lnSpc>
              <a:spcBef>
                <a:spcPts val="110"/>
              </a:spcBef>
            </a:pPr>
            <a:r>
              <a:rPr dirty="0" u="sng" sz="1500" spc="10" b="1">
                <a:uFill>
                  <a:solidFill>
                    <a:srgbClr val="000000"/>
                  </a:solidFill>
                </a:uFill>
                <a:latin typeface="Meiryo UI"/>
                <a:cs typeface="Meiryo UI"/>
              </a:rPr>
              <a:t>学習者用</a:t>
            </a:r>
            <a:r>
              <a:rPr dirty="0" u="sng" sz="1500" spc="10" b="1">
                <a:uFill>
                  <a:solidFill>
                    <a:srgbClr val="000000"/>
                  </a:solidFill>
                </a:uFill>
                <a:latin typeface="Meiryo UI"/>
                <a:cs typeface="Meiryo UI"/>
              </a:rPr>
              <a:t>コ</a:t>
            </a:r>
            <a:r>
              <a:rPr dirty="0" u="sng" sz="1500" spc="5" b="1">
                <a:uFill>
                  <a:solidFill>
                    <a:srgbClr val="000000"/>
                  </a:solidFill>
                </a:uFill>
                <a:latin typeface="Meiryo UI"/>
                <a:cs typeface="Meiryo UI"/>
              </a:rPr>
              <a:t>ンピ</a:t>
            </a:r>
            <a:r>
              <a:rPr dirty="0" u="sng" sz="1500" b="1">
                <a:uFill>
                  <a:solidFill>
                    <a:srgbClr val="000000"/>
                  </a:solidFill>
                </a:uFill>
                <a:latin typeface="Meiryo UI"/>
                <a:cs typeface="Meiryo UI"/>
              </a:rPr>
              <a:t>ュー</a:t>
            </a:r>
            <a:r>
              <a:rPr dirty="0" u="sng" sz="1500" spc="10" b="1">
                <a:uFill>
                  <a:solidFill>
                    <a:srgbClr val="000000"/>
                  </a:solidFill>
                </a:uFill>
                <a:latin typeface="Meiryo UI"/>
                <a:cs typeface="Meiryo UI"/>
              </a:rPr>
              <a:t>タの標準仕様書</a:t>
            </a:r>
            <a:endParaRPr sz="1500">
              <a:latin typeface="Meiryo UI"/>
              <a:cs typeface="Meiryo UI"/>
            </a:endParaRPr>
          </a:p>
          <a:p>
            <a:pPr marL="12700" indent="126364">
              <a:lnSpc>
                <a:spcPct val="100000"/>
              </a:lnSpc>
              <a:spcBef>
                <a:spcPts val="10"/>
              </a:spcBef>
            </a:pPr>
            <a:r>
              <a:rPr dirty="0" sz="1500" spc="10">
                <a:latin typeface="Meiryo UI"/>
                <a:cs typeface="Meiryo UI"/>
              </a:rPr>
              <a:t>「新時代の学びを支える先端技術活用推進方策」の考</a:t>
            </a:r>
            <a:endParaRPr sz="1500">
              <a:latin typeface="Meiryo UI"/>
              <a:cs typeface="Meiryo UI"/>
            </a:endParaRPr>
          </a:p>
          <a:p>
            <a:pPr marL="12700" marR="5080">
              <a:lnSpc>
                <a:spcPct val="100699"/>
              </a:lnSpc>
              <a:spcBef>
                <a:spcPts val="15"/>
              </a:spcBef>
            </a:pPr>
            <a:r>
              <a:rPr dirty="0" sz="1500" spc="5">
                <a:latin typeface="Meiryo UI"/>
                <a:cs typeface="Meiryo UI"/>
              </a:rPr>
              <a:t>え</a:t>
            </a:r>
            <a:r>
              <a:rPr dirty="0" sz="1500" spc="10">
                <a:latin typeface="Meiryo UI"/>
                <a:cs typeface="Meiryo UI"/>
              </a:rPr>
              <a:t>方</a:t>
            </a:r>
            <a:r>
              <a:rPr dirty="0" sz="1500" spc="5">
                <a:latin typeface="Meiryo UI"/>
                <a:cs typeface="Meiryo UI"/>
              </a:rPr>
              <a:t>に</a:t>
            </a:r>
            <a:r>
              <a:rPr dirty="0" sz="1500" spc="10">
                <a:latin typeface="Meiryo UI"/>
                <a:cs typeface="Meiryo UI"/>
              </a:rPr>
              <a:t>基</a:t>
            </a:r>
            <a:r>
              <a:rPr dirty="0" sz="1500" spc="5">
                <a:latin typeface="Meiryo UI"/>
                <a:cs typeface="Meiryo UI"/>
              </a:rPr>
              <a:t>づき、</a:t>
            </a:r>
            <a:r>
              <a:rPr dirty="0" sz="1500" spc="10">
                <a:latin typeface="Meiryo UI"/>
                <a:cs typeface="Meiryo UI"/>
              </a:rPr>
              <a:t>学習者用端末</a:t>
            </a:r>
            <a:r>
              <a:rPr dirty="0" sz="1500" spc="5">
                <a:latin typeface="Meiryo UI"/>
                <a:cs typeface="Meiryo UI"/>
              </a:rPr>
              <a:t>のモ</a:t>
            </a:r>
            <a:r>
              <a:rPr dirty="0" sz="1500" spc="-10">
                <a:latin typeface="Meiryo UI"/>
                <a:cs typeface="Meiryo UI"/>
              </a:rPr>
              <a:t>デ</a:t>
            </a:r>
            <a:r>
              <a:rPr dirty="0" sz="1500" spc="5">
                <a:latin typeface="Meiryo UI"/>
                <a:cs typeface="Meiryo UI"/>
              </a:rPr>
              <a:t>ル</a:t>
            </a:r>
            <a:r>
              <a:rPr dirty="0" sz="1500" spc="10">
                <a:latin typeface="Meiryo UI"/>
                <a:cs typeface="Meiryo UI"/>
              </a:rPr>
              <a:t>仕様</a:t>
            </a:r>
            <a:r>
              <a:rPr dirty="0" sz="1500" spc="-10">
                <a:latin typeface="Meiryo UI"/>
                <a:cs typeface="Meiryo UI"/>
              </a:rPr>
              <a:t>を</a:t>
            </a:r>
            <a:r>
              <a:rPr dirty="0" sz="1500" spc="5">
                <a:latin typeface="Meiryo UI"/>
                <a:cs typeface="Meiryo UI"/>
              </a:rPr>
              <a:t>Microsoft </a:t>
            </a:r>
            <a:r>
              <a:rPr dirty="0" sz="1500" spc="10">
                <a:latin typeface="Meiryo UI"/>
                <a:cs typeface="Meiryo UI"/>
              </a:rPr>
              <a:t> </a:t>
            </a:r>
            <a:r>
              <a:rPr dirty="0" sz="1500" spc="5">
                <a:latin typeface="Meiryo UI"/>
                <a:cs typeface="Meiryo UI"/>
              </a:rPr>
              <a:t>Windows,</a:t>
            </a:r>
            <a:r>
              <a:rPr dirty="0" sz="1500" spc="-30">
                <a:latin typeface="Meiryo UI"/>
                <a:cs typeface="Meiryo UI"/>
              </a:rPr>
              <a:t> </a:t>
            </a:r>
            <a:r>
              <a:rPr dirty="0" sz="1500" spc="5">
                <a:latin typeface="Meiryo UI"/>
                <a:cs typeface="Meiryo UI"/>
              </a:rPr>
              <a:t>Google</a:t>
            </a:r>
            <a:r>
              <a:rPr dirty="0" sz="1500" spc="10">
                <a:latin typeface="Meiryo UI"/>
                <a:cs typeface="Meiryo UI"/>
              </a:rPr>
              <a:t> </a:t>
            </a:r>
            <a:r>
              <a:rPr dirty="0" sz="1500" spc="5">
                <a:latin typeface="Meiryo UI"/>
                <a:cs typeface="Meiryo UI"/>
              </a:rPr>
              <a:t>Chrome</a:t>
            </a:r>
            <a:r>
              <a:rPr dirty="0" sz="1500" spc="-15">
                <a:latin typeface="Meiryo UI"/>
                <a:cs typeface="Meiryo UI"/>
              </a:rPr>
              <a:t> </a:t>
            </a:r>
            <a:r>
              <a:rPr dirty="0" sz="1500">
                <a:latin typeface="Meiryo UI"/>
                <a:cs typeface="Meiryo UI"/>
              </a:rPr>
              <a:t>OS,</a:t>
            </a:r>
            <a:r>
              <a:rPr dirty="0" sz="1500" spc="-20">
                <a:latin typeface="Meiryo UI"/>
                <a:cs typeface="Meiryo UI"/>
              </a:rPr>
              <a:t> </a:t>
            </a:r>
            <a:r>
              <a:rPr dirty="0" sz="1500" spc="-5">
                <a:latin typeface="Meiryo UI"/>
                <a:cs typeface="Meiryo UI"/>
              </a:rPr>
              <a:t>iPadOS</a:t>
            </a:r>
            <a:r>
              <a:rPr dirty="0" sz="1500">
                <a:latin typeface="Meiryo UI"/>
                <a:cs typeface="Meiryo UI"/>
              </a:rPr>
              <a:t>そ</a:t>
            </a:r>
            <a:r>
              <a:rPr dirty="0" sz="1500" spc="10">
                <a:latin typeface="Meiryo UI"/>
                <a:cs typeface="Meiryo UI"/>
              </a:rPr>
              <a:t>れ</a:t>
            </a:r>
            <a:r>
              <a:rPr dirty="0" sz="1500">
                <a:latin typeface="Meiryo UI"/>
                <a:cs typeface="Meiryo UI"/>
              </a:rPr>
              <a:t>ぞ</a:t>
            </a:r>
            <a:r>
              <a:rPr dirty="0" sz="1500" spc="10">
                <a:latin typeface="Meiryo UI"/>
                <a:cs typeface="Meiryo UI"/>
              </a:rPr>
              <a:t>れ</a:t>
            </a:r>
            <a:r>
              <a:rPr dirty="0" sz="1500" spc="5">
                <a:latin typeface="Meiryo UI"/>
                <a:cs typeface="Meiryo UI"/>
              </a:rPr>
              <a:t>に ついて</a:t>
            </a:r>
            <a:r>
              <a:rPr dirty="0" sz="1500" spc="10">
                <a:latin typeface="Meiryo UI"/>
                <a:cs typeface="Meiryo UI"/>
              </a:rPr>
              <a:t>提示</a:t>
            </a:r>
            <a:r>
              <a:rPr dirty="0" sz="1500" spc="5">
                <a:latin typeface="Meiryo UI"/>
                <a:cs typeface="Meiryo UI"/>
              </a:rPr>
              <a:t>。</a:t>
            </a:r>
            <a:endParaRPr sz="1500">
              <a:latin typeface="Meiryo UI"/>
              <a:cs typeface="Meiryo UI"/>
            </a:endParaRPr>
          </a:p>
          <a:p>
            <a:pPr marL="12700">
              <a:lnSpc>
                <a:spcPct val="100000"/>
              </a:lnSpc>
              <a:spcBef>
                <a:spcPts val="1380"/>
              </a:spcBef>
            </a:pPr>
            <a:r>
              <a:rPr dirty="0" sz="1500" spc="10">
                <a:latin typeface="Meiryo UI"/>
                <a:cs typeface="Meiryo UI"/>
              </a:rPr>
              <a:t>学習者用</a:t>
            </a:r>
            <a:r>
              <a:rPr dirty="0" sz="1500">
                <a:latin typeface="Meiryo UI"/>
                <a:cs typeface="Meiryo UI"/>
              </a:rPr>
              <a:t>コンピュ</a:t>
            </a:r>
            <a:r>
              <a:rPr dirty="0" sz="1500" spc="5">
                <a:latin typeface="Meiryo UI"/>
                <a:cs typeface="Meiryo UI"/>
              </a:rPr>
              <a:t>ー</a:t>
            </a:r>
            <a:r>
              <a:rPr dirty="0" sz="1500">
                <a:latin typeface="Meiryo UI"/>
                <a:cs typeface="Meiryo UI"/>
              </a:rPr>
              <a:t>タ</a:t>
            </a:r>
            <a:r>
              <a:rPr dirty="0" sz="1500" spc="10">
                <a:latin typeface="Meiryo UI"/>
                <a:cs typeface="Meiryo UI"/>
              </a:rPr>
              <a:t>標準仕様書には以下を含む</a:t>
            </a:r>
            <a:endParaRPr sz="1500">
              <a:latin typeface="Meiryo UI"/>
              <a:cs typeface="Meiryo UI"/>
            </a:endParaRPr>
          </a:p>
          <a:p>
            <a:pPr marL="205104" indent="-193040">
              <a:lnSpc>
                <a:spcPct val="100000"/>
              </a:lnSpc>
              <a:spcBef>
                <a:spcPts val="10"/>
              </a:spcBef>
              <a:buSzPct val="93333"/>
              <a:buChar char="■"/>
              <a:tabLst>
                <a:tab pos="205740" algn="l"/>
              </a:tabLst>
            </a:pPr>
            <a:r>
              <a:rPr dirty="0" sz="1500" spc="10">
                <a:latin typeface="Meiryo UI"/>
                <a:cs typeface="Meiryo UI"/>
              </a:rPr>
              <a:t>学習者用</a:t>
            </a:r>
            <a:r>
              <a:rPr dirty="0" sz="1500">
                <a:latin typeface="Meiryo UI"/>
                <a:cs typeface="Meiryo UI"/>
              </a:rPr>
              <a:t>コンピュ</a:t>
            </a:r>
            <a:r>
              <a:rPr dirty="0" sz="1500" spc="5">
                <a:latin typeface="Meiryo UI"/>
                <a:cs typeface="Meiryo UI"/>
              </a:rPr>
              <a:t>ー</a:t>
            </a:r>
            <a:r>
              <a:rPr dirty="0" sz="1500">
                <a:latin typeface="Meiryo UI"/>
                <a:cs typeface="Meiryo UI"/>
              </a:rPr>
              <a:t>タ</a:t>
            </a:r>
            <a:r>
              <a:rPr dirty="0" sz="1500" spc="10">
                <a:latin typeface="Meiryo UI"/>
                <a:cs typeface="Meiryo UI"/>
              </a:rPr>
              <a:t>標準仕様書例</a:t>
            </a:r>
            <a:endParaRPr sz="1500">
              <a:latin typeface="Meiryo UI"/>
              <a:cs typeface="Meiryo UI"/>
            </a:endParaRPr>
          </a:p>
          <a:p>
            <a:pPr marL="205104" indent="-193040">
              <a:lnSpc>
                <a:spcPct val="100000"/>
              </a:lnSpc>
              <a:spcBef>
                <a:spcPts val="15"/>
              </a:spcBef>
              <a:buSzPct val="93333"/>
              <a:buChar char="■"/>
              <a:tabLst>
                <a:tab pos="205740" algn="l"/>
              </a:tabLst>
            </a:pPr>
            <a:r>
              <a:rPr dirty="0" sz="1500" spc="10">
                <a:latin typeface="Meiryo UI"/>
                <a:cs typeface="Meiryo UI"/>
              </a:rPr>
              <a:t>端末の選定に必要な要素について</a:t>
            </a:r>
            <a:endParaRPr sz="1500">
              <a:latin typeface="Meiryo UI"/>
              <a:cs typeface="Meiryo UI"/>
            </a:endParaRPr>
          </a:p>
          <a:p>
            <a:pPr marL="139065">
              <a:lnSpc>
                <a:spcPct val="100000"/>
              </a:lnSpc>
              <a:spcBef>
                <a:spcPts val="10"/>
              </a:spcBef>
            </a:pPr>
            <a:r>
              <a:rPr dirty="0" sz="1500" spc="10">
                <a:latin typeface="Meiryo UI"/>
                <a:cs typeface="Meiryo UI"/>
              </a:rPr>
              <a:t>－学習用ツ</a:t>
            </a:r>
            <a:r>
              <a:rPr dirty="0" sz="1500" spc="5">
                <a:latin typeface="Meiryo UI"/>
                <a:cs typeface="Meiryo UI"/>
              </a:rPr>
              <a:t>ールの</a:t>
            </a:r>
            <a:r>
              <a:rPr dirty="0" sz="1500" spc="10">
                <a:latin typeface="Meiryo UI"/>
                <a:cs typeface="Meiryo UI"/>
              </a:rPr>
              <a:t>検討</a:t>
            </a:r>
            <a:endParaRPr sz="1500">
              <a:latin typeface="Meiryo UI"/>
              <a:cs typeface="Meiryo UI"/>
            </a:endParaRPr>
          </a:p>
          <a:p>
            <a:pPr marL="205104" indent="-193040">
              <a:lnSpc>
                <a:spcPct val="100000"/>
              </a:lnSpc>
              <a:spcBef>
                <a:spcPts val="10"/>
              </a:spcBef>
              <a:buSzPct val="93333"/>
              <a:buChar char="■"/>
              <a:tabLst>
                <a:tab pos="205740" algn="l"/>
              </a:tabLst>
            </a:pPr>
            <a:r>
              <a:rPr dirty="0" sz="1500" spc="-40">
                <a:latin typeface="Meiryo UI"/>
                <a:cs typeface="Meiryo UI"/>
              </a:rPr>
              <a:t>LTE</a:t>
            </a:r>
            <a:r>
              <a:rPr dirty="0" sz="1500" spc="10">
                <a:latin typeface="Meiryo UI"/>
                <a:cs typeface="Meiryo UI"/>
              </a:rPr>
              <a:t>通信</a:t>
            </a:r>
            <a:r>
              <a:rPr dirty="0" sz="1500" spc="5">
                <a:latin typeface="Meiryo UI"/>
                <a:cs typeface="Meiryo UI"/>
              </a:rPr>
              <a:t>でのネッ</a:t>
            </a:r>
            <a:r>
              <a:rPr dirty="0" sz="1500">
                <a:latin typeface="Meiryo UI"/>
                <a:cs typeface="Meiryo UI"/>
              </a:rPr>
              <a:t>ト</a:t>
            </a:r>
            <a:r>
              <a:rPr dirty="0" sz="1500" spc="5">
                <a:latin typeface="Meiryo UI"/>
                <a:cs typeface="Meiryo UI"/>
              </a:rPr>
              <a:t>ワー</a:t>
            </a:r>
            <a:r>
              <a:rPr dirty="0" sz="1500" spc="-10">
                <a:latin typeface="Meiryo UI"/>
                <a:cs typeface="Meiryo UI"/>
              </a:rPr>
              <a:t>ク</a:t>
            </a:r>
            <a:r>
              <a:rPr dirty="0" sz="1500" spc="10">
                <a:latin typeface="Meiryo UI"/>
                <a:cs typeface="Meiryo UI"/>
              </a:rPr>
              <a:t>整備</a:t>
            </a:r>
            <a:r>
              <a:rPr dirty="0" sz="1500" spc="5">
                <a:latin typeface="Meiryo UI"/>
                <a:cs typeface="Meiryo UI"/>
              </a:rPr>
              <a:t>について</a:t>
            </a:r>
            <a:endParaRPr sz="1500">
              <a:latin typeface="Meiryo UI"/>
              <a:cs typeface="Meiryo UI"/>
            </a:endParaRPr>
          </a:p>
        </p:txBody>
      </p:sp>
      <p:sp>
        <p:nvSpPr>
          <p:cNvPr id="11" name="object 11"/>
          <p:cNvSpPr/>
          <p:nvPr/>
        </p:nvSpPr>
        <p:spPr>
          <a:xfrm>
            <a:off x="5433059" y="4079747"/>
            <a:ext cx="4584700" cy="3264535"/>
          </a:xfrm>
          <a:custGeom>
            <a:avLst/>
            <a:gdLst/>
            <a:ahLst/>
            <a:cxnLst/>
            <a:rect l="l" t="t" r="r" b="b"/>
            <a:pathLst>
              <a:path w="4584700" h="3264534">
                <a:moveTo>
                  <a:pt x="4584192" y="0"/>
                </a:moveTo>
                <a:lnTo>
                  <a:pt x="0" y="0"/>
                </a:lnTo>
                <a:lnTo>
                  <a:pt x="0" y="3264413"/>
                </a:lnTo>
                <a:lnTo>
                  <a:pt x="4584192" y="3264413"/>
                </a:lnTo>
                <a:lnTo>
                  <a:pt x="4584192" y="3256793"/>
                </a:lnTo>
                <a:lnTo>
                  <a:pt x="13715" y="3256793"/>
                </a:lnTo>
                <a:lnTo>
                  <a:pt x="7619" y="3250697"/>
                </a:lnTo>
                <a:lnTo>
                  <a:pt x="13715" y="3250697"/>
                </a:lnTo>
                <a:lnTo>
                  <a:pt x="13715" y="13715"/>
                </a:lnTo>
                <a:lnTo>
                  <a:pt x="7619" y="13715"/>
                </a:lnTo>
                <a:lnTo>
                  <a:pt x="13715" y="6096"/>
                </a:lnTo>
                <a:lnTo>
                  <a:pt x="4584192" y="6096"/>
                </a:lnTo>
                <a:lnTo>
                  <a:pt x="4584192" y="0"/>
                </a:lnTo>
                <a:close/>
              </a:path>
              <a:path w="4584700" h="3264534">
                <a:moveTo>
                  <a:pt x="13715" y="3250697"/>
                </a:moveTo>
                <a:lnTo>
                  <a:pt x="7619" y="3250697"/>
                </a:lnTo>
                <a:lnTo>
                  <a:pt x="13715" y="3256793"/>
                </a:lnTo>
                <a:lnTo>
                  <a:pt x="13715" y="3250697"/>
                </a:lnTo>
                <a:close/>
              </a:path>
              <a:path w="4584700" h="3264534">
                <a:moveTo>
                  <a:pt x="4570475" y="3250697"/>
                </a:moveTo>
                <a:lnTo>
                  <a:pt x="13715" y="3250697"/>
                </a:lnTo>
                <a:lnTo>
                  <a:pt x="13715" y="3256793"/>
                </a:lnTo>
                <a:lnTo>
                  <a:pt x="4570475" y="3256793"/>
                </a:lnTo>
                <a:lnTo>
                  <a:pt x="4570475" y="3250697"/>
                </a:lnTo>
                <a:close/>
              </a:path>
              <a:path w="4584700" h="3264534">
                <a:moveTo>
                  <a:pt x="4570475" y="6096"/>
                </a:moveTo>
                <a:lnTo>
                  <a:pt x="4570475" y="3256793"/>
                </a:lnTo>
                <a:lnTo>
                  <a:pt x="4578095" y="3250697"/>
                </a:lnTo>
                <a:lnTo>
                  <a:pt x="4584192" y="3250697"/>
                </a:lnTo>
                <a:lnTo>
                  <a:pt x="4584192" y="13715"/>
                </a:lnTo>
                <a:lnTo>
                  <a:pt x="4578095" y="13715"/>
                </a:lnTo>
                <a:lnTo>
                  <a:pt x="4570475" y="6096"/>
                </a:lnTo>
                <a:close/>
              </a:path>
              <a:path w="4584700" h="3264534">
                <a:moveTo>
                  <a:pt x="4584192" y="3250697"/>
                </a:moveTo>
                <a:lnTo>
                  <a:pt x="4578095" y="3250697"/>
                </a:lnTo>
                <a:lnTo>
                  <a:pt x="4570475" y="3256793"/>
                </a:lnTo>
                <a:lnTo>
                  <a:pt x="4584192" y="3256793"/>
                </a:lnTo>
                <a:lnTo>
                  <a:pt x="4584192" y="3250697"/>
                </a:lnTo>
                <a:close/>
              </a:path>
              <a:path w="4584700" h="3264534">
                <a:moveTo>
                  <a:pt x="13715" y="6096"/>
                </a:moveTo>
                <a:lnTo>
                  <a:pt x="7619" y="13715"/>
                </a:lnTo>
                <a:lnTo>
                  <a:pt x="13715" y="13715"/>
                </a:lnTo>
                <a:lnTo>
                  <a:pt x="13715" y="6096"/>
                </a:lnTo>
                <a:close/>
              </a:path>
              <a:path w="4584700" h="3264534">
                <a:moveTo>
                  <a:pt x="4570475" y="6096"/>
                </a:moveTo>
                <a:lnTo>
                  <a:pt x="13715" y="6096"/>
                </a:lnTo>
                <a:lnTo>
                  <a:pt x="13715" y="13715"/>
                </a:lnTo>
                <a:lnTo>
                  <a:pt x="4570475" y="13715"/>
                </a:lnTo>
                <a:lnTo>
                  <a:pt x="4570475" y="6096"/>
                </a:lnTo>
                <a:close/>
              </a:path>
              <a:path w="4584700" h="3264534">
                <a:moveTo>
                  <a:pt x="4584192" y="6096"/>
                </a:moveTo>
                <a:lnTo>
                  <a:pt x="4570475" y="6096"/>
                </a:lnTo>
                <a:lnTo>
                  <a:pt x="4578095" y="13715"/>
                </a:lnTo>
                <a:lnTo>
                  <a:pt x="4584192" y="13715"/>
                </a:lnTo>
                <a:lnTo>
                  <a:pt x="4584192" y="6096"/>
                </a:lnTo>
                <a:close/>
              </a:path>
            </a:pathLst>
          </a:custGeom>
          <a:solidFill>
            <a:srgbClr val="00AF4F"/>
          </a:solidFill>
        </p:spPr>
        <p:txBody>
          <a:bodyPr wrap="square" lIns="0" tIns="0" rIns="0" bIns="0" rtlCol="0"/>
          <a:lstStyle/>
          <a:p/>
        </p:txBody>
      </p:sp>
      <p:sp>
        <p:nvSpPr>
          <p:cNvPr id="12" name="object 12"/>
          <p:cNvSpPr txBox="1"/>
          <p:nvPr/>
        </p:nvSpPr>
        <p:spPr>
          <a:xfrm>
            <a:off x="5527040" y="3769867"/>
            <a:ext cx="4359910" cy="3316604"/>
          </a:xfrm>
          <a:prstGeom prst="rect">
            <a:avLst/>
          </a:prstGeom>
        </p:spPr>
        <p:txBody>
          <a:bodyPr wrap="square" lIns="0" tIns="17145" rIns="0" bIns="0" rtlCol="0" vert="horz">
            <a:spAutoFit/>
          </a:bodyPr>
          <a:lstStyle/>
          <a:p>
            <a:pPr marL="1470660">
              <a:lnSpc>
                <a:spcPct val="100000"/>
              </a:lnSpc>
              <a:spcBef>
                <a:spcPts val="135"/>
              </a:spcBef>
            </a:pPr>
            <a:r>
              <a:rPr dirty="0" sz="1150" spc="35">
                <a:latin typeface="Meiryo UI"/>
                <a:cs typeface="Meiryo UI"/>
              </a:rPr>
              <a:t>総務省</a:t>
            </a:r>
            <a:r>
              <a:rPr dirty="0" sz="1150" spc="20">
                <a:latin typeface="Meiryo UI"/>
                <a:cs typeface="Meiryo UI"/>
              </a:rPr>
              <a:t>「</a:t>
            </a:r>
            <a:r>
              <a:rPr dirty="0" sz="1150" spc="30">
                <a:latin typeface="Meiryo UI"/>
                <a:cs typeface="Meiryo UI"/>
              </a:rPr>
              <a:t>教育I</a:t>
            </a:r>
            <a:r>
              <a:rPr dirty="0" sz="1150" spc="30">
                <a:latin typeface="Meiryo UI"/>
                <a:cs typeface="Meiryo UI"/>
              </a:rPr>
              <a:t>C</a:t>
            </a:r>
            <a:r>
              <a:rPr dirty="0" sz="1150" spc="20">
                <a:latin typeface="Meiryo UI"/>
                <a:cs typeface="Meiryo UI"/>
              </a:rPr>
              <a:t>T</a:t>
            </a:r>
            <a:r>
              <a:rPr dirty="0" sz="1150" spc="25">
                <a:latin typeface="Meiryo UI"/>
                <a:cs typeface="Meiryo UI"/>
              </a:rPr>
              <a:t>ガ</a:t>
            </a:r>
            <a:r>
              <a:rPr dirty="0" sz="1150" spc="30">
                <a:latin typeface="Meiryo UI"/>
                <a:cs typeface="Meiryo UI"/>
              </a:rPr>
              <a:t>イ</a:t>
            </a:r>
            <a:r>
              <a:rPr dirty="0" sz="1150" spc="25">
                <a:latin typeface="Meiryo UI"/>
                <a:cs typeface="Meiryo UI"/>
              </a:rPr>
              <a:t>ドブ</a:t>
            </a:r>
            <a:r>
              <a:rPr dirty="0" sz="1150" spc="15">
                <a:latin typeface="Meiryo UI"/>
                <a:cs typeface="Meiryo UI"/>
              </a:rPr>
              <a:t>ッ</a:t>
            </a:r>
            <a:r>
              <a:rPr dirty="0" sz="1150" spc="15">
                <a:latin typeface="Meiryo UI"/>
                <a:cs typeface="Meiryo UI"/>
              </a:rPr>
              <a:t>ク</a:t>
            </a:r>
            <a:r>
              <a:rPr dirty="0" sz="1150" spc="30">
                <a:latin typeface="Meiryo UI"/>
                <a:cs typeface="Meiryo UI"/>
              </a:rPr>
              <a:t>V</a:t>
            </a:r>
            <a:r>
              <a:rPr dirty="0" sz="1150" spc="15">
                <a:latin typeface="Meiryo UI"/>
                <a:cs typeface="Meiryo UI"/>
              </a:rPr>
              <a:t>e</a:t>
            </a:r>
            <a:r>
              <a:rPr dirty="0" sz="1150" spc="15">
                <a:latin typeface="Meiryo UI"/>
                <a:cs typeface="Meiryo UI"/>
              </a:rPr>
              <a:t>r</a:t>
            </a:r>
            <a:r>
              <a:rPr dirty="0" sz="1150" spc="15">
                <a:latin typeface="Meiryo UI"/>
                <a:cs typeface="Meiryo UI"/>
              </a:rPr>
              <a:t>.</a:t>
            </a:r>
            <a:r>
              <a:rPr dirty="0" sz="1150" spc="10">
                <a:latin typeface="Meiryo UI"/>
                <a:cs typeface="Meiryo UI"/>
              </a:rPr>
              <a:t>1</a:t>
            </a:r>
            <a:r>
              <a:rPr dirty="0" sz="1150" spc="20">
                <a:latin typeface="Meiryo UI"/>
                <a:cs typeface="Meiryo UI"/>
              </a:rPr>
              <a:t>」</a:t>
            </a:r>
            <a:r>
              <a:rPr dirty="0" sz="1150" spc="25">
                <a:latin typeface="Meiryo UI"/>
                <a:cs typeface="Meiryo UI"/>
              </a:rPr>
              <a:t>より</a:t>
            </a:r>
            <a:endParaRPr sz="1150">
              <a:latin typeface="Meiryo UI"/>
              <a:cs typeface="Meiryo UI"/>
            </a:endParaRPr>
          </a:p>
          <a:p>
            <a:pPr>
              <a:lnSpc>
                <a:spcPct val="100000"/>
              </a:lnSpc>
              <a:spcBef>
                <a:spcPts val="15"/>
              </a:spcBef>
            </a:pPr>
            <a:endParaRPr sz="800">
              <a:latin typeface="Meiryo UI"/>
              <a:cs typeface="Meiryo UI"/>
            </a:endParaRPr>
          </a:p>
          <a:p>
            <a:pPr marL="12700">
              <a:lnSpc>
                <a:spcPct val="100000"/>
              </a:lnSpc>
            </a:pPr>
            <a:r>
              <a:rPr dirty="0" u="sng" sz="1500" spc="10" b="1">
                <a:uFill>
                  <a:solidFill>
                    <a:srgbClr val="000000"/>
                  </a:solidFill>
                </a:uFill>
                <a:latin typeface="Meiryo UI"/>
                <a:cs typeface="Meiryo UI"/>
              </a:rPr>
              <a:t>校内L</a:t>
            </a:r>
            <a:r>
              <a:rPr dirty="0" u="sng" sz="1500" b="1">
                <a:uFill>
                  <a:solidFill>
                    <a:srgbClr val="000000"/>
                  </a:solidFill>
                </a:uFill>
                <a:latin typeface="Meiryo UI"/>
                <a:cs typeface="Meiryo UI"/>
              </a:rPr>
              <a:t>AN</a:t>
            </a:r>
            <a:r>
              <a:rPr dirty="0" u="sng" sz="1500" spc="10" b="1">
                <a:uFill>
                  <a:solidFill>
                    <a:srgbClr val="000000"/>
                  </a:solidFill>
                </a:uFill>
                <a:latin typeface="Meiryo UI"/>
                <a:cs typeface="Meiryo UI"/>
              </a:rPr>
              <a:t>整備の標準仕様書</a:t>
            </a:r>
            <a:endParaRPr sz="1500">
              <a:latin typeface="Meiryo UI"/>
              <a:cs typeface="Meiryo UI"/>
            </a:endParaRPr>
          </a:p>
          <a:p>
            <a:pPr marL="12700">
              <a:lnSpc>
                <a:spcPct val="100000"/>
              </a:lnSpc>
              <a:spcBef>
                <a:spcPts val="15"/>
              </a:spcBef>
            </a:pPr>
            <a:r>
              <a:rPr dirty="0" sz="1500" spc="5">
                <a:latin typeface="Meiryo UI"/>
                <a:cs typeface="Meiryo UI"/>
              </a:rPr>
              <a:t>「GIG</a:t>
            </a:r>
            <a:r>
              <a:rPr dirty="0" sz="1500">
                <a:latin typeface="Meiryo UI"/>
                <a:cs typeface="Meiryo UI"/>
              </a:rPr>
              <a:t>A</a:t>
            </a:r>
            <a:r>
              <a:rPr dirty="0" sz="1500" spc="-5">
                <a:latin typeface="Meiryo UI"/>
                <a:cs typeface="Meiryo UI"/>
              </a:rPr>
              <a:t>ス</a:t>
            </a:r>
            <a:r>
              <a:rPr dirty="0" sz="1500">
                <a:latin typeface="Meiryo UI"/>
                <a:cs typeface="Meiryo UI"/>
              </a:rPr>
              <a:t>ク</a:t>
            </a:r>
            <a:r>
              <a:rPr dirty="0" sz="1500" spc="10">
                <a:latin typeface="Meiryo UI"/>
                <a:cs typeface="Meiryo UI"/>
              </a:rPr>
              <a:t>ール構想」に基づ</a:t>
            </a:r>
            <a:r>
              <a:rPr dirty="0" sz="1500" spc="-5">
                <a:latin typeface="Meiryo UI"/>
                <a:cs typeface="Meiryo UI"/>
              </a:rPr>
              <a:t>く</a:t>
            </a:r>
            <a:r>
              <a:rPr dirty="0" sz="1500" spc="10">
                <a:latin typeface="Meiryo UI"/>
                <a:cs typeface="Meiryo UI"/>
              </a:rPr>
              <a:t>、校内</a:t>
            </a:r>
            <a:r>
              <a:rPr dirty="0" sz="1500">
                <a:latin typeface="Meiryo UI"/>
                <a:cs typeface="Meiryo UI"/>
              </a:rPr>
              <a:t>LAN</a:t>
            </a:r>
            <a:r>
              <a:rPr dirty="0" sz="1500" spc="10">
                <a:latin typeface="Meiryo UI"/>
                <a:cs typeface="Meiryo UI"/>
              </a:rPr>
              <a:t>整備のモデル仕</a:t>
            </a:r>
            <a:endParaRPr sz="1500">
              <a:latin typeface="Meiryo UI"/>
              <a:cs typeface="Meiryo UI"/>
            </a:endParaRPr>
          </a:p>
          <a:p>
            <a:pPr marL="12700" marR="55244">
              <a:lnSpc>
                <a:spcPct val="100699"/>
              </a:lnSpc>
              <a:spcBef>
                <a:spcPts val="10"/>
              </a:spcBef>
            </a:pPr>
            <a:r>
              <a:rPr dirty="0" sz="1500" spc="10">
                <a:latin typeface="Meiryo UI"/>
                <a:cs typeface="Meiryo UI"/>
              </a:rPr>
              <a:t>様</a:t>
            </a:r>
            <a:r>
              <a:rPr dirty="0" sz="1500" spc="5">
                <a:latin typeface="Meiryo UI"/>
                <a:cs typeface="Meiryo UI"/>
              </a:rPr>
              <a:t>を</a:t>
            </a:r>
            <a:r>
              <a:rPr dirty="0" sz="1500" spc="10">
                <a:latin typeface="Meiryo UI"/>
                <a:cs typeface="Meiryo UI"/>
              </a:rPr>
              <a:t>提示</a:t>
            </a:r>
            <a:r>
              <a:rPr dirty="0" sz="1500" spc="5">
                <a:latin typeface="Meiryo UI"/>
                <a:cs typeface="Meiryo UI"/>
              </a:rPr>
              <a:t>。</a:t>
            </a:r>
            <a:r>
              <a:rPr dirty="0" sz="1500" spc="10">
                <a:latin typeface="Meiryo UI"/>
                <a:cs typeface="Meiryo UI"/>
              </a:rPr>
              <a:t>併せ</a:t>
            </a:r>
            <a:r>
              <a:rPr dirty="0" sz="1500" spc="5">
                <a:latin typeface="Meiryo UI"/>
                <a:cs typeface="Meiryo UI"/>
              </a:rPr>
              <a:t>て</a:t>
            </a:r>
            <a:r>
              <a:rPr dirty="0" sz="1500" spc="10">
                <a:latin typeface="Meiryo UI"/>
                <a:cs typeface="Meiryo UI"/>
              </a:rPr>
              <a:t>校内</a:t>
            </a:r>
            <a:r>
              <a:rPr dirty="0" sz="1500">
                <a:latin typeface="Meiryo UI"/>
                <a:cs typeface="Meiryo UI"/>
              </a:rPr>
              <a:t>LAN</a:t>
            </a:r>
            <a:r>
              <a:rPr dirty="0" sz="1500" spc="5">
                <a:latin typeface="Meiryo UI"/>
                <a:cs typeface="Meiryo UI"/>
              </a:rPr>
              <a:t>の</a:t>
            </a:r>
            <a:r>
              <a:rPr dirty="0" sz="1500" spc="10">
                <a:latin typeface="Meiryo UI"/>
                <a:cs typeface="Meiryo UI"/>
              </a:rPr>
              <a:t>他</a:t>
            </a:r>
            <a:r>
              <a:rPr dirty="0" sz="1500" spc="5">
                <a:latin typeface="Meiryo UI"/>
                <a:cs typeface="Meiryo UI"/>
              </a:rPr>
              <a:t>に</a:t>
            </a:r>
            <a:r>
              <a:rPr dirty="0" sz="1500">
                <a:latin typeface="Meiryo UI"/>
                <a:cs typeface="Meiryo UI"/>
              </a:rPr>
              <a:t>クラ</a:t>
            </a:r>
            <a:r>
              <a:rPr dirty="0" sz="1500" spc="10">
                <a:latin typeface="Meiryo UI"/>
                <a:cs typeface="Meiryo UI"/>
              </a:rPr>
              <a:t>ウ</a:t>
            </a:r>
            <a:r>
              <a:rPr dirty="0" sz="1500">
                <a:latin typeface="Meiryo UI"/>
                <a:cs typeface="Meiryo UI"/>
              </a:rPr>
              <a:t>ド</a:t>
            </a:r>
            <a:r>
              <a:rPr dirty="0" sz="1500" spc="5">
                <a:latin typeface="Meiryo UI"/>
                <a:cs typeface="Meiryo UI"/>
              </a:rPr>
              <a:t>サ</a:t>
            </a:r>
            <a:r>
              <a:rPr dirty="0" sz="1500" spc="-10">
                <a:latin typeface="Meiryo UI"/>
                <a:cs typeface="Meiryo UI"/>
              </a:rPr>
              <a:t>ー</a:t>
            </a:r>
            <a:r>
              <a:rPr dirty="0" sz="1500">
                <a:latin typeface="Meiryo UI"/>
                <a:cs typeface="Meiryo UI"/>
              </a:rPr>
              <a:t>ビ</a:t>
            </a:r>
            <a:r>
              <a:rPr dirty="0" sz="1500" spc="-5">
                <a:latin typeface="Meiryo UI"/>
                <a:cs typeface="Meiryo UI"/>
              </a:rPr>
              <a:t>ス</a:t>
            </a:r>
            <a:r>
              <a:rPr dirty="0" sz="1500" spc="5">
                <a:latin typeface="Meiryo UI"/>
                <a:cs typeface="Meiryo UI"/>
              </a:rPr>
              <a:t>を</a:t>
            </a:r>
            <a:r>
              <a:rPr dirty="0" sz="1500" spc="10">
                <a:latin typeface="Meiryo UI"/>
                <a:cs typeface="Meiryo UI"/>
              </a:rPr>
              <a:t>利用 す</a:t>
            </a:r>
            <a:r>
              <a:rPr dirty="0" sz="1500" spc="5">
                <a:latin typeface="Meiryo UI"/>
                <a:cs typeface="Meiryo UI"/>
              </a:rPr>
              <a:t>るために</a:t>
            </a:r>
            <a:r>
              <a:rPr dirty="0" sz="1500" spc="10">
                <a:latin typeface="Meiryo UI"/>
                <a:cs typeface="Meiryo UI"/>
              </a:rPr>
              <a:t>必要な環境</a:t>
            </a:r>
            <a:r>
              <a:rPr dirty="0" sz="1500" spc="5">
                <a:latin typeface="Meiryo UI"/>
                <a:cs typeface="Meiryo UI"/>
              </a:rPr>
              <a:t>の</a:t>
            </a:r>
            <a:r>
              <a:rPr dirty="0" sz="1500" spc="10">
                <a:latin typeface="Meiryo UI"/>
                <a:cs typeface="Meiryo UI"/>
              </a:rPr>
              <a:t>構築業務等</a:t>
            </a:r>
            <a:r>
              <a:rPr dirty="0" sz="1500" spc="5">
                <a:latin typeface="Meiryo UI"/>
                <a:cs typeface="Meiryo UI"/>
              </a:rPr>
              <a:t>を</a:t>
            </a:r>
            <a:r>
              <a:rPr dirty="0" sz="1500" spc="10">
                <a:latin typeface="Meiryo UI"/>
                <a:cs typeface="Meiryo UI"/>
              </a:rPr>
              <a:t>含</a:t>
            </a:r>
            <a:r>
              <a:rPr dirty="0" sz="1500" spc="5">
                <a:latin typeface="Meiryo UI"/>
                <a:cs typeface="Meiryo UI"/>
              </a:rPr>
              <a:t>む。</a:t>
            </a:r>
            <a:endParaRPr sz="1500">
              <a:latin typeface="Meiryo UI"/>
              <a:cs typeface="Meiryo UI"/>
            </a:endParaRPr>
          </a:p>
          <a:p>
            <a:pPr marL="12700">
              <a:lnSpc>
                <a:spcPct val="100000"/>
              </a:lnSpc>
              <a:spcBef>
                <a:spcPts val="1365"/>
              </a:spcBef>
            </a:pPr>
            <a:r>
              <a:rPr dirty="0" sz="1500" spc="10">
                <a:latin typeface="Meiryo UI"/>
                <a:cs typeface="Meiryo UI"/>
              </a:rPr>
              <a:t>校内</a:t>
            </a:r>
            <a:r>
              <a:rPr dirty="0" sz="1500">
                <a:latin typeface="Meiryo UI"/>
                <a:cs typeface="Meiryo UI"/>
              </a:rPr>
              <a:t>LAN</a:t>
            </a:r>
            <a:r>
              <a:rPr dirty="0" sz="1500" spc="10">
                <a:latin typeface="Meiryo UI"/>
                <a:cs typeface="Meiryo UI"/>
              </a:rPr>
              <a:t>標準仕様書には以下を含む</a:t>
            </a:r>
            <a:endParaRPr sz="1500">
              <a:latin typeface="Meiryo UI"/>
              <a:cs typeface="Meiryo UI"/>
            </a:endParaRPr>
          </a:p>
          <a:p>
            <a:pPr marL="205104" indent="-193040">
              <a:lnSpc>
                <a:spcPct val="100000"/>
              </a:lnSpc>
              <a:spcBef>
                <a:spcPts val="25"/>
              </a:spcBef>
              <a:buSzPct val="93333"/>
              <a:buChar char="■"/>
              <a:tabLst>
                <a:tab pos="205740" algn="l"/>
              </a:tabLst>
            </a:pPr>
            <a:r>
              <a:rPr dirty="0" sz="1500" spc="10">
                <a:latin typeface="Meiryo UI"/>
                <a:cs typeface="Meiryo UI"/>
              </a:rPr>
              <a:t>校内</a:t>
            </a:r>
            <a:r>
              <a:rPr dirty="0" sz="1500">
                <a:latin typeface="Meiryo UI"/>
                <a:cs typeface="Meiryo UI"/>
              </a:rPr>
              <a:t>LAN</a:t>
            </a:r>
            <a:r>
              <a:rPr dirty="0" sz="1500" spc="10">
                <a:latin typeface="Meiryo UI"/>
                <a:cs typeface="Meiryo UI"/>
              </a:rPr>
              <a:t>整備標準仕様書例</a:t>
            </a:r>
            <a:endParaRPr sz="1500">
              <a:latin typeface="Meiryo UI"/>
              <a:cs typeface="Meiryo UI"/>
            </a:endParaRPr>
          </a:p>
          <a:p>
            <a:pPr marL="205104" indent="-193040">
              <a:lnSpc>
                <a:spcPct val="100000"/>
              </a:lnSpc>
              <a:spcBef>
                <a:spcPts val="15"/>
              </a:spcBef>
              <a:buSzPct val="93333"/>
              <a:buChar char="■"/>
              <a:tabLst>
                <a:tab pos="205740" algn="l"/>
              </a:tabLst>
            </a:pPr>
            <a:r>
              <a:rPr dirty="0" sz="1500" spc="10">
                <a:latin typeface="Meiryo UI"/>
                <a:cs typeface="Meiryo UI"/>
              </a:rPr>
              <a:t>調達仕様作成にあた</a:t>
            </a:r>
            <a:r>
              <a:rPr dirty="0" sz="1500">
                <a:latin typeface="Meiryo UI"/>
                <a:cs typeface="Meiryo UI"/>
              </a:rPr>
              <a:t>っ</a:t>
            </a:r>
            <a:r>
              <a:rPr dirty="0" sz="1500" spc="10">
                <a:latin typeface="Meiryo UI"/>
                <a:cs typeface="Meiryo UI"/>
              </a:rPr>
              <a:t>て必要な要素について</a:t>
            </a:r>
            <a:endParaRPr sz="1500">
              <a:latin typeface="Meiryo UI"/>
              <a:cs typeface="Meiryo UI"/>
            </a:endParaRPr>
          </a:p>
          <a:p>
            <a:pPr marL="139065">
              <a:lnSpc>
                <a:spcPct val="100000"/>
              </a:lnSpc>
              <a:spcBef>
                <a:spcPts val="10"/>
              </a:spcBef>
            </a:pPr>
            <a:r>
              <a:rPr dirty="0" sz="1500" spc="10">
                <a:latin typeface="Meiryo UI"/>
                <a:cs typeface="Meiryo UI"/>
              </a:rPr>
              <a:t>－用語</a:t>
            </a:r>
            <a:r>
              <a:rPr dirty="0" sz="1500" spc="5">
                <a:latin typeface="Meiryo UI"/>
                <a:cs typeface="Meiryo UI"/>
              </a:rPr>
              <a:t>の</a:t>
            </a:r>
            <a:r>
              <a:rPr dirty="0" sz="1500" spc="10">
                <a:latin typeface="Meiryo UI"/>
                <a:cs typeface="Meiryo UI"/>
              </a:rPr>
              <a:t>説明</a:t>
            </a:r>
            <a:endParaRPr sz="1500">
              <a:latin typeface="Meiryo UI"/>
              <a:cs typeface="Meiryo UI"/>
            </a:endParaRPr>
          </a:p>
          <a:p>
            <a:pPr marL="139065">
              <a:lnSpc>
                <a:spcPct val="100000"/>
              </a:lnSpc>
              <a:spcBef>
                <a:spcPts val="10"/>
              </a:spcBef>
            </a:pPr>
            <a:r>
              <a:rPr dirty="0" sz="1500" spc="10">
                <a:latin typeface="Meiryo UI"/>
                <a:cs typeface="Meiryo UI"/>
              </a:rPr>
              <a:t>－必要機器</a:t>
            </a:r>
            <a:r>
              <a:rPr dirty="0" sz="1500" spc="5">
                <a:latin typeface="Meiryo UI"/>
                <a:cs typeface="Meiryo UI"/>
              </a:rPr>
              <a:t>の</a:t>
            </a:r>
            <a:r>
              <a:rPr dirty="0" sz="1500" spc="10">
                <a:latin typeface="Meiryo UI"/>
                <a:cs typeface="Meiryo UI"/>
              </a:rPr>
              <a:t>数量</a:t>
            </a:r>
            <a:r>
              <a:rPr dirty="0" sz="1500" spc="-40">
                <a:latin typeface="Meiryo UI"/>
                <a:cs typeface="Meiryo UI"/>
              </a:rPr>
              <a:t>・</a:t>
            </a:r>
            <a:r>
              <a:rPr dirty="0" sz="1500" spc="-5">
                <a:latin typeface="Meiryo UI"/>
                <a:cs typeface="Meiryo UI"/>
              </a:rPr>
              <a:t>ス</a:t>
            </a:r>
            <a:r>
              <a:rPr dirty="0" sz="1500" spc="5">
                <a:latin typeface="Meiryo UI"/>
                <a:cs typeface="Meiryo UI"/>
              </a:rPr>
              <a:t>ペッ</a:t>
            </a:r>
            <a:r>
              <a:rPr dirty="0" sz="1500">
                <a:latin typeface="Meiryo UI"/>
                <a:cs typeface="Meiryo UI"/>
              </a:rPr>
              <a:t>ク</a:t>
            </a:r>
            <a:r>
              <a:rPr dirty="0" sz="1500" spc="5">
                <a:latin typeface="Meiryo UI"/>
                <a:cs typeface="Meiryo UI"/>
              </a:rPr>
              <a:t>の</a:t>
            </a:r>
            <a:r>
              <a:rPr dirty="0" sz="1500" spc="10">
                <a:latin typeface="Meiryo UI"/>
                <a:cs typeface="Meiryo UI"/>
              </a:rPr>
              <a:t>算定方法な</a:t>
            </a:r>
            <a:r>
              <a:rPr dirty="0" sz="1500" spc="5">
                <a:latin typeface="Meiryo UI"/>
                <a:cs typeface="Meiryo UI"/>
              </a:rPr>
              <a:t>ど</a:t>
            </a:r>
            <a:endParaRPr sz="1500">
              <a:latin typeface="Meiryo UI"/>
              <a:cs typeface="Meiryo UI"/>
            </a:endParaRPr>
          </a:p>
          <a:p>
            <a:pPr marL="205104" indent="-193040">
              <a:lnSpc>
                <a:spcPct val="100000"/>
              </a:lnSpc>
              <a:spcBef>
                <a:spcPts val="15"/>
              </a:spcBef>
              <a:buSzPct val="93333"/>
              <a:buChar char="■"/>
              <a:tabLst>
                <a:tab pos="205740" algn="l"/>
              </a:tabLst>
            </a:pPr>
            <a:r>
              <a:rPr dirty="0" sz="1500">
                <a:latin typeface="Meiryo UI"/>
                <a:cs typeface="Meiryo UI"/>
              </a:rPr>
              <a:t>そ</a:t>
            </a:r>
            <a:r>
              <a:rPr dirty="0" sz="1500" spc="5">
                <a:latin typeface="Meiryo UI"/>
                <a:cs typeface="Meiryo UI"/>
              </a:rPr>
              <a:t>の</a:t>
            </a:r>
            <a:r>
              <a:rPr dirty="0" sz="1500" spc="10">
                <a:latin typeface="Meiryo UI"/>
                <a:cs typeface="Meiryo UI"/>
              </a:rPr>
              <a:t>他</a:t>
            </a:r>
            <a:r>
              <a:rPr dirty="0" sz="1500" spc="5">
                <a:latin typeface="Meiryo UI"/>
                <a:cs typeface="Meiryo UI"/>
              </a:rPr>
              <a:t>の</a:t>
            </a:r>
            <a:r>
              <a:rPr dirty="0" sz="1500" spc="10">
                <a:latin typeface="Meiryo UI"/>
                <a:cs typeface="Meiryo UI"/>
              </a:rPr>
              <a:t>標準仕様書</a:t>
            </a:r>
            <a:endParaRPr sz="1500">
              <a:latin typeface="Meiryo UI"/>
              <a:cs typeface="Meiryo UI"/>
            </a:endParaRPr>
          </a:p>
          <a:p>
            <a:pPr marL="139065">
              <a:lnSpc>
                <a:spcPct val="100000"/>
              </a:lnSpc>
              <a:spcBef>
                <a:spcPts val="25"/>
              </a:spcBef>
            </a:pPr>
            <a:r>
              <a:rPr dirty="0" sz="1500" spc="10">
                <a:latin typeface="Meiryo UI"/>
                <a:cs typeface="Meiryo UI"/>
              </a:rPr>
              <a:t>－</a:t>
            </a:r>
            <a:r>
              <a:rPr dirty="0" sz="1500">
                <a:latin typeface="Meiryo UI"/>
                <a:cs typeface="Meiryo UI"/>
              </a:rPr>
              <a:t>クラ</a:t>
            </a:r>
            <a:r>
              <a:rPr dirty="0" sz="1500" spc="10">
                <a:latin typeface="Meiryo UI"/>
                <a:cs typeface="Meiryo UI"/>
              </a:rPr>
              <a:t>ウ</a:t>
            </a:r>
            <a:r>
              <a:rPr dirty="0" sz="1500">
                <a:latin typeface="Meiryo UI"/>
                <a:cs typeface="Meiryo UI"/>
              </a:rPr>
              <a:t>ド</a:t>
            </a:r>
            <a:r>
              <a:rPr dirty="0" sz="1500" spc="10">
                <a:latin typeface="Meiryo UI"/>
                <a:cs typeface="Meiryo UI"/>
              </a:rPr>
              <a:t>環境等構築業務標準仕様書例</a:t>
            </a:r>
            <a:endParaRPr sz="1500">
              <a:latin typeface="Meiryo UI"/>
              <a:cs typeface="Meiryo UI"/>
            </a:endParaRPr>
          </a:p>
          <a:p>
            <a:pPr marL="139065">
              <a:lnSpc>
                <a:spcPct val="100000"/>
              </a:lnSpc>
              <a:spcBef>
                <a:spcPts val="10"/>
              </a:spcBef>
            </a:pPr>
            <a:r>
              <a:rPr dirty="0" sz="1500" spc="10">
                <a:latin typeface="Meiryo UI"/>
                <a:cs typeface="Meiryo UI"/>
              </a:rPr>
              <a:t>－充電保管庫標準仕様書例</a:t>
            </a:r>
            <a:endParaRPr sz="1500">
              <a:latin typeface="Meiryo UI"/>
              <a:cs typeface="Meiryo UI"/>
            </a:endParaRPr>
          </a:p>
        </p:txBody>
      </p:sp>
      <p:sp>
        <p:nvSpPr>
          <p:cNvPr id="13" name="object 13"/>
          <p:cNvSpPr txBox="1"/>
          <p:nvPr/>
        </p:nvSpPr>
        <p:spPr>
          <a:xfrm>
            <a:off x="781304" y="7005325"/>
            <a:ext cx="4519295" cy="369570"/>
          </a:xfrm>
          <a:prstGeom prst="rect">
            <a:avLst/>
          </a:prstGeom>
        </p:spPr>
        <p:txBody>
          <a:bodyPr wrap="square" lIns="0" tIns="11430" rIns="0" bIns="0" rtlCol="0" vert="horz">
            <a:spAutoFit/>
          </a:bodyPr>
          <a:lstStyle/>
          <a:p>
            <a:pPr marL="12700" marR="5080">
              <a:lnSpc>
                <a:spcPct val="102699"/>
              </a:lnSpc>
              <a:spcBef>
                <a:spcPts val="90"/>
              </a:spcBef>
            </a:pPr>
            <a:r>
              <a:rPr dirty="0" sz="1100" spc="25">
                <a:latin typeface="Meiryo UI"/>
                <a:cs typeface="Meiryo UI"/>
              </a:rPr>
              <a:t>※本来</a:t>
            </a:r>
            <a:r>
              <a:rPr dirty="0" sz="1100" spc="5">
                <a:latin typeface="Meiryo UI"/>
                <a:cs typeface="Meiryo UI"/>
              </a:rPr>
              <a:t>、</a:t>
            </a:r>
            <a:r>
              <a:rPr dirty="0" sz="1100" spc="25">
                <a:latin typeface="Meiryo UI"/>
                <a:cs typeface="Meiryo UI"/>
              </a:rPr>
              <a:t>調達</a:t>
            </a:r>
            <a:r>
              <a:rPr dirty="0" sz="1100" spc="15">
                <a:latin typeface="Meiryo UI"/>
                <a:cs typeface="Meiryo UI"/>
              </a:rPr>
              <a:t>は</a:t>
            </a:r>
            <a:r>
              <a:rPr dirty="0" sz="1100" spc="35">
                <a:latin typeface="Meiryo UI"/>
                <a:cs typeface="Meiryo UI"/>
              </a:rPr>
              <a:t>学</a:t>
            </a:r>
            <a:r>
              <a:rPr dirty="0" sz="1100" spc="25">
                <a:latin typeface="Meiryo UI"/>
                <a:cs typeface="Meiryo UI"/>
              </a:rPr>
              <a:t>校</a:t>
            </a:r>
            <a:r>
              <a:rPr dirty="0" sz="1100" spc="35">
                <a:latin typeface="Meiryo UI"/>
                <a:cs typeface="Meiryo UI"/>
              </a:rPr>
              <a:t>の</a:t>
            </a:r>
            <a:r>
              <a:rPr dirty="0" sz="1100" spc="25">
                <a:latin typeface="Meiryo UI"/>
                <a:cs typeface="Meiryo UI"/>
              </a:rPr>
              <a:t>活</a:t>
            </a:r>
            <a:r>
              <a:rPr dirty="0" sz="1100" spc="35">
                <a:latin typeface="Meiryo UI"/>
                <a:cs typeface="Meiryo UI"/>
              </a:rPr>
              <a:t>用</a:t>
            </a:r>
            <a:r>
              <a:rPr dirty="0" sz="1100" spc="25">
                <a:latin typeface="Meiryo UI"/>
                <a:cs typeface="Meiryo UI"/>
              </a:rPr>
              <a:t>方法</a:t>
            </a:r>
            <a:r>
              <a:rPr dirty="0" sz="1100" spc="30">
                <a:latin typeface="Meiryo UI"/>
                <a:cs typeface="Meiryo UI"/>
              </a:rPr>
              <a:t>に</a:t>
            </a:r>
            <a:r>
              <a:rPr dirty="0" sz="1100" spc="35">
                <a:latin typeface="Meiryo UI"/>
                <a:cs typeface="Meiryo UI"/>
              </a:rPr>
              <a:t>応</a:t>
            </a:r>
            <a:r>
              <a:rPr dirty="0" sz="1100" spc="20">
                <a:latin typeface="Meiryo UI"/>
                <a:cs typeface="Meiryo UI"/>
              </a:rPr>
              <a:t>じて</a:t>
            </a:r>
            <a:r>
              <a:rPr dirty="0" sz="1100" spc="35">
                <a:latin typeface="Meiryo UI"/>
                <a:cs typeface="Meiryo UI"/>
              </a:rPr>
              <a:t>自</a:t>
            </a:r>
            <a:r>
              <a:rPr dirty="0" sz="1100" spc="25">
                <a:latin typeface="Meiryo UI"/>
                <a:cs typeface="Meiryo UI"/>
              </a:rPr>
              <a:t>治</a:t>
            </a:r>
            <a:r>
              <a:rPr dirty="0" sz="1100" spc="35">
                <a:latin typeface="Meiryo UI"/>
                <a:cs typeface="Meiryo UI"/>
              </a:rPr>
              <a:t>体</a:t>
            </a:r>
            <a:r>
              <a:rPr dirty="0" sz="1100" spc="25">
                <a:latin typeface="Meiryo UI"/>
                <a:cs typeface="Meiryo UI"/>
              </a:rPr>
              <a:t>ご</a:t>
            </a:r>
            <a:r>
              <a:rPr dirty="0" sz="1100" spc="10">
                <a:latin typeface="Meiryo UI"/>
                <a:cs typeface="Meiryo UI"/>
              </a:rPr>
              <a:t>と</a:t>
            </a:r>
            <a:r>
              <a:rPr dirty="0" sz="1100" spc="30">
                <a:latin typeface="Meiryo UI"/>
                <a:cs typeface="Meiryo UI"/>
              </a:rPr>
              <a:t>に</a:t>
            </a:r>
            <a:r>
              <a:rPr dirty="0" sz="1100" spc="25">
                <a:latin typeface="Meiryo UI"/>
                <a:cs typeface="Meiryo UI"/>
              </a:rPr>
              <a:t>柔</a:t>
            </a:r>
            <a:r>
              <a:rPr dirty="0" sz="1100" spc="35">
                <a:latin typeface="Meiryo UI"/>
                <a:cs typeface="Meiryo UI"/>
              </a:rPr>
              <a:t>軟</a:t>
            </a:r>
            <a:r>
              <a:rPr dirty="0" sz="1100" spc="20">
                <a:latin typeface="Meiryo UI"/>
                <a:cs typeface="Meiryo UI"/>
              </a:rPr>
              <a:t>に</a:t>
            </a:r>
            <a:r>
              <a:rPr dirty="0" sz="1100" spc="25">
                <a:latin typeface="Meiryo UI"/>
                <a:cs typeface="Meiryo UI"/>
              </a:rPr>
              <a:t>行</a:t>
            </a:r>
            <a:r>
              <a:rPr dirty="0" sz="1100" spc="20">
                <a:latin typeface="Meiryo UI"/>
                <a:cs typeface="Meiryo UI"/>
              </a:rPr>
              <a:t>わ</a:t>
            </a:r>
            <a:r>
              <a:rPr dirty="0" sz="1100" spc="15">
                <a:latin typeface="Meiryo UI"/>
                <a:cs typeface="Meiryo UI"/>
              </a:rPr>
              <a:t>れ</a:t>
            </a:r>
            <a:r>
              <a:rPr dirty="0" sz="1100" spc="35">
                <a:latin typeface="Meiryo UI"/>
                <a:cs typeface="Meiryo UI"/>
              </a:rPr>
              <a:t>る</a:t>
            </a:r>
            <a:r>
              <a:rPr dirty="0" sz="1100" spc="20">
                <a:latin typeface="Meiryo UI"/>
                <a:cs typeface="Meiryo UI"/>
              </a:rPr>
              <a:t>べきもの </a:t>
            </a:r>
            <a:r>
              <a:rPr dirty="0" sz="1100" spc="10">
                <a:latin typeface="Meiryo UI"/>
                <a:cs typeface="Meiryo UI"/>
              </a:rPr>
              <a:t>と</a:t>
            </a:r>
            <a:r>
              <a:rPr dirty="0" sz="1100" spc="20">
                <a:latin typeface="Meiryo UI"/>
                <a:cs typeface="Meiryo UI"/>
              </a:rPr>
              <a:t>の</a:t>
            </a:r>
            <a:r>
              <a:rPr dirty="0" sz="1100" spc="25">
                <a:latin typeface="Meiryo UI"/>
                <a:cs typeface="Meiryo UI"/>
              </a:rPr>
              <a:t>前提</a:t>
            </a:r>
            <a:r>
              <a:rPr dirty="0" sz="1100" spc="20">
                <a:latin typeface="Meiryo UI"/>
                <a:cs typeface="Meiryo UI"/>
              </a:rPr>
              <a:t>で</a:t>
            </a:r>
            <a:r>
              <a:rPr dirty="0" sz="1100" spc="5">
                <a:latin typeface="Meiryo UI"/>
                <a:cs typeface="Meiryo UI"/>
              </a:rPr>
              <a:t>、</a:t>
            </a:r>
            <a:r>
              <a:rPr dirty="0" sz="1100" spc="25">
                <a:latin typeface="Meiryo UI"/>
                <a:cs typeface="Meiryo UI"/>
              </a:rPr>
              <a:t>簡</a:t>
            </a:r>
            <a:r>
              <a:rPr dirty="0" sz="1100" spc="35">
                <a:latin typeface="Meiryo UI"/>
                <a:cs typeface="Meiryo UI"/>
              </a:rPr>
              <a:t>便</a:t>
            </a:r>
            <a:r>
              <a:rPr dirty="0" sz="1100" spc="15">
                <a:latin typeface="Meiryo UI"/>
                <a:cs typeface="Meiryo UI"/>
              </a:rPr>
              <a:t>な</a:t>
            </a:r>
            <a:r>
              <a:rPr dirty="0" sz="1100" spc="35">
                <a:latin typeface="Meiryo UI"/>
                <a:cs typeface="Meiryo UI"/>
              </a:rPr>
              <a:t>調</a:t>
            </a:r>
            <a:r>
              <a:rPr dirty="0" sz="1100" spc="25">
                <a:latin typeface="Meiryo UI"/>
                <a:cs typeface="Meiryo UI"/>
              </a:rPr>
              <a:t>達</a:t>
            </a:r>
            <a:r>
              <a:rPr dirty="0" sz="1100" spc="30">
                <a:latin typeface="Meiryo UI"/>
                <a:cs typeface="Meiryo UI"/>
              </a:rPr>
              <a:t>に</a:t>
            </a:r>
            <a:r>
              <a:rPr dirty="0" sz="1100" spc="25">
                <a:latin typeface="Meiryo UI"/>
                <a:cs typeface="Meiryo UI"/>
              </a:rPr>
              <a:t>向</a:t>
            </a:r>
            <a:r>
              <a:rPr dirty="0" sz="1100" spc="35">
                <a:latin typeface="Meiryo UI"/>
                <a:cs typeface="Meiryo UI"/>
              </a:rPr>
              <a:t>け</a:t>
            </a:r>
            <a:r>
              <a:rPr dirty="0" sz="1100" spc="20">
                <a:latin typeface="Meiryo UI"/>
                <a:cs typeface="Meiryo UI"/>
              </a:rPr>
              <a:t>たモ</a:t>
            </a:r>
            <a:r>
              <a:rPr dirty="0" sz="1100" spc="35">
                <a:latin typeface="Meiryo UI"/>
                <a:cs typeface="Meiryo UI"/>
              </a:rPr>
              <a:t>デ</a:t>
            </a:r>
            <a:r>
              <a:rPr dirty="0" sz="1100" spc="20">
                <a:latin typeface="Meiryo UI"/>
                <a:cs typeface="Meiryo UI"/>
              </a:rPr>
              <a:t>ル</a:t>
            </a:r>
            <a:r>
              <a:rPr dirty="0" sz="1100" spc="25">
                <a:latin typeface="Meiryo UI"/>
                <a:cs typeface="Meiryo UI"/>
              </a:rPr>
              <a:t>例</a:t>
            </a:r>
            <a:r>
              <a:rPr dirty="0" sz="1100" spc="30">
                <a:latin typeface="Meiryo UI"/>
                <a:cs typeface="Meiryo UI"/>
              </a:rPr>
              <a:t>を</a:t>
            </a:r>
            <a:r>
              <a:rPr dirty="0" sz="1100" spc="25">
                <a:latin typeface="Meiryo UI"/>
                <a:cs typeface="Meiryo UI"/>
              </a:rPr>
              <a:t>示</a:t>
            </a:r>
            <a:r>
              <a:rPr dirty="0" sz="1100" spc="20">
                <a:latin typeface="Meiryo UI"/>
                <a:cs typeface="Meiryo UI"/>
              </a:rPr>
              <a:t>す</a:t>
            </a:r>
            <a:endParaRPr sz="1100">
              <a:latin typeface="Meiryo UI"/>
              <a:cs typeface="Meiryo UI"/>
            </a:endParaRPr>
          </a:p>
        </p:txBody>
      </p:sp>
      <p:pic>
        <p:nvPicPr>
          <p:cNvPr id="14" name="object 14"/>
          <p:cNvPicPr/>
          <p:nvPr/>
        </p:nvPicPr>
        <p:blipFill>
          <a:blip r:embed="rId3" cstate="print"/>
          <a:stretch>
            <a:fillRect/>
          </a:stretch>
        </p:blipFill>
        <p:spPr>
          <a:xfrm>
            <a:off x="4238244" y="5698240"/>
            <a:ext cx="1110996" cy="1240536"/>
          </a:xfrm>
          <a:prstGeom prst="rect">
            <a:avLst/>
          </a:prstGeom>
        </p:spPr>
      </p:pic>
      <p:sp>
        <p:nvSpPr>
          <p:cNvPr id="15" name="object 15"/>
          <p:cNvSpPr txBox="1"/>
          <p:nvPr/>
        </p:nvSpPr>
        <p:spPr>
          <a:xfrm>
            <a:off x="10432795" y="7157725"/>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33</a:t>
            </a:r>
            <a:endParaRPr sz="1050">
              <a:latin typeface="Yu Gothic"/>
              <a:cs typeface="Yu Gothic"/>
            </a:endParaRPr>
          </a:p>
        </p:txBody>
      </p:sp>
      <p:sp>
        <p:nvSpPr>
          <p:cNvPr id="16" name="object 16"/>
          <p:cNvSpPr txBox="1">
            <a:spLocks noGrp="1"/>
          </p:cNvSpPr>
          <p:nvPr>
            <p:ph type="title"/>
          </p:nvPr>
        </p:nvSpPr>
        <p:spPr>
          <a:xfrm>
            <a:off x="372872" y="217424"/>
            <a:ext cx="6598920" cy="387985"/>
          </a:xfrm>
          <a:prstGeom prst="rect"/>
        </p:spPr>
        <p:txBody>
          <a:bodyPr wrap="square" lIns="0" tIns="15875" rIns="0" bIns="0" rtlCol="0" vert="horz">
            <a:spAutoFit/>
          </a:bodyPr>
          <a:lstStyle/>
          <a:p>
            <a:pPr marL="12700">
              <a:lnSpc>
                <a:spcPct val="100000"/>
              </a:lnSpc>
              <a:spcBef>
                <a:spcPts val="125"/>
              </a:spcBef>
              <a:tabLst>
                <a:tab pos="3869690" algn="l"/>
              </a:tabLst>
            </a:pPr>
            <a:r>
              <a:rPr dirty="0" sz="2350" spc="10"/>
              <a:t>G</a:t>
            </a:r>
            <a:r>
              <a:rPr dirty="0" sz="2350" spc="-25"/>
              <a:t>I</a:t>
            </a:r>
            <a:r>
              <a:rPr dirty="0" sz="2350" spc="10"/>
              <a:t>G</a:t>
            </a:r>
            <a:r>
              <a:rPr dirty="0" sz="2350" spc="20"/>
              <a:t>A</a:t>
            </a:r>
            <a:r>
              <a:rPr dirty="0" sz="2350" spc="25"/>
              <a:t>スクール構想の実現</a:t>
            </a:r>
            <a:r>
              <a:rPr dirty="0" sz="2350"/>
              <a:t>	</a:t>
            </a:r>
            <a:r>
              <a:rPr dirty="0" sz="2350" spc="25"/>
              <a:t>標準仕様書について</a:t>
            </a:r>
            <a:endParaRPr sz="235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 y="1005840"/>
            <a:ext cx="10465435" cy="3176270"/>
          </a:xfrm>
          <a:custGeom>
            <a:avLst/>
            <a:gdLst/>
            <a:ahLst/>
            <a:cxnLst/>
            <a:rect l="l" t="t" r="r" b="b"/>
            <a:pathLst>
              <a:path w="10465435" h="3176270">
                <a:moveTo>
                  <a:pt x="10465308" y="0"/>
                </a:moveTo>
                <a:lnTo>
                  <a:pt x="0" y="0"/>
                </a:lnTo>
                <a:lnTo>
                  <a:pt x="0" y="3176016"/>
                </a:lnTo>
                <a:lnTo>
                  <a:pt x="10465308" y="3176016"/>
                </a:lnTo>
                <a:lnTo>
                  <a:pt x="10465308" y="3160776"/>
                </a:lnTo>
                <a:lnTo>
                  <a:pt x="30480" y="3160776"/>
                </a:lnTo>
                <a:lnTo>
                  <a:pt x="15239" y="3145536"/>
                </a:lnTo>
                <a:lnTo>
                  <a:pt x="30480" y="3145536"/>
                </a:lnTo>
                <a:lnTo>
                  <a:pt x="30480" y="30479"/>
                </a:lnTo>
                <a:lnTo>
                  <a:pt x="15239" y="30479"/>
                </a:lnTo>
                <a:lnTo>
                  <a:pt x="30480" y="15240"/>
                </a:lnTo>
                <a:lnTo>
                  <a:pt x="10465308" y="15240"/>
                </a:lnTo>
                <a:lnTo>
                  <a:pt x="10465308" y="0"/>
                </a:lnTo>
                <a:close/>
              </a:path>
              <a:path w="10465435" h="3176270">
                <a:moveTo>
                  <a:pt x="30480" y="3145536"/>
                </a:moveTo>
                <a:lnTo>
                  <a:pt x="15239" y="3145536"/>
                </a:lnTo>
                <a:lnTo>
                  <a:pt x="30480" y="3160776"/>
                </a:lnTo>
                <a:lnTo>
                  <a:pt x="30480" y="3145536"/>
                </a:lnTo>
                <a:close/>
              </a:path>
              <a:path w="10465435" h="3176270">
                <a:moveTo>
                  <a:pt x="10434828" y="3145536"/>
                </a:moveTo>
                <a:lnTo>
                  <a:pt x="30480" y="3145536"/>
                </a:lnTo>
                <a:lnTo>
                  <a:pt x="30480" y="3160776"/>
                </a:lnTo>
                <a:lnTo>
                  <a:pt x="10434828" y="3160776"/>
                </a:lnTo>
                <a:lnTo>
                  <a:pt x="10434828" y="3145536"/>
                </a:lnTo>
                <a:close/>
              </a:path>
              <a:path w="10465435" h="3176270">
                <a:moveTo>
                  <a:pt x="10434828" y="15240"/>
                </a:moveTo>
                <a:lnTo>
                  <a:pt x="10434828" y="3160776"/>
                </a:lnTo>
                <a:lnTo>
                  <a:pt x="10450068" y="3145536"/>
                </a:lnTo>
                <a:lnTo>
                  <a:pt x="10465308" y="3145536"/>
                </a:lnTo>
                <a:lnTo>
                  <a:pt x="10465308" y="30479"/>
                </a:lnTo>
                <a:lnTo>
                  <a:pt x="10450068" y="30479"/>
                </a:lnTo>
                <a:lnTo>
                  <a:pt x="10434828" y="15240"/>
                </a:lnTo>
                <a:close/>
              </a:path>
              <a:path w="10465435" h="3176270">
                <a:moveTo>
                  <a:pt x="10465308" y="3145536"/>
                </a:moveTo>
                <a:lnTo>
                  <a:pt x="10450068" y="3145536"/>
                </a:lnTo>
                <a:lnTo>
                  <a:pt x="10434828" y="3160776"/>
                </a:lnTo>
                <a:lnTo>
                  <a:pt x="10465308" y="3160776"/>
                </a:lnTo>
                <a:lnTo>
                  <a:pt x="10465308" y="3145536"/>
                </a:lnTo>
                <a:close/>
              </a:path>
              <a:path w="10465435" h="3176270">
                <a:moveTo>
                  <a:pt x="30480" y="15240"/>
                </a:moveTo>
                <a:lnTo>
                  <a:pt x="15239" y="30479"/>
                </a:lnTo>
                <a:lnTo>
                  <a:pt x="30480" y="30479"/>
                </a:lnTo>
                <a:lnTo>
                  <a:pt x="30480" y="15240"/>
                </a:lnTo>
                <a:close/>
              </a:path>
              <a:path w="10465435" h="3176270">
                <a:moveTo>
                  <a:pt x="10434828" y="15240"/>
                </a:moveTo>
                <a:lnTo>
                  <a:pt x="30480" y="15240"/>
                </a:lnTo>
                <a:lnTo>
                  <a:pt x="30480" y="30479"/>
                </a:lnTo>
                <a:lnTo>
                  <a:pt x="10434828" y="30479"/>
                </a:lnTo>
                <a:lnTo>
                  <a:pt x="10434828" y="15240"/>
                </a:lnTo>
                <a:close/>
              </a:path>
              <a:path w="10465435" h="3176270">
                <a:moveTo>
                  <a:pt x="10465308" y="15240"/>
                </a:moveTo>
                <a:lnTo>
                  <a:pt x="10434828" y="15240"/>
                </a:lnTo>
                <a:lnTo>
                  <a:pt x="10450068" y="30479"/>
                </a:lnTo>
                <a:lnTo>
                  <a:pt x="10465308" y="30479"/>
                </a:lnTo>
                <a:lnTo>
                  <a:pt x="10465308" y="15240"/>
                </a:lnTo>
                <a:close/>
              </a:path>
            </a:pathLst>
          </a:custGeom>
          <a:solidFill>
            <a:srgbClr val="70AC46"/>
          </a:solidFill>
        </p:spPr>
        <p:txBody>
          <a:bodyPr wrap="square" lIns="0" tIns="0" rIns="0" bIns="0" rtlCol="0"/>
          <a:lstStyle/>
          <a:p/>
        </p:txBody>
      </p:sp>
      <p:sp>
        <p:nvSpPr>
          <p:cNvPr id="3" name="object 3"/>
          <p:cNvSpPr txBox="1"/>
          <p:nvPr/>
        </p:nvSpPr>
        <p:spPr>
          <a:xfrm>
            <a:off x="153415" y="1046784"/>
            <a:ext cx="10431780" cy="3595370"/>
          </a:xfrm>
          <a:prstGeom prst="rect">
            <a:avLst/>
          </a:prstGeom>
        </p:spPr>
        <p:txBody>
          <a:bodyPr wrap="square" lIns="0" tIns="95885" rIns="0" bIns="0" rtlCol="0" vert="horz">
            <a:spAutoFit/>
          </a:bodyPr>
          <a:lstStyle/>
          <a:p>
            <a:pPr marL="12700">
              <a:lnSpc>
                <a:spcPct val="100000"/>
              </a:lnSpc>
              <a:spcBef>
                <a:spcPts val="755"/>
              </a:spcBef>
            </a:pPr>
            <a:r>
              <a:rPr dirty="0" sz="1500" spc="10">
                <a:latin typeface="Meiryo"/>
                <a:cs typeface="Meiryo"/>
              </a:rPr>
              <a:t>＜概要＞</a:t>
            </a:r>
            <a:endParaRPr sz="1500">
              <a:latin typeface="Meiryo"/>
              <a:cs typeface="Meiryo"/>
            </a:endParaRPr>
          </a:p>
          <a:p>
            <a:pPr algn="just" marL="394970" marR="372110" indent="-190500">
              <a:lnSpc>
                <a:spcPct val="100699"/>
              </a:lnSpc>
              <a:spcBef>
                <a:spcPts val="650"/>
              </a:spcBef>
              <a:buChar char="•"/>
              <a:tabLst>
                <a:tab pos="589280" algn="l"/>
              </a:tabLst>
            </a:pPr>
            <a:r>
              <a:rPr dirty="0" sz="1500" spc="10">
                <a:latin typeface="Meiryo"/>
                <a:cs typeface="Meiryo"/>
              </a:rPr>
              <a:t>オリ</a:t>
            </a:r>
            <a:r>
              <a:rPr dirty="0" sz="1500" spc="1345">
                <a:latin typeface="Meiryo"/>
                <a:cs typeface="Meiryo"/>
              </a:rPr>
              <a:t>・</a:t>
            </a:r>
            <a:r>
              <a:rPr dirty="0" sz="1500" spc="10">
                <a:latin typeface="Meiryo"/>
                <a:cs typeface="Meiryo"/>
              </a:rPr>
              <a:t>パラの先にある日本の姿も見据え、 </a:t>
            </a:r>
            <a:r>
              <a:rPr dirty="0" sz="1500" spc="5">
                <a:latin typeface="Meiryo"/>
                <a:cs typeface="Meiryo"/>
              </a:rPr>
              <a:t>ICT</a:t>
            </a:r>
            <a:r>
              <a:rPr dirty="0" sz="1500" spc="1345">
                <a:latin typeface="Meiryo"/>
                <a:cs typeface="Meiryo"/>
              </a:rPr>
              <a:t>・</a:t>
            </a:r>
            <a:r>
              <a:rPr dirty="0" sz="1500" spc="10">
                <a:latin typeface="Meiryo"/>
                <a:cs typeface="Meiryo"/>
              </a:rPr>
              <a:t>デジタル技術</a:t>
            </a:r>
            <a:r>
              <a:rPr dirty="0" sz="1500">
                <a:latin typeface="Meiryo"/>
                <a:cs typeface="Meiryo"/>
              </a:rPr>
              <a:t>(5G)</a:t>
            </a:r>
            <a:r>
              <a:rPr dirty="0" sz="1500" spc="10">
                <a:latin typeface="Meiryo"/>
                <a:cs typeface="Meiryo"/>
              </a:rPr>
              <a:t>を通じて、未来を担う創造的な人材育</a:t>
            </a:r>
            <a:r>
              <a:rPr dirty="0" sz="1500" spc="-1170">
                <a:latin typeface="Meiryo"/>
                <a:cs typeface="Meiryo"/>
              </a:rPr>
              <a:t>成 </a:t>
            </a:r>
            <a:r>
              <a:rPr dirty="0" sz="1500" spc="10">
                <a:latin typeface="Meiryo"/>
                <a:cs typeface="Meiryo"/>
              </a:rPr>
              <a:t>による生産性向上と、地方創生に資する教育環境の充実を図るために、地域の教育現場において、地方自治体等 が自らの建物</a:t>
            </a:r>
            <a:r>
              <a:rPr dirty="0" sz="1500" spc="1345">
                <a:latin typeface="Meiryo"/>
                <a:cs typeface="Meiryo"/>
              </a:rPr>
              <a:t>・</a:t>
            </a:r>
            <a:r>
              <a:rPr dirty="0" sz="1500" spc="10">
                <a:latin typeface="Meiryo"/>
                <a:cs typeface="Meiryo"/>
              </a:rPr>
              <a:t>敷地内で柔軟に構築できるローカル</a:t>
            </a:r>
            <a:r>
              <a:rPr dirty="0" sz="1500" spc="5">
                <a:latin typeface="Meiryo"/>
                <a:cs typeface="Meiryo"/>
              </a:rPr>
              <a:t>5G</a:t>
            </a:r>
            <a:r>
              <a:rPr dirty="0" sz="1500" spc="10">
                <a:latin typeface="Meiryo"/>
                <a:cs typeface="Meiryo"/>
              </a:rPr>
              <a:t>の活用モデルの構築を行う。</a:t>
            </a:r>
            <a:endParaRPr sz="1500">
              <a:latin typeface="Meiryo"/>
              <a:cs typeface="Meiryo"/>
            </a:endParaRPr>
          </a:p>
          <a:p>
            <a:pPr marL="394970" marR="5080" indent="-190500">
              <a:lnSpc>
                <a:spcPct val="100699"/>
              </a:lnSpc>
              <a:spcBef>
                <a:spcPts val="1820"/>
              </a:spcBef>
              <a:buChar char="•"/>
              <a:tabLst>
                <a:tab pos="588645" algn="l"/>
                <a:tab pos="589280" algn="l"/>
              </a:tabLst>
            </a:pPr>
            <a:r>
              <a:rPr dirty="0" sz="1500" spc="10">
                <a:latin typeface="Meiryo"/>
                <a:cs typeface="Meiryo"/>
              </a:rPr>
              <a:t>具体的には、ローカル５G基地局を設置することで教育現場における５G利用環境を構築し、５Gの特性（超高速、 超低遅延、多数同時接続）を活かした活用モデルの構築（実証）を行う。</a:t>
            </a:r>
            <a:endParaRPr sz="1500">
              <a:latin typeface="Meiryo"/>
              <a:cs typeface="Meiryo"/>
            </a:endParaRPr>
          </a:p>
          <a:p>
            <a:pPr marL="12700">
              <a:lnSpc>
                <a:spcPct val="100000"/>
              </a:lnSpc>
              <a:spcBef>
                <a:spcPts val="1825"/>
              </a:spcBef>
            </a:pPr>
            <a:r>
              <a:rPr dirty="0" sz="1500" spc="10">
                <a:latin typeface="Meiryo"/>
                <a:cs typeface="Meiryo"/>
              </a:rPr>
              <a:t>（参考：ローカル</a:t>
            </a:r>
            <a:r>
              <a:rPr dirty="0" sz="1500" spc="5">
                <a:latin typeface="Meiryo"/>
                <a:cs typeface="Meiryo"/>
              </a:rPr>
              <a:t>5G）</a:t>
            </a:r>
            <a:endParaRPr sz="1500">
              <a:latin typeface="Meiryo"/>
              <a:cs typeface="Meiryo"/>
            </a:endParaRPr>
          </a:p>
          <a:p>
            <a:pPr marL="204470" marR="3171825" indent="191770">
              <a:lnSpc>
                <a:spcPct val="100699"/>
              </a:lnSpc>
              <a:spcBef>
                <a:spcPts val="10"/>
              </a:spcBef>
            </a:pPr>
            <a:r>
              <a:rPr dirty="0" sz="1500" spc="10">
                <a:latin typeface="Meiryo"/>
                <a:cs typeface="Meiryo"/>
              </a:rPr>
              <a:t>ローカル</a:t>
            </a:r>
            <a:r>
              <a:rPr dirty="0" sz="1500" spc="5">
                <a:latin typeface="Meiryo"/>
                <a:cs typeface="Meiryo"/>
              </a:rPr>
              <a:t>5G</a:t>
            </a:r>
            <a:r>
              <a:rPr dirty="0" sz="1500" spc="10">
                <a:latin typeface="Meiryo"/>
                <a:cs typeface="Meiryo"/>
              </a:rPr>
              <a:t>は、自治体等が自らの敷地</a:t>
            </a:r>
            <a:r>
              <a:rPr dirty="0" sz="1500" spc="1345">
                <a:latin typeface="Meiryo"/>
                <a:cs typeface="Meiryo"/>
              </a:rPr>
              <a:t>・</a:t>
            </a:r>
            <a:r>
              <a:rPr dirty="0" sz="1500" spc="10">
                <a:latin typeface="Meiryo"/>
                <a:cs typeface="Meiryo"/>
              </a:rPr>
              <a:t>建物内に</a:t>
            </a:r>
            <a:r>
              <a:rPr dirty="0" sz="1500" spc="5">
                <a:latin typeface="Meiryo"/>
                <a:cs typeface="Meiryo"/>
              </a:rPr>
              <a:t>5G</a:t>
            </a:r>
            <a:r>
              <a:rPr dirty="0" sz="1500" spc="10">
                <a:latin typeface="Meiryo"/>
                <a:cs typeface="Meiryo"/>
              </a:rPr>
              <a:t>の通信網を自前で構築す</a:t>
            </a:r>
            <a:r>
              <a:rPr dirty="0" sz="1500" spc="-1355">
                <a:latin typeface="Meiryo"/>
                <a:cs typeface="Meiryo"/>
              </a:rPr>
              <a:t>る </a:t>
            </a:r>
            <a:r>
              <a:rPr dirty="0" sz="1500" spc="10">
                <a:latin typeface="Meiryo"/>
                <a:cs typeface="Meiryo"/>
              </a:rPr>
              <a:t>ことを可能とするもの。これにより、商用基地局がない場所でも需要に応じた</a:t>
            </a:r>
            <a:endParaRPr sz="1500">
              <a:latin typeface="Meiryo"/>
              <a:cs typeface="Meiryo"/>
            </a:endParaRPr>
          </a:p>
          <a:p>
            <a:pPr marL="204470">
              <a:lnSpc>
                <a:spcPct val="100000"/>
              </a:lnSpc>
              <a:spcBef>
                <a:spcPts val="15"/>
              </a:spcBef>
            </a:pPr>
            <a:r>
              <a:rPr dirty="0" sz="1500" spc="10">
                <a:latin typeface="Meiryo"/>
                <a:cs typeface="Meiryo"/>
              </a:rPr>
              <a:t>利用が可能となり、あわせて機能のカスタマイズ化も可能。</a:t>
            </a:r>
            <a:endParaRPr sz="1500">
              <a:latin typeface="Meiryo"/>
              <a:cs typeface="Meiryo"/>
            </a:endParaRPr>
          </a:p>
          <a:p>
            <a:pPr>
              <a:lnSpc>
                <a:spcPct val="100000"/>
              </a:lnSpc>
              <a:spcBef>
                <a:spcPts val="55"/>
              </a:spcBef>
            </a:pPr>
            <a:endParaRPr sz="1550">
              <a:latin typeface="Meiryo"/>
              <a:cs typeface="Meiryo"/>
            </a:endParaRPr>
          </a:p>
          <a:p>
            <a:pPr marL="73025">
              <a:lnSpc>
                <a:spcPct val="100000"/>
              </a:lnSpc>
              <a:spcBef>
                <a:spcPts val="5"/>
              </a:spcBef>
            </a:pPr>
            <a:r>
              <a:rPr dirty="0" sz="1650" spc="-10">
                <a:latin typeface="MS UI Gothic"/>
                <a:cs typeface="MS UI Gothic"/>
              </a:rPr>
              <a:t>＜事業成果</a:t>
            </a:r>
            <a:r>
              <a:rPr dirty="0" sz="1650" spc="295">
                <a:latin typeface="MS UI Gothic"/>
                <a:cs typeface="MS UI Gothic"/>
              </a:rPr>
              <a:t>の</a:t>
            </a:r>
            <a:r>
              <a:rPr dirty="0" sz="1650" spc="160">
                <a:latin typeface="MS UI Gothic"/>
                <a:cs typeface="MS UI Gothic"/>
              </a:rPr>
              <a:t>イ</a:t>
            </a:r>
            <a:r>
              <a:rPr dirty="0" sz="1650" spc="30">
                <a:latin typeface="MS UI Gothic"/>
                <a:cs typeface="MS UI Gothic"/>
              </a:rPr>
              <a:t>メ</a:t>
            </a:r>
            <a:r>
              <a:rPr dirty="0" sz="1650" spc="229">
                <a:latin typeface="MS UI Gothic"/>
                <a:cs typeface="MS UI Gothic"/>
              </a:rPr>
              <a:t>ー</a:t>
            </a:r>
            <a:r>
              <a:rPr dirty="0" sz="1650" spc="95">
                <a:latin typeface="MS UI Gothic"/>
                <a:cs typeface="MS UI Gothic"/>
              </a:rPr>
              <a:t>ジ</a:t>
            </a:r>
            <a:r>
              <a:rPr dirty="0" sz="1650" spc="-10">
                <a:latin typeface="MS UI Gothic"/>
                <a:cs typeface="MS UI Gothic"/>
              </a:rPr>
              <a:t>＞</a:t>
            </a:r>
            <a:endParaRPr sz="1650">
              <a:latin typeface="MS UI Gothic"/>
              <a:cs typeface="MS UI Gothic"/>
            </a:endParaRPr>
          </a:p>
        </p:txBody>
      </p:sp>
      <p:grpSp>
        <p:nvGrpSpPr>
          <p:cNvPr id="4" name="object 4"/>
          <p:cNvGrpSpPr/>
          <p:nvPr/>
        </p:nvGrpSpPr>
        <p:grpSpPr>
          <a:xfrm>
            <a:off x="121920" y="2781300"/>
            <a:ext cx="10448925" cy="4655820"/>
            <a:chOff x="121920" y="2781300"/>
            <a:chExt cx="10448925" cy="4655820"/>
          </a:xfrm>
        </p:grpSpPr>
        <p:sp>
          <p:nvSpPr>
            <p:cNvPr id="5" name="object 5"/>
            <p:cNvSpPr/>
            <p:nvPr/>
          </p:nvSpPr>
          <p:spPr>
            <a:xfrm>
              <a:off x="121920" y="4236719"/>
              <a:ext cx="10448925" cy="3200400"/>
            </a:xfrm>
            <a:custGeom>
              <a:avLst/>
              <a:gdLst/>
              <a:ahLst/>
              <a:cxnLst/>
              <a:rect l="l" t="t" r="r" b="b"/>
              <a:pathLst>
                <a:path w="10448925" h="3200400">
                  <a:moveTo>
                    <a:pt x="10448544" y="0"/>
                  </a:moveTo>
                  <a:lnTo>
                    <a:pt x="0" y="0"/>
                  </a:lnTo>
                  <a:lnTo>
                    <a:pt x="0" y="3200405"/>
                  </a:lnTo>
                  <a:lnTo>
                    <a:pt x="10448544" y="3200405"/>
                  </a:lnTo>
                  <a:lnTo>
                    <a:pt x="10448544" y="3194309"/>
                  </a:lnTo>
                  <a:lnTo>
                    <a:pt x="13716" y="3194309"/>
                  </a:lnTo>
                  <a:lnTo>
                    <a:pt x="7620" y="3186689"/>
                  </a:lnTo>
                  <a:lnTo>
                    <a:pt x="13716" y="3186689"/>
                  </a:lnTo>
                  <a:lnTo>
                    <a:pt x="13716" y="13715"/>
                  </a:lnTo>
                  <a:lnTo>
                    <a:pt x="7619" y="13715"/>
                  </a:lnTo>
                  <a:lnTo>
                    <a:pt x="13716" y="7619"/>
                  </a:lnTo>
                  <a:lnTo>
                    <a:pt x="10448544" y="7619"/>
                  </a:lnTo>
                  <a:lnTo>
                    <a:pt x="10448544" y="0"/>
                  </a:lnTo>
                  <a:close/>
                </a:path>
                <a:path w="10448925" h="3200400">
                  <a:moveTo>
                    <a:pt x="13716" y="3186689"/>
                  </a:moveTo>
                  <a:lnTo>
                    <a:pt x="7620" y="3186689"/>
                  </a:lnTo>
                  <a:lnTo>
                    <a:pt x="13716" y="3194309"/>
                  </a:lnTo>
                  <a:lnTo>
                    <a:pt x="13716" y="3186689"/>
                  </a:lnTo>
                  <a:close/>
                </a:path>
                <a:path w="10448925" h="3200400">
                  <a:moveTo>
                    <a:pt x="10434828" y="3186689"/>
                  </a:moveTo>
                  <a:lnTo>
                    <a:pt x="13716" y="3186689"/>
                  </a:lnTo>
                  <a:lnTo>
                    <a:pt x="13716" y="3194309"/>
                  </a:lnTo>
                  <a:lnTo>
                    <a:pt x="10434828" y="3194309"/>
                  </a:lnTo>
                  <a:lnTo>
                    <a:pt x="10434828" y="3186689"/>
                  </a:lnTo>
                  <a:close/>
                </a:path>
                <a:path w="10448925" h="3200400">
                  <a:moveTo>
                    <a:pt x="10434828" y="7619"/>
                  </a:moveTo>
                  <a:lnTo>
                    <a:pt x="10434828" y="3194309"/>
                  </a:lnTo>
                  <a:lnTo>
                    <a:pt x="10442448" y="3186689"/>
                  </a:lnTo>
                  <a:lnTo>
                    <a:pt x="10448544" y="3186689"/>
                  </a:lnTo>
                  <a:lnTo>
                    <a:pt x="10448544" y="13715"/>
                  </a:lnTo>
                  <a:lnTo>
                    <a:pt x="10442448" y="13715"/>
                  </a:lnTo>
                  <a:lnTo>
                    <a:pt x="10434828" y="7619"/>
                  </a:lnTo>
                  <a:close/>
                </a:path>
                <a:path w="10448925" h="3200400">
                  <a:moveTo>
                    <a:pt x="10448544" y="3186689"/>
                  </a:moveTo>
                  <a:lnTo>
                    <a:pt x="10442448" y="3186689"/>
                  </a:lnTo>
                  <a:lnTo>
                    <a:pt x="10434828" y="3194309"/>
                  </a:lnTo>
                  <a:lnTo>
                    <a:pt x="10448544" y="3194309"/>
                  </a:lnTo>
                  <a:lnTo>
                    <a:pt x="10448544" y="3186689"/>
                  </a:lnTo>
                  <a:close/>
                </a:path>
                <a:path w="10448925" h="3200400">
                  <a:moveTo>
                    <a:pt x="13716" y="7619"/>
                  </a:moveTo>
                  <a:lnTo>
                    <a:pt x="7619" y="13715"/>
                  </a:lnTo>
                  <a:lnTo>
                    <a:pt x="13716" y="13715"/>
                  </a:lnTo>
                  <a:lnTo>
                    <a:pt x="13716" y="7619"/>
                  </a:lnTo>
                  <a:close/>
                </a:path>
                <a:path w="10448925" h="3200400">
                  <a:moveTo>
                    <a:pt x="10434828" y="7619"/>
                  </a:moveTo>
                  <a:lnTo>
                    <a:pt x="13716" y="7619"/>
                  </a:lnTo>
                  <a:lnTo>
                    <a:pt x="13716" y="13715"/>
                  </a:lnTo>
                  <a:lnTo>
                    <a:pt x="10434828" y="13715"/>
                  </a:lnTo>
                  <a:lnTo>
                    <a:pt x="10434828" y="7619"/>
                  </a:lnTo>
                  <a:close/>
                </a:path>
                <a:path w="10448925" h="3200400">
                  <a:moveTo>
                    <a:pt x="10448544" y="7619"/>
                  </a:moveTo>
                  <a:lnTo>
                    <a:pt x="10434828" y="7619"/>
                  </a:lnTo>
                  <a:lnTo>
                    <a:pt x="10442448" y="13715"/>
                  </a:lnTo>
                  <a:lnTo>
                    <a:pt x="10448544" y="13715"/>
                  </a:lnTo>
                  <a:lnTo>
                    <a:pt x="10448544" y="7619"/>
                  </a:lnTo>
                  <a:close/>
                </a:path>
              </a:pathLst>
            </a:custGeom>
            <a:solidFill>
              <a:srgbClr val="70AC46"/>
            </a:solidFill>
          </p:spPr>
          <p:txBody>
            <a:bodyPr wrap="square" lIns="0" tIns="0" rIns="0" bIns="0" rtlCol="0"/>
            <a:lstStyle/>
            <a:p/>
          </p:txBody>
        </p:sp>
        <p:pic>
          <p:nvPicPr>
            <p:cNvPr id="6" name="object 6"/>
            <p:cNvPicPr/>
            <p:nvPr/>
          </p:nvPicPr>
          <p:blipFill>
            <a:blip r:embed="rId2" cstate="print"/>
            <a:stretch>
              <a:fillRect/>
            </a:stretch>
          </p:blipFill>
          <p:spPr>
            <a:xfrm>
              <a:off x="7498079" y="2781300"/>
              <a:ext cx="2973324" cy="2007107"/>
            </a:xfrm>
            <a:prstGeom prst="rect">
              <a:avLst/>
            </a:prstGeom>
          </p:spPr>
        </p:pic>
        <p:sp>
          <p:nvSpPr>
            <p:cNvPr id="7" name="object 7"/>
            <p:cNvSpPr/>
            <p:nvPr/>
          </p:nvSpPr>
          <p:spPr>
            <a:xfrm>
              <a:off x="243840" y="4917948"/>
              <a:ext cx="649605" cy="2345690"/>
            </a:xfrm>
            <a:custGeom>
              <a:avLst/>
              <a:gdLst/>
              <a:ahLst/>
              <a:cxnLst/>
              <a:rect l="l" t="t" r="r" b="b"/>
              <a:pathLst>
                <a:path w="649605" h="2345690">
                  <a:moveTo>
                    <a:pt x="541019" y="0"/>
                  </a:moveTo>
                  <a:lnTo>
                    <a:pt x="108204" y="0"/>
                  </a:lnTo>
                  <a:lnTo>
                    <a:pt x="66222" y="8548"/>
                  </a:lnTo>
                  <a:lnTo>
                    <a:pt x="31813" y="31813"/>
                  </a:lnTo>
                  <a:lnTo>
                    <a:pt x="8548" y="66222"/>
                  </a:lnTo>
                  <a:lnTo>
                    <a:pt x="0" y="108204"/>
                  </a:lnTo>
                  <a:lnTo>
                    <a:pt x="0" y="2237237"/>
                  </a:lnTo>
                  <a:lnTo>
                    <a:pt x="8548" y="2279218"/>
                  </a:lnTo>
                  <a:lnTo>
                    <a:pt x="31813" y="2313627"/>
                  </a:lnTo>
                  <a:lnTo>
                    <a:pt x="66222" y="2336892"/>
                  </a:lnTo>
                  <a:lnTo>
                    <a:pt x="108204" y="2345441"/>
                  </a:lnTo>
                  <a:lnTo>
                    <a:pt x="541019" y="2345441"/>
                  </a:lnTo>
                  <a:lnTo>
                    <a:pt x="583001" y="2336892"/>
                  </a:lnTo>
                  <a:lnTo>
                    <a:pt x="617410" y="2313627"/>
                  </a:lnTo>
                  <a:lnTo>
                    <a:pt x="640675" y="2279218"/>
                  </a:lnTo>
                  <a:lnTo>
                    <a:pt x="649223" y="2237237"/>
                  </a:lnTo>
                  <a:lnTo>
                    <a:pt x="649223" y="108204"/>
                  </a:lnTo>
                  <a:lnTo>
                    <a:pt x="640675" y="66222"/>
                  </a:lnTo>
                  <a:lnTo>
                    <a:pt x="617410" y="31813"/>
                  </a:lnTo>
                  <a:lnTo>
                    <a:pt x="583001" y="8548"/>
                  </a:lnTo>
                  <a:lnTo>
                    <a:pt x="541019" y="0"/>
                  </a:lnTo>
                  <a:close/>
                </a:path>
              </a:pathLst>
            </a:custGeom>
            <a:solidFill>
              <a:srgbClr val="FBD4B5"/>
            </a:solidFill>
          </p:spPr>
          <p:txBody>
            <a:bodyPr wrap="square" lIns="0" tIns="0" rIns="0" bIns="0" rtlCol="0"/>
            <a:lstStyle/>
            <a:p/>
          </p:txBody>
        </p:sp>
        <p:sp>
          <p:nvSpPr>
            <p:cNvPr id="8" name="object 8"/>
            <p:cNvSpPr/>
            <p:nvPr/>
          </p:nvSpPr>
          <p:spPr>
            <a:xfrm>
              <a:off x="1059180" y="4917948"/>
              <a:ext cx="6669405" cy="2345690"/>
            </a:xfrm>
            <a:custGeom>
              <a:avLst/>
              <a:gdLst/>
              <a:ahLst/>
              <a:cxnLst/>
              <a:rect l="l" t="t" r="r" b="b"/>
              <a:pathLst>
                <a:path w="6669405" h="2345690">
                  <a:moveTo>
                    <a:pt x="6277356" y="0"/>
                  </a:moveTo>
                  <a:lnTo>
                    <a:pt x="390144" y="0"/>
                  </a:lnTo>
                  <a:lnTo>
                    <a:pt x="341320" y="3050"/>
                  </a:lnTo>
                  <a:lnTo>
                    <a:pt x="294274" y="11956"/>
                  </a:lnTo>
                  <a:lnTo>
                    <a:pt x="249375" y="26351"/>
                  </a:lnTo>
                  <a:lnTo>
                    <a:pt x="206994" y="45871"/>
                  </a:lnTo>
                  <a:lnTo>
                    <a:pt x="167502" y="70147"/>
                  </a:lnTo>
                  <a:lnTo>
                    <a:pt x="131269" y="98815"/>
                  </a:lnTo>
                  <a:lnTo>
                    <a:pt x="98665" y="131507"/>
                  </a:lnTo>
                  <a:lnTo>
                    <a:pt x="70060" y="167857"/>
                  </a:lnTo>
                  <a:lnTo>
                    <a:pt x="45826" y="207500"/>
                  </a:lnTo>
                  <a:lnTo>
                    <a:pt x="26333" y="250069"/>
                  </a:lnTo>
                  <a:lnTo>
                    <a:pt x="11950" y="295197"/>
                  </a:lnTo>
                  <a:lnTo>
                    <a:pt x="3049" y="342519"/>
                  </a:lnTo>
                  <a:lnTo>
                    <a:pt x="0" y="391668"/>
                  </a:lnTo>
                  <a:lnTo>
                    <a:pt x="0" y="1955297"/>
                  </a:lnTo>
                  <a:lnTo>
                    <a:pt x="3049" y="2004120"/>
                  </a:lnTo>
                  <a:lnTo>
                    <a:pt x="11950" y="2051166"/>
                  </a:lnTo>
                  <a:lnTo>
                    <a:pt x="26333" y="2096065"/>
                  </a:lnTo>
                  <a:lnTo>
                    <a:pt x="45826" y="2138446"/>
                  </a:lnTo>
                  <a:lnTo>
                    <a:pt x="70060" y="2177938"/>
                  </a:lnTo>
                  <a:lnTo>
                    <a:pt x="98665" y="2214171"/>
                  </a:lnTo>
                  <a:lnTo>
                    <a:pt x="131269" y="2246775"/>
                  </a:lnTo>
                  <a:lnTo>
                    <a:pt x="167502" y="2275380"/>
                  </a:lnTo>
                  <a:lnTo>
                    <a:pt x="206994" y="2299614"/>
                  </a:lnTo>
                  <a:lnTo>
                    <a:pt x="249375" y="2319107"/>
                  </a:lnTo>
                  <a:lnTo>
                    <a:pt x="294274" y="2333490"/>
                  </a:lnTo>
                  <a:lnTo>
                    <a:pt x="341320" y="2342391"/>
                  </a:lnTo>
                  <a:lnTo>
                    <a:pt x="390144" y="2345441"/>
                  </a:lnTo>
                  <a:lnTo>
                    <a:pt x="6277356" y="2345441"/>
                  </a:lnTo>
                  <a:lnTo>
                    <a:pt x="6326504" y="2342391"/>
                  </a:lnTo>
                  <a:lnTo>
                    <a:pt x="6373826" y="2333490"/>
                  </a:lnTo>
                  <a:lnTo>
                    <a:pt x="6418954" y="2319107"/>
                  </a:lnTo>
                  <a:lnTo>
                    <a:pt x="6461523" y="2299614"/>
                  </a:lnTo>
                  <a:lnTo>
                    <a:pt x="6501166" y="2275380"/>
                  </a:lnTo>
                  <a:lnTo>
                    <a:pt x="6537516" y="2246775"/>
                  </a:lnTo>
                  <a:lnTo>
                    <a:pt x="6570208" y="2214171"/>
                  </a:lnTo>
                  <a:lnTo>
                    <a:pt x="6598876" y="2177938"/>
                  </a:lnTo>
                  <a:lnTo>
                    <a:pt x="6623152" y="2138446"/>
                  </a:lnTo>
                  <a:lnTo>
                    <a:pt x="6642672" y="2096065"/>
                  </a:lnTo>
                  <a:lnTo>
                    <a:pt x="6657067" y="2051166"/>
                  </a:lnTo>
                  <a:lnTo>
                    <a:pt x="6665973" y="2004120"/>
                  </a:lnTo>
                  <a:lnTo>
                    <a:pt x="6669024" y="1955297"/>
                  </a:lnTo>
                  <a:lnTo>
                    <a:pt x="6669024" y="391668"/>
                  </a:lnTo>
                  <a:lnTo>
                    <a:pt x="6665973" y="342519"/>
                  </a:lnTo>
                  <a:lnTo>
                    <a:pt x="6657067" y="295197"/>
                  </a:lnTo>
                  <a:lnTo>
                    <a:pt x="6642672" y="250069"/>
                  </a:lnTo>
                  <a:lnTo>
                    <a:pt x="6623152" y="207500"/>
                  </a:lnTo>
                  <a:lnTo>
                    <a:pt x="6598876" y="167857"/>
                  </a:lnTo>
                  <a:lnTo>
                    <a:pt x="6570208" y="131507"/>
                  </a:lnTo>
                  <a:lnTo>
                    <a:pt x="6537516" y="98815"/>
                  </a:lnTo>
                  <a:lnTo>
                    <a:pt x="6501166" y="70147"/>
                  </a:lnTo>
                  <a:lnTo>
                    <a:pt x="6461523" y="45871"/>
                  </a:lnTo>
                  <a:lnTo>
                    <a:pt x="6418954" y="26351"/>
                  </a:lnTo>
                  <a:lnTo>
                    <a:pt x="6373826" y="11956"/>
                  </a:lnTo>
                  <a:lnTo>
                    <a:pt x="6326504" y="3050"/>
                  </a:lnTo>
                  <a:lnTo>
                    <a:pt x="6277356" y="0"/>
                  </a:lnTo>
                  <a:close/>
                </a:path>
              </a:pathLst>
            </a:custGeom>
            <a:solidFill>
              <a:srgbClr val="DBEDF4"/>
            </a:solidFill>
          </p:spPr>
          <p:txBody>
            <a:bodyPr wrap="square" lIns="0" tIns="0" rIns="0" bIns="0" rtlCol="0"/>
            <a:lstStyle/>
            <a:p/>
          </p:txBody>
        </p:sp>
        <p:sp>
          <p:nvSpPr>
            <p:cNvPr id="9" name="object 9"/>
            <p:cNvSpPr/>
            <p:nvPr/>
          </p:nvSpPr>
          <p:spPr>
            <a:xfrm>
              <a:off x="274320" y="5303520"/>
              <a:ext cx="619125" cy="489584"/>
            </a:xfrm>
            <a:custGeom>
              <a:avLst/>
              <a:gdLst/>
              <a:ahLst/>
              <a:cxnLst/>
              <a:rect l="l" t="t" r="r" b="b"/>
              <a:pathLst>
                <a:path w="619125" h="489585">
                  <a:moveTo>
                    <a:pt x="615696" y="0"/>
                  </a:moveTo>
                  <a:lnTo>
                    <a:pt x="1523" y="0"/>
                  </a:lnTo>
                  <a:lnTo>
                    <a:pt x="0" y="1523"/>
                  </a:lnTo>
                  <a:lnTo>
                    <a:pt x="0" y="487679"/>
                  </a:lnTo>
                  <a:lnTo>
                    <a:pt x="1523" y="489203"/>
                  </a:lnTo>
                  <a:lnTo>
                    <a:pt x="615696" y="489203"/>
                  </a:lnTo>
                  <a:lnTo>
                    <a:pt x="618743" y="487679"/>
                  </a:lnTo>
                  <a:lnTo>
                    <a:pt x="618743" y="484631"/>
                  </a:lnTo>
                  <a:lnTo>
                    <a:pt x="9143" y="484631"/>
                  </a:lnTo>
                  <a:lnTo>
                    <a:pt x="4571" y="480059"/>
                  </a:lnTo>
                  <a:lnTo>
                    <a:pt x="9143" y="480059"/>
                  </a:lnTo>
                  <a:lnTo>
                    <a:pt x="9143" y="10667"/>
                  </a:lnTo>
                  <a:lnTo>
                    <a:pt x="4571" y="10667"/>
                  </a:lnTo>
                  <a:lnTo>
                    <a:pt x="9143" y="4571"/>
                  </a:lnTo>
                  <a:lnTo>
                    <a:pt x="618743" y="4571"/>
                  </a:lnTo>
                  <a:lnTo>
                    <a:pt x="618743" y="1523"/>
                  </a:lnTo>
                  <a:lnTo>
                    <a:pt x="615696" y="0"/>
                  </a:lnTo>
                  <a:close/>
                </a:path>
                <a:path w="619125" h="489585">
                  <a:moveTo>
                    <a:pt x="9143" y="480059"/>
                  </a:moveTo>
                  <a:lnTo>
                    <a:pt x="4571" y="480059"/>
                  </a:lnTo>
                  <a:lnTo>
                    <a:pt x="9143" y="484631"/>
                  </a:lnTo>
                  <a:lnTo>
                    <a:pt x="9143" y="480059"/>
                  </a:lnTo>
                  <a:close/>
                </a:path>
                <a:path w="619125" h="489585">
                  <a:moveTo>
                    <a:pt x="608076" y="480059"/>
                  </a:moveTo>
                  <a:lnTo>
                    <a:pt x="9143" y="480059"/>
                  </a:lnTo>
                  <a:lnTo>
                    <a:pt x="9143" y="484631"/>
                  </a:lnTo>
                  <a:lnTo>
                    <a:pt x="608076" y="484631"/>
                  </a:lnTo>
                  <a:lnTo>
                    <a:pt x="608076" y="480059"/>
                  </a:lnTo>
                  <a:close/>
                </a:path>
                <a:path w="619125" h="489585">
                  <a:moveTo>
                    <a:pt x="608076" y="4571"/>
                  </a:moveTo>
                  <a:lnTo>
                    <a:pt x="608076" y="484631"/>
                  </a:lnTo>
                  <a:lnTo>
                    <a:pt x="614171" y="480059"/>
                  </a:lnTo>
                  <a:lnTo>
                    <a:pt x="618743" y="480059"/>
                  </a:lnTo>
                  <a:lnTo>
                    <a:pt x="618743" y="10667"/>
                  </a:lnTo>
                  <a:lnTo>
                    <a:pt x="614171" y="10667"/>
                  </a:lnTo>
                  <a:lnTo>
                    <a:pt x="608076" y="4571"/>
                  </a:lnTo>
                  <a:close/>
                </a:path>
                <a:path w="619125" h="489585">
                  <a:moveTo>
                    <a:pt x="618743" y="480059"/>
                  </a:moveTo>
                  <a:lnTo>
                    <a:pt x="614171" y="480059"/>
                  </a:lnTo>
                  <a:lnTo>
                    <a:pt x="608076" y="484631"/>
                  </a:lnTo>
                  <a:lnTo>
                    <a:pt x="618743" y="484631"/>
                  </a:lnTo>
                  <a:lnTo>
                    <a:pt x="618743" y="480059"/>
                  </a:lnTo>
                  <a:close/>
                </a:path>
                <a:path w="619125" h="489585">
                  <a:moveTo>
                    <a:pt x="9143" y="4571"/>
                  </a:moveTo>
                  <a:lnTo>
                    <a:pt x="4571" y="10667"/>
                  </a:lnTo>
                  <a:lnTo>
                    <a:pt x="9143" y="10667"/>
                  </a:lnTo>
                  <a:lnTo>
                    <a:pt x="9143" y="4571"/>
                  </a:lnTo>
                  <a:close/>
                </a:path>
                <a:path w="619125" h="489585">
                  <a:moveTo>
                    <a:pt x="608076" y="4571"/>
                  </a:moveTo>
                  <a:lnTo>
                    <a:pt x="9143" y="4571"/>
                  </a:lnTo>
                  <a:lnTo>
                    <a:pt x="9143" y="10667"/>
                  </a:lnTo>
                  <a:lnTo>
                    <a:pt x="608076" y="10667"/>
                  </a:lnTo>
                  <a:lnTo>
                    <a:pt x="608076" y="4571"/>
                  </a:lnTo>
                  <a:close/>
                </a:path>
                <a:path w="619125" h="489585">
                  <a:moveTo>
                    <a:pt x="618743" y="4571"/>
                  </a:moveTo>
                  <a:lnTo>
                    <a:pt x="608076" y="4571"/>
                  </a:lnTo>
                  <a:lnTo>
                    <a:pt x="614171" y="10667"/>
                  </a:lnTo>
                  <a:lnTo>
                    <a:pt x="618743" y="10667"/>
                  </a:lnTo>
                  <a:lnTo>
                    <a:pt x="618743" y="4571"/>
                  </a:lnTo>
                  <a:close/>
                </a:path>
              </a:pathLst>
            </a:custGeom>
            <a:solidFill>
              <a:srgbClr val="F69546"/>
            </a:solidFill>
          </p:spPr>
          <p:txBody>
            <a:bodyPr wrap="square" lIns="0" tIns="0" rIns="0" bIns="0" rtlCol="0"/>
            <a:lstStyle/>
            <a:p/>
          </p:txBody>
        </p:sp>
      </p:grpSp>
      <p:sp>
        <p:nvSpPr>
          <p:cNvPr id="10" name="object 10"/>
          <p:cNvSpPr txBox="1"/>
          <p:nvPr/>
        </p:nvSpPr>
        <p:spPr>
          <a:xfrm>
            <a:off x="8152892" y="727964"/>
            <a:ext cx="2225040" cy="223520"/>
          </a:xfrm>
          <a:prstGeom prst="rect">
            <a:avLst/>
          </a:prstGeom>
        </p:spPr>
        <p:txBody>
          <a:bodyPr wrap="square" lIns="0" tIns="12065" rIns="0" bIns="0" rtlCol="0" vert="horz">
            <a:spAutoFit/>
          </a:bodyPr>
          <a:lstStyle/>
          <a:p>
            <a:pPr marL="12700">
              <a:lnSpc>
                <a:spcPct val="100000"/>
              </a:lnSpc>
              <a:spcBef>
                <a:spcPts val="95"/>
              </a:spcBef>
            </a:pPr>
            <a:r>
              <a:rPr dirty="0" u="sng" sz="1300" spc="-20" b="1">
                <a:uFill>
                  <a:solidFill>
                    <a:srgbClr val="000000"/>
                  </a:solidFill>
                </a:uFill>
                <a:latin typeface="Yu Gothic"/>
                <a:cs typeface="Yu Gothic"/>
              </a:rPr>
              <a:t>令和</a:t>
            </a:r>
            <a:r>
              <a:rPr dirty="0" u="sng" sz="1300" spc="-30" b="1">
                <a:uFill>
                  <a:solidFill>
                    <a:srgbClr val="000000"/>
                  </a:solidFill>
                </a:uFill>
                <a:latin typeface="Yu Gothic"/>
                <a:cs typeface="Yu Gothic"/>
              </a:rPr>
              <a:t>元年度補</a:t>
            </a:r>
            <a:r>
              <a:rPr dirty="0" u="sng" sz="1300" spc="-45" b="1">
                <a:uFill>
                  <a:solidFill>
                    <a:srgbClr val="000000"/>
                  </a:solidFill>
                </a:uFill>
                <a:latin typeface="Yu Gothic"/>
                <a:cs typeface="Yu Gothic"/>
              </a:rPr>
              <a:t>正</a:t>
            </a:r>
            <a:r>
              <a:rPr dirty="0" u="sng" sz="1300" spc="-30" b="1">
                <a:uFill>
                  <a:solidFill>
                    <a:srgbClr val="000000"/>
                  </a:solidFill>
                </a:uFill>
                <a:latin typeface="Yu Gothic"/>
                <a:cs typeface="Yu Gothic"/>
              </a:rPr>
              <a:t>予算</a:t>
            </a:r>
            <a:r>
              <a:rPr dirty="0" u="sng" sz="1300" spc="-5" b="1">
                <a:uFill>
                  <a:solidFill>
                    <a:srgbClr val="000000"/>
                  </a:solidFill>
                </a:uFill>
                <a:latin typeface="Yu Gothic"/>
                <a:cs typeface="Yu Gothic"/>
              </a:rPr>
              <a:t>：</a:t>
            </a:r>
            <a:r>
              <a:rPr dirty="0" u="sng" sz="1300" spc="-75" b="1">
                <a:uFill>
                  <a:solidFill>
                    <a:srgbClr val="000000"/>
                  </a:solidFill>
                </a:uFill>
                <a:latin typeface="Yu Gothic"/>
                <a:cs typeface="Yu Gothic"/>
              </a:rPr>
              <a:t> </a:t>
            </a:r>
            <a:r>
              <a:rPr dirty="0" u="sng" sz="1300" spc="-55" b="1">
                <a:uFill>
                  <a:solidFill>
                    <a:srgbClr val="000000"/>
                  </a:solidFill>
                </a:uFill>
                <a:latin typeface="Yu Gothic"/>
                <a:cs typeface="Yu Gothic"/>
              </a:rPr>
              <a:t>2</a:t>
            </a:r>
            <a:r>
              <a:rPr dirty="0" u="sng" sz="1300" spc="-80" b="1">
                <a:uFill>
                  <a:solidFill>
                    <a:srgbClr val="000000"/>
                  </a:solidFill>
                </a:uFill>
                <a:latin typeface="Yu Gothic"/>
                <a:cs typeface="Yu Gothic"/>
              </a:rPr>
              <a:t>.</a:t>
            </a:r>
            <a:r>
              <a:rPr dirty="0" u="sng" sz="1300" spc="-55" b="1">
                <a:uFill>
                  <a:solidFill>
                    <a:srgbClr val="000000"/>
                  </a:solidFill>
                </a:uFill>
                <a:latin typeface="Yu Gothic"/>
                <a:cs typeface="Yu Gothic"/>
              </a:rPr>
              <a:t>4</a:t>
            </a:r>
            <a:r>
              <a:rPr dirty="0" u="sng" sz="1300" spc="-20" b="1">
                <a:uFill>
                  <a:solidFill>
                    <a:srgbClr val="000000"/>
                  </a:solidFill>
                </a:uFill>
                <a:latin typeface="Yu Gothic"/>
                <a:cs typeface="Yu Gothic"/>
              </a:rPr>
              <a:t>億</a:t>
            </a:r>
            <a:r>
              <a:rPr dirty="0" u="sng" sz="1300" spc="-5" b="1">
                <a:uFill>
                  <a:solidFill>
                    <a:srgbClr val="000000"/>
                  </a:solidFill>
                </a:uFill>
                <a:latin typeface="Yu Gothic"/>
                <a:cs typeface="Yu Gothic"/>
              </a:rPr>
              <a:t>円</a:t>
            </a:r>
            <a:endParaRPr sz="1300">
              <a:latin typeface="Yu Gothic"/>
              <a:cs typeface="Yu Gothic"/>
            </a:endParaRPr>
          </a:p>
        </p:txBody>
      </p:sp>
      <p:sp>
        <p:nvSpPr>
          <p:cNvPr id="11" name="object 11"/>
          <p:cNvSpPr txBox="1"/>
          <p:nvPr/>
        </p:nvSpPr>
        <p:spPr>
          <a:xfrm>
            <a:off x="410972" y="5348732"/>
            <a:ext cx="340995" cy="391160"/>
          </a:xfrm>
          <a:prstGeom prst="rect">
            <a:avLst/>
          </a:prstGeom>
        </p:spPr>
        <p:txBody>
          <a:bodyPr wrap="square" lIns="0" tIns="28575" rIns="0" bIns="0" rtlCol="0" vert="horz">
            <a:spAutoFit/>
          </a:bodyPr>
          <a:lstStyle/>
          <a:p>
            <a:pPr marL="12700" marR="5080">
              <a:lnSpc>
                <a:spcPts val="1390"/>
              </a:lnSpc>
              <a:spcBef>
                <a:spcPts val="225"/>
              </a:spcBef>
            </a:pPr>
            <a:r>
              <a:rPr dirty="0" sz="1200" spc="45" b="1">
                <a:latin typeface="BIZ UDPGothic"/>
                <a:cs typeface="BIZ UDPGothic"/>
              </a:rPr>
              <a:t>超</a:t>
            </a:r>
            <a:r>
              <a:rPr dirty="0" sz="1200" spc="20" b="1">
                <a:latin typeface="BIZ UDPGothic"/>
                <a:cs typeface="BIZ UDPGothic"/>
              </a:rPr>
              <a:t>低 </a:t>
            </a:r>
            <a:r>
              <a:rPr dirty="0" sz="1200" spc="45" b="1">
                <a:latin typeface="BIZ UDPGothic"/>
                <a:cs typeface="BIZ UDPGothic"/>
              </a:rPr>
              <a:t>遅</a:t>
            </a:r>
            <a:r>
              <a:rPr dirty="0" sz="1200" spc="35" b="1">
                <a:latin typeface="BIZ UDPGothic"/>
                <a:cs typeface="BIZ UDPGothic"/>
              </a:rPr>
              <a:t>延</a:t>
            </a:r>
            <a:endParaRPr sz="1200">
              <a:latin typeface="BIZ UDPGothic"/>
              <a:cs typeface="BIZ UDPGothic"/>
            </a:endParaRPr>
          </a:p>
        </p:txBody>
      </p:sp>
      <p:sp>
        <p:nvSpPr>
          <p:cNvPr id="12" name="object 12"/>
          <p:cNvSpPr/>
          <p:nvPr/>
        </p:nvSpPr>
        <p:spPr>
          <a:xfrm>
            <a:off x="324611" y="5853684"/>
            <a:ext cx="487680" cy="681355"/>
          </a:xfrm>
          <a:custGeom>
            <a:avLst/>
            <a:gdLst/>
            <a:ahLst/>
            <a:cxnLst/>
            <a:rect l="l" t="t" r="r" b="b"/>
            <a:pathLst>
              <a:path w="487680" h="681354">
                <a:moveTo>
                  <a:pt x="484631" y="0"/>
                </a:moveTo>
                <a:lnTo>
                  <a:pt x="1524" y="0"/>
                </a:lnTo>
                <a:lnTo>
                  <a:pt x="0" y="3047"/>
                </a:lnTo>
                <a:lnTo>
                  <a:pt x="0" y="678185"/>
                </a:lnTo>
                <a:lnTo>
                  <a:pt x="1524" y="681233"/>
                </a:lnTo>
                <a:lnTo>
                  <a:pt x="484631" y="681233"/>
                </a:lnTo>
                <a:lnTo>
                  <a:pt x="487680" y="678185"/>
                </a:lnTo>
                <a:lnTo>
                  <a:pt x="487680" y="675137"/>
                </a:lnTo>
                <a:lnTo>
                  <a:pt x="10667" y="675137"/>
                </a:lnTo>
                <a:lnTo>
                  <a:pt x="4572" y="670565"/>
                </a:lnTo>
                <a:lnTo>
                  <a:pt x="10667" y="670565"/>
                </a:lnTo>
                <a:lnTo>
                  <a:pt x="10667" y="10668"/>
                </a:lnTo>
                <a:lnTo>
                  <a:pt x="4572" y="10668"/>
                </a:lnTo>
                <a:lnTo>
                  <a:pt x="10667" y="6095"/>
                </a:lnTo>
                <a:lnTo>
                  <a:pt x="487680" y="6095"/>
                </a:lnTo>
                <a:lnTo>
                  <a:pt x="487680" y="3047"/>
                </a:lnTo>
                <a:lnTo>
                  <a:pt x="484631" y="0"/>
                </a:lnTo>
                <a:close/>
              </a:path>
              <a:path w="487680" h="681354">
                <a:moveTo>
                  <a:pt x="10667" y="670565"/>
                </a:moveTo>
                <a:lnTo>
                  <a:pt x="4572" y="670565"/>
                </a:lnTo>
                <a:lnTo>
                  <a:pt x="10667" y="675137"/>
                </a:lnTo>
                <a:lnTo>
                  <a:pt x="10667" y="670565"/>
                </a:lnTo>
                <a:close/>
              </a:path>
              <a:path w="487680" h="681354">
                <a:moveTo>
                  <a:pt x="477012" y="670565"/>
                </a:moveTo>
                <a:lnTo>
                  <a:pt x="10667" y="670565"/>
                </a:lnTo>
                <a:lnTo>
                  <a:pt x="10667" y="675137"/>
                </a:lnTo>
                <a:lnTo>
                  <a:pt x="477012" y="675137"/>
                </a:lnTo>
                <a:lnTo>
                  <a:pt x="477012" y="670565"/>
                </a:lnTo>
                <a:close/>
              </a:path>
              <a:path w="487680" h="681354">
                <a:moveTo>
                  <a:pt x="477012" y="6095"/>
                </a:moveTo>
                <a:lnTo>
                  <a:pt x="477012" y="675137"/>
                </a:lnTo>
                <a:lnTo>
                  <a:pt x="483108" y="670565"/>
                </a:lnTo>
                <a:lnTo>
                  <a:pt x="487680" y="670565"/>
                </a:lnTo>
                <a:lnTo>
                  <a:pt x="487680" y="10668"/>
                </a:lnTo>
                <a:lnTo>
                  <a:pt x="483108" y="10668"/>
                </a:lnTo>
                <a:lnTo>
                  <a:pt x="477012" y="6095"/>
                </a:lnTo>
                <a:close/>
              </a:path>
              <a:path w="487680" h="681354">
                <a:moveTo>
                  <a:pt x="487680" y="670565"/>
                </a:moveTo>
                <a:lnTo>
                  <a:pt x="483108" y="670565"/>
                </a:lnTo>
                <a:lnTo>
                  <a:pt x="477012" y="675137"/>
                </a:lnTo>
                <a:lnTo>
                  <a:pt x="487680" y="675137"/>
                </a:lnTo>
                <a:lnTo>
                  <a:pt x="487680" y="670565"/>
                </a:lnTo>
                <a:close/>
              </a:path>
              <a:path w="487680" h="681354">
                <a:moveTo>
                  <a:pt x="10667" y="6095"/>
                </a:moveTo>
                <a:lnTo>
                  <a:pt x="4572" y="10668"/>
                </a:lnTo>
                <a:lnTo>
                  <a:pt x="10667" y="10668"/>
                </a:lnTo>
                <a:lnTo>
                  <a:pt x="10667" y="6095"/>
                </a:lnTo>
                <a:close/>
              </a:path>
              <a:path w="487680" h="681354">
                <a:moveTo>
                  <a:pt x="477012" y="6095"/>
                </a:moveTo>
                <a:lnTo>
                  <a:pt x="10667" y="6095"/>
                </a:lnTo>
                <a:lnTo>
                  <a:pt x="10667" y="10668"/>
                </a:lnTo>
                <a:lnTo>
                  <a:pt x="477012" y="10668"/>
                </a:lnTo>
                <a:lnTo>
                  <a:pt x="477012" y="6095"/>
                </a:lnTo>
                <a:close/>
              </a:path>
              <a:path w="487680" h="681354">
                <a:moveTo>
                  <a:pt x="487680" y="6095"/>
                </a:moveTo>
                <a:lnTo>
                  <a:pt x="477012" y="6095"/>
                </a:lnTo>
                <a:lnTo>
                  <a:pt x="483108" y="10668"/>
                </a:lnTo>
                <a:lnTo>
                  <a:pt x="487680" y="10668"/>
                </a:lnTo>
                <a:lnTo>
                  <a:pt x="487680" y="6095"/>
                </a:lnTo>
                <a:close/>
              </a:path>
            </a:pathLst>
          </a:custGeom>
          <a:solidFill>
            <a:srgbClr val="F69546"/>
          </a:solidFill>
        </p:spPr>
        <p:txBody>
          <a:bodyPr wrap="square" lIns="0" tIns="0" rIns="0" bIns="0" rtlCol="0"/>
          <a:lstStyle/>
          <a:p/>
        </p:txBody>
      </p:sp>
      <p:sp>
        <p:nvSpPr>
          <p:cNvPr id="13" name="object 13"/>
          <p:cNvSpPr txBox="1"/>
          <p:nvPr/>
        </p:nvSpPr>
        <p:spPr>
          <a:xfrm>
            <a:off x="474980" y="5900420"/>
            <a:ext cx="182880" cy="579755"/>
          </a:xfrm>
          <a:prstGeom prst="rect">
            <a:avLst/>
          </a:prstGeom>
        </p:spPr>
        <p:txBody>
          <a:bodyPr wrap="square" lIns="0" tIns="17145" rIns="0" bIns="0" rtlCol="0" vert="horz">
            <a:spAutoFit/>
          </a:bodyPr>
          <a:lstStyle/>
          <a:p>
            <a:pPr algn="just" marL="12700" marR="5080">
              <a:lnSpc>
                <a:spcPct val="100000"/>
              </a:lnSpc>
              <a:spcBef>
                <a:spcPts val="135"/>
              </a:spcBef>
            </a:pPr>
            <a:r>
              <a:rPr dirty="0" sz="1200" spc="25" b="1">
                <a:latin typeface="BIZ UDPGothic"/>
                <a:cs typeface="BIZ UDPGothic"/>
              </a:rPr>
              <a:t>超 高 速</a:t>
            </a:r>
            <a:endParaRPr sz="1200">
              <a:latin typeface="BIZ UDPGothic"/>
              <a:cs typeface="BIZ UDPGothic"/>
            </a:endParaRPr>
          </a:p>
        </p:txBody>
      </p:sp>
      <p:sp>
        <p:nvSpPr>
          <p:cNvPr id="14" name="object 14"/>
          <p:cNvSpPr/>
          <p:nvPr/>
        </p:nvSpPr>
        <p:spPr>
          <a:xfrm>
            <a:off x="303275" y="6595877"/>
            <a:ext cx="538480" cy="680085"/>
          </a:xfrm>
          <a:custGeom>
            <a:avLst/>
            <a:gdLst/>
            <a:ahLst/>
            <a:cxnLst/>
            <a:rect l="l" t="t" r="r" b="b"/>
            <a:pathLst>
              <a:path w="538480" h="680084">
                <a:moveTo>
                  <a:pt x="536448" y="0"/>
                </a:moveTo>
                <a:lnTo>
                  <a:pt x="3048" y="0"/>
                </a:lnTo>
                <a:lnTo>
                  <a:pt x="0" y="1524"/>
                </a:lnTo>
                <a:lnTo>
                  <a:pt x="0" y="676656"/>
                </a:lnTo>
                <a:lnTo>
                  <a:pt x="3048" y="679704"/>
                </a:lnTo>
                <a:lnTo>
                  <a:pt x="536448" y="679704"/>
                </a:lnTo>
                <a:lnTo>
                  <a:pt x="537972" y="676656"/>
                </a:lnTo>
                <a:lnTo>
                  <a:pt x="537972" y="675132"/>
                </a:lnTo>
                <a:lnTo>
                  <a:pt x="10667" y="675132"/>
                </a:lnTo>
                <a:lnTo>
                  <a:pt x="4571" y="669036"/>
                </a:lnTo>
                <a:lnTo>
                  <a:pt x="10667" y="669036"/>
                </a:lnTo>
                <a:lnTo>
                  <a:pt x="10667" y="9144"/>
                </a:lnTo>
                <a:lnTo>
                  <a:pt x="4571" y="9144"/>
                </a:lnTo>
                <a:lnTo>
                  <a:pt x="10667" y="4572"/>
                </a:lnTo>
                <a:lnTo>
                  <a:pt x="537972" y="4572"/>
                </a:lnTo>
                <a:lnTo>
                  <a:pt x="537972" y="1524"/>
                </a:lnTo>
                <a:lnTo>
                  <a:pt x="536448" y="0"/>
                </a:lnTo>
                <a:close/>
              </a:path>
              <a:path w="538480" h="680084">
                <a:moveTo>
                  <a:pt x="10667" y="669036"/>
                </a:moveTo>
                <a:lnTo>
                  <a:pt x="4571" y="669036"/>
                </a:lnTo>
                <a:lnTo>
                  <a:pt x="10667" y="675132"/>
                </a:lnTo>
                <a:lnTo>
                  <a:pt x="10667" y="669036"/>
                </a:lnTo>
                <a:close/>
              </a:path>
              <a:path w="538480" h="680084">
                <a:moveTo>
                  <a:pt x="528828" y="669036"/>
                </a:moveTo>
                <a:lnTo>
                  <a:pt x="10667" y="669036"/>
                </a:lnTo>
                <a:lnTo>
                  <a:pt x="10667" y="675132"/>
                </a:lnTo>
                <a:lnTo>
                  <a:pt x="528828" y="675132"/>
                </a:lnTo>
                <a:lnTo>
                  <a:pt x="528828" y="669036"/>
                </a:lnTo>
                <a:close/>
              </a:path>
              <a:path w="538480" h="680084">
                <a:moveTo>
                  <a:pt x="528828" y="4572"/>
                </a:moveTo>
                <a:lnTo>
                  <a:pt x="528828" y="675132"/>
                </a:lnTo>
                <a:lnTo>
                  <a:pt x="533400" y="669036"/>
                </a:lnTo>
                <a:lnTo>
                  <a:pt x="537972" y="669036"/>
                </a:lnTo>
                <a:lnTo>
                  <a:pt x="537972" y="9144"/>
                </a:lnTo>
                <a:lnTo>
                  <a:pt x="533400" y="9144"/>
                </a:lnTo>
                <a:lnTo>
                  <a:pt x="528828" y="4572"/>
                </a:lnTo>
                <a:close/>
              </a:path>
              <a:path w="538480" h="680084">
                <a:moveTo>
                  <a:pt x="537972" y="669036"/>
                </a:moveTo>
                <a:lnTo>
                  <a:pt x="533400" y="669036"/>
                </a:lnTo>
                <a:lnTo>
                  <a:pt x="528828" y="675132"/>
                </a:lnTo>
                <a:lnTo>
                  <a:pt x="537972" y="675132"/>
                </a:lnTo>
                <a:lnTo>
                  <a:pt x="537972" y="669036"/>
                </a:lnTo>
                <a:close/>
              </a:path>
              <a:path w="538480" h="680084">
                <a:moveTo>
                  <a:pt x="10667" y="4572"/>
                </a:moveTo>
                <a:lnTo>
                  <a:pt x="4571" y="9144"/>
                </a:lnTo>
                <a:lnTo>
                  <a:pt x="10667" y="9144"/>
                </a:lnTo>
                <a:lnTo>
                  <a:pt x="10667" y="4572"/>
                </a:lnTo>
                <a:close/>
              </a:path>
              <a:path w="538480" h="680084">
                <a:moveTo>
                  <a:pt x="528828" y="4572"/>
                </a:moveTo>
                <a:lnTo>
                  <a:pt x="10667" y="4572"/>
                </a:lnTo>
                <a:lnTo>
                  <a:pt x="10667" y="9144"/>
                </a:lnTo>
                <a:lnTo>
                  <a:pt x="528828" y="9144"/>
                </a:lnTo>
                <a:lnTo>
                  <a:pt x="528828" y="4572"/>
                </a:lnTo>
                <a:close/>
              </a:path>
              <a:path w="538480" h="680084">
                <a:moveTo>
                  <a:pt x="537972" y="4572"/>
                </a:moveTo>
                <a:lnTo>
                  <a:pt x="528828" y="4572"/>
                </a:lnTo>
                <a:lnTo>
                  <a:pt x="533400" y="9144"/>
                </a:lnTo>
                <a:lnTo>
                  <a:pt x="537972" y="9144"/>
                </a:lnTo>
                <a:lnTo>
                  <a:pt x="537972" y="4572"/>
                </a:lnTo>
                <a:close/>
              </a:path>
            </a:pathLst>
          </a:custGeom>
          <a:solidFill>
            <a:srgbClr val="F69546"/>
          </a:solidFill>
        </p:spPr>
        <p:txBody>
          <a:bodyPr wrap="square" lIns="0" tIns="0" rIns="0" bIns="0" rtlCol="0"/>
          <a:lstStyle/>
          <a:p/>
        </p:txBody>
      </p:sp>
      <p:sp>
        <p:nvSpPr>
          <p:cNvPr id="15" name="object 15"/>
          <p:cNvSpPr txBox="1"/>
          <p:nvPr/>
        </p:nvSpPr>
        <p:spPr>
          <a:xfrm>
            <a:off x="400304" y="6641089"/>
            <a:ext cx="340995" cy="579755"/>
          </a:xfrm>
          <a:prstGeom prst="rect">
            <a:avLst/>
          </a:prstGeom>
        </p:spPr>
        <p:txBody>
          <a:bodyPr wrap="square" lIns="0" tIns="17145" rIns="0" bIns="0" rtlCol="0" vert="horz">
            <a:spAutoFit/>
          </a:bodyPr>
          <a:lstStyle/>
          <a:p>
            <a:pPr algn="just" marL="12700" marR="5080">
              <a:lnSpc>
                <a:spcPct val="100000"/>
              </a:lnSpc>
              <a:spcBef>
                <a:spcPts val="135"/>
              </a:spcBef>
            </a:pPr>
            <a:r>
              <a:rPr dirty="0" sz="1200" spc="45" b="1">
                <a:latin typeface="BIZ UDPGothic"/>
                <a:cs typeface="BIZ UDPGothic"/>
              </a:rPr>
              <a:t>多</a:t>
            </a:r>
            <a:r>
              <a:rPr dirty="0" sz="1200" spc="20" b="1">
                <a:latin typeface="BIZ UDPGothic"/>
                <a:cs typeface="BIZ UDPGothic"/>
              </a:rPr>
              <a:t>数 </a:t>
            </a:r>
            <a:r>
              <a:rPr dirty="0" sz="1200" spc="45" b="1">
                <a:latin typeface="BIZ UDPGothic"/>
                <a:cs typeface="BIZ UDPGothic"/>
              </a:rPr>
              <a:t>同</a:t>
            </a:r>
            <a:r>
              <a:rPr dirty="0" sz="1200" spc="20" b="1">
                <a:latin typeface="BIZ UDPGothic"/>
                <a:cs typeface="BIZ UDPGothic"/>
              </a:rPr>
              <a:t>時 </a:t>
            </a:r>
            <a:r>
              <a:rPr dirty="0" sz="1200" spc="45" b="1">
                <a:latin typeface="BIZ UDPGothic"/>
                <a:cs typeface="BIZ UDPGothic"/>
              </a:rPr>
              <a:t>接</a:t>
            </a:r>
            <a:r>
              <a:rPr dirty="0" sz="1200" spc="35" b="1">
                <a:latin typeface="BIZ UDPGothic"/>
                <a:cs typeface="BIZ UDPGothic"/>
              </a:rPr>
              <a:t>続</a:t>
            </a:r>
            <a:endParaRPr sz="1200">
              <a:latin typeface="BIZ UDPGothic"/>
              <a:cs typeface="BIZ UDPGothic"/>
            </a:endParaRPr>
          </a:p>
        </p:txBody>
      </p:sp>
      <p:grpSp>
        <p:nvGrpSpPr>
          <p:cNvPr id="16" name="object 16"/>
          <p:cNvGrpSpPr/>
          <p:nvPr/>
        </p:nvGrpSpPr>
        <p:grpSpPr>
          <a:xfrm>
            <a:off x="248411" y="4785359"/>
            <a:ext cx="638810" cy="489584"/>
            <a:chOff x="248411" y="4785359"/>
            <a:chExt cx="638810" cy="489584"/>
          </a:xfrm>
        </p:grpSpPr>
        <p:sp>
          <p:nvSpPr>
            <p:cNvPr id="17" name="object 17"/>
            <p:cNvSpPr/>
            <p:nvPr/>
          </p:nvSpPr>
          <p:spPr>
            <a:xfrm>
              <a:off x="252983" y="4789931"/>
              <a:ext cx="628015" cy="480059"/>
            </a:xfrm>
            <a:custGeom>
              <a:avLst/>
              <a:gdLst/>
              <a:ahLst/>
              <a:cxnLst/>
              <a:rect l="l" t="t" r="r" b="b"/>
              <a:pathLst>
                <a:path w="628015" h="480060">
                  <a:moveTo>
                    <a:pt x="627888" y="0"/>
                  </a:moveTo>
                  <a:lnTo>
                    <a:pt x="0" y="0"/>
                  </a:lnTo>
                  <a:lnTo>
                    <a:pt x="0" y="480059"/>
                  </a:lnTo>
                  <a:lnTo>
                    <a:pt x="627888" y="480059"/>
                  </a:lnTo>
                  <a:lnTo>
                    <a:pt x="627888" y="0"/>
                  </a:lnTo>
                  <a:close/>
                </a:path>
              </a:pathLst>
            </a:custGeom>
            <a:solidFill>
              <a:srgbClr val="FFFFFF"/>
            </a:solidFill>
          </p:spPr>
          <p:txBody>
            <a:bodyPr wrap="square" lIns="0" tIns="0" rIns="0" bIns="0" rtlCol="0"/>
            <a:lstStyle/>
            <a:p/>
          </p:txBody>
        </p:sp>
        <p:sp>
          <p:nvSpPr>
            <p:cNvPr id="18" name="object 18"/>
            <p:cNvSpPr/>
            <p:nvPr/>
          </p:nvSpPr>
          <p:spPr>
            <a:xfrm>
              <a:off x="248411" y="4785359"/>
              <a:ext cx="638810" cy="489584"/>
            </a:xfrm>
            <a:custGeom>
              <a:avLst/>
              <a:gdLst/>
              <a:ahLst/>
              <a:cxnLst/>
              <a:rect l="l" t="t" r="r" b="b"/>
              <a:pathLst>
                <a:path w="638810" h="489585">
                  <a:moveTo>
                    <a:pt x="635507" y="0"/>
                  </a:moveTo>
                  <a:lnTo>
                    <a:pt x="1524" y="0"/>
                  </a:lnTo>
                  <a:lnTo>
                    <a:pt x="0" y="1524"/>
                  </a:lnTo>
                  <a:lnTo>
                    <a:pt x="0" y="487680"/>
                  </a:lnTo>
                  <a:lnTo>
                    <a:pt x="1524" y="489204"/>
                  </a:lnTo>
                  <a:lnTo>
                    <a:pt x="635507" y="489204"/>
                  </a:lnTo>
                  <a:lnTo>
                    <a:pt x="638556" y="487680"/>
                  </a:lnTo>
                  <a:lnTo>
                    <a:pt x="638556" y="484631"/>
                  </a:lnTo>
                  <a:lnTo>
                    <a:pt x="9144" y="484631"/>
                  </a:lnTo>
                  <a:lnTo>
                    <a:pt x="4572" y="478536"/>
                  </a:lnTo>
                  <a:lnTo>
                    <a:pt x="9144" y="478536"/>
                  </a:lnTo>
                  <a:lnTo>
                    <a:pt x="9144" y="9143"/>
                  </a:lnTo>
                  <a:lnTo>
                    <a:pt x="4572" y="9143"/>
                  </a:lnTo>
                  <a:lnTo>
                    <a:pt x="9144" y="4571"/>
                  </a:lnTo>
                  <a:lnTo>
                    <a:pt x="638556" y="4571"/>
                  </a:lnTo>
                  <a:lnTo>
                    <a:pt x="638556" y="1524"/>
                  </a:lnTo>
                  <a:lnTo>
                    <a:pt x="635507" y="0"/>
                  </a:lnTo>
                  <a:close/>
                </a:path>
                <a:path w="638810" h="489585">
                  <a:moveTo>
                    <a:pt x="9144" y="478536"/>
                  </a:moveTo>
                  <a:lnTo>
                    <a:pt x="4572" y="478536"/>
                  </a:lnTo>
                  <a:lnTo>
                    <a:pt x="9144" y="484631"/>
                  </a:lnTo>
                  <a:lnTo>
                    <a:pt x="9144" y="478536"/>
                  </a:lnTo>
                  <a:close/>
                </a:path>
                <a:path w="638810" h="489585">
                  <a:moveTo>
                    <a:pt x="627888" y="478536"/>
                  </a:moveTo>
                  <a:lnTo>
                    <a:pt x="9144" y="478536"/>
                  </a:lnTo>
                  <a:lnTo>
                    <a:pt x="9144" y="484631"/>
                  </a:lnTo>
                  <a:lnTo>
                    <a:pt x="627888" y="484631"/>
                  </a:lnTo>
                  <a:lnTo>
                    <a:pt x="627888" y="478536"/>
                  </a:lnTo>
                  <a:close/>
                </a:path>
                <a:path w="638810" h="489585">
                  <a:moveTo>
                    <a:pt x="627888" y="4571"/>
                  </a:moveTo>
                  <a:lnTo>
                    <a:pt x="627888" y="484631"/>
                  </a:lnTo>
                  <a:lnTo>
                    <a:pt x="632460" y="478536"/>
                  </a:lnTo>
                  <a:lnTo>
                    <a:pt x="638556" y="478536"/>
                  </a:lnTo>
                  <a:lnTo>
                    <a:pt x="638556" y="9143"/>
                  </a:lnTo>
                  <a:lnTo>
                    <a:pt x="632460" y="9143"/>
                  </a:lnTo>
                  <a:lnTo>
                    <a:pt x="627888" y="4571"/>
                  </a:lnTo>
                  <a:close/>
                </a:path>
                <a:path w="638810" h="489585">
                  <a:moveTo>
                    <a:pt x="638556" y="478536"/>
                  </a:moveTo>
                  <a:lnTo>
                    <a:pt x="632460" y="478536"/>
                  </a:lnTo>
                  <a:lnTo>
                    <a:pt x="627888" y="484631"/>
                  </a:lnTo>
                  <a:lnTo>
                    <a:pt x="638556" y="484631"/>
                  </a:lnTo>
                  <a:lnTo>
                    <a:pt x="638556" y="478536"/>
                  </a:lnTo>
                  <a:close/>
                </a:path>
                <a:path w="638810" h="489585">
                  <a:moveTo>
                    <a:pt x="9144" y="4571"/>
                  </a:moveTo>
                  <a:lnTo>
                    <a:pt x="4572" y="9143"/>
                  </a:lnTo>
                  <a:lnTo>
                    <a:pt x="9144" y="9143"/>
                  </a:lnTo>
                  <a:lnTo>
                    <a:pt x="9144" y="4571"/>
                  </a:lnTo>
                  <a:close/>
                </a:path>
                <a:path w="638810" h="489585">
                  <a:moveTo>
                    <a:pt x="627888" y="4571"/>
                  </a:moveTo>
                  <a:lnTo>
                    <a:pt x="9144" y="4571"/>
                  </a:lnTo>
                  <a:lnTo>
                    <a:pt x="9144" y="9143"/>
                  </a:lnTo>
                  <a:lnTo>
                    <a:pt x="627888" y="9143"/>
                  </a:lnTo>
                  <a:lnTo>
                    <a:pt x="627888" y="4571"/>
                  </a:lnTo>
                  <a:close/>
                </a:path>
                <a:path w="638810" h="489585">
                  <a:moveTo>
                    <a:pt x="638556" y="4571"/>
                  </a:moveTo>
                  <a:lnTo>
                    <a:pt x="627888" y="4571"/>
                  </a:lnTo>
                  <a:lnTo>
                    <a:pt x="632460" y="9143"/>
                  </a:lnTo>
                  <a:lnTo>
                    <a:pt x="638556" y="9143"/>
                  </a:lnTo>
                  <a:lnTo>
                    <a:pt x="638556" y="4571"/>
                  </a:lnTo>
                  <a:close/>
                </a:path>
              </a:pathLst>
            </a:custGeom>
            <a:solidFill>
              <a:srgbClr val="F69546"/>
            </a:solidFill>
          </p:spPr>
          <p:txBody>
            <a:bodyPr wrap="square" lIns="0" tIns="0" rIns="0" bIns="0" rtlCol="0"/>
            <a:lstStyle/>
            <a:p/>
          </p:txBody>
        </p:sp>
      </p:grpSp>
      <p:sp>
        <p:nvSpPr>
          <p:cNvPr id="19" name="object 19"/>
          <p:cNvSpPr txBox="1"/>
          <p:nvPr/>
        </p:nvSpPr>
        <p:spPr>
          <a:xfrm>
            <a:off x="252984" y="4789932"/>
            <a:ext cx="628015" cy="480059"/>
          </a:xfrm>
          <a:prstGeom prst="rect">
            <a:avLst/>
          </a:prstGeom>
        </p:spPr>
        <p:txBody>
          <a:bodyPr wrap="square" lIns="0" tIns="51435" rIns="0" bIns="0" rtlCol="0" vert="horz">
            <a:spAutoFit/>
          </a:bodyPr>
          <a:lstStyle/>
          <a:p>
            <a:pPr marL="154940" marR="120014" indent="-29209">
              <a:lnSpc>
                <a:spcPct val="103299"/>
              </a:lnSpc>
              <a:spcBef>
                <a:spcPts val="405"/>
              </a:spcBef>
            </a:pPr>
            <a:r>
              <a:rPr dirty="0" sz="1200" spc="-65" b="1">
                <a:latin typeface="BIZ UDPGothic"/>
                <a:cs typeface="BIZ UDPGothic"/>
              </a:rPr>
              <a:t>５</a:t>
            </a:r>
            <a:r>
              <a:rPr dirty="0" sz="1200" spc="-185" b="1">
                <a:latin typeface="BIZ UDPGothic"/>
                <a:cs typeface="BIZ UDPGothic"/>
              </a:rPr>
              <a:t>G</a:t>
            </a:r>
            <a:r>
              <a:rPr dirty="0" sz="1200" spc="20" b="1">
                <a:latin typeface="BIZ UDPGothic"/>
                <a:cs typeface="BIZ UDPGothic"/>
              </a:rPr>
              <a:t>の </a:t>
            </a:r>
            <a:r>
              <a:rPr dirty="0" sz="1200" spc="45" b="1">
                <a:latin typeface="BIZ UDPGothic"/>
                <a:cs typeface="BIZ UDPGothic"/>
              </a:rPr>
              <a:t>特</a:t>
            </a:r>
            <a:r>
              <a:rPr dirty="0" sz="1200" spc="35" b="1">
                <a:latin typeface="BIZ UDPGothic"/>
                <a:cs typeface="BIZ UDPGothic"/>
              </a:rPr>
              <a:t>性</a:t>
            </a:r>
            <a:endParaRPr sz="1200">
              <a:latin typeface="BIZ UDPGothic"/>
              <a:cs typeface="BIZ UDPGothic"/>
            </a:endParaRPr>
          </a:p>
        </p:txBody>
      </p:sp>
      <p:sp>
        <p:nvSpPr>
          <p:cNvPr id="20" name="object 20"/>
          <p:cNvSpPr/>
          <p:nvPr/>
        </p:nvSpPr>
        <p:spPr>
          <a:xfrm>
            <a:off x="1208532" y="6548632"/>
            <a:ext cx="5036820" cy="680085"/>
          </a:xfrm>
          <a:custGeom>
            <a:avLst/>
            <a:gdLst/>
            <a:ahLst/>
            <a:cxnLst/>
            <a:rect l="l" t="t" r="r" b="b"/>
            <a:pathLst>
              <a:path w="5036820" h="680084">
                <a:moveTo>
                  <a:pt x="5033772" y="0"/>
                </a:moveTo>
                <a:lnTo>
                  <a:pt x="1524" y="0"/>
                </a:lnTo>
                <a:lnTo>
                  <a:pt x="0" y="1523"/>
                </a:lnTo>
                <a:lnTo>
                  <a:pt x="0" y="678179"/>
                </a:lnTo>
                <a:lnTo>
                  <a:pt x="1524" y="679703"/>
                </a:lnTo>
                <a:lnTo>
                  <a:pt x="5033772" y="679703"/>
                </a:lnTo>
                <a:lnTo>
                  <a:pt x="5036820" y="678179"/>
                </a:lnTo>
                <a:lnTo>
                  <a:pt x="5036820" y="675131"/>
                </a:lnTo>
                <a:lnTo>
                  <a:pt x="10668" y="675131"/>
                </a:lnTo>
                <a:lnTo>
                  <a:pt x="4571" y="669035"/>
                </a:lnTo>
                <a:lnTo>
                  <a:pt x="10668" y="669035"/>
                </a:lnTo>
                <a:lnTo>
                  <a:pt x="10668" y="10667"/>
                </a:lnTo>
                <a:lnTo>
                  <a:pt x="4571" y="10667"/>
                </a:lnTo>
                <a:lnTo>
                  <a:pt x="10668" y="4571"/>
                </a:lnTo>
                <a:lnTo>
                  <a:pt x="5036820" y="4571"/>
                </a:lnTo>
                <a:lnTo>
                  <a:pt x="5036820" y="1523"/>
                </a:lnTo>
                <a:lnTo>
                  <a:pt x="5033772" y="0"/>
                </a:lnTo>
                <a:close/>
              </a:path>
              <a:path w="5036820" h="680084">
                <a:moveTo>
                  <a:pt x="10668" y="669035"/>
                </a:moveTo>
                <a:lnTo>
                  <a:pt x="4571" y="669035"/>
                </a:lnTo>
                <a:lnTo>
                  <a:pt x="10668" y="675131"/>
                </a:lnTo>
                <a:lnTo>
                  <a:pt x="10668" y="669035"/>
                </a:lnTo>
                <a:close/>
              </a:path>
              <a:path w="5036820" h="680084">
                <a:moveTo>
                  <a:pt x="5026152" y="669035"/>
                </a:moveTo>
                <a:lnTo>
                  <a:pt x="10668" y="669035"/>
                </a:lnTo>
                <a:lnTo>
                  <a:pt x="10668" y="675131"/>
                </a:lnTo>
                <a:lnTo>
                  <a:pt x="5026152" y="675131"/>
                </a:lnTo>
                <a:lnTo>
                  <a:pt x="5026152" y="669035"/>
                </a:lnTo>
                <a:close/>
              </a:path>
              <a:path w="5036820" h="680084">
                <a:moveTo>
                  <a:pt x="5026152" y="4571"/>
                </a:moveTo>
                <a:lnTo>
                  <a:pt x="5026152" y="675131"/>
                </a:lnTo>
                <a:lnTo>
                  <a:pt x="5030724" y="669035"/>
                </a:lnTo>
                <a:lnTo>
                  <a:pt x="5036820" y="669035"/>
                </a:lnTo>
                <a:lnTo>
                  <a:pt x="5036820" y="10667"/>
                </a:lnTo>
                <a:lnTo>
                  <a:pt x="5030724" y="10667"/>
                </a:lnTo>
                <a:lnTo>
                  <a:pt x="5026152" y="4571"/>
                </a:lnTo>
                <a:close/>
              </a:path>
              <a:path w="5036820" h="680084">
                <a:moveTo>
                  <a:pt x="5036820" y="669035"/>
                </a:moveTo>
                <a:lnTo>
                  <a:pt x="5030724" y="669035"/>
                </a:lnTo>
                <a:lnTo>
                  <a:pt x="5026152" y="675131"/>
                </a:lnTo>
                <a:lnTo>
                  <a:pt x="5036820" y="675131"/>
                </a:lnTo>
                <a:lnTo>
                  <a:pt x="5036820" y="669035"/>
                </a:lnTo>
                <a:close/>
              </a:path>
              <a:path w="5036820" h="680084">
                <a:moveTo>
                  <a:pt x="10668" y="4571"/>
                </a:moveTo>
                <a:lnTo>
                  <a:pt x="4571" y="10667"/>
                </a:lnTo>
                <a:lnTo>
                  <a:pt x="10668" y="10667"/>
                </a:lnTo>
                <a:lnTo>
                  <a:pt x="10668" y="4571"/>
                </a:lnTo>
                <a:close/>
              </a:path>
              <a:path w="5036820" h="680084">
                <a:moveTo>
                  <a:pt x="5026152" y="4571"/>
                </a:moveTo>
                <a:lnTo>
                  <a:pt x="10668" y="4571"/>
                </a:lnTo>
                <a:lnTo>
                  <a:pt x="10668" y="10667"/>
                </a:lnTo>
                <a:lnTo>
                  <a:pt x="5026152" y="10667"/>
                </a:lnTo>
                <a:lnTo>
                  <a:pt x="5026152" y="4571"/>
                </a:lnTo>
                <a:close/>
              </a:path>
              <a:path w="5036820" h="680084">
                <a:moveTo>
                  <a:pt x="5036820" y="4571"/>
                </a:moveTo>
                <a:lnTo>
                  <a:pt x="5026152" y="4571"/>
                </a:lnTo>
                <a:lnTo>
                  <a:pt x="5030724" y="10667"/>
                </a:lnTo>
                <a:lnTo>
                  <a:pt x="5036820" y="10667"/>
                </a:lnTo>
                <a:lnTo>
                  <a:pt x="5036820" y="4571"/>
                </a:lnTo>
                <a:close/>
              </a:path>
            </a:pathLst>
          </a:custGeom>
          <a:solidFill>
            <a:srgbClr val="4F80BC"/>
          </a:solidFill>
        </p:spPr>
        <p:txBody>
          <a:bodyPr wrap="square" lIns="0" tIns="0" rIns="0" bIns="0" rtlCol="0"/>
          <a:lstStyle/>
          <a:p/>
        </p:txBody>
      </p:sp>
      <p:sp>
        <p:nvSpPr>
          <p:cNvPr id="21" name="object 21"/>
          <p:cNvSpPr txBox="1"/>
          <p:nvPr/>
        </p:nvSpPr>
        <p:spPr>
          <a:xfrm>
            <a:off x="1297939" y="6595368"/>
            <a:ext cx="4761865" cy="589280"/>
          </a:xfrm>
          <a:prstGeom prst="rect">
            <a:avLst/>
          </a:prstGeom>
        </p:spPr>
        <p:txBody>
          <a:bodyPr wrap="square" lIns="0" tIns="11430" rIns="0" bIns="0" rtlCol="0" vert="horz">
            <a:spAutoFit/>
          </a:bodyPr>
          <a:lstStyle/>
          <a:p>
            <a:pPr marL="196850" indent="-184785">
              <a:lnSpc>
                <a:spcPct val="100000"/>
              </a:lnSpc>
              <a:spcBef>
                <a:spcPts val="90"/>
              </a:spcBef>
              <a:buSzPct val="93103"/>
              <a:buChar char="○"/>
              <a:tabLst>
                <a:tab pos="197485" algn="l"/>
              </a:tabLst>
            </a:pPr>
            <a:r>
              <a:rPr dirty="0" sz="1450" b="1">
                <a:latin typeface="BIZ UDPGothic"/>
                <a:cs typeface="BIZ UDPGothic"/>
              </a:rPr>
              <a:t>健康管理</a:t>
            </a:r>
            <a:r>
              <a:rPr dirty="0" sz="1450" spc="-5" b="1">
                <a:latin typeface="BIZ UDPGothic"/>
                <a:cs typeface="BIZ UDPGothic"/>
              </a:rPr>
              <a:t>（→</a:t>
            </a:r>
            <a:r>
              <a:rPr dirty="0" sz="1450" spc="-10" b="1">
                <a:latin typeface="BIZ UDPGothic"/>
                <a:cs typeface="BIZ UDPGothic"/>
              </a:rPr>
              <a:t>心</a:t>
            </a:r>
            <a:r>
              <a:rPr dirty="0" sz="1450" b="1">
                <a:latin typeface="BIZ UDPGothic"/>
                <a:cs typeface="BIZ UDPGothic"/>
              </a:rPr>
              <a:t>身</a:t>
            </a:r>
            <a:r>
              <a:rPr dirty="0" sz="1450" spc="-10" b="1">
                <a:latin typeface="BIZ UDPGothic"/>
                <a:cs typeface="BIZ UDPGothic"/>
              </a:rPr>
              <a:t>の</a:t>
            </a:r>
            <a:r>
              <a:rPr dirty="0" sz="1450" b="1">
                <a:latin typeface="BIZ UDPGothic"/>
                <a:cs typeface="BIZ UDPGothic"/>
              </a:rPr>
              <a:t>総</a:t>
            </a:r>
            <a:r>
              <a:rPr dirty="0" sz="1450" spc="-10" b="1">
                <a:latin typeface="BIZ UDPGothic"/>
                <a:cs typeface="BIZ UDPGothic"/>
              </a:rPr>
              <a:t>合的</a:t>
            </a:r>
            <a:r>
              <a:rPr dirty="0" sz="1450" b="1">
                <a:latin typeface="BIZ UDPGothic"/>
                <a:cs typeface="BIZ UDPGothic"/>
              </a:rPr>
              <a:t>指</a:t>
            </a:r>
            <a:r>
              <a:rPr dirty="0" sz="1450" spc="-10" b="1">
                <a:latin typeface="BIZ UDPGothic"/>
                <a:cs typeface="BIZ UDPGothic"/>
              </a:rPr>
              <a:t>導</a:t>
            </a:r>
            <a:r>
              <a:rPr dirty="0" sz="1450" spc="-5" b="1">
                <a:latin typeface="BIZ UDPGothic"/>
                <a:cs typeface="BIZ UDPGothic"/>
              </a:rPr>
              <a:t>）</a:t>
            </a:r>
            <a:endParaRPr sz="1450">
              <a:latin typeface="BIZ UDPGothic"/>
              <a:cs typeface="BIZ UDPGothic"/>
            </a:endParaRPr>
          </a:p>
          <a:p>
            <a:pPr marL="12700" marR="5080">
              <a:lnSpc>
                <a:spcPts val="1360"/>
              </a:lnSpc>
              <a:spcBef>
                <a:spcPts val="35"/>
              </a:spcBef>
            </a:pPr>
            <a:r>
              <a:rPr dirty="0" sz="1100" spc="10">
                <a:latin typeface="MS UI Gothic"/>
                <a:cs typeface="MS UI Gothic"/>
              </a:rPr>
              <a:t>・</a:t>
            </a:r>
            <a:r>
              <a:rPr dirty="0" sz="1100" spc="25">
                <a:latin typeface="MS UI Gothic"/>
                <a:cs typeface="MS UI Gothic"/>
              </a:rPr>
              <a:t>各種</a:t>
            </a:r>
            <a:r>
              <a:rPr dirty="0" sz="1100" spc="130">
                <a:latin typeface="MS UI Gothic"/>
                <a:cs typeface="MS UI Gothic"/>
              </a:rPr>
              <a:t>セ</a:t>
            </a:r>
            <a:r>
              <a:rPr dirty="0" sz="1100" spc="145">
                <a:latin typeface="MS UI Gothic"/>
                <a:cs typeface="MS UI Gothic"/>
              </a:rPr>
              <a:t>ン</a:t>
            </a:r>
            <a:r>
              <a:rPr dirty="0" sz="1100" spc="229">
                <a:latin typeface="MS UI Gothic"/>
                <a:cs typeface="MS UI Gothic"/>
              </a:rPr>
              <a:t>サ</a:t>
            </a:r>
            <a:r>
              <a:rPr dirty="0" sz="1100" spc="180">
                <a:latin typeface="MS UI Gothic"/>
                <a:cs typeface="MS UI Gothic"/>
              </a:rPr>
              <a:t>ー</a:t>
            </a:r>
            <a:r>
              <a:rPr dirty="0" sz="1100" spc="130">
                <a:latin typeface="MS UI Gothic"/>
                <a:cs typeface="MS UI Gothic"/>
              </a:rPr>
              <a:t>を</a:t>
            </a:r>
            <a:r>
              <a:rPr dirty="0" sz="1100" spc="25">
                <a:latin typeface="MS UI Gothic"/>
                <a:cs typeface="MS UI Gothic"/>
              </a:rPr>
              <a:t>通</a:t>
            </a:r>
            <a:r>
              <a:rPr dirty="0" sz="1100" spc="75">
                <a:latin typeface="MS UI Gothic"/>
                <a:cs typeface="MS UI Gothic"/>
              </a:rPr>
              <a:t>じ</a:t>
            </a:r>
            <a:r>
              <a:rPr dirty="0" sz="1100" spc="150">
                <a:latin typeface="MS UI Gothic"/>
                <a:cs typeface="MS UI Gothic"/>
              </a:rPr>
              <a:t>て</a:t>
            </a:r>
            <a:r>
              <a:rPr dirty="0" sz="1100" spc="25">
                <a:latin typeface="MS UI Gothic"/>
                <a:cs typeface="MS UI Gothic"/>
              </a:rPr>
              <a:t>得</a:t>
            </a:r>
            <a:r>
              <a:rPr dirty="0" sz="1100" spc="175">
                <a:latin typeface="MS UI Gothic"/>
                <a:cs typeface="MS UI Gothic"/>
              </a:rPr>
              <a:t>た</a:t>
            </a:r>
            <a:r>
              <a:rPr dirty="0" sz="1100" spc="204">
                <a:latin typeface="MS UI Gothic"/>
                <a:cs typeface="MS UI Gothic"/>
              </a:rPr>
              <a:t>バ</a:t>
            </a:r>
            <a:r>
              <a:rPr dirty="0" sz="1100" spc="120">
                <a:latin typeface="MS UI Gothic"/>
                <a:cs typeface="MS UI Gothic"/>
              </a:rPr>
              <a:t>イ</a:t>
            </a:r>
            <a:r>
              <a:rPr dirty="0" sz="1100" spc="100">
                <a:latin typeface="MS UI Gothic"/>
                <a:cs typeface="MS UI Gothic"/>
              </a:rPr>
              <a:t>タ</a:t>
            </a:r>
            <a:r>
              <a:rPr dirty="0" sz="1100" spc="240">
                <a:latin typeface="MS UI Gothic"/>
                <a:cs typeface="MS UI Gothic"/>
              </a:rPr>
              <a:t>ル</a:t>
            </a:r>
            <a:r>
              <a:rPr dirty="0" sz="1100" spc="190">
                <a:latin typeface="MS UI Gothic"/>
                <a:cs typeface="MS UI Gothic"/>
              </a:rPr>
              <a:t>デー</a:t>
            </a:r>
            <a:r>
              <a:rPr dirty="0" sz="1100" spc="110">
                <a:latin typeface="MS UI Gothic"/>
                <a:cs typeface="MS UI Gothic"/>
              </a:rPr>
              <a:t>タ</a:t>
            </a:r>
            <a:r>
              <a:rPr dirty="0" sz="1100" spc="130">
                <a:latin typeface="MS UI Gothic"/>
                <a:cs typeface="MS UI Gothic"/>
              </a:rPr>
              <a:t>を</a:t>
            </a:r>
            <a:r>
              <a:rPr dirty="0" sz="1100" spc="25">
                <a:latin typeface="MS UI Gothic"/>
                <a:cs typeface="MS UI Gothic"/>
              </a:rPr>
              <a:t>踏</a:t>
            </a:r>
            <a:r>
              <a:rPr dirty="0" sz="1100" spc="190">
                <a:latin typeface="MS UI Gothic"/>
                <a:cs typeface="MS UI Gothic"/>
              </a:rPr>
              <a:t>ま</a:t>
            </a:r>
            <a:r>
              <a:rPr dirty="0" sz="1100" spc="150">
                <a:latin typeface="MS UI Gothic"/>
                <a:cs typeface="MS UI Gothic"/>
              </a:rPr>
              <a:t>え</a:t>
            </a:r>
            <a:r>
              <a:rPr dirty="0" sz="1100" spc="160">
                <a:latin typeface="MS UI Gothic"/>
                <a:cs typeface="MS UI Gothic"/>
              </a:rPr>
              <a:t>て</a:t>
            </a:r>
            <a:r>
              <a:rPr dirty="0" sz="1100" spc="20">
                <a:latin typeface="MS UI Gothic"/>
                <a:cs typeface="MS UI Gothic"/>
              </a:rPr>
              <a:t>、</a:t>
            </a:r>
            <a:r>
              <a:rPr dirty="0" sz="1100" spc="25">
                <a:latin typeface="MS UI Gothic"/>
                <a:cs typeface="MS UI Gothic"/>
              </a:rPr>
              <a:t>心</a:t>
            </a:r>
            <a:r>
              <a:rPr dirty="0" sz="1100" spc="240">
                <a:latin typeface="MS UI Gothic"/>
                <a:cs typeface="MS UI Gothic"/>
              </a:rPr>
              <a:t>の</a:t>
            </a:r>
            <a:r>
              <a:rPr dirty="0" sz="1100" spc="190">
                <a:latin typeface="MS UI Gothic"/>
                <a:cs typeface="MS UI Gothic"/>
              </a:rPr>
              <a:t>ケ</a:t>
            </a:r>
            <a:r>
              <a:rPr dirty="0" sz="1100" spc="170">
                <a:latin typeface="MS UI Gothic"/>
                <a:cs typeface="MS UI Gothic"/>
              </a:rPr>
              <a:t>ア</a:t>
            </a:r>
            <a:r>
              <a:rPr dirty="0" sz="1100" spc="204">
                <a:latin typeface="MS UI Gothic"/>
                <a:cs typeface="MS UI Gothic"/>
              </a:rPr>
              <a:t>や</a:t>
            </a:r>
            <a:r>
              <a:rPr dirty="0" sz="1100" spc="25">
                <a:latin typeface="MS UI Gothic"/>
                <a:cs typeface="MS UI Gothic"/>
              </a:rPr>
              <a:t>集</a:t>
            </a:r>
            <a:r>
              <a:rPr dirty="0" sz="1100" spc="35">
                <a:latin typeface="MS UI Gothic"/>
                <a:cs typeface="MS UI Gothic"/>
              </a:rPr>
              <a:t>中</a:t>
            </a:r>
            <a:r>
              <a:rPr dirty="0" sz="1100" spc="25">
                <a:latin typeface="MS UI Gothic"/>
                <a:cs typeface="MS UI Gothic"/>
              </a:rPr>
              <a:t>度合</a:t>
            </a:r>
            <a:r>
              <a:rPr dirty="0" sz="1100" spc="165">
                <a:latin typeface="MS UI Gothic"/>
                <a:cs typeface="MS UI Gothic"/>
              </a:rPr>
              <a:t>い </a:t>
            </a:r>
            <a:r>
              <a:rPr dirty="0" sz="1100" spc="185">
                <a:latin typeface="MS UI Gothic"/>
                <a:cs typeface="MS UI Gothic"/>
              </a:rPr>
              <a:t>に</a:t>
            </a:r>
            <a:r>
              <a:rPr dirty="0" sz="1100" spc="25">
                <a:latin typeface="MS UI Gothic"/>
                <a:cs typeface="MS UI Gothic"/>
              </a:rPr>
              <a:t>応</a:t>
            </a:r>
            <a:r>
              <a:rPr dirty="0" sz="1100" spc="65">
                <a:latin typeface="MS UI Gothic"/>
                <a:cs typeface="MS UI Gothic"/>
              </a:rPr>
              <a:t>じ</a:t>
            </a:r>
            <a:r>
              <a:rPr dirty="0" sz="1100" spc="175">
                <a:latin typeface="MS UI Gothic"/>
                <a:cs typeface="MS UI Gothic"/>
              </a:rPr>
              <a:t>た</a:t>
            </a:r>
            <a:r>
              <a:rPr dirty="0" sz="1100" spc="25">
                <a:latin typeface="MS UI Gothic"/>
                <a:cs typeface="MS UI Gothic"/>
              </a:rPr>
              <a:t>生活指導</a:t>
            </a:r>
            <a:r>
              <a:rPr dirty="0" sz="1100" spc="130">
                <a:latin typeface="MS UI Gothic"/>
                <a:cs typeface="MS UI Gothic"/>
              </a:rPr>
              <a:t>を</a:t>
            </a:r>
            <a:r>
              <a:rPr dirty="0" sz="1100" spc="25">
                <a:latin typeface="MS UI Gothic"/>
                <a:cs typeface="MS UI Gothic"/>
              </a:rPr>
              <a:t>実施</a:t>
            </a:r>
            <a:endParaRPr sz="1100">
              <a:latin typeface="MS UI Gothic"/>
              <a:cs typeface="MS UI Gothic"/>
            </a:endParaRPr>
          </a:p>
        </p:txBody>
      </p:sp>
      <p:sp>
        <p:nvSpPr>
          <p:cNvPr id="22" name="object 22"/>
          <p:cNvSpPr/>
          <p:nvPr/>
        </p:nvSpPr>
        <p:spPr>
          <a:xfrm>
            <a:off x="1197863" y="5187696"/>
            <a:ext cx="5036820" cy="680085"/>
          </a:xfrm>
          <a:custGeom>
            <a:avLst/>
            <a:gdLst/>
            <a:ahLst/>
            <a:cxnLst/>
            <a:rect l="l" t="t" r="r" b="b"/>
            <a:pathLst>
              <a:path w="5036820" h="680085">
                <a:moveTo>
                  <a:pt x="5033772" y="0"/>
                </a:moveTo>
                <a:lnTo>
                  <a:pt x="1524" y="0"/>
                </a:lnTo>
                <a:lnTo>
                  <a:pt x="0" y="1524"/>
                </a:lnTo>
                <a:lnTo>
                  <a:pt x="0" y="678180"/>
                </a:lnTo>
                <a:lnTo>
                  <a:pt x="1524" y="679703"/>
                </a:lnTo>
                <a:lnTo>
                  <a:pt x="5033772" y="679703"/>
                </a:lnTo>
                <a:lnTo>
                  <a:pt x="5036820" y="678180"/>
                </a:lnTo>
                <a:lnTo>
                  <a:pt x="5036820" y="675132"/>
                </a:lnTo>
                <a:lnTo>
                  <a:pt x="10668" y="675132"/>
                </a:lnTo>
                <a:lnTo>
                  <a:pt x="4572" y="669035"/>
                </a:lnTo>
                <a:lnTo>
                  <a:pt x="10668" y="669035"/>
                </a:lnTo>
                <a:lnTo>
                  <a:pt x="10668" y="10668"/>
                </a:lnTo>
                <a:lnTo>
                  <a:pt x="4572" y="10668"/>
                </a:lnTo>
                <a:lnTo>
                  <a:pt x="10668" y="4571"/>
                </a:lnTo>
                <a:lnTo>
                  <a:pt x="5036820" y="4571"/>
                </a:lnTo>
                <a:lnTo>
                  <a:pt x="5036820" y="1524"/>
                </a:lnTo>
                <a:lnTo>
                  <a:pt x="5033772" y="0"/>
                </a:lnTo>
                <a:close/>
              </a:path>
              <a:path w="5036820" h="680085">
                <a:moveTo>
                  <a:pt x="10668" y="669035"/>
                </a:moveTo>
                <a:lnTo>
                  <a:pt x="4572" y="669035"/>
                </a:lnTo>
                <a:lnTo>
                  <a:pt x="10668" y="675132"/>
                </a:lnTo>
                <a:lnTo>
                  <a:pt x="10668" y="669035"/>
                </a:lnTo>
                <a:close/>
              </a:path>
              <a:path w="5036820" h="680085">
                <a:moveTo>
                  <a:pt x="5026152" y="669035"/>
                </a:moveTo>
                <a:lnTo>
                  <a:pt x="10668" y="669035"/>
                </a:lnTo>
                <a:lnTo>
                  <a:pt x="10668" y="675132"/>
                </a:lnTo>
                <a:lnTo>
                  <a:pt x="5026152" y="675132"/>
                </a:lnTo>
                <a:lnTo>
                  <a:pt x="5026152" y="669035"/>
                </a:lnTo>
                <a:close/>
              </a:path>
              <a:path w="5036820" h="680085">
                <a:moveTo>
                  <a:pt x="5026152" y="4571"/>
                </a:moveTo>
                <a:lnTo>
                  <a:pt x="5026152" y="675132"/>
                </a:lnTo>
                <a:lnTo>
                  <a:pt x="5030724" y="669035"/>
                </a:lnTo>
                <a:lnTo>
                  <a:pt x="5036820" y="669035"/>
                </a:lnTo>
                <a:lnTo>
                  <a:pt x="5036820" y="10668"/>
                </a:lnTo>
                <a:lnTo>
                  <a:pt x="5030724" y="10668"/>
                </a:lnTo>
                <a:lnTo>
                  <a:pt x="5026152" y="4571"/>
                </a:lnTo>
                <a:close/>
              </a:path>
              <a:path w="5036820" h="680085">
                <a:moveTo>
                  <a:pt x="5036820" y="669035"/>
                </a:moveTo>
                <a:lnTo>
                  <a:pt x="5030724" y="669035"/>
                </a:lnTo>
                <a:lnTo>
                  <a:pt x="5026152" y="675132"/>
                </a:lnTo>
                <a:lnTo>
                  <a:pt x="5036820" y="675132"/>
                </a:lnTo>
                <a:lnTo>
                  <a:pt x="5036820" y="669035"/>
                </a:lnTo>
                <a:close/>
              </a:path>
              <a:path w="5036820" h="680085">
                <a:moveTo>
                  <a:pt x="10668" y="4571"/>
                </a:moveTo>
                <a:lnTo>
                  <a:pt x="4572" y="10668"/>
                </a:lnTo>
                <a:lnTo>
                  <a:pt x="10668" y="10668"/>
                </a:lnTo>
                <a:lnTo>
                  <a:pt x="10668" y="4571"/>
                </a:lnTo>
                <a:close/>
              </a:path>
              <a:path w="5036820" h="680085">
                <a:moveTo>
                  <a:pt x="5026152" y="4571"/>
                </a:moveTo>
                <a:lnTo>
                  <a:pt x="10668" y="4571"/>
                </a:lnTo>
                <a:lnTo>
                  <a:pt x="10668" y="10668"/>
                </a:lnTo>
                <a:lnTo>
                  <a:pt x="5026152" y="10668"/>
                </a:lnTo>
                <a:lnTo>
                  <a:pt x="5026152" y="4571"/>
                </a:lnTo>
                <a:close/>
              </a:path>
              <a:path w="5036820" h="680085">
                <a:moveTo>
                  <a:pt x="5036820" y="4571"/>
                </a:moveTo>
                <a:lnTo>
                  <a:pt x="5026152" y="4571"/>
                </a:lnTo>
                <a:lnTo>
                  <a:pt x="5030724" y="10668"/>
                </a:lnTo>
                <a:lnTo>
                  <a:pt x="5036820" y="10668"/>
                </a:lnTo>
                <a:lnTo>
                  <a:pt x="5036820" y="4571"/>
                </a:lnTo>
                <a:close/>
              </a:path>
            </a:pathLst>
          </a:custGeom>
          <a:solidFill>
            <a:srgbClr val="4F80BC"/>
          </a:solidFill>
        </p:spPr>
        <p:txBody>
          <a:bodyPr wrap="square" lIns="0" tIns="0" rIns="0" bIns="0" rtlCol="0"/>
          <a:lstStyle/>
          <a:p/>
        </p:txBody>
      </p:sp>
      <p:sp>
        <p:nvSpPr>
          <p:cNvPr id="23" name="object 23"/>
          <p:cNvSpPr txBox="1"/>
          <p:nvPr/>
        </p:nvSpPr>
        <p:spPr>
          <a:xfrm>
            <a:off x="1288796" y="5234432"/>
            <a:ext cx="3517265" cy="589280"/>
          </a:xfrm>
          <a:prstGeom prst="rect">
            <a:avLst/>
          </a:prstGeom>
        </p:spPr>
        <p:txBody>
          <a:bodyPr wrap="square" lIns="0" tIns="11430" rIns="0" bIns="0" rtlCol="0" vert="horz">
            <a:spAutoFit/>
          </a:bodyPr>
          <a:lstStyle/>
          <a:p>
            <a:pPr marL="196850" indent="-184785">
              <a:lnSpc>
                <a:spcPct val="100000"/>
              </a:lnSpc>
              <a:spcBef>
                <a:spcPts val="90"/>
              </a:spcBef>
              <a:buSzPct val="93103"/>
              <a:buChar char="○"/>
              <a:tabLst>
                <a:tab pos="197485" algn="l"/>
              </a:tabLst>
            </a:pPr>
            <a:r>
              <a:rPr dirty="0" sz="1450" b="1">
                <a:latin typeface="BIZ UDPGothic"/>
                <a:cs typeface="BIZ UDPGothic"/>
              </a:rPr>
              <a:t>個別最適</a:t>
            </a:r>
            <a:r>
              <a:rPr dirty="0" sz="1450" spc="-10" b="1">
                <a:latin typeface="BIZ UDPGothic"/>
                <a:cs typeface="BIZ UDPGothic"/>
              </a:rPr>
              <a:t>教</a:t>
            </a:r>
            <a:r>
              <a:rPr dirty="0" sz="1450" b="1">
                <a:latin typeface="BIZ UDPGothic"/>
                <a:cs typeface="BIZ UDPGothic"/>
              </a:rPr>
              <a:t>育</a:t>
            </a:r>
            <a:r>
              <a:rPr dirty="0" sz="1450" spc="-5" b="1">
                <a:latin typeface="BIZ UDPGothic"/>
                <a:cs typeface="BIZ UDPGothic"/>
              </a:rPr>
              <a:t>（→</a:t>
            </a:r>
            <a:r>
              <a:rPr dirty="0" sz="1450" spc="-10" b="1">
                <a:latin typeface="BIZ UDPGothic"/>
                <a:cs typeface="BIZ UDPGothic"/>
              </a:rPr>
              <a:t>創</a:t>
            </a:r>
            <a:r>
              <a:rPr dirty="0" sz="1450" b="1">
                <a:latin typeface="BIZ UDPGothic"/>
                <a:cs typeface="BIZ UDPGothic"/>
              </a:rPr>
              <a:t>造</a:t>
            </a:r>
            <a:r>
              <a:rPr dirty="0" sz="1450" spc="-10" b="1">
                <a:latin typeface="BIZ UDPGothic"/>
                <a:cs typeface="BIZ UDPGothic"/>
              </a:rPr>
              <a:t>力向</a:t>
            </a:r>
            <a:r>
              <a:rPr dirty="0" sz="1450" b="1">
                <a:latin typeface="BIZ UDPGothic"/>
                <a:cs typeface="BIZ UDPGothic"/>
              </a:rPr>
              <a:t>上</a:t>
            </a:r>
            <a:r>
              <a:rPr dirty="0" sz="1450" spc="-5" b="1">
                <a:latin typeface="BIZ UDPGothic"/>
                <a:cs typeface="BIZ UDPGothic"/>
              </a:rPr>
              <a:t>）</a:t>
            </a:r>
            <a:endParaRPr sz="1450">
              <a:latin typeface="BIZ UDPGothic"/>
              <a:cs typeface="BIZ UDPGothic"/>
            </a:endParaRPr>
          </a:p>
          <a:p>
            <a:pPr marL="12700">
              <a:lnSpc>
                <a:spcPct val="100000"/>
              </a:lnSpc>
              <a:spcBef>
                <a:spcPts val="25"/>
              </a:spcBef>
            </a:pPr>
            <a:r>
              <a:rPr dirty="0" sz="1100" spc="25">
                <a:latin typeface="MS UI Gothic"/>
                <a:cs typeface="MS UI Gothic"/>
              </a:rPr>
              <a:t>・習熟度別</a:t>
            </a:r>
            <a:r>
              <a:rPr dirty="0" sz="1100" spc="5">
                <a:latin typeface="MS UI Gothic"/>
                <a:cs typeface="MS UI Gothic"/>
              </a:rPr>
              <a:t>、</a:t>
            </a:r>
            <a:r>
              <a:rPr dirty="0" sz="1100" spc="25">
                <a:latin typeface="MS UI Gothic"/>
                <a:cs typeface="MS UI Gothic"/>
              </a:rPr>
              <a:t>複式学</a:t>
            </a:r>
            <a:r>
              <a:rPr dirty="0" sz="1100" spc="35">
                <a:latin typeface="MS UI Gothic"/>
                <a:cs typeface="MS UI Gothic"/>
              </a:rPr>
              <a:t>級</a:t>
            </a:r>
            <a:r>
              <a:rPr dirty="0" sz="1100" spc="20">
                <a:latin typeface="MS UI Gothic"/>
                <a:cs typeface="MS UI Gothic"/>
              </a:rPr>
              <a:t>、</a:t>
            </a:r>
            <a:r>
              <a:rPr dirty="0" sz="1100" spc="25">
                <a:latin typeface="MS UI Gothic"/>
                <a:cs typeface="MS UI Gothic"/>
              </a:rPr>
              <a:t>外</a:t>
            </a:r>
            <a:r>
              <a:rPr dirty="0" sz="1100" spc="35">
                <a:latin typeface="MS UI Gothic"/>
                <a:cs typeface="MS UI Gothic"/>
              </a:rPr>
              <a:t>国</a:t>
            </a:r>
            <a:r>
              <a:rPr dirty="0" sz="1100" spc="25">
                <a:latin typeface="MS UI Gothic"/>
                <a:cs typeface="MS UI Gothic"/>
              </a:rPr>
              <a:t>語</a:t>
            </a:r>
            <a:r>
              <a:rPr dirty="0" sz="1100" spc="35">
                <a:latin typeface="MS UI Gothic"/>
                <a:cs typeface="MS UI Gothic"/>
              </a:rPr>
              <a:t>学習</a:t>
            </a:r>
            <a:r>
              <a:rPr dirty="0" sz="1100" spc="185">
                <a:latin typeface="MS UI Gothic"/>
                <a:cs typeface="MS UI Gothic"/>
              </a:rPr>
              <a:t>に</a:t>
            </a:r>
            <a:r>
              <a:rPr dirty="0" sz="1100" spc="165">
                <a:latin typeface="MS UI Gothic"/>
                <a:cs typeface="MS UI Gothic"/>
              </a:rPr>
              <a:t>おけ</a:t>
            </a:r>
            <a:r>
              <a:rPr dirty="0" sz="1100" spc="130">
                <a:latin typeface="MS UI Gothic"/>
                <a:cs typeface="MS UI Gothic"/>
              </a:rPr>
              <a:t>る</a:t>
            </a:r>
            <a:r>
              <a:rPr dirty="0" sz="1100" spc="220">
                <a:latin typeface="MS UI Gothic"/>
                <a:cs typeface="MS UI Gothic"/>
              </a:rPr>
              <a:t>グ</a:t>
            </a:r>
            <a:r>
              <a:rPr dirty="0" sz="1100" spc="240">
                <a:latin typeface="MS UI Gothic"/>
                <a:cs typeface="MS UI Gothic"/>
              </a:rPr>
              <a:t>ル</a:t>
            </a:r>
            <a:r>
              <a:rPr dirty="0" sz="1100" spc="180">
                <a:latin typeface="MS UI Gothic"/>
                <a:cs typeface="MS UI Gothic"/>
              </a:rPr>
              <a:t>ー</a:t>
            </a:r>
            <a:r>
              <a:rPr dirty="0" sz="1100" spc="175">
                <a:latin typeface="MS UI Gothic"/>
                <a:cs typeface="MS UI Gothic"/>
              </a:rPr>
              <a:t>プ</a:t>
            </a:r>
            <a:r>
              <a:rPr dirty="0" sz="1100" spc="25">
                <a:latin typeface="MS UI Gothic"/>
                <a:cs typeface="MS UI Gothic"/>
              </a:rPr>
              <a:t>学習</a:t>
            </a:r>
            <a:endParaRPr sz="1100">
              <a:latin typeface="MS UI Gothic"/>
              <a:cs typeface="MS UI Gothic"/>
            </a:endParaRPr>
          </a:p>
          <a:p>
            <a:pPr marL="12700">
              <a:lnSpc>
                <a:spcPct val="100000"/>
              </a:lnSpc>
              <a:spcBef>
                <a:spcPts val="35"/>
              </a:spcBef>
            </a:pPr>
            <a:r>
              <a:rPr dirty="0" sz="1100" spc="20">
                <a:latin typeface="MS UI Gothic"/>
                <a:cs typeface="MS UI Gothic"/>
              </a:rPr>
              <a:t>・臨場感</a:t>
            </a:r>
            <a:r>
              <a:rPr dirty="0" sz="1100" spc="150">
                <a:latin typeface="MS UI Gothic"/>
                <a:cs typeface="MS UI Gothic"/>
              </a:rPr>
              <a:t>あ</a:t>
            </a:r>
            <a:r>
              <a:rPr dirty="0" sz="1100" spc="130">
                <a:latin typeface="MS UI Gothic"/>
                <a:cs typeface="MS UI Gothic"/>
              </a:rPr>
              <a:t>る</a:t>
            </a:r>
            <a:r>
              <a:rPr dirty="0" sz="1100" spc="25">
                <a:latin typeface="MS UI Gothic"/>
                <a:cs typeface="MS UI Gothic"/>
              </a:rPr>
              <a:t>通信</a:t>
            </a:r>
            <a:r>
              <a:rPr dirty="0" sz="1100" spc="185">
                <a:latin typeface="MS UI Gothic"/>
                <a:cs typeface="MS UI Gothic"/>
              </a:rPr>
              <a:t>に</a:t>
            </a:r>
            <a:r>
              <a:rPr dirty="0" sz="1100" spc="135">
                <a:latin typeface="MS UI Gothic"/>
                <a:cs typeface="MS UI Gothic"/>
              </a:rPr>
              <a:t>よ</a:t>
            </a:r>
            <a:r>
              <a:rPr dirty="0" sz="1100" spc="130">
                <a:latin typeface="MS UI Gothic"/>
                <a:cs typeface="MS UI Gothic"/>
              </a:rPr>
              <a:t>る</a:t>
            </a:r>
            <a:r>
              <a:rPr dirty="0" sz="1100" spc="204">
                <a:latin typeface="MS UI Gothic"/>
                <a:cs typeface="MS UI Gothic"/>
              </a:rPr>
              <a:t>リ</a:t>
            </a:r>
            <a:r>
              <a:rPr dirty="0" sz="1100" spc="170">
                <a:latin typeface="MS UI Gothic"/>
                <a:cs typeface="MS UI Gothic"/>
              </a:rPr>
              <a:t>ア</a:t>
            </a:r>
            <a:r>
              <a:rPr dirty="0" sz="1100" spc="240">
                <a:latin typeface="MS UI Gothic"/>
                <a:cs typeface="MS UI Gothic"/>
              </a:rPr>
              <a:t>ル</a:t>
            </a:r>
            <a:r>
              <a:rPr dirty="0" sz="1100" spc="75">
                <a:latin typeface="MS UI Gothic"/>
                <a:cs typeface="MS UI Gothic"/>
              </a:rPr>
              <a:t>な</a:t>
            </a:r>
            <a:r>
              <a:rPr dirty="0" sz="1100" spc="35">
                <a:latin typeface="MS UI Gothic"/>
                <a:cs typeface="MS UI Gothic"/>
              </a:rPr>
              <a:t>社</a:t>
            </a:r>
            <a:r>
              <a:rPr dirty="0" sz="1100" spc="25">
                <a:latin typeface="MS UI Gothic"/>
                <a:cs typeface="MS UI Gothic"/>
              </a:rPr>
              <a:t>会</a:t>
            </a:r>
            <a:r>
              <a:rPr dirty="0" sz="1100" spc="20">
                <a:latin typeface="MS UI Gothic"/>
                <a:cs typeface="MS UI Gothic"/>
              </a:rPr>
              <a:t>・</a:t>
            </a:r>
            <a:r>
              <a:rPr dirty="0" sz="1100" spc="25">
                <a:latin typeface="MS UI Gothic"/>
                <a:cs typeface="MS UI Gothic"/>
              </a:rPr>
              <a:t>職</a:t>
            </a:r>
            <a:r>
              <a:rPr dirty="0" sz="1100" spc="35">
                <a:latin typeface="MS UI Gothic"/>
                <a:cs typeface="MS UI Gothic"/>
              </a:rPr>
              <a:t>業</a:t>
            </a:r>
            <a:r>
              <a:rPr dirty="0" sz="1100" spc="25">
                <a:latin typeface="MS UI Gothic"/>
                <a:cs typeface="MS UI Gothic"/>
              </a:rPr>
              <a:t>体験</a:t>
            </a:r>
            <a:endParaRPr sz="1100">
              <a:latin typeface="MS UI Gothic"/>
              <a:cs typeface="MS UI Gothic"/>
            </a:endParaRPr>
          </a:p>
        </p:txBody>
      </p:sp>
      <p:sp>
        <p:nvSpPr>
          <p:cNvPr id="24" name="object 24"/>
          <p:cNvSpPr/>
          <p:nvPr/>
        </p:nvSpPr>
        <p:spPr>
          <a:xfrm>
            <a:off x="1205483" y="5864352"/>
            <a:ext cx="5036820" cy="681355"/>
          </a:xfrm>
          <a:custGeom>
            <a:avLst/>
            <a:gdLst/>
            <a:ahLst/>
            <a:cxnLst/>
            <a:rect l="l" t="t" r="r" b="b"/>
            <a:pathLst>
              <a:path w="5036820" h="681354">
                <a:moveTo>
                  <a:pt x="5033771" y="0"/>
                </a:moveTo>
                <a:lnTo>
                  <a:pt x="1524" y="0"/>
                </a:lnTo>
                <a:lnTo>
                  <a:pt x="0" y="3047"/>
                </a:lnTo>
                <a:lnTo>
                  <a:pt x="0" y="678185"/>
                </a:lnTo>
                <a:lnTo>
                  <a:pt x="1524" y="681233"/>
                </a:lnTo>
                <a:lnTo>
                  <a:pt x="5033771" y="681233"/>
                </a:lnTo>
                <a:lnTo>
                  <a:pt x="5036820" y="678185"/>
                </a:lnTo>
                <a:lnTo>
                  <a:pt x="5036820" y="675137"/>
                </a:lnTo>
                <a:lnTo>
                  <a:pt x="9143" y="675137"/>
                </a:lnTo>
                <a:lnTo>
                  <a:pt x="4571" y="670565"/>
                </a:lnTo>
                <a:lnTo>
                  <a:pt x="9143" y="670565"/>
                </a:lnTo>
                <a:lnTo>
                  <a:pt x="9143" y="10667"/>
                </a:lnTo>
                <a:lnTo>
                  <a:pt x="4571" y="10667"/>
                </a:lnTo>
                <a:lnTo>
                  <a:pt x="9143" y="6095"/>
                </a:lnTo>
                <a:lnTo>
                  <a:pt x="5036820" y="6095"/>
                </a:lnTo>
                <a:lnTo>
                  <a:pt x="5036820" y="3047"/>
                </a:lnTo>
                <a:lnTo>
                  <a:pt x="5033771" y="0"/>
                </a:lnTo>
                <a:close/>
              </a:path>
              <a:path w="5036820" h="681354">
                <a:moveTo>
                  <a:pt x="9143" y="670565"/>
                </a:moveTo>
                <a:lnTo>
                  <a:pt x="4571" y="670565"/>
                </a:lnTo>
                <a:lnTo>
                  <a:pt x="9143" y="675137"/>
                </a:lnTo>
                <a:lnTo>
                  <a:pt x="9143" y="670565"/>
                </a:lnTo>
                <a:close/>
              </a:path>
              <a:path w="5036820" h="681354">
                <a:moveTo>
                  <a:pt x="5026152" y="670565"/>
                </a:moveTo>
                <a:lnTo>
                  <a:pt x="9143" y="670565"/>
                </a:lnTo>
                <a:lnTo>
                  <a:pt x="9143" y="675137"/>
                </a:lnTo>
                <a:lnTo>
                  <a:pt x="5026152" y="675137"/>
                </a:lnTo>
                <a:lnTo>
                  <a:pt x="5026152" y="670565"/>
                </a:lnTo>
                <a:close/>
              </a:path>
              <a:path w="5036820" h="681354">
                <a:moveTo>
                  <a:pt x="5026152" y="6095"/>
                </a:moveTo>
                <a:lnTo>
                  <a:pt x="5026152" y="675137"/>
                </a:lnTo>
                <a:lnTo>
                  <a:pt x="5030724" y="670565"/>
                </a:lnTo>
                <a:lnTo>
                  <a:pt x="5036820" y="670565"/>
                </a:lnTo>
                <a:lnTo>
                  <a:pt x="5036820" y="10667"/>
                </a:lnTo>
                <a:lnTo>
                  <a:pt x="5030724" y="10667"/>
                </a:lnTo>
                <a:lnTo>
                  <a:pt x="5026152" y="6095"/>
                </a:lnTo>
                <a:close/>
              </a:path>
              <a:path w="5036820" h="681354">
                <a:moveTo>
                  <a:pt x="5036820" y="670565"/>
                </a:moveTo>
                <a:lnTo>
                  <a:pt x="5030724" y="670565"/>
                </a:lnTo>
                <a:lnTo>
                  <a:pt x="5026152" y="675137"/>
                </a:lnTo>
                <a:lnTo>
                  <a:pt x="5036820" y="675137"/>
                </a:lnTo>
                <a:lnTo>
                  <a:pt x="5036820" y="670565"/>
                </a:lnTo>
                <a:close/>
              </a:path>
              <a:path w="5036820" h="681354">
                <a:moveTo>
                  <a:pt x="9143" y="6095"/>
                </a:moveTo>
                <a:lnTo>
                  <a:pt x="4571" y="10667"/>
                </a:lnTo>
                <a:lnTo>
                  <a:pt x="9143" y="10667"/>
                </a:lnTo>
                <a:lnTo>
                  <a:pt x="9143" y="6095"/>
                </a:lnTo>
                <a:close/>
              </a:path>
              <a:path w="5036820" h="681354">
                <a:moveTo>
                  <a:pt x="5026152" y="6095"/>
                </a:moveTo>
                <a:lnTo>
                  <a:pt x="9143" y="6095"/>
                </a:lnTo>
                <a:lnTo>
                  <a:pt x="9143" y="10667"/>
                </a:lnTo>
                <a:lnTo>
                  <a:pt x="5026152" y="10667"/>
                </a:lnTo>
                <a:lnTo>
                  <a:pt x="5026152" y="6095"/>
                </a:lnTo>
                <a:close/>
              </a:path>
              <a:path w="5036820" h="681354">
                <a:moveTo>
                  <a:pt x="5036820" y="6095"/>
                </a:moveTo>
                <a:lnTo>
                  <a:pt x="5026152" y="6095"/>
                </a:lnTo>
                <a:lnTo>
                  <a:pt x="5030724" y="10667"/>
                </a:lnTo>
                <a:lnTo>
                  <a:pt x="5036820" y="10667"/>
                </a:lnTo>
                <a:lnTo>
                  <a:pt x="5036820" y="6095"/>
                </a:lnTo>
                <a:close/>
              </a:path>
            </a:pathLst>
          </a:custGeom>
          <a:solidFill>
            <a:srgbClr val="4F80BC"/>
          </a:solidFill>
        </p:spPr>
        <p:txBody>
          <a:bodyPr wrap="square" lIns="0" tIns="0" rIns="0" bIns="0" rtlCol="0"/>
          <a:lstStyle/>
          <a:p/>
        </p:txBody>
      </p:sp>
      <p:sp>
        <p:nvSpPr>
          <p:cNvPr id="25" name="object 25"/>
          <p:cNvSpPr txBox="1"/>
          <p:nvPr/>
        </p:nvSpPr>
        <p:spPr>
          <a:xfrm>
            <a:off x="1294891" y="5912611"/>
            <a:ext cx="4739640" cy="589280"/>
          </a:xfrm>
          <a:prstGeom prst="rect">
            <a:avLst/>
          </a:prstGeom>
        </p:spPr>
        <p:txBody>
          <a:bodyPr wrap="square" lIns="0" tIns="11430" rIns="0" bIns="0" rtlCol="0" vert="horz">
            <a:spAutoFit/>
          </a:bodyPr>
          <a:lstStyle/>
          <a:p>
            <a:pPr marL="196850" indent="-184785">
              <a:lnSpc>
                <a:spcPct val="100000"/>
              </a:lnSpc>
              <a:spcBef>
                <a:spcPts val="90"/>
              </a:spcBef>
              <a:buSzPct val="93103"/>
              <a:buChar char="○"/>
              <a:tabLst>
                <a:tab pos="197485" algn="l"/>
              </a:tabLst>
            </a:pPr>
            <a:r>
              <a:rPr dirty="0" sz="1450" b="1">
                <a:latin typeface="BIZ UDPGothic"/>
                <a:cs typeface="BIZ UDPGothic"/>
              </a:rPr>
              <a:t>専門教育</a:t>
            </a:r>
            <a:r>
              <a:rPr dirty="0" sz="1450" spc="-5" b="1">
                <a:latin typeface="BIZ UDPGothic"/>
                <a:cs typeface="BIZ UDPGothic"/>
              </a:rPr>
              <a:t>（→</a:t>
            </a:r>
            <a:r>
              <a:rPr dirty="0" sz="1450" spc="-10" b="1">
                <a:latin typeface="BIZ UDPGothic"/>
                <a:cs typeface="BIZ UDPGothic"/>
              </a:rPr>
              <a:t>教</a:t>
            </a:r>
            <a:r>
              <a:rPr dirty="0" sz="1450" b="1">
                <a:latin typeface="BIZ UDPGothic"/>
                <a:cs typeface="BIZ UDPGothic"/>
              </a:rPr>
              <a:t>員</a:t>
            </a:r>
            <a:r>
              <a:rPr dirty="0" sz="1450" spc="-10" b="1">
                <a:latin typeface="BIZ UDPGothic"/>
                <a:cs typeface="BIZ UDPGothic"/>
              </a:rPr>
              <a:t>の</a:t>
            </a:r>
            <a:r>
              <a:rPr dirty="0" sz="1450" b="1">
                <a:latin typeface="BIZ UDPGothic"/>
                <a:cs typeface="BIZ UDPGothic"/>
              </a:rPr>
              <a:t>人</a:t>
            </a:r>
            <a:r>
              <a:rPr dirty="0" sz="1450" spc="-10" b="1">
                <a:latin typeface="BIZ UDPGothic"/>
                <a:cs typeface="BIZ UDPGothic"/>
              </a:rPr>
              <a:t>的</a:t>
            </a:r>
            <a:r>
              <a:rPr dirty="0" sz="1450" spc="-170" b="1">
                <a:latin typeface="BIZ UDPGothic"/>
                <a:cs typeface="BIZ UDPGothic"/>
              </a:rPr>
              <a:t>リ</a:t>
            </a:r>
            <a:r>
              <a:rPr dirty="0" sz="1450" spc="-160" b="1">
                <a:latin typeface="BIZ UDPGothic"/>
                <a:cs typeface="BIZ UDPGothic"/>
              </a:rPr>
              <a:t>ソ</a:t>
            </a:r>
            <a:r>
              <a:rPr dirty="0" sz="1450" spc="-5" b="1">
                <a:latin typeface="BIZ UDPGothic"/>
                <a:cs typeface="BIZ UDPGothic"/>
              </a:rPr>
              <a:t>ー</a:t>
            </a:r>
            <a:r>
              <a:rPr dirty="0" sz="1450" spc="-75" b="1">
                <a:latin typeface="BIZ UDPGothic"/>
                <a:cs typeface="BIZ UDPGothic"/>
              </a:rPr>
              <a:t>ス</a:t>
            </a:r>
            <a:r>
              <a:rPr dirty="0" sz="1450" spc="-10" b="1">
                <a:latin typeface="BIZ UDPGothic"/>
                <a:cs typeface="BIZ UDPGothic"/>
              </a:rPr>
              <a:t>の有</a:t>
            </a:r>
            <a:r>
              <a:rPr dirty="0" sz="1450" b="1">
                <a:latin typeface="BIZ UDPGothic"/>
                <a:cs typeface="BIZ UDPGothic"/>
              </a:rPr>
              <a:t>効</a:t>
            </a:r>
            <a:r>
              <a:rPr dirty="0" sz="1450" spc="-10" b="1">
                <a:latin typeface="BIZ UDPGothic"/>
                <a:cs typeface="BIZ UDPGothic"/>
              </a:rPr>
              <a:t>活</a:t>
            </a:r>
            <a:r>
              <a:rPr dirty="0" sz="1450" b="1">
                <a:latin typeface="BIZ UDPGothic"/>
                <a:cs typeface="BIZ UDPGothic"/>
              </a:rPr>
              <a:t>用</a:t>
            </a:r>
            <a:r>
              <a:rPr dirty="0" sz="1450" spc="-5" b="1">
                <a:latin typeface="BIZ UDPGothic"/>
                <a:cs typeface="BIZ UDPGothic"/>
              </a:rPr>
              <a:t>）</a:t>
            </a:r>
            <a:endParaRPr sz="1450">
              <a:latin typeface="BIZ UDPGothic"/>
              <a:cs typeface="BIZ UDPGothic"/>
            </a:endParaRPr>
          </a:p>
          <a:p>
            <a:pPr marL="12700" marR="5080">
              <a:lnSpc>
                <a:spcPts val="1360"/>
              </a:lnSpc>
              <a:spcBef>
                <a:spcPts val="35"/>
              </a:spcBef>
            </a:pPr>
            <a:r>
              <a:rPr dirty="0" sz="1100" spc="25">
                <a:latin typeface="MS UI Gothic"/>
                <a:cs typeface="MS UI Gothic"/>
              </a:rPr>
              <a:t>技能系授業</a:t>
            </a:r>
            <a:r>
              <a:rPr dirty="0" sz="1100" spc="10">
                <a:latin typeface="MS UI Gothic"/>
                <a:cs typeface="MS UI Gothic"/>
              </a:rPr>
              <a:t>（</a:t>
            </a:r>
            <a:r>
              <a:rPr dirty="0" sz="1100" spc="25">
                <a:latin typeface="MS UI Gothic"/>
                <a:cs typeface="MS UI Gothic"/>
              </a:rPr>
              <a:t>理科</a:t>
            </a:r>
            <a:r>
              <a:rPr dirty="0" sz="1100" spc="5">
                <a:latin typeface="MS UI Gothic"/>
                <a:cs typeface="MS UI Gothic"/>
              </a:rPr>
              <a:t>、</a:t>
            </a:r>
            <a:r>
              <a:rPr dirty="0" sz="1100" spc="35">
                <a:latin typeface="MS UI Gothic"/>
                <a:cs typeface="MS UI Gothic"/>
              </a:rPr>
              <a:t>音楽</a:t>
            </a:r>
            <a:r>
              <a:rPr dirty="0" sz="1100" spc="5">
                <a:latin typeface="MS UI Gothic"/>
                <a:cs typeface="MS UI Gothic"/>
              </a:rPr>
              <a:t>、</a:t>
            </a:r>
            <a:r>
              <a:rPr dirty="0" sz="1100" spc="35">
                <a:latin typeface="MS UI Gothic"/>
                <a:cs typeface="MS UI Gothic"/>
              </a:rPr>
              <a:t>美術</a:t>
            </a:r>
            <a:r>
              <a:rPr dirty="0" sz="1100" spc="5">
                <a:latin typeface="MS UI Gothic"/>
                <a:cs typeface="MS UI Gothic"/>
              </a:rPr>
              <a:t>、</a:t>
            </a:r>
            <a:r>
              <a:rPr dirty="0" sz="1100" spc="35">
                <a:latin typeface="MS UI Gothic"/>
                <a:cs typeface="MS UI Gothic"/>
              </a:rPr>
              <a:t>技術</a:t>
            </a:r>
            <a:r>
              <a:rPr dirty="0" sz="1100" spc="5">
                <a:latin typeface="MS UI Gothic"/>
                <a:cs typeface="MS UI Gothic"/>
              </a:rPr>
              <a:t>、</a:t>
            </a:r>
            <a:r>
              <a:rPr dirty="0" sz="1100" spc="35">
                <a:latin typeface="MS UI Gothic"/>
                <a:cs typeface="MS UI Gothic"/>
              </a:rPr>
              <a:t>体</a:t>
            </a:r>
            <a:r>
              <a:rPr dirty="0" sz="1100" spc="25">
                <a:latin typeface="MS UI Gothic"/>
                <a:cs typeface="MS UI Gothic"/>
              </a:rPr>
              <a:t>育</a:t>
            </a:r>
            <a:r>
              <a:rPr dirty="0" sz="1100" spc="20">
                <a:latin typeface="MS UI Gothic"/>
                <a:cs typeface="MS UI Gothic"/>
              </a:rPr>
              <a:t>）</a:t>
            </a:r>
            <a:r>
              <a:rPr dirty="0" sz="1100" spc="25">
                <a:latin typeface="MS UI Gothic"/>
                <a:cs typeface="MS UI Gothic"/>
              </a:rPr>
              <a:t>等</a:t>
            </a:r>
            <a:r>
              <a:rPr dirty="0" sz="1100" spc="185">
                <a:latin typeface="MS UI Gothic"/>
                <a:cs typeface="MS UI Gothic"/>
              </a:rPr>
              <a:t>に</a:t>
            </a:r>
            <a:r>
              <a:rPr dirty="0" sz="1100" spc="165">
                <a:latin typeface="MS UI Gothic"/>
                <a:cs typeface="MS UI Gothic"/>
              </a:rPr>
              <a:t>お</a:t>
            </a:r>
            <a:r>
              <a:rPr dirty="0" sz="1100" spc="175">
                <a:latin typeface="MS UI Gothic"/>
                <a:cs typeface="MS UI Gothic"/>
              </a:rPr>
              <a:t>い</a:t>
            </a:r>
            <a:r>
              <a:rPr dirty="0" sz="1100" spc="160">
                <a:latin typeface="MS UI Gothic"/>
                <a:cs typeface="MS UI Gothic"/>
              </a:rPr>
              <a:t>て</a:t>
            </a:r>
            <a:r>
              <a:rPr dirty="0" sz="1100" spc="5">
                <a:latin typeface="MS UI Gothic"/>
                <a:cs typeface="MS UI Gothic"/>
              </a:rPr>
              <a:t>、</a:t>
            </a:r>
            <a:r>
              <a:rPr dirty="0" sz="1100" spc="35">
                <a:latin typeface="MS UI Gothic"/>
                <a:cs typeface="MS UI Gothic"/>
              </a:rPr>
              <a:t>自校</a:t>
            </a:r>
            <a:r>
              <a:rPr dirty="0" sz="1100" spc="185">
                <a:latin typeface="MS UI Gothic"/>
                <a:cs typeface="MS UI Gothic"/>
              </a:rPr>
              <a:t>に</a:t>
            </a:r>
            <a:r>
              <a:rPr dirty="0" sz="1100" spc="165">
                <a:latin typeface="MS UI Gothic"/>
                <a:cs typeface="MS UI Gothic"/>
              </a:rPr>
              <a:t>い</a:t>
            </a:r>
            <a:r>
              <a:rPr dirty="0" sz="1100" spc="75">
                <a:latin typeface="MS UI Gothic"/>
                <a:cs typeface="MS UI Gothic"/>
              </a:rPr>
              <a:t>な</a:t>
            </a:r>
            <a:r>
              <a:rPr dirty="0" sz="1100" spc="165">
                <a:latin typeface="MS UI Gothic"/>
                <a:cs typeface="MS UI Gothic"/>
              </a:rPr>
              <a:t>い</a:t>
            </a:r>
            <a:r>
              <a:rPr dirty="0" sz="1100" spc="35">
                <a:latin typeface="MS UI Gothic"/>
                <a:cs typeface="MS UI Gothic"/>
              </a:rPr>
              <a:t>専</a:t>
            </a:r>
            <a:r>
              <a:rPr dirty="0" sz="1100" spc="25">
                <a:latin typeface="MS UI Gothic"/>
                <a:cs typeface="MS UI Gothic"/>
              </a:rPr>
              <a:t>門教 員</a:t>
            </a:r>
            <a:r>
              <a:rPr dirty="0" sz="1100" spc="229">
                <a:latin typeface="MS UI Gothic"/>
                <a:cs typeface="MS UI Gothic"/>
              </a:rPr>
              <a:t>か</a:t>
            </a:r>
            <a:r>
              <a:rPr dirty="0" sz="1100" spc="145">
                <a:latin typeface="MS UI Gothic"/>
                <a:cs typeface="MS UI Gothic"/>
              </a:rPr>
              <a:t>ら</a:t>
            </a:r>
            <a:r>
              <a:rPr dirty="0" sz="1100" spc="229">
                <a:latin typeface="MS UI Gothic"/>
                <a:cs typeface="MS UI Gothic"/>
              </a:rPr>
              <a:t>の</a:t>
            </a:r>
            <a:r>
              <a:rPr dirty="0" sz="1100" spc="25">
                <a:latin typeface="MS UI Gothic"/>
                <a:cs typeface="MS UI Gothic"/>
              </a:rPr>
              <a:t>授業</a:t>
            </a:r>
            <a:endParaRPr sz="1100">
              <a:latin typeface="MS UI Gothic"/>
              <a:cs typeface="MS UI Gothic"/>
            </a:endParaRPr>
          </a:p>
        </p:txBody>
      </p:sp>
      <p:grpSp>
        <p:nvGrpSpPr>
          <p:cNvPr id="26" name="object 26"/>
          <p:cNvGrpSpPr/>
          <p:nvPr/>
        </p:nvGrpSpPr>
        <p:grpSpPr>
          <a:xfrm>
            <a:off x="984503" y="4700015"/>
            <a:ext cx="3965575" cy="386080"/>
            <a:chOff x="984503" y="4700015"/>
            <a:chExt cx="3965575" cy="386080"/>
          </a:xfrm>
        </p:grpSpPr>
        <p:sp>
          <p:nvSpPr>
            <p:cNvPr id="27" name="object 27"/>
            <p:cNvSpPr/>
            <p:nvPr/>
          </p:nvSpPr>
          <p:spPr>
            <a:xfrm>
              <a:off x="993647" y="4710683"/>
              <a:ext cx="3945890" cy="365760"/>
            </a:xfrm>
            <a:custGeom>
              <a:avLst/>
              <a:gdLst/>
              <a:ahLst/>
              <a:cxnLst/>
              <a:rect l="l" t="t" r="r" b="b"/>
              <a:pathLst>
                <a:path w="3945890" h="365760">
                  <a:moveTo>
                    <a:pt x="3945636" y="0"/>
                  </a:moveTo>
                  <a:lnTo>
                    <a:pt x="0" y="0"/>
                  </a:lnTo>
                  <a:lnTo>
                    <a:pt x="0" y="365759"/>
                  </a:lnTo>
                  <a:lnTo>
                    <a:pt x="3945636" y="365759"/>
                  </a:lnTo>
                  <a:lnTo>
                    <a:pt x="3945636" y="0"/>
                  </a:lnTo>
                  <a:close/>
                </a:path>
              </a:pathLst>
            </a:custGeom>
            <a:solidFill>
              <a:srgbClr val="FFFFFF"/>
            </a:solidFill>
          </p:spPr>
          <p:txBody>
            <a:bodyPr wrap="square" lIns="0" tIns="0" rIns="0" bIns="0" rtlCol="0"/>
            <a:lstStyle/>
            <a:p/>
          </p:txBody>
        </p:sp>
        <p:sp>
          <p:nvSpPr>
            <p:cNvPr id="28" name="object 28"/>
            <p:cNvSpPr/>
            <p:nvPr/>
          </p:nvSpPr>
          <p:spPr>
            <a:xfrm>
              <a:off x="984503" y="4700015"/>
              <a:ext cx="3965575" cy="386080"/>
            </a:xfrm>
            <a:custGeom>
              <a:avLst/>
              <a:gdLst/>
              <a:ahLst/>
              <a:cxnLst/>
              <a:rect l="l" t="t" r="r" b="b"/>
              <a:pathLst>
                <a:path w="3965575" h="386079">
                  <a:moveTo>
                    <a:pt x="3960876" y="0"/>
                  </a:moveTo>
                  <a:lnTo>
                    <a:pt x="4571" y="0"/>
                  </a:lnTo>
                  <a:lnTo>
                    <a:pt x="0" y="4572"/>
                  </a:lnTo>
                  <a:lnTo>
                    <a:pt x="0" y="381000"/>
                  </a:lnTo>
                  <a:lnTo>
                    <a:pt x="4571" y="385572"/>
                  </a:lnTo>
                  <a:lnTo>
                    <a:pt x="3960876" y="385572"/>
                  </a:lnTo>
                  <a:lnTo>
                    <a:pt x="3965448" y="381000"/>
                  </a:lnTo>
                  <a:lnTo>
                    <a:pt x="3965448" y="376428"/>
                  </a:lnTo>
                  <a:lnTo>
                    <a:pt x="19812" y="376428"/>
                  </a:lnTo>
                  <a:lnTo>
                    <a:pt x="9143" y="365760"/>
                  </a:lnTo>
                  <a:lnTo>
                    <a:pt x="19812" y="365760"/>
                  </a:lnTo>
                  <a:lnTo>
                    <a:pt x="19812" y="21336"/>
                  </a:lnTo>
                  <a:lnTo>
                    <a:pt x="9143" y="21336"/>
                  </a:lnTo>
                  <a:lnTo>
                    <a:pt x="19812" y="10668"/>
                  </a:lnTo>
                  <a:lnTo>
                    <a:pt x="3965448" y="10668"/>
                  </a:lnTo>
                  <a:lnTo>
                    <a:pt x="3965448" y="4572"/>
                  </a:lnTo>
                  <a:lnTo>
                    <a:pt x="3960876" y="0"/>
                  </a:lnTo>
                  <a:close/>
                </a:path>
                <a:path w="3965575" h="386079">
                  <a:moveTo>
                    <a:pt x="19812" y="365760"/>
                  </a:moveTo>
                  <a:lnTo>
                    <a:pt x="9143" y="365760"/>
                  </a:lnTo>
                  <a:lnTo>
                    <a:pt x="19812" y="376428"/>
                  </a:lnTo>
                  <a:lnTo>
                    <a:pt x="19812" y="365760"/>
                  </a:lnTo>
                  <a:close/>
                </a:path>
                <a:path w="3965575" h="386079">
                  <a:moveTo>
                    <a:pt x="3945636" y="365760"/>
                  </a:moveTo>
                  <a:lnTo>
                    <a:pt x="19812" y="365760"/>
                  </a:lnTo>
                  <a:lnTo>
                    <a:pt x="19812" y="376428"/>
                  </a:lnTo>
                  <a:lnTo>
                    <a:pt x="3945636" y="376428"/>
                  </a:lnTo>
                  <a:lnTo>
                    <a:pt x="3945636" y="365760"/>
                  </a:lnTo>
                  <a:close/>
                </a:path>
                <a:path w="3965575" h="386079">
                  <a:moveTo>
                    <a:pt x="3945636" y="10668"/>
                  </a:moveTo>
                  <a:lnTo>
                    <a:pt x="3945636" y="376428"/>
                  </a:lnTo>
                  <a:lnTo>
                    <a:pt x="3954780" y="365760"/>
                  </a:lnTo>
                  <a:lnTo>
                    <a:pt x="3965448" y="365760"/>
                  </a:lnTo>
                  <a:lnTo>
                    <a:pt x="3965448" y="21336"/>
                  </a:lnTo>
                  <a:lnTo>
                    <a:pt x="3954780" y="21336"/>
                  </a:lnTo>
                  <a:lnTo>
                    <a:pt x="3945636" y="10668"/>
                  </a:lnTo>
                  <a:close/>
                </a:path>
                <a:path w="3965575" h="386079">
                  <a:moveTo>
                    <a:pt x="3965448" y="365760"/>
                  </a:moveTo>
                  <a:lnTo>
                    <a:pt x="3954780" y="365760"/>
                  </a:lnTo>
                  <a:lnTo>
                    <a:pt x="3945636" y="376428"/>
                  </a:lnTo>
                  <a:lnTo>
                    <a:pt x="3965448" y="376428"/>
                  </a:lnTo>
                  <a:lnTo>
                    <a:pt x="3965448" y="365760"/>
                  </a:lnTo>
                  <a:close/>
                </a:path>
                <a:path w="3965575" h="386079">
                  <a:moveTo>
                    <a:pt x="19812" y="10668"/>
                  </a:moveTo>
                  <a:lnTo>
                    <a:pt x="9143" y="21336"/>
                  </a:lnTo>
                  <a:lnTo>
                    <a:pt x="19812" y="21336"/>
                  </a:lnTo>
                  <a:lnTo>
                    <a:pt x="19812" y="10668"/>
                  </a:lnTo>
                  <a:close/>
                </a:path>
                <a:path w="3965575" h="386079">
                  <a:moveTo>
                    <a:pt x="3945636" y="10668"/>
                  </a:moveTo>
                  <a:lnTo>
                    <a:pt x="19812" y="10668"/>
                  </a:lnTo>
                  <a:lnTo>
                    <a:pt x="19812" y="21336"/>
                  </a:lnTo>
                  <a:lnTo>
                    <a:pt x="3945636" y="21336"/>
                  </a:lnTo>
                  <a:lnTo>
                    <a:pt x="3945636" y="10668"/>
                  </a:lnTo>
                  <a:close/>
                </a:path>
                <a:path w="3965575" h="386079">
                  <a:moveTo>
                    <a:pt x="3965448" y="10668"/>
                  </a:moveTo>
                  <a:lnTo>
                    <a:pt x="3945636" y="10668"/>
                  </a:lnTo>
                  <a:lnTo>
                    <a:pt x="3954780" y="21336"/>
                  </a:lnTo>
                  <a:lnTo>
                    <a:pt x="3965448" y="21336"/>
                  </a:lnTo>
                  <a:lnTo>
                    <a:pt x="3965448" y="10668"/>
                  </a:lnTo>
                  <a:close/>
                </a:path>
              </a:pathLst>
            </a:custGeom>
            <a:solidFill>
              <a:srgbClr val="4F80BC"/>
            </a:solidFill>
          </p:spPr>
          <p:txBody>
            <a:bodyPr wrap="square" lIns="0" tIns="0" rIns="0" bIns="0" rtlCol="0"/>
            <a:lstStyle/>
            <a:p/>
          </p:txBody>
        </p:sp>
      </p:grpSp>
      <p:sp>
        <p:nvSpPr>
          <p:cNvPr id="29" name="object 29"/>
          <p:cNvSpPr txBox="1"/>
          <p:nvPr/>
        </p:nvSpPr>
        <p:spPr>
          <a:xfrm>
            <a:off x="993647" y="4754371"/>
            <a:ext cx="3945890" cy="288925"/>
          </a:xfrm>
          <a:prstGeom prst="rect">
            <a:avLst/>
          </a:prstGeom>
        </p:spPr>
        <p:txBody>
          <a:bodyPr wrap="square" lIns="0" tIns="15875" rIns="0" bIns="0" rtlCol="0" vert="horz">
            <a:spAutoFit/>
          </a:bodyPr>
          <a:lstStyle/>
          <a:p>
            <a:pPr marL="103505">
              <a:lnSpc>
                <a:spcPct val="100000"/>
              </a:lnSpc>
              <a:spcBef>
                <a:spcPts val="125"/>
              </a:spcBef>
            </a:pPr>
            <a:r>
              <a:rPr dirty="0" sz="1700" spc="-195" b="1">
                <a:latin typeface="BIZ UDPGothic"/>
                <a:cs typeface="BIZ UDPGothic"/>
              </a:rPr>
              <a:t>５G</a:t>
            </a:r>
            <a:r>
              <a:rPr dirty="0" sz="1700" spc="35" b="1">
                <a:latin typeface="BIZ UDPGothic"/>
                <a:cs typeface="BIZ UDPGothic"/>
              </a:rPr>
              <a:t>の特性</a:t>
            </a:r>
            <a:r>
              <a:rPr dirty="0" sz="1700" spc="-220" b="1">
                <a:latin typeface="BIZ UDPGothic"/>
                <a:cs typeface="BIZ UDPGothic"/>
              </a:rPr>
              <a:t>を</a:t>
            </a:r>
            <a:r>
              <a:rPr dirty="0" sz="1700" spc="35" b="1">
                <a:latin typeface="BIZ UDPGothic"/>
                <a:cs typeface="BIZ UDPGothic"/>
              </a:rPr>
              <a:t>活か</a:t>
            </a:r>
            <a:r>
              <a:rPr dirty="0" sz="1700" spc="-155" b="1">
                <a:latin typeface="BIZ UDPGothic"/>
                <a:cs typeface="BIZ UDPGothic"/>
              </a:rPr>
              <a:t>し</a:t>
            </a:r>
            <a:r>
              <a:rPr dirty="0" sz="1700" spc="-95" b="1">
                <a:latin typeface="BIZ UDPGothic"/>
                <a:cs typeface="BIZ UDPGothic"/>
              </a:rPr>
              <a:t>た</a:t>
            </a:r>
            <a:r>
              <a:rPr dirty="0" sz="1700" spc="35" b="1">
                <a:latin typeface="BIZ UDPGothic"/>
                <a:cs typeface="BIZ UDPGothic"/>
              </a:rPr>
              <a:t>次世代の教育</a:t>
            </a:r>
            <a:r>
              <a:rPr dirty="0" sz="1700" spc="20" b="1">
                <a:latin typeface="BIZ UDPGothic"/>
                <a:cs typeface="BIZ UDPGothic"/>
              </a:rPr>
              <a:t>（</a:t>
            </a:r>
            <a:r>
              <a:rPr dirty="0" sz="1700" spc="35" b="1">
                <a:latin typeface="BIZ UDPGothic"/>
                <a:cs typeface="BIZ UDPGothic"/>
              </a:rPr>
              <a:t>例</a:t>
            </a:r>
            <a:r>
              <a:rPr dirty="0" sz="1700" spc="10" b="1">
                <a:latin typeface="BIZ UDPGothic"/>
                <a:cs typeface="BIZ UDPGothic"/>
              </a:rPr>
              <a:t>）</a:t>
            </a:r>
            <a:endParaRPr sz="1700">
              <a:latin typeface="BIZ UDPGothic"/>
              <a:cs typeface="BIZ UDPGothic"/>
            </a:endParaRPr>
          </a:p>
        </p:txBody>
      </p:sp>
      <p:sp>
        <p:nvSpPr>
          <p:cNvPr id="30" name="object 30"/>
          <p:cNvSpPr/>
          <p:nvPr/>
        </p:nvSpPr>
        <p:spPr>
          <a:xfrm>
            <a:off x="6556247" y="5378196"/>
            <a:ext cx="1085215" cy="489584"/>
          </a:xfrm>
          <a:custGeom>
            <a:avLst/>
            <a:gdLst/>
            <a:ahLst/>
            <a:cxnLst/>
            <a:rect l="l" t="t" r="r" b="b"/>
            <a:pathLst>
              <a:path w="1085215" h="489585">
                <a:moveTo>
                  <a:pt x="1083563" y="0"/>
                </a:moveTo>
                <a:lnTo>
                  <a:pt x="3048" y="0"/>
                </a:lnTo>
                <a:lnTo>
                  <a:pt x="0" y="1524"/>
                </a:lnTo>
                <a:lnTo>
                  <a:pt x="0" y="487680"/>
                </a:lnTo>
                <a:lnTo>
                  <a:pt x="3048" y="489203"/>
                </a:lnTo>
                <a:lnTo>
                  <a:pt x="1083563" y="489203"/>
                </a:lnTo>
                <a:lnTo>
                  <a:pt x="1085087" y="487680"/>
                </a:lnTo>
                <a:lnTo>
                  <a:pt x="1085087" y="484631"/>
                </a:lnTo>
                <a:lnTo>
                  <a:pt x="10668" y="484631"/>
                </a:lnTo>
                <a:lnTo>
                  <a:pt x="6096" y="478535"/>
                </a:lnTo>
                <a:lnTo>
                  <a:pt x="10668" y="478535"/>
                </a:lnTo>
                <a:lnTo>
                  <a:pt x="10668" y="9143"/>
                </a:lnTo>
                <a:lnTo>
                  <a:pt x="6096" y="9143"/>
                </a:lnTo>
                <a:lnTo>
                  <a:pt x="10668" y="4571"/>
                </a:lnTo>
                <a:lnTo>
                  <a:pt x="1085087" y="4571"/>
                </a:lnTo>
                <a:lnTo>
                  <a:pt x="1085087" y="1524"/>
                </a:lnTo>
                <a:lnTo>
                  <a:pt x="1083563" y="0"/>
                </a:lnTo>
                <a:close/>
              </a:path>
              <a:path w="1085215" h="489585">
                <a:moveTo>
                  <a:pt x="10668" y="478535"/>
                </a:moveTo>
                <a:lnTo>
                  <a:pt x="6096" y="478535"/>
                </a:lnTo>
                <a:lnTo>
                  <a:pt x="10668" y="484631"/>
                </a:lnTo>
                <a:lnTo>
                  <a:pt x="10668" y="478535"/>
                </a:lnTo>
                <a:close/>
              </a:path>
              <a:path w="1085215" h="489585">
                <a:moveTo>
                  <a:pt x="1075944" y="478535"/>
                </a:moveTo>
                <a:lnTo>
                  <a:pt x="10668" y="478535"/>
                </a:lnTo>
                <a:lnTo>
                  <a:pt x="10668" y="484631"/>
                </a:lnTo>
                <a:lnTo>
                  <a:pt x="1075944" y="484631"/>
                </a:lnTo>
                <a:lnTo>
                  <a:pt x="1075944" y="478535"/>
                </a:lnTo>
                <a:close/>
              </a:path>
              <a:path w="1085215" h="489585">
                <a:moveTo>
                  <a:pt x="1075944" y="4571"/>
                </a:moveTo>
                <a:lnTo>
                  <a:pt x="1075944" y="484631"/>
                </a:lnTo>
                <a:lnTo>
                  <a:pt x="1080516" y="478535"/>
                </a:lnTo>
                <a:lnTo>
                  <a:pt x="1085087" y="478535"/>
                </a:lnTo>
                <a:lnTo>
                  <a:pt x="1085087" y="9143"/>
                </a:lnTo>
                <a:lnTo>
                  <a:pt x="1080516" y="9143"/>
                </a:lnTo>
                <a:lnTo>
                  <a:pt x="1075944" y="4571"/>
                </a:lnTo>
                <a:close/>
              </a:path>
              <a:path w="1085215" h="489585">
                <a:moveTo>
                  <a:pt x="1085087" y="478535"/>
                </a:moveTo>
                <a:lnTo>
                  <a:pt x="1080516" y="478535"/>
                </a:lnTo>
                <a:lnTo>
                  <a:pt x="1075944" y="484631"/>
                </a:lnTo>
                <a:lnTo>
                  <a:pt x="1085087" y="484631"/>
                </a:lnTo>
                <a:lnTo>
                  <a:pt x="1085087" y="478535"/>
                </a:lnTo>
                <a:close/>
              </a:path>
              <a:path w="1085215" h="489585">
                <a:moveTo>
                  <a:pt x="10668" y="4571"/>
                </a:moveTo>
                <a:lnTo>
                  <a:pt x="6096" y="9143"/>
                </a:lnTo>
                <a:lnTo>
                  <a:pt x="10668" y="9143"/>
                </a:lnTo>
                <a:lnTo>
                  <a:pt x="10668" y="4571"/>
                </a:lnTo>
                <a:close/>
              </a:path>
              <a:path w="1085215" h="489585">
                <a:moveTo>
                  <a:pt x="1075944" y="4571"/>
                </a:moveTo>
                <a:lnTo>
                  <a:pt x="10668" y="4571"/>
                </a:lnTo>
                <a:lnTo>
                  <a:pt x="10668" y="9143"/>
                </a:lnTo>
                <a:lnTo>
                  <a:pt x="1075944" y="9143"/>
                </a:lnTo>
                <a:lnTo>
                  <a:pt x="1075944" y="4571"/>
                </a:lnTo>
                <a:close/>
              </a:path>
              <a:path w="1085215" h="489585">
                <a:moveTo>
                  <a:pt x="1085087" y="4571"/>
                </a:moveTo>
                <a:lnTo>
                  <a:pt x="1075944" y="4571"/>
                </a:lnTo>
                <a:lnTo>
                  <a:pt x="1080516" y="9143"/>
                </a:lnTo>
                <a:lnTo>
                  <a:pt x="1085087" y="9143"/>
                </a:lnTo>
                <a:lnTo>
                  <a:pt x="1085087" y="4571"/>
                </a:lnTo>
                <a:close/>
              </a:path>
            </a:pathLst>
          </a:custGeom>
          <a:solidFill>
            <a:srgbClr val="4F80BC"/>
          </a:solidFill>
        </p:spPr>
        <p:txBody>
          <a:bodyPr wrap="square" lIns="0" tIns="0" rIns="0" bIns="0" rtlCol="0"/>
          <a:lstStyle/>
          <a:p/>
        </p:txBody>
      </p:sp>
      <p:sp>
        <p:nvSpPr>
          <p:cNvPr id="31" name="object 31"/>
          <p:cNvSpPr txBox="1"/>
          <p:nvPr/>
        </p:nvSpPr>
        <p:spPr>
          <a:xfrm>
            <a:off x="6700519" y="5423408"/>
            <a:ext cx="795020" cy="391160"/>
          </a:xfrm>
          <a:prstGeom prst="rect">
            <a:avLst/>
          </a:prstGeom>
        </p:spPr>
        <p:txBody>
          <a:bodyPr wrap="square" lIns="0" tIns="28575" rIns="0" bIns="0" rtlCol="0" vert="horz">
            <a:spAutoFit/>
          </a:bodyPr>
          <a:lstStyle/>
          <a:p>
            <a:pPr marL="239395" marR="5080" indent="-227329">
              <a:lnSpc>
                <a:spcPts val="1390"/>
              </a:lnSpc>
              <a:spcBef>
                <a:spcPts val="225"/>
              </a:spcBef>
            </a:pPr>
            <a:r>
              <a:rPr dirty="0" sz="1200" spc="45" b="1">
                <a:latin typeface="BIZ UDPGothic"/>
                <a:cs typeface="BIZ UDPGothic"/>
              </a:rPr>
              <a:t>人材</a:t>
            </a:r>
            <a:r>
              <a:rPr dirty="0" sz="1200" spc="-15" b="1">
                <a:latin typeface="BIZ UDPGothic"/>
                <a:cs typeface="BIZ UDPGothic"/>
              </a:rPr>
              <a:t>ス</a:t>
            </a:r>
            <a:r>
              <a:rPr dirty="0" sz="1200" spc="20" b="1">
                <a:latin typeface="BIZ UDPGothic"/>
                <a:cs typeface="BIZ UDPGothic"/>
              </a:rPr>
              <a:t>キ</a:t>
            </a:r>
            <a:r>
              <a:rPr dirty="0" sz="1200" spc="20" b="1">
                <a:latin typeface="BIZ UDPGothic"/>
                <a:cs typeface="BIZ UDPGothic"/>
              </a:rPr>
              <a:t>ル </a:t>
            </a:r>
            <a:r>
              <a:rPr dirty="0" sz="1200" spc="45" b="1">
                <a:latin typeface="BIZ UDPGothic"/>
                <a:cs typeface="BIZ UDPGothic"/>
              </a:rPr>
              <a:t>向</a:t>
            </a:r>
            <a:r>
              <a:rPr dirty="0" sz="1200" spc="35" b="1">
                <a:latin typeface="BIZ UDPGothic"/>
                <a:cs typeface="BIZ UDPGothic"/>
              </a:rPr>
              <a:t>上</a:t>
            </a:r>
            <a:endParaRPr sz="1200">
              <a:latin typeface="BIZ UDPGothic"/>
              <a:cs typeface="BIZ UDPGothic"/>
            </a:endParaRPr>
          </a:p>
        </p:txBody>
      </p:sp>
      <p:sp>
        <p:nvSpPr>
          <p:cNvPr id="32" name="object 32"/>
          <p:cNvSpPr/>
          <p:nvPr/>
        </p:nvSpPr>
        <p:spPr>
          <a:xfrm>
            <a:off x="6554723" y="6667505"/>
            <a:ext cx="1087120" cy="490855"/>
          </a:xfrm>
          <a:custGeom>
            <a:avLst/>
            <a:gdLst/>
            <a:ahLst/>
            <a:cxnLst/>
            <a:rect l="l" t="t" r="r" b="b"/>
            <a:pathLst>
              <a:path w="1087120" h="490854">
                <a:moveTo>
                  <a:pt x="1085087" y="0"/>
                </a:moveTo>
                <a:lnTo>
                  <a:pt x="3048" y="0"/>
                </a:lnTo>
                <a:lnTo>
                  <a:pt x="0" y="3047"/>
                </a:lnTo>
                <a:lnTo>
                  <a:pt x="0" y="487679"/>
                </a:lnTo>
                <a:lnTo>
                  <a:pt x="3048" y="490727"/>
                </a:lnTo>
                <a:lnTo>
                  <a:pt x="1085087" y="490727"/>
                </a:lnTo>
                <a:lnTo>
                  <a:pt x="1086611" y="487679"/>
                </a:lnTo>
                <a:lnTo>
                  <a:pt x="1086611" y="484631"/>
                </a:lnTo>
                <a:lnTo>
                  <a:pt x="10668" y="484631"/>
                </a:lnTo>
                <a:lnTo>
                  <a:pt x="6096" y="480059"/>
                </a:lnTo>
                <a:lnTo>
                  <a:pt x="10668" y="480059"/>
                </a:lnTo>
                <a:lnTo>
                  <a:pt x="10668" y="10667"/>
                </a:lnTo>
                <a:lnTo>
                  <a:pt x="6096" y="10667"/>
                </a:lnTo>
                <a:lnTo>
                  <a:pt x="10668" y="4571"/>
                </a:lnTo>
                <a:lnTo>
                  <a:pt x="1086611" y="4571"/>
                </a:lnTo>
                <a:lnTo>
                  <a:pt x="1086611" y="3047"/>
                </a:lnTo>
                <a:lnTo>
                  <a:pt x="1085087" y="0"/>
                </a:lnTo>
                <a:close/>
              </a:path>
              <a:path w="1087120" h="490854">
                <a:moveTo>
                  <a:pt x="10668" y="480059"/>
                </a:moveTo>
                <a:lnTo>
                  <a:pt x="6096" y="480059"/>
                </a:lnTo>
                <a:lnTo>
                  <a:pt x="10668" y="484631"/>
                </a:lnTo>
                <a:lnTo>
                  <a:pt x="10668" y="480059"/>
                </a:lnTo>
                <a:close/>
              </a:path>
              <a:path w="1087120" h="490854">
                <a:moveTo>
                  <a:pt x="1077468" y="480059"/>
                </a:moveTo>
                <a:lnTo>
                  <a:pt x="10668" y="480059"/>
                </a:lnTo>
                <a:lnTo>
                  <a:pt x="10668" y="484631"/>
                </a:lnTo>
                <a:lnTo>
                  <a:pt x="1077468" y="484631"/>
                </a:lnTo>
                <a:lnTo>
                  <a:pt x="1077468" y="480059"/>
                </a:lnTo>
                <a:close/>
              </a:path>
              <a:path w="1087120" h="490854">
                <a:moveTo>
                  <a:pt x="1077468" y="4571"/>
                </a:moveTo>
                <a:lnTo>
                  <a:pt x="1077468" y="484631"/>
                </a:lnTo>
                <a:lnTo>
                  <a:pt x="1082040" y="480059"/>
                </a:lnTo>
                <a:lnTo>
                  <a:pt x="1086611" y="480059"/>
                </a:lnTo>
                <a:lnTo>
                  <a:pt x="1086611" y="10667"/>
                </a:lnTo>
                <a:lnTo>
                  <a:pt x="1082040" y="10667"/>
                </a:lnTo>
                <a:lnTo>
                  <a:pt x="1077468" y="4571"/>
                </a:lnTo>
                <a:close/>
              </a:path>
              <a:path w="1087120" h="490854">
                <a:moveTo>
                  <a:pt x="1086611" y="480059"/>
                </a:moveTo>
                <a:lnTo>
                  <a:pt x="1082040" y="480059"/>
                </a:lnTo>
                <a:lnTo>
                  <a:pt x="1077468" y="484631"/>
                </a:lnTo>
                <a:lnTo>
                  <a:pt x="1086611" y="484631"/>
                </a:lnTo>
                <a:lnTo>
                  <a:pt x="1086611" y="480059"/>
                </a:lnTo>
                <a:close/>
              </a:path>
              <a:path w="1087120" h="490854">
                <a:moveTo>
                  <a:pt x="10668" y="4571"/>
                </a:moveTo>
                <a:lnTo>
                  <a:pt x="6096" y="10667"/>
                </a:lnTo>
                <a:lnTo>
                  <a:pt x="10668" y="10667"/>
                </a:lnTo>
                <a:lnTo>
                  <a:pt x="10668" y="4571"/>
                </a:lnTo>
                <a:close/>
              </a:path>
              <a:path w="1087120" h="490854">
                <a:moveTo>
                  <a:pt x="1077468" y="4571"/>
                </a:moveTo>
                <a:lnTo>
                  <a:pt x="10668" y="4571"/>
                </a:lnTo>
                <a:lnTo>
                  <a:pt x="10668" y="10667"/>
                </a:lnTo>
                <a:lnTo>
                  <a:pt x="1077468" y="10667"/>
                </a:lnTo>
                <a:lnTo>
                  <a:pt x="1077468" y="4571"/>
                </a:lnTo>
                <a:close/>
              </a:path>
              <a:path w="1087120" h="490854">
                <a:moveTo>
                  <a:pt x="1086611" y="4571"/>
                </a:moveTo>
                <a:lnTo>
                  <a:pt x="1077468" y="4571"/>
                </a:lnTo>
                <a:lnTo>
                  <a:pt x="1082040" y="10667"/>
                </a:lnTo>
                <a:lnTo>
                  <a:pt x="1086611" y="10667"/>
                </a:lnTo>
                <a:lnTo>
                  <a:pt x="1086611" y="4571"/>
                </a:lnTo>
                <a:close/>
              </a:path>
            </a:pathLst>
          </a:custGeom>
          <a:solidFill>
            <a:srgbClr val="4F80BC"/>
          </a:solidFill>
        </p:spPr>
        <p:txBody>
          <a:bodyPr wrap="square" lIns="0" tIns="0" rIns="0" bIns="0" rtlCol="0"/>
          <a:lstStyle/>
          <a:p/>
        </p:txBody>
      </p:sp>
      <p:sp>
        <p:nvSpPr>
          <p:cNvPr id="33" name="object 33"/>
          <p:cNvSpPr txBox="1"/>
          <p:nvPr/>
        </p:nvSpPr>
        <p:spPr>
          <a:xfrm>
            <a:off x="6691376" y="6712717"/>
            <a:ext cx="812165" cy="403225"/>
          </a:xfrm>
          <a:prstGeom prst="rect">
            <a:avLst/>
          </a:prstGeom>
        </p:spPr>
        <p:txBody>
          <a:bodyPr wrap="square" lIns="0" tIns="10795" rIns="0" bIns="0" rtlCol="0" vert="horz">
            <a:spAutoFit/>
          </a:bodyPr>
          <a:lstStyle/>
          <a:p>
            <a:pPr marL="88900" marR="5080" indent="-76200">
              <a:lnSpc>
                <a:spcPct val="103299"/>
              </a:lnSpc>
              <a:spcBef>
                <a:spcPts val="85"/>
              </a:spcBef>
            </a:pPr>
            <a:r>
              <a:rPr dirty="0" sz="1200" spc="-220" b="1">
                <a:latin typeface="BIZ UDPGothic"/>
                <a:cs typeface="BIZ UDPGothic"/>
              </a:rPr>
              <a:t>I</a:t>
            </a:r>
            <a:r>
              <a:rPr dirty="0" sz="1200" spc="-100" b="1">
                <a:latin typeface="BIZ UDPGothic"/>
                <a:cs typeface="BIZ UDPGothic"/>
              </a:rPr>
              <a:t>T</a:t>
            </a:r>
            <a:r>
              <a:rPr dirty="0" sz="1200" spc="30" b="1">
                <a:latin typeface="BIZ UDPGothic"/>
                <a:cs typeface="BIZ UDPGothic"/>
              </a:rPr>
              <a:t>・</a:t>
            </a:r>
            <a:r>
              <a:rPr dirty="0" sz="1200" spc="-5" b="1">
                <a:latin typeface="BIZ UDPGothic"/>
                <a:cs typeface="BIZ UDPGothic"/>
              </a:rPr>
              <a:t>デ</a:t>
            </a:r>
            <a:r>
              <a:rPr dirty="0" sz="1200" spc="-15" b="1">
                <a:latin typeface="BIZ UDPGothic"/>
                <a:cs typeface="BIZ UDPGothic"/>
              </a:rPr>
              <a:t>ジ</a:t>
            </a:r>
            <a:r>
              <a:rPr dirty="0" sz="1200" spc="-135" b="1">
                <a:latin typeface="BIZ UDPGothic"/>
                <a:cs typeface="BIZ UDPGothic"/>
              </a:rPr>
              <a:t>タ</a:t>
            </a:r>
            <a:r>
              <a:rPr dirty="0" sz="1200" spc="20" b="1">
                <a:latin typeface="BIZ UDPGothic"/>
                <a:cs typeface="BIZ UDPGothic"/>
              </a:rPr>
              <a:t>ル </a:t>
            </a:r>
            <a:r>
              <a:rPr dirty="0" sz="1200" spc="45" b="1">
                <a:latin typeface="BIZ UDPGothic"/>
                <a:cs typeface="BIZ UDPGothic"/>
              </a:rPr>
              <a:t>技術実</a:t>
            </a:r>
            <a:r>
              <a:rPr dirty="0" sz="1200" spc="35" b="1">
                <a:latin typeface="BIZ UDPGothic"/>
                <a:cs typeface="BIZ UDPGothic"/>
              </a:rPr>
              <a:t>装</a:t>
            </a:r>
            <a:endParaRPr sz="1200">
              <a:latin typeface="BIZ UDPGothic"/>
              <a:cs typeface="BIZ UDPGothic"/>
            </a:endParaRPr>
          </a:p>
        </p:txBody>
      </p:sp>
      <p:sp>
        <p:nvSpPr>
          <p:cNvPr id="34" name="object 34"/>
          <p:cNvSpPr/>
          <p:nvPr/>
        </p:nvSpPr>
        <p:spPr>
          <a:xfrm>
            <a:off x="6556247" y="5926835"/>
            <a:ext cx="1085215" cy="680085"/>
          </a:xfrm>
          <a:custGeom>
            <a:avLst/>
            <a:gdLst/>
            <a:ahLst/>
            <a:cxnLst/>
            <a:rect l="l" t="t" r="r" b="b"/>
            <a:pathLst>
              <a:path w="1085215" h="680084">
                <a:moveTo>
                  <a:pt x="1083563" y="0"/>
                </a:moveTo>
                <a:lnTo>
                  <a:pt x="3048" y="0"/>
                </a:lnTo>
                <a:lnTo>
                  <a:pt x="0" y="1524"/>
                </a:lnTo>
                <a:lnTo>
                  <a:pt x="0" y="678185"/>
                </a:lnTo>
                <a:lnTo>
                  <a:pt x="3048" y="679709"/>
                </a:lnTo>
                <a:lnTo>
                  <a:pt x="1083563" y="679709"/>
                </a:lnTo>
                <a:lnTo>
                  <a:pt x="1085087" y="678185"/>
                </a:lnTo>
                <a:lnTo>
                  <a:pt x="1085087" y="675137"/>
                </a:lnTo>
                <a:lnTo>
                  <a:pt x="10668" y="675137"/>
                </a:lnTo>
                <a:lnTo>
                  <a:pt x="6096" y="669041"/>
                </a:lnTo>
                <a:lnTo>
                  <a:pt x="10668" y="669041"/>
                </a:lnTo>
                <a:lnTo>
                  <a:pt x="10668" y="10668"/>
                </a:lnTo>
                <a:lnTo>
                  <a:pt x="6096" y="10668"/>
                </a:lnTo>
                <a:lnTo>
                  <a:pt x="10668" y="4572"/>
                </a:lnTo>
                <a:lnTo>
                  <a:pt x="1085087" y="4572"/>
                </a:lnTo>
                <a:lnTo>
                  <a:pt x="1085087" y="1524"/>
                </a:lnTo>
                <a:lnTo>
                  <a:pt x="1083563" y="0"/>
                </a:lnTo>
                <a:close/>
              </a:path>
              <a:path w="1085215" h="680084">
                <a:moveTo>
                  <a:pt x="10668" y="669041"/>
                </a:moveTo>
                <a:lnTo>
                  <a:pt x="6096" y="669041"/>
                </a:lnTo>
                <a:lnTo>
                  <a:pt x="10668" y="675137"/>
                </a:lnTo>
                <a:lnTo>
                  <a:pt x="10668" y="669041"/>
                </a:lnTo>
                <a:close/>
              </a:path>
              <a:path w="1085215" h="680084">
                <a:moveTo>
                  <a:pt x="1075944" y="669041"/>
                </a:moveTo>
                <a:lnTo>
                  <a:pt x="10668" y="669041"/>
                </a:lnTo>
                <a:lnTo>
                  <a:pt x="10668" y="675137"/>
                </a:lnTo>
                <a:lnTo>
                  <a:pt x="1075944" y="675137"/>
                </a:lnTo>
                <a:lnTo>
                  <a:pt x="1075944" y="669041"/>
                </a:lnTo>
                <a:close/>
              </a:path>
              <a:path w="1085215" h="680084">
                <a:moveTo>
                  <a:pt x="1075944" y="4572"/>
                </a:moveTo>
                <a:lnTo>
                  <a:pt x="1075944" y="675137"/>
                </a:lnTo>
                <a:lnTo>
                  <a:pt x="1080516" y="669041"/>
                </a:lnTo>
                <a:lnTo>
                  <a:pt x="1085087" y="669041"/>
                </a:lnTo>
                <a:lnTo>
                  <a:pt x="1085087" y="10668"/>
                </a:lnTo>
                <a:lnTo>
                  <a:pt x="1080516" y="10668"/>
                </a:lnTo>
                <a:lnTo>
                  <a:pt x="1075944" y="4572"/>
                </a:lnTo>
                <a:close/>
              </a:path>
              <a:path w="1085215" h="680084">
                <a:moveTo>
                  <a:pt x="1085087" y="669041"/>
                </a:moveTo>
                <a:lnTo>
                  <a:pt x="1080516" y="669041"/>
                </a:lnTo>
                <a:lnTo>
                  <a:pt x="1075944" y="675137"/>
                </a:lnTo>
                <a:lnTo>
                  <a:pt x="1085087" y="675137"/>
                </a:lnTo>
                <a:lnTo>
                  <a:pt x="1085087" y="669041"/>
                </a:lnTo>
                <a:close/>
              </a:path>
              <a:path w="1085215" h="680084">
                <a:moveTo>
                  <a:pt x="10668" y="4572"/>
                </a:moveTo>
                <a:lnTo>
                  <a:pt x="6096" y="10668"/>
                </a:lnTo>
                <a:lnTo>
                  <a:pt x="10668" y="10668"/>
                </a:lnTo>
                <a:lnTo>
                  <a:pt x="10668" y="4572"/>
                </a:lnTo>
                <a:close/>
              </a:path>
              <a:path w="1085215" h="680084">
                <a:moveTo>
                  <a:pt x="1075944" y="4572"/>
                </a:moveTo>
                <a:lnTo>
                  <a:pt x="10668" y="4572"/>
                </a:lnTo>
                <a:lnTo>
                  <a:pt x="10668" y="10668"/>
                </a:lnTo>
                <a:lnTo>
                  <a:pt x="1075944" y="10668"/>
                </a:lnTo>
                <a:lnTo>
                  <a:pt x="1075944" y="4572"/>
                </a:lnTo>
                <a:close/>
              </a:path>
              <a:path w="1085215" h="680084">
                <a:moveTo>
                  <a:pt x="1085087" y="4572"/>
                </a:moveTo>
                <a:lnTo>
                  <a:pt x="1075944" y="4572"/>
                </a:lnTo>
                <a:lnTo>
                  <a:pt x="1080516" y="10668"/>
                </a:lnTo>
                <a:lnTo>
                  <a:pt x="1085087" y="10668"/>
                </a:lnTo>
                <a:lnTo>
                  <a:pt x="1085087" y="4572"/>
                </a:lnTo>
                <a:close/>
              </a:path>
            </a:pathLst>
          </a:custGeom>
          <a:solidFill>
            <a:srgbClr val="4F80BC"/>
          </a:solidFill>
        </p:spPr>
        <p:txBody>
          <a:bodyPr wrap="square" lIns="0" tIns="0" rIns="0" bIns="0" rtlCol="0"/>
          <a:lstStyle/>
          <a:p/>
        </p:txBody>
      </p:sp>
      <p:sp>
        <p:nvSpPr>
          <p:cNvPr id="35" name="object 35"/>
          <p:cNvSpPr txBox="1"/>
          <p:nvPr/>
        </p:nvSpPr>
        <p:spPr>
          <a:xfrm>
            <a:off x="6689852" y="5972047"/>
            <a:ext cx="816610" cy="579755"/>
          </a:xfrm>
          <a:prstGeom prst="rect">
            <a:avLst/>
          </a:prstGeom>
        </p:spPr>
        <p:txBody>
          <a:bodyPr wrap="square" lIns="0" tIns="17145" rIns="0" bIns="0" rtlCol="0" vert="horz">
            <a:spAutoFit/>
          </a:bodyPr>
          <a:lstStyle/>
          <a:p>
            <a:pPr algn="ctr" marL="12700" marR="5080">
              <a:lnSpc>
                <a:spcPct val="100000"/>
              </a:lnSpc>
              <a:spcBef>
                <a:spcPts val="135"/>
              </a:spcBef>
            </a:pPr>
            <a:r>
              <a:rPr dirty="0" sz="1200" spc="45" b="1">
                <a:latin typeface="BIZ UDPGothic"/>
                <a:cs typeface="BIZ UDPGothic"/>
              </a:rPr>
              <a:t>都市</a:t>
            </a:r>
            <a:r>
              <a:rPr dirty="0" sz="1200" spc="-200" b="1">
                <a:latin typeface="BIZ UDPGothic"/>
                <a:cs typeface="BIZ UDPGothic"/>
              </a:rPr>
              <a:t>と</a:t>
            </a:r>
            <a:r>
              <a:rPr dirty="0" sz="1200" spc="45" b="1">
                <a:latin typeface="BIZ UDPGothic"/>
                <a:cs typeface="BIZ UDPGothic"/>
              </a:rPr>
              <a:t>地</a:t>
            </a:r>
            <a:r>
              <a:rPr dirty="0" sz="1200" spc="35" b="1">
                <a:latin typeface="BIZ UDPGothic"/>
                <a:cs typeface="BIZ UDPGothic"/>
              </a:rPr>
              <a:t>方 </a:t>
            </a:r>
            <a:r>
              <a:rPr dirty="0" sz="1200" spc="45" b="1">
                <a:latin typeface="BIZ UDPGothic"/>
                <a:cs typeface="BIZ UDPGothic"/>
              </a:rPr>
              <a:t>の教育格</a:t>
            </a:r>
            <a:r>
              <a:rPr dirty="0" sz="1200" spc="20" b="1">
                <a:latin typeface="BIZ UDPGothic"/>
                <a:cs typeface="BIZ UDPGothic"/>
              </a:rPr>
              <a:t>差 </a:t>
            </a:r>
            <a:r>
              <a:rPr dirty="0" sz="1200" spc="45" b="1">
                <a:latin typeface="BIZ UDPGothic"/>
                <a:cs typeface="BIZ UDPGothic"/>
              </a:rPr>
              <a:t>の是</a:t>
            </a:r>
            <a:r>
              <a:rPr dirty="0" sz="1200" spc="35" b="1">
                <a:latin typeface="BIZ UDPGothic"/>
                <a:cs typeface="BIZ UDPGothic"/>
              </a:rPr>
              <a:t>正</a:t>
            </a:r>
            <a:endParaRPr sz="1200">
              <a:latin typeface="BIZ UDPGothic"/>
              <a:cs typeface="BIZ UDPGothic"/>
            </a:endParaRPr>
          </a:p>
        </p:txBody>
      </p:sp>
      <p:grpSp>
        <p:nvGrpSpPr>
          <p:cNvPr id="36" name="object 36"/>
          <p:cNvGrpSpPr/>
          <p:nvPr/>
        </p:nvGrpSpPr>
        <p:grpSpPr>
          <a:xfrm>
            <a:off x="899160" y="5308091"/>
            <a:ext cx="8714740" cy="1705610"/>
            <a:chOff x="899160" y="5308091"/>
            <a:chExt cx="8714740" cy="1705610"/>
          </a:xfrm>
        </p:grpSpPr>
        <p:sp>
          <p:nvSpPr>
            <p:cNvPr id="37" name="object 37"/>
            <p:cNvSpPr/>
            <p:nvPr/>
          </p:nvSpPr>
          <p:spPr>
            <a:xfrm>
              <a:off x="902208" y="5490971"/>
              <a:ext cx="269875" cy="861060"/>
            </a:xfrm>
            <a:custGeom>
              <a:avLst/>
              <a:gdLst/>
              <a:ahLst/>
              <a:cxnLst/>
              <a:rect l="l" t="t" r="r" b="b"/>
              <a:pathLst>
                <a:path w="269875" h="861060">
                  <a:moveTo>
                    <a:pt x="134111" y="0"/>
                  </a:moveTo>
                  <a:lnTo>
                    <a:pt x="134111" y="214883"/>
                  </a:lnTo>
                  <a:lnTo>
                    <a:pt x="0" y="214883"/>
                  </a:lnTo>
                  <a:lnTo>
                    <a:pt x="0" y="646176"/>
                  </a:lnTo>
                  <a:lnTo>
                    <a:pt x="134111" y="646176"/>
                  </a:lnTo>
                  <a:lnTo>
                    <a:pt x="134111" y="861065"/>
                  </a:lnTo>
                  <a:lnTo>
                    <a:pt x="269747" y="431292"/>
                  </a:lnTo>
                  <a:lnTo>
                    <a:pt x="134111" y="0"/>
                  </a:lnTo>
                  <a:close/>
                </a:path>
              </a:pathLst>
            </a:custGeom>
            <a:solidFill>
              <a:srgbClr val="FFFFFF"/>
            </a:solidFill>
          </p:spPr>
          <p:txBody>
            <a:bodyPr wrap="square" lIns="0" tIns="0" rIns="0" bIns="0" rtlCol="0"/>
            <a:lstStyle/>
            <a:p/>
          </p:txBody>
        </p:sp>
        <p:sp>
          <p:nvSpPr>
            <p:cNvPr id="38" name="object 38"/>
            <p:cNvSpPr/>
            <p:nvPr/>
          </p:nvSpPr>
          <p:spPr>
            <a:xfrm>
              <a:off x="899160" y="5468111"/>
              <a:ext cx="276225" cy="906780"/>
            </a:xfrm>
            <a:custGeom>
              <a:avLst/>
              <a:gdLst/>
              <a:ahLst/>
              <a:cxnLst/>
              <a:rect l="l" t="t" r="r" b="b"/>
              <a:pathLst>
                <a:path w="276225" h="906779">
                  <a:moveTo>
                    <a:pt x="141731" y="859419"/>
                  </a:moveTo>
                  <a:lnTo>
                    <a:pt x="134112" y="883925"/>
                  </a:lnTo>
                  <a:lnTo>
                    <a:pt x="134112" y="906785"/>
                  </a:lnTo>
                  <a:lnTo>
                    <a:pt x="141731" y="882449"/>
                  </a:lnTo>
                  <a:lnTo>
                    <a:pt x="141731" y="859419"/>
                  </a:lnTo>
                  <a:close/>
                </a:path>
                <a:path w="276225" h="906779">
                  <a:moveTo>
                    <a:pt x="134112" y="669036"/>
                  </a:moveTo>
                  <a:lnTo>
                    <a:pt x="134112" y="883925"/>
                  </a:lnTo>
                  <a:lnTo>
                    <a:pt x="141731" y="859419"/>
                  </a:lnTo>
                  <a:lnTo>
                    <a:pt x="141731" y="672084"/>
                  </a:lnTo>
                  <a:lnTo>
                    <a:pt x="137159" y="672084"/>
                  </a:lnTo>
                  <a:lnTo>
                    <a:pt x="134112" y="669036"/>
                  </a:lnTo>
                  <a:close/>
                </a:path>
                <a:path w="276225" h="906779">
                  <a:moveTo>
                    <a:pt x="141731" y="882449"/>
                  </a:moveTo>
                  <a:lnTo>
                    <a:pt x="141270" y="883925"/>
                  </a:lnTo>
                  <a:lnTo>
                    <a:pt x="141731" y="883925"/>
                  </a:lnTo>
                  <a:lnTo>
                    <a:pt x="141731" y="882449"/>
                  </a:lnTo>
                  <a:close/>
                </a:path>
                <a:path w="276225" h="906779">
                  <a:moveTo>
                    <a:pt x="267987" y="453390"/>
                  </a:moveTo>
                  <a:lnTo>
                    <a:pt x="141731" y="859419"/>
                  </a:lnTo>
                  <a:lnTo>
                    <a:pt x="141731" y="882449"/>
                  </a:lnTo>
                  <a:lnTo>
                    <a:pt x="275844" y="454152"/>
                  </a:lnTo>
                  <a:lnTo>
                    <a:pt x="268224" y="454152"/>
                  </a:lnTo>
                  <a:lnTo>
                    <a:pt x="267987" y="453390"/>
                  </a:lnTo>
                  <a:close/>
                </a:path>
                <a:path w="276225" h="906779">
                  <a:moveTo>
                    <a:pt x="134112" y="234696"/>
                  </a:moveTo>
                  <a:lnTo>
                    <a:pt x="0" y="234696"/>
                  </a:lnTo>
                  <a:lnTo>
                    <a:pt x="0" y="672084"/>
                  </a:lnTo>
                  <a:lnTo>
                    <a:pt x="134112" y="672084"/>
                  </a:lnTo>
                  <a:lnTo>
                    <a:pt x="134112" y="669036"/>
                  </a:lnTo>
                  <a:lnTo>
                    <a:pt x="7620" y="669036"/>
                  </a:lnTo>
                  <a:lnTo>
                    <a:pt x="3048" y="665988"/>
                  </a:lnTo>
                  <a:lnTo>
                    <a:pt x="7620" y="665988"/>
                  </a:lnTo>
                  <a:lnTo>
                    <a:pt x="7620" y="240792"/>
                  </a:lnTo>
                  <a:lnTo>
                    <a:pt x="3048" y="240792"/>
                  </a:lnTo>
                  <a:lnTo>
                    <a:pt x="7620" y="237744"/>
                  </a:lnTo>
                  <a:lnTo>
                    <a:pt x="134112" y="237744"/>
                  </a:lnTo>
                  <a:lnTo>
                    <a:pt x="134112" y="234696"/>
                  </a:lnTo>
                  <a:close/>
                </a:path>
                <a:path w="276225" h="906779">
                  <a:moveTo>
                    <a:pt x="141731" y="665988"/>
                  </a:moveTo>
                  <a:lnTo>
                    <a:pt x="7620" y="665988"/>
                  </a:lnTo>
                  <a:lnTo>
                    <a:pt x="7620" y="669036"/>
                  </a:lnTo>
                  <a:lnTo>
                    <a:pt x="134112" y="669036"/>
                  </a:lnTo>
                  <a:lnTo>
                    <a:pt x="137159" y="672084"/>
                  </a:lnTo>
                  <a:lnTo>
                    <a:pt x="141731" y="672084"/>
                  </a:lnTo>
                  <a:lnTo>
                    <a:pt x="141731" y="665988"/>
                  </a:lnTo>
                  <a:close/>
                </a:path>
                <a:path w="276225" h="906779">
                  <a:moveTo>
                    <a:pt x="7620" y="665988"/>
                  </a:moveTo>
                  <a:lnTo>
                    <a:pt x="3048" y="665988"/>
                  </a:lnTo>
                  <a:lnTo>
                    <a:pt x="7620" y="669036"/>
                  </a:lnTo>
                  <a:lnTo>
                    <a:pt x="7620" y="665988"/>
                  </a:lnTo>
                  <a:close/>
                </a:path>
                <a:path w="276225" h="906779">
                  <a:moveTo>
                    <a:pt x="268224" y="452628"/>
                  </a:moveTo>
                  <a:lnTo>
                    <a:pt x="267987" y="453390"/>
                  </a:lnTo>
                  <a:lnTo>
                    <a:pt x="268224" y="454152"/>
                  </a:lnTo>
                  <a:lnTo>
                    <a:pt x="268224" y="452628"/>
                  </a:lnTo>
                  <a:close/>
                </a:path>
                <a:path w="276225" h="906779">
                  <a:moveTo>
                    <a:pt x="275368" y="452628"/>
                  </a:moveTo>
                  <a:lnTo>
                    <a:pt x="268224" y="452628"/>
                  </a:lnTo>
                  <a:lnTo>
                    <a:pt x="268224" y="454152"/>
                  </a:lnTo>
                  <a:lnTo>
                    <a:pt x="275844" y="454152"/>
                  </a:lnTo>
                  <a:lnTo>
                    <a:pt x="275368" y="452628"/>
                  </a:lnTo>
                  <a:close/>
                </a:path>
                <a:path w="276225" h="906779">
                  <a:moveTo>
                    <a:pt x="141731" y="24416"/>
                  </a:moveTo>
                  <a:lnTo>
                    <a:pt x="141731" y="47365"/>
                  </a:lnTo>
                  <a:lnTo>
                    <a:pt x="267987" y="453390"/>
                  </a:lnTo>
                  <a:lnTo>
                    <a:pt x="268224" y="452628"/>
                  </a:lnTo>
                  <a:lnTo>
                    <a:pt x="275368" y="452628"/>
                  </a:lnTo>
                  <a:lnTo>
                    <a:pt x="141731" y="24416"/>
                  </a:lnTo>
                  <a:close/>
                </a:path>
                <a:path w="276225" h="906779">
                  <a:moveTo>
                    <a:pt x="7620" y="237744"/>
                  </a:moveTo>
                  <a:lnTo>
                    <a:pt x="3048" y="240792"/>
                  </a:lnTo>
                  <a:lnTo>
                    <a:pt x="7620" y="240792"/>
                  </a:lnTo>
                  <a:lnTo>
                    <a:pt x="7620" y="237744"/>
                  </a:lnTo>
                  <a:close/>
                </a:path>
                <a:path w="276225" h="906779">
                  <a:moveTo>
                    <a:pt x="141731" y="234696"/>
                  </a:moveTo>
                  <a:lnTo>
                    <a:pt x="137159" y="234696"/>
                  </a:lnTo>
                  <a:lnTo>
                    <a:pt x="134112" y="237744"/>
                  </a:lnTo>
                  <a:lnTo>
                    <a:pt x="7620" y="237744"/>
                  </a:lnTo>
                  <a:lnTo>
                    <a:pt x="7620" y="240792"/>
                  </a:lnTo>
                  <a:lnTo>
                    <a:pt x="141731" y="240792"/>
                  </a:lnTo>
                  <a:lnTo>
                    <a:pt x="141731" y="234696"/>
                  </a:lnTo>
                  <a:close/>
                </a:path>
                <a:path w="276225" h="906779">
                  <a:moveTo>
                    <a:pt x="134112" y="22860"/>
                  </a:moveTo>
                  <a:lnTo>
                    <a:pt x="134112" y="237744"/>
                  </a:lnTo>
                  <a:lnTo>
                    <a:pt x="137159" y="234696"/>
                  </a:lnTo>
                  <a:lnTo>
                    <a:pt x="141731" y="234696"/>
                  </a:lnTo>
                  <a:lnTo>
                    <a:pt x="141731" y="47365"/>
                  </a:lnTo>
                  <a:lnTo>
                    <a:pt x="134112" y="22860"/>
                  </a:lnTo>
                  <a:close/>
                </a:path>
                <a:path w="276225" h="906779">
                  <a:moveTo>
                    <a:pt x="134112" y="0"/>
                  </a:moveTo>
                  <a:lnTo>
                    <a:pt x="134112" y="22860"/>
                  </a:lnTo>
                  <a:lnTo>
                    <a:pt x="141731" y="47365"/>
                  </a:lnTo>
                  <a:lnTo>
                    <a:pt x="141731" y="24416"/>
                  </a:lnTo>
                  <a:lnTo>
                    <a:pt x="134112" y="0"/>
                  </a:lnTo>
                  <a:close/>
                </a:path>
                <a:path w="276225" h="906779">
                  <a:moveTo>
                    <a:pt x="141731" y="22860"/>
                  </a:moveTo>
                  <a:lnTo>
                    <a:pt x="141246" y="22860"/>
                  </a:lnTo>
                  <a:lnTo>
                    <a:pt x="141731" y="24416"/>
                  </a:lnTo>
                  <a:lnTo>
                    <a:pt x="141731" y="22860"/>
                  </a:lnTo>
                  <a:close/>
                </a:path>
              </a:pathLst>
            </a:custGeom>
            <a:solidFill>
              <a:srgbClr val="385D89"/>
            </a:solidFill>
          </p:spPr>
          <p:txBody>
            <a:bodyPr wrap="square" lIns="0" tIns="0" rIns="0" bIns="0" rtlCol="0"/>
            <a:lstStyle/>
            <a:p/>
          </p:txBody>
        </p:sp>
        <p:sp>
          <p:nvSpPr>
            <p:cNvPr id="39" name="object 39"/>
            <p:cNvSpPr/>
            <p:nvPr/>
          </p:nvSpPr>
          <p:spPr>
            <a:xfrm>
              <a:off x="6286500" y="5594603"/>
              <a:ext cx="268605" cy="861060"/>
            </a:xfrm>
            <a:custGeom>
              <a:avLst/>
              <a:gdLst/>
              <a:ahLst/>
              <a:cxnLst/>
              <a:rect l="l" t="t" r="r" b="b"/>
              <a:pathLst>
                <a:path w="268604" h="861060">
                  <a:moveTo>
                    <a:pt x="134112" y="0"/>
                  </a:moveTo>
                  <a:lnTo>
                    <a:pt x="134112" y="214883"/>
                  </a:lnTo>
                  <a:lnTo>
                    <a:pt x="0" y="214883"/>
                  </a:lnTo>
                  <a:lnTo>
                    <a:pt x="0" y="646175"/>
                  </a:lnTo>
                  <a:lnTo>
                    <a:pt x="134112" y="646175"/>
                  </a:lnTo>
                  <a:lnTo>
                    <a:pt x="134112" y="861065"/>
                  </a:lnTo>
                  <a:lnTo>
                    <a:pt x="268224" y="431291"/>
                  </a:lnTo>
                  <a:lnTo>
                    <a:pt x="134112" y="0"/>
                  </a:lnTo>
                  <a:close/>
                </a:path>
              </a:pathLst>
            </a:custGeom>
            <a:solidFill>
              <a:srgbClr val="FFFFFF"/>
            </a:solidFill>
          </p:spPr>
          <p:txBody>
            <a:bodyPr wrap="square" lIns="0" tIns="0" rIns="0" bIns="0" rtlCol="0"/>
            <a:lstStyle/>
            <a:p/>
          </p:txBody>
        </p:sp>
        <p:sp>
          <p:nvSpPr>
            <p:cNvPr id="40" name="object 40"/>
            <p:cNvSpPr/>
            <p:nvPr/>
          </p:nvSpPr>
          <p:spPr>
            <a:xfrm>
              <a:off x="6281927" y="5571743"/>
              <a:ext cx="276225" cy="906780"/>
            </a:xfrm>
            <a:custGeom>
              <a:avLst/>
              <a:gdLst/>
              <a:ahLst/>
              <a:cxnLst/>
              <a:rect l="l" t="t" r="r" b="b"/>
              <a:pathLst>
                <a:path w="276225" h="906779">
                  <a:moveTo>
                    <a:pt x="134112" y="669036"/>
                  </a:moveTo>
                  <a:lnTo>
                    <a:pt x="134112" y="906785"/>
                  </a:lnTo>
                  <a:lnTo>
                    <a:pt x="141270" y="883925"/>
                  </a:lnTo>
                  <a:lnTo>
                    <a:pt x="135636" y="883925"/>
                  </a:lnTo>
                  <a:lnTo>
                    <a:pt x="141732" y="864320"/>
                  </a:lnTo>
                  <a:lnTo>
                    <a:pt x="141732" y="672084"/>
                  </a:lnTo>
                  <a:lnTo>
                    <a:pt x="138684" y="672084"/>
                  </a:lnTo>
                  <a:lnTo>
                    <a:pt x="134112" y="669036"/>
                  </a:lnTo>
                  <a:close/>
                </a:path>
                <a:path w="276225" h="906779">
                  <a:moveTo>
                    <a:pt x="141732" y="864320"/>
                  </a:moveTo>
                  <a:lnTo>
                    <a:pt x="135636" y="883925"/>
                  </a:lnTo>
                  <a:lnTo>
                    <a:pt x="141270" y="883925"/>
                  </a:lnTo>
                  <a:lnTo>
                    <a:pt x="141732" y="882449"/>
                  </a:lnTo>
                  <a:lnTo>
                    <a:pt x="141732" y="864320"/>
                  </a:lnTo>
                  <a:close/>
                </a:path>
                <a:path w="276225" h="906779">
                  <a:moveTo>
                    <a:pt x="141732" y="882449"/>
                  </a:moveTo>
                  <a:lnTo>
                    <a:pt x="141270" y="883925"/>
                  </a:lnTo>
                  <a:lnTo>
                    <a:pt x="141732" y="883925"/>
                  </a:lnTo>
                  <a:lnTo>
                    <a:pt x="141732" y="882449"/>
                  </a:lnTo>
                  <a:close/>
                </a:path>
                <a:path w="276225" h="906779">
                  <a:moveTo>
                    <a:pt x="269511" y="453390"/>
                  </a:moveTo>
                  <a:lnTo>
                    <a:pt x="141732" y="864320"/>
                  </a:lnTo>
                  <a:lnTo>
                    <a:pt x="141732" y="882449"/>
                  </a:lnTo>
                  <a:lnTo>
                    <a:pt x="275844" y="454152"/>
                  </a:lnTo>
                  <a:lnTo>
                    <a:pt x="269748" y="454152"/>
                  </a:lnTo>
                  <a:lnTo>
                    <a:pt x="269511" y="453390"/>
                  </a:lnTo>
                  <a:close/>
                </a:path>
                <a:path w="276225" h="906779">
                  <a:moveTo>
                    <a:pt x="134112" y="234696"/>
                  </a:moveTo>
                  <a:lnTo>
                    <a:pt x="0" y="234696"/>
                  </a:lnTo>
                  <a:lnTo>
                    <a:pt x="0" y="672084"/>
                  </a:lnTo>
                  <a:lnTo>
                    <a:pt x="134112" y="672084"/>
                  </a:lnTo>
                  <a:lnTo>
                    <a:pt x="134112" y="669036"/>
                  </a:lnTo>
                  <a:lnTo>
                    <a:pt x="7620" y="669036"/>
                  </a:lnTo>
                  <a:lnTo>
                    <a:pt x="4572" y="665988"/>
                  </a:lnTo>
                  <a:lnTo>
                    <a:pt x="7620" y="665988"/>
                  </a:lnTo>
                  <a:lnTo>
                    <a:pt x="7620" y="240792"/>
                  </a:lnTo>
                  <a:lnTo>
                    <a:pt x="4572" y="240792"/>
                  </a:lnTo>
                  <a:lnTo>
                    <a:pt x="7620" y="237744"/>
                  </a:lnTo>
                  <a:lnTo>
                    <a:pt x="134112" y="237744"/>
                  </a:lnTo>
                  <a:lnTo>
                    <a:pt x="134112" y="234696"/>
                  </a:lnTo>
                  <a:close/>
                </a:path>
                <a:path w="276225" h="906779">
                  <a:moveTo>
                    <a:pt x="141732" y="665988"/>
                  </a:moveTo>
                  <a:lnTo>
                    <a:pt x="7620" y="665988"/>
                  </a:lnTo>
                  <a:lnTo>
                    <a:pt x="7620" y="669036"/>
                  </a:lnTo>
                  <a:lnTo>
                    <a:pt x="134112" y="669036"/>
                  </a:lnTo>
                  <a:lnTo>
                    <a:pt x="138684" y="672084"/>
                  </a:lnTo>
                  <a:lnTo>
                    <a:pt x="141732" y="672084"/>
                  </a:lnTo>
                  <a:lnTo>
                    <a:pt x="141732" y="665988"/>
                  </a:lnTo>
                  <a:close/>
                </a:path>
                <a:path w="276225" h="906779">
                  <a:moveTo>
                    <a:pt x="7620" y="665988"/>
                  </a:moveTo>
                  <a:lnTo>
                    <a:pt x="4572" y="665988"/>
                  </a:lnTo>
                  <a:lnTo>
                    <a:pt x="7620" y="669036"/>
                  </a:lnTo>
                  <a:lnTo>
                    <a:pt x="7620" y="665988"/>
                  </a:lnTo>
                  <a:close/>
                </a:path>
                <a:path w="276225" h="906779">
                  <a:moveTo>
                    <a:pt x="269748" y="452628"/>
                  </a:moveTo>
                  <a:lnTo>
                    <a:pt x="269511" y="453390"/>
                  </a:lnTo>
                  <a:lnTo>
                    <a:pt x="269748" y="454152"/>
                  </a:lnTo>
                  <a:lnTo>
                    <a:pt x="269748" y="452628"/>
                  </a:lnTo>
                  <a:close/>
                </a:path>
                <a:path w="276225" h="906779">
                  <a:moveTo>
                    <a:pt x="275368" y="452628"/>
                  </a:moveTo>
                  <a:lnTo>
                    <a:pt x="269748" y="452628"/>
                  </a:lnTo>
                  <a:lnTo>
                    <a:pt x="269748" y="454152"/>
                  </a:lnTo>
                  <a:lnTo>
                    <a:pt x="275844" y="454152"/>
                  </a:lnTo>
                  <a:lnTo>
                    <a:pt x="275368" y="452628"/>
                  </a:lnTo>
                  <a:close/>
                </a:path>
                <a:path w="276225" h="906779">
                  <a:moveTo>
                    <a:pt x="141732" y="24416"/>
                  </a:moveTo>
                  <a:lnTo>
                    <a:pt x="141732" y="42464"/>
                  </a:lnTo>
                  <a:lnTo>
                    <a:pt x="269511" y="453390"/>
                  </a:lnTo>
                  <a:lnTo>
                    <a:pt x="269748" y="452628"/>
                  </a:lnTo>
                  <a:lnTo>
                    <a:pt x="275368" y="452628"/>
                  </a:lnTo>
                  <a:lnTo>
                    <a:pt x="141732" y="24416"/>
                  </a:lnTo>
                  <a:close/>
                </a:path>
                <a:path w="276225" h="906779">
                  <a:moveTo>
                    <a:pt x="7620" y="237744"/>
                  </a:moveTo>
                  <a:lnTo>
                    <a:pt x="4572" y="240792"/>
                  </a:lnTo>
                  <a:lnTo>
                    <a:pt x="7620" y="240792"/>
                  </a:lnTo>
                  <a:lnTo>
                    <a:pt x="7620" y="237744"/>
                  </a:lnTo>
                  <a:close/>
                </a:path>
                <a:path w="276225" h="906779">
                  <a:moveTo>
                    <a:pt x="141732" y="234696"/>
                  </a:moveTo>
                  <a:lnTo>
                    <a:pt x="138684" y="234696"/>
                  </a:lnTo>
                  <a:lnTo>
                    <a:pt x="134112" y="237744"/>
                  </a:lnTo>
                  <a:lnTo>
                    <a:pt x="7620" y="237744"/>
                  </a:lnTo>
                  <a:lnTo>
                    <a:pt x="7620" y="240792"/>
                  </a:lnTo>
                  <a:lnTo>
                    <a:pt x="141732" y="240792"/>
                  </a:lnTo>
                  <a:lnTo>
                    <a:pt x="141732" y="234696"/>
                  </a:lnTo>
                  <a:close/>
                </a:path>
                <a:path w="276225" h="906779">
                  <a:moveTo>
                    <a:pt x="134112" y="0"/>
                  </a:moveTo>
                  <a:lnTo>
                    <a:pt x="134112" y="237744"/>
                  </a:lnTo>
                  <a:lnTo>
                    <a:pt x="138684" y="234696"/>
                  </a:lnTo>
                  <a:lnTo>
                    <a:pt x="141732" y="234696"/>
                  </a:lnTo>
                  <a:lnTo>
                    <a:pt x="141732" y="42464"/>
                  </a:lnTo>
                  <a:lnTo>
                    <a:pt x="135636" y="22860"/>
                  </a:lnTo>
                  <a:lnTo>
                    <a:pt x="141246" y="22860"/>
                  </a:lnTo>
                  <a:lnTo>
                    <a:pt x="134112" y="0"/>
                  </a:lnTo>
                  <a:close/>
                </a:path>
                <a:path w="276225" h="906779">
                  <a:moveTo>
                    <a:pt x="141246" y="22860"/>
                  </a:moveTo>
                  <a:lnTo>
                    <a:pt x="135636" y="22860"/>
                  </a:lnTo>
                  <a:lnTo>
                    <a:pt x="141732" y="42464"/>
                  </a:lnTo>
                  <a:lnTo>
                    <a:pt x="141732" y="24416"/>
                  </a:lnTo>
                  <a:lnTo>
                    <a:pt x="141246" y="22860"/>
                  </a:lnTo>
                  <a:close/>
                </a:path>
                <a:path w="276225" h="906779">
                  <a:moveTo>
                    <a:pt x="141732" y="22860"/>
                  </a:moveTo>
                  <a:lnTo>
                    <a:pt x="141246" y="22860"/>
                  </a:lnTo>
                  <a:lnTo>
                    <a:pt x="141732" y="24416"/>
                  </a:lnTo>
                  <a:lnTo>
                    <a:pt x="141732" y="22860"/>
                  </a:lnTo>
                  <a:close/>
                </a:path>
              </a:pathLst>
            </a:custGeom>
            <a:solidFill>
              <a:srgbClr val="385D89"/>
            </a:solidFill>
          </p:spPr>
          <p:txBody>
            <a:bodyPr wrap="square" lIns="0" tIns="0" rIns="0" bIns="0" rtlCol="0"/>
            <a:lstStyle/>
            <a:p/>
          </p:txBody>
        </p:sp>
        <p:sp>
          <p:nvSpPr>
            <p:cNvPr id="41" name="object 41"/>
            <p:cNvSpPr/>
            <p:nvPr/>
          </p:nvSpPr>
          <p:spPr>
            <a:xfrm>
              <a:off x="7644384" y="5308091"/>
              <a:ext cx="1969135" cy="1705610"/>
            </a:xfrm>
            <a:custGeom>
              <a:avLst/>
              <a:gdLst/>
              <a:ahLst/>
              <a:cxnLst/>
              <a:rect l="l" t="t" r="r" b="b"/>
              <a:pathLst>
                <a:path w="1969134" h="1705609">
                  <a:moveTo>
                    <a:pt x="1969008" y="437388"/>
                  </a:moveTo>
                  <a:lnTo>
                    <a:pt x="1967115" y="427799"/>
                  </a:lnTo>
                  <a:lnTo>
                    <a:pt x="1961959" y="420052"/>
                  </a:lnTo>
                  <a:lnTo>
                    <a:pt x="1954212" y="414896"/>
                  </a:lnTo>
                  <a:lnTo>
                    <a:pt x="1944624" y="413004"/>
                  </a:lnTo>
                  <a:lnTo>
                    <a:pt x="1921764" y="413004"/>
                  </a:lnTo>
                  <a:lnTo>
                    <a:pt x="1921764" y="460248"/>
                  </a:lnTo>
                  <a:lnTo>
                    <a:pt x="1921764" y="1264932"/>
                  </a:lnTo>
                  <a:lnTo>
                    <a:pt x="274320" y="1264932"/>
                  </a:lnTo>
                  <a:lnTo>
                    <a:pt x="274320" y="460248"/>
                  </a:lnTo>
                  <a:lnTo>
                    <a:pt x="1921764" y="460248"/>
                  </a:lnTo>
                  <a:lnTo>
                    <a:pt x="1921764" y="413004"/>
                  </a:lnTo>
                  <a:lnTo>
                    <a:pt x="249936" y="413004"/>
                  </a:lnTo>
                  <a:lnTo>
                    <a:pt x="240334" y="414896"/>
                  </a:lnTo>
                  <a:lnTo>
                    <a:pt x="232600" y="420052"/>
                  </a:lnTo>
                  <a:lnTo>
                    <a:pt x="227431" y="427799"/>
                  </a:lnTo>
                  <a:lnTo>
                    <a:pt x="225552" y="437388"/>
                  </a:lnTo>
                  <a:lnTo>
                    <a:pt x="225552" y="840409"/>
                  </a:lnTo>
                  <a:lnTo>
                    <a:pt x="114300" y="0"/>
                  </a:lnTo>
                  <a:lnTo>
                    <a:pt x="114300" y="426720"/>
                  </a:lnTo>
                  <a:lnTo>
                    <a:pt x="0" y="426720"/>
                  </a:lnTo>
                  <a:lnTo>
                    <a:pt x="0" y="1278648"/>
                  </a:lnTo>
                  <a:lnTo>
                    <a:pt x="114300" y="1278648"/>
                  </a:lnTo>
                  <a:lnTo>
                    <a:pt x="114300" y="1705368"/>
                  </a:lnTo>
                  <a:lnTo>
                    <a:pt x="225552" y="863460"/>
                  </a:lnTo>
                  <a:lnTo>
                    <a:pt x="225552" y="1289316"/>
                  </a:lnTo>
                  <a:lnTo>
                    <a:pt x="227431" y="1298917"/>
                  </a:lnTo>
                  <a:lnTo>
                    <a:pt x="232600" y="1306652"/>
                  </a:lnTo>
                  <a:lnTo>
                    <a:pt x="240334" y="1311821"/>
                  </a:lnTo>
                  <a:lnTo>
                    <a:pt x="249936" y="1313700"/>
                  </a:lnTo>
                  <a:lnTo>
                    <a:pt x="1944624" y="1313700"/>
                  </a:lnTo>
                  <a:lnTo>
                    <a:pt x="1954212" y="1311821"/>
                  </a:lnTo>
                  <a:lnTo>
                    <a:pt x="1961959" y="1306652"/>
                  </a:lnTo>
                  <a:lnTo>
                    <a:pt x="1967115" y="1298917"/>
                  </a:lnTo>
                  <a:lnTo>
                    <a:pt x="1969008" y="1289316"/>
                  </a:lnTo>
                  <a:lnTo>
                    <a:pt x="1969008" y="1264932"/>
                  </a:lnTo>
                  <a:lnTo>
                    <a:pt x="1969008" y="460248"/>
                  </a:lnTo>
                  <a:lnTo>
                    <a:pt x="1969008" y="437388"/>
                  </a:lnTo>
                  <a:close/>
                </a:path>
              </a:pathLst>
            </a:custGeom>
            <a:solidFill>
              <a:srgbClr val="BF4F4D"/>
            </a:solidFill>
          </p:spPr>
          <p:txBody>
            <a:bodyPr wrap="square" lIns="0" tIns="0" rIns="0" bIns="0" rtlCol="0"/>
            <a:lstStyle/>
            <a:p/>
          </p:txBody>
        </p:sp>
      </p:grpSp>
      <p:sp>
        <p:nvSpPr>
          <p:cNvPr id="42" name="object 42"/>
          <p:cNvSpPr txBox="1"/>
          <p:nvPr/>
        </p:nvSpPr>
        <p:spPr>
          <a:xfrm>
            <a:off x="7979156" y="5789167"/>
            <a:ext cx="1441450" cy="307340"/>
          </a:xfrm>
          <a:prstGeom prst="rect">
            <a:avLst/>
          </a:prstGeom>
        </p:spPr>
        <p:txBody>
          <a:bodyPr wrap="square" lIns="0" tIns="12065" rIns="0" bIns="0" rtlCol="0" vert="horz">
            <a:spAutoFit/>
          </a:bodyPr>
          <a:lstStyle/>
          <a:p>
            <a:pPr marL="248920" indent="-236220">
              <a:lnSpc>
                <a:spcPct val="100000"/>
              </a:lnSpc>
              <a:spcBef>
                <a:spcPts val="95"/>
              </a:spcBef>
              <a:buSzPct val="94594"/>
              <a:buChar char="○"/>
              <a:tabLst>
                <a:tab pos="248920" algn="l"/>
              </a:tabLst>
            </a:pPr>
            <a:r>
              <a:rPr dirty="0" sz="1850" spc="5" b="1">
                <a:latin typeface="BIZ UDPGothic"/>
                <a:cs typeface="BIZ UDPGothic"/>
              </a:rPr>
              <a:t>生産性向</a:t>
            </a:r>
            <a:r>
              <a:rPr dirty="0" sz="1850" spc="-5" b="1">
                <a:latin typeface="BIZ UDPGothic"/>
                <a:cs typeface="BIZ UDPGothic"/>
              </a:rPr>
              <a:t>上</a:t>
            </a:r>
            <a:endParaRPr sz="1850">
              <a:latin typeface="BIZ UDPGothic"/>
              <a:cs typeface="BIZ UDPGothic"/>
            </a:endParaRPr>
          </a:p>
        </p:txBody>
      </p:sp>
      <p:sp>
        <p:nvSpPr>
          <p:cNvPr id="43" name="object 43"/>
          <p:cNvSpPr txBox="1"/>
          <p:nvPr/>
        </p:nvSpPr>
        <p:spPr>
          <a:xfrm>
            <a:off x="7979156" y="6237228"/>
            <a:ext cx="1205230" cy="307340"/>
          </a:xfrm>
          <a:prstGeom prst="rect">
            <a:avLst/>
          </a:prstGeom>
        </p:spPr>
        <p:txBody>
          <a:bodyPr wrap="square" lIns="0" tIns="12065" rIns="0" bIns="0" rtlCol="0" vert="horz">
            <a:spAutoFit/>
          </a:bodyPr>
          <a:lstStyle/>
          <a:p>
            <a:pPr marL="248920" indent="-236220">
              <a:lnSpc>
                <a:spcPct val="100000"/>
              </a:lnSpc>
              <a:spcBef>
                <a:spcPts val="95"/>
              </a:spcBef>
              <a:buSzPct val="94594"/>
              <a:buChar char="○"/>
              <a:tabLst>
                <a:tab pos="248920" algn="l"/>
              </a:tabLst>
            </a:pPr>
            <a:r>
              <a:rPr dirty="0" sz="1850" spc="5" b="1">
                <a:latin typeface="BIZ UDPGothic"/>
                <a:cs typeface="BIZ UDPGothic"/>
              </a:rPr>
              <a:t>地方創</a:t>
            </a:r>
            <a:r>
              <a:rPr dirty="0" sz="1850" spc="-5" b="1">
                <a:latin typeface="BIZ UDPGothic"/>
                <a:cs typeface="BIZ UDPGothic"/>
              </a:rPr>
              <a:t>生</a:t>
            </a:r>
            <a:endParaRPr sz="1850">
              <a:latin typeface="BIZ UDPGothic"/>
              <a:cs typeface="BIZ UDPGothic"/>
            </a:endParaRPr>
          </a:p>
        </p:txBody>
      </p:sp>
      <p:sp>
        <p:nvSpPr>
          <p:cNvPr id="44" name="object 44"/>
          <p:cNvSpPr/>
          <p:nvPr/>
        </p:nvSpPr>
        <p:spPr>
          <a:xfrm>
            <a:off x="9648444" y="5300471"/>
            <a:ext cx="852169" cy="1704339"/>
          </a:xfrm>
          <a:custGeom>
            <a:avLst/>
            <a:gdLst/>
            <a:ahLst/>
            <a:cxnLst/>
            <a:rect l="l" t="t" r="r" b="b"/>
            <a:pathLst>
              <a:path w="852170" h="1704340">
                <a:moveTo>
                  <a:pt x="851916" y="192024"/>
                </a:moveTo>
                <a:lnTo>
                  <a:pt x="850023" y="182435"/>
                </a:lnTo>
                <a:lnTo>
                  <a:pt x="844867" y="174688"/>
                </a:lnTo>
                <a:lnTo>
                  <a:pt x="837120" y="169532"/>
                </a:lnTo>
                <a:lnTo>
                  <a:pt x="827532" y="167640"/>
                </a:lnTo>
                <a:lnTo>
                  <a:pt x="803148" y="167640"/>
                </a:lnTo>
                <a:lnTo>
                  <a:pt x="803148" y="216408"/>
                </a:lnTo>
                <a:lnTo>
                  <a:pt x="803148" y="1408188"/>
                </a:lnTo>
                <a:lnTo>
                  <a:pt x="257556" y="1408188"/>
                </a:lnTo>
                <a:lnTo>
                  <a:pt x="257556" y="216408"/>
                </a:lnTo>
                <a:lnTo>
                  <a:pt x="803148" y="216408"/>
                </a:lnTo>
                <a:lnTo>
                  <a:pt x="803148" y="167640"/>
                </a:lnTo>
                <a:lnTo>
                  <a:pt x="234696" y="167640"/>
                </a:lnTo>
                <a:lnTo>
                  <a:pt x="225094" y="169532"/>
                </a:lnTo>
                <a:lnTo>
                  <a:pt x="217360" y="174688"/>
                </a:lnTo>
                <a:lnTo>
                  <a:pt x="212191" y="182435"/>
                </a:lnTo>
                <a:lnTo>
                  <a:pt x="210312" y="192024"/>
                </a:lnTo>
                <a:lnTo>
                  <a:pt x="210312" y="770229"/>
                </a:lnTo>
                <a:lnTo>
                  <a:pt x="109728" y="0"/>
                </a:lnTo>
                <a:lnTo>
                  <a:pt x="109728" y="425196"/>
                </a:lnTo>
                <a:lnTo>
                  <a:pt x="0" y="425196"/>
                </a:lnTo>
                <a:lnTo>
                  <a:pt x="0" y="1278648"/>
                </a:lnTo>
                <a:lnTo>
                  <a:pt x="109728" y="1278648"/>
                </a:lnTo>
                <a:lnTo>
                  <a:pt x="109728" y="1703844"/>
                </a:lnTo>
                <a:lnTo>
                  <a:pt x="210312" y="933615"/>
                </a:lnTo>
                <a:lnTo>
                  <a:pt x="210312" y="1432572"/>
                </a:lnTo>
                <a:lnTo>
                  <a:pt x="212191" y="1441284"/>
                </a:lnTo>
                <a:lnTo>
                  <a:pt x="217360" y="1448574"/>
                </a:lnTo>
                <a:lnTo>
                  <a:pt x="225094" y="1453578"/>
                </a:lnTo>
                <a:lnTo>
                  <a:pt x="234696" y="1455432"/>
                </a:lnTo>
                <a:lnTo>
                  <a:pt x="827532" y="1455432"/>
                </a:lnTo>
                <a:lnTo>
                  <a:pt x="837120" y="1453578"/>
                </a:lnTo>
                <a:lnTo>
                  <a:pt x="844867" y="1448574"/>
                </a:lnTo>
                <a:lnTo>
                  <a:pt x="850023" y="1441284"/>
                </a:lnTo>
                <a:lnTo>
                  <a:pt x="851916" y="1432572"/>
                </a:lnTo>
                <a:lnTo>
                  <a:pt x="851916" y="1408188"/>
                </a:lnTo>
                <a:lnTo>
                  <a:pt x="851916" y="216408"/>
                </a:lnTo>
                <a:lnTo>
                  <a:pt x="851916" y="192024"/>
                </a:lnTo>
                <a:close/>
              </a:path>
            </a:pathLst>
          </a:custGeom>
          <a:solidFill>
            <a:srgbClr val="BF4F4D"/>
          </a:solidFill>
        </p:spPr>
        <p:txBody>
          <a:bodyPr wrap="square" lIns="0" tIns="0" rIns="0" bIns="0" rtlCol="0"/>
          <a:lstStyle/>
          <a:p/>
        </p:txBody>
      </p:sp>
      <p:sp>
        <p:nvSpPr>
          <p:cNvPr id="45" name="object 45"/>
          <p:cNvSpPr txBox="1"/>
          <p:nvPr/>
        </p:nvSpPr>
        <p:spPr>
          <a:xfrm>
            <a:off x="10047223" y="5536183"/>
            <a:ext cx="260350" cy="1154430"/>
          </a:xfrm>
          <a:prstGeom prst="rect">
            <a:avLst/>
          </a:prstGeom>
        </p:spPr>
        <p:txBody>
          <a:bodyPr wrap="square" lIns="0" tIns="11430" rIns="0" bIns="0" rtlCol="0" vert="horz">
            <a:spAutoFit/>
          </a:bodyPr>
          <a:lstStyle/>
          <a:p>
            <a:pPr algn="just" marL="12700" marR="5080">
              <a:lnSpc>
                <a:spcPct val="100200"/>
              </a:lnSpc>
              <a:spcBef>
                <a:spcPts val="90"/>
              </a:spcBef>
            </a:pPr>
            <a:r>
              <a:rPr dirty="0" sz="1850" spc="-5" b="1">
                <a:latin typeface="BIZ UDPGothic"/>
                <a:cs typeface="BIZ UDPGothic"/>
              </a:rPr>
              <a:t>経 済 成 長</a:t>
            </a:r>
            <a:endParaRPr sz="1850">
              <a:latin typeface="BIZ UDPGothic"/>
              <a:cs typeface="BIZ UDPGothic"/>
            </a:endParaRPr>
          </a:p>
        </p:txBody>
      </p:sp>
      <p:grpSp>
        <p:nvGrpSpPr>
          <p:cNvPr id="46" name="object 46"/>
          <p:cNvGrpSpPr/>
          <p:nvPr/>
        </p:nvGrpSpPr>
        <p:grpSpPr>
          <a:xfrm>
            <a:off x="8272271" y="5154167"/>
            <a:ext cx="847725" cy="617220"/>
            <a:chOff x="8272271" y="5154167"/>
            <a:chExt cx="847725" cy="617220"/>
          </a:xfrm>
        </p:grpSpPr>
        <p:sp>
          <p:nvSpPr>
            <p:cNvPr id="47" name="object 47"/>
            <p:cNvSpPr/>
            <p:nvPr/>
          </p:nvSpPr>
          <p:spPr>
            <a:xfrm>
              <a:off x="8276843" y="5160263"/>
              <a:ext cx="838200" cy="607060"/>
            </a:xfrm>
            <a:custGeom>
              <a:avLst/>
              <a:gdLst/>
              <a:ahLst/>
              <a:cxnLst/>
              <a:rect l="l" t="t" r="r" b="b"/>
              <a:pathLst>
                <a:path w="838200" h="607060">
                  <a:moveTo>
                    <a:pt x="838200" y="0"/>
                  </a:moveTo>
                  <a:lnTo>
                    <a:pt x="0" y="0"/>
                  </a:lnTo>
                  <a:lnTo>
                    <a:pt x="0" y="606552"/>
                  </a:lnTo>
                  <a:lnTo>
                    <a:pt x="838200" y="606552"/>
                  </a:lnTo>
                  <a:lnTo>
                    <a:pt x="838200" y="0"/>
                  </a:lnTo>
                  <a:close/>
                </a:path>
              </a:pathLst>
            </a:custGeom>
            <a:solidFill>
              <a:srgbClr val="FFFFFF"/>
            </a:solidFill>
          </p:spPr>
          <p:txBody>
            <a:bodyPr wrap="square" lIns="0" tIns="0" rIns="0" bIns="0" rtlCol="0"/>
            <a:lstStyle/>
            <a:p/>
          </p:txBody>
        </p:sp>
        <p:sp>
          <p:nvSpPr>
            <p:cNvPr id="48" name="object 48"/>
            <p:cNvSpPr/>
            <p:nvPr/>
          </p:nvSpPr>
          <p:spPr>
            <a:xfrm>
              <a:off x="8272271" y="5154167"/>
              <a:ext cx="847725" cy="617220"/>
            </a:xfrm>
            <a:custGeom>
              <a:avLst/>
              <a:gdLst/>
              <a:ahLst/>
              <a:cxnLst/>
              <a:rect l="l" t="t" r="r" b="b"/>
              <a:pathLst>
                <a:path w="847725" h="617220">
                  <a:moveTo>
                    <a:pt x="845820" y="0"/>
                  </a:moveTo>
                  <a:lnTo>
                    <a:pt x="3048" y="0"/>
                  </a:lnTo>
                  <a:lnTo>
                    <a:pt x="0" y="3048"/>
                  </a:lnTo>
                  <a:lnTo>
                    <a:pt x="0" y="614172"/>
                  </a:lnTo>
                  <a:lnTo>
                    <a:pt x="3048" y="617220"/>
                  </a:lnTo>
                  <a:lnTo>
                    <a:pt x="845820" y="617220"/>
                  </a:lnTo>
                  <a:lnTo>
                    <a:pt x="847344" y="614172"/>
                  </a:lnTo>
                  <a:lnTo>
                    <a:pt x="847344" y="612648"/>
                  </a:lnTo>
                  <a:lnTo>
                    <a:pt x="10668" y="612648"/>
                  </a:lnTo>
                  <a:lnTo>
                    <a:pt x="4572" y="606552"/>
                  </a:lnTo>
                  <a:lnTo>
                    <a:pt x="10668" y="606552"/>
                  </a:lnTo>
                  <a:lnTo>
                    <a:pt x="10668" y="10668"/>
                  </a:lnTo>
                  <a:lnTo>
                    <a:pt x="4572" y="10668"/>
                  </a:lnTo>
                  <a:lnTo>
                    <a:pt x="10668" y="6096"/>
                  </a:lnTo>
                  <a:lnTo>
                    <a:pt x="847344" y="6096"/>
                  </a:lnTo>
                  <a:lnTo>
                    <a:pt x="847344" y="3048"/>
                  </a:lnTo>
                  <a:lnTo>
                    <a:pt x="845820" y="0"/>
                  </a:lnTo>
                  <a:close/>
                </a:path>
                <a:path w="847725" h="617220">
                  <a:moveTo>
                    <a:pt x="10668" y="606552"/>
                  </a:moveTo>
                  <a:lnTo>
                    <a:pt x="4572" y="606552"/>
                  </a:lnTo>
                  <a:lnTo>
                    <a:pt x="10668" y="612648"/>
                  </a:lnTo>
                  <a:lnTo>
                    <a:pt x="10668" y="606552"/>
                  </a:lnTo>
                  <a:close/>
                </a:path>
                <a:path w="847725" h="617220">
                  <a:moveTo>
                    <a:pt x="838200" y="606552"/>
                  </a:moveTo>
                  <a:lnTo>
                    <a:pt x="10668" y="606552"/>
                  </a:lnTo>
                  <a:lnTo>
                    <a:pt x="10668" y="612648"/>
                  </a:lnTo>
                  <a:lnTo>
                    <a:pt x="838200" y="612648"/>
                  </a:lnTo>
                  <a:lnTo>
                    <a:pt x="838200" y="606552"/>
                  </a:lnTo>
                  <a:close/>
                </a:path>
                <a:path w="847725" h="617220">
                  <a:moveTo>
                    <a:pt x="838200" y="6096"/>
                  </a:moveTo>
                  <a:lnTo>
                    <a:pt x="838200" y="612648"/>
                  </a:lnTo>
                  <a:lnTo>
                    <a:pt x="842772" y="606552"/>
                  </a:lnTo>
                  <a:lnTo>
                    <a:pt x="847344" y="606552"/>
                  </a:lnTo>
                  <a:lnTo>
                    <a:pt x="847344" y="10668"/>
                  </a:lnTo>
                  <a:lnTo>
                    <a:pt x="842772" y="10668"/>
                  </a:lnTo>
                  <a:lnTo>
                    <a:pt x="838200" y="6096"/>
                  </a:lnTo>
                  <a:close/>
                </a:path>
                <a:path w="847725" h="617220">
                  <a:moveTo>
                    <a:pt x="847344" y="606552"/>
                  </a:moveTo>
                  <a:lnTo>
                    <a:pt x="842772" y="606552"/>
                  </a:lnTo>
                  <a:lnTo>
                    <a:pt x="838200" y="612648"/>
                  </a:lnTo>
                  <a:lnTo>
                    <a:pt x="847344" y="612648"/>
                  </a:lnTo>
                  <a:lnTo>
                    <a:pt x="847344" y="606552"/>
                  </a:lnTo>
                  <a:close/>
                </a:path>
                <a:path w="847725" h="617220">
                  <a:moveTo>
                    <a:pt x="10668" y="6096"/>
                  </a:moveTo>
                  <a:lnTo>
                    <a:pt x="4572" y="10668"/>
                  </a:lnTo>
                  <a:lnTo>
                    <a:pt x="10668" y="10668"/>
                  </a:lnTo>
                  <a:lnTo>
                    <a:pt x="10668" y="6096"/>
                  </a:lnTo>
                  <a:close/>
                </a:path>
                <a:path w="847725" h="617220">
                  <a:moveTo>
                    <a:pt x="838200" y="6096"/>
                  </a:moveTo>
                  <a:lnTo>
                    <a:pt x="10668" y="6096"/>
                  </a:lnTo>
                  <a:lnTo>
                    <a:pt x="10668" y="10668"/>
                  </a:lnTo>
                  <a:lnTo>
                    <a:pt x="838200" y="10668"/>
                  </a:lnTo>
                  <a:lnTo>
                    <a:pt x="838200" y="6096"/>
                  </a:lnTo>
                  <a:close/>
                </a:path>
                <a:path w="847725" h="617220">
                  <a:moveTo>
                    <a:pt x="847344" y="6096"/>
                  </a:moveTo>
                  <a:lnTo>
                    <a:pt x="838200" y="6096"/>
                  </a:lnTo>
                  <a:lnTo>
                    <a:pt x="842772" y="10668"/>
                  </a:lnTo>
                  <a:lnTo>
                    <a:pt x="847344" y="10668"/>
                  </a:lnTo>
                  <a:lnTo>
                    <a:pt x="847344" y="6096"/>
                  </a:lnTo>
                  <a:close/>
                </a:path>
              </a:pathLst>
            </a:custGeom>
            <a:solidFill>
              <a:srgbClr val="BF4F4D"/>
            </a:solidFill>
          </p:spPr>
          <p:txBody>
            <a:bodyPr wrap="square" lIns="0" tIns="0" rIns="0" bIns="0" rtlCol="0"/>
            <a:lstStyle/>
            <a:p/>
          </p:txBody>
        </p:sp>
      </p:grpSp>
      <p:sp>
        <p:nvSpPr>
          <p:cNvPr id="49" name="object 49"/>
          <p:cNvSpPr txBox="1"/>
          <p:nvPr/>
        </p:nvSpPr>
        <p:spPr>
          <a:xfrm>
            <a:off x="8276843" y="5160264"/>
            <a:ext cx="838200" cy="607060"/>
          </a:xfrm>
          <a:prstGeom prst="rect">
            <a:avLst/>
          </a:prstGeom>
        </p:spPr>
        <p:txBody>
          <a:bodyPr wrap="square" lIns="0" tIns="64769" rIns="0" bIns="0" rtlCol="0" vert="horz">
            <a:spAutoFit/>
          </a:bodyPr>
          <a:lstStyle/>
          <a:p>
            <a:pPr marL="208279" marR="202565">
              <a:lnSpc>
                <a:spcPts val="1970"/>
              </a:lnSpc>
              <a:spcBef>
                <a:spcPts val="509"/>
              </a:spcBef>
            </a:pPr>
            <a:r>
              <a:rPr dirty="0" sz="1650" b="1">
                <a:latin typeface="BIZ UDPGothic"/>
                <a:cs typeface="BIZ UDPGothic"/>
              </a:rPr>
              <a:t>経</a:t>
            </a:r>
            <a:r>
              <a:rPr dirty="0" sz="1650" spc="-5" b="1">
                <a:latin typeface="BIZ UDPGothic"/>
                <a:cs typeface="BIZ UDPGothic"/>
              </a:rPr>
              <a:t>済 </a:t>
            </a:r>
            <a:r>
              <a:rPr dirty="0" sz="1650" b="1">
                <a:latin typeface="BIZ UDPGothic"/>
                <a:cs typeface="BIZ UDPGothic"/>
              </a:rPr>
              <a:t>効</a:t>
            </a:r>
            <a:r>
              <a:rPr dirty="0" sz="1650" spc="-10" b="1">
                <a:latin typeface="BIZ UDPGothic"/>
                <a:cs typeface="BIZ UDPGothic"/>
              </a:rPr>
              <a:t>果</a:t>
            </a:r>
            <a:endParaRPr sz="1650">
              <a:latin typeface="BIZ UDPGothic"/>
              <a:cs typeface="BIZ UDPGothic"/>
            </a:endParaRPr>
          </a:p>
        </p:txBody>
      </p:sp>
      <p:grpSp>
        <p:nvGrpSpPr>
          <p:cNvPr id="50" name="object 50"/>
          <p:cNvGrpSpPr/>
          <p:nvPr/>
        </p:nvGrpSpPr>
        <p:grpSpPr>
          <a:xfrm>
            <a:off x="4969764" y="4882896"/>
            <a:ext cx="2470785" cy="193675"/>
            <a:chOff x="4969764" y="4882896"/>
            <a:chExt cx="2470785" cy="193675"/>
          </a:xfrm>
        </p:grpSpPr>
        <p:sp>
          <p:nvSpPr>
            <p:cNvPr id="51" name="object 51"/>
            <p:cNvSpPr/>
            <p:nvPr/>
          </p:nvSpPr>
          <p:spPr>
            <a:xfrm>
              <a:off x="4975860" y="4888992"/>
              <a:ext cx="2459990" cy="181610"/>
            </a:xfrm>
            <a:custGeom>
              <a:avLst/>
              <a:gdLst/>
              <a:ahLst/>
              <a:cxnLst/>
              <a:rect l="l" t="t" r="r" b="b"/>
              <a:pathLst>
                <a:path w="2459990" h="181610">
                  <a:moveTo>
                    <a:pt x="2459736" y="0"/>
                  </a:moveTo>
                  <a:lnTo>
                    <a:pt x="0" y="0"/>
                  </a:lnTo>
                  <a:lnTo>
                    <a:pt x="0" y="181356"/>
                  </a:lnTo>
                  <a:lnTo>
                    <a:pt x="2459736" y="181356"/>
                  </a:lnTo>
                  <a:lnTo>
                    <a:pt x="2459736" y="0"/>
                  </a:lnTo>
                  <a:close/>
                </a:path>
              </a:pathLst>
            </a:custGeom>
            <a:solidFill>
              <a:srgbClr val="FFFFFF"/>
            </a:solidFill>
          </p:spPr>
          <p:txBody>
            <a:bodyPr wrap="square" lIns="0" tIns="0" rIns="0" bIns="0" rtlCol="0"/>
            <a:lstStyle/>
            <a:p/>
          </p:txBody>
        </p:sp>
        <p:sp>
          <p:nvSpPr>
            <p:cNvPr id="52" name="object 52"/>
            <p:cNvSpPr/>
            <p:nvPr/>
          </p:nvSpPr>
          <p:spPr>
            <a:xfrm>
              <a:off x="4969764" y="4882896"/>
              <a:ext cx="2470785" cy="193675"/>
            </a:xfrm>
            <a:custGeom>
              <a:avLst/>
              <a:gdLst/>
              <a:ahLst/>
              <a:cxnLst/>
              <a:rect l="l" t="t" r="r" b="b"/>
              <a:pathLst>
                <a:path w="2470784" h="193675">
                  <a:moveTo>
                    <a:pt x="2468880" y="0"/>
                  </a:moveTo>
                  <a:lnTo>
                    <a:pt x="3048" y="0"/>
                  </a:lnTo>
                  <a:lnTo>
                    <a:pt x="0" y="3047"/>
                  </a:lnTo>
                  <a:lnTo>
                    <a:pt x="0" y="190500"/>
                  </a:lnTo>
                  <a:lnTo>
                    <a:pt x="3048" y="193547"/>
                  </a:lnTo>
                  <a:lnTo>
                    <a:pt x="2468880" y="193547"/>
                  </a:lnTo>
                  <a:lnTo>
                    <a:pt x="2470404" y="190500"/>
                  </a:lnTo>
                  <a:lnTo>
                    <a:pt x="2470404" y="187451"/>
                  </a:lnTo>
                  <a:lnTo>
                    <a:pt x="10668" y="187451"/>
                  </a:lnTo>
                  <a:lnTo>
                    <a:pt x="6096" y="182880"/>
                  </a:lnTo>
                  <a:lnTo>
                    <a:pt x="10668" y="182880"/>
                  </a:lnTo>
                  <a:lnTo>
                    <a:pt x="10668" y="10668"/>
                  </a:lnTo>
                  <a:lnTo>
                    <a:pt x="6096" y="10668"/>
                  </a:lnTo>
                  <a:lnTo>
                    <a:pt x="10668" y="6095"/>
                  </a:lnTo>
                  <a:lnTo>
                    <a:pt x="2470404" y="6095"/>
                  </a:lnTo>
                  <a:lnTo>
                    <a:pt x="2470404" y="3047"/>
                  </a:lnTo>
                  <a:lnTo>
                    <a:pt x="2468880" y="0"/>
                  </a:lnTo>
                  <a:close/>
                </a:path>
                <a:path w="2470784" h="193675">
                  <a:moveTo>
                    <a:pt x="10668" y="182880"/>
                  </a:moveTo>
                  <a:lnTo>
                    <a:pt x="6096" y="182880"/>
                  </a:lnTo>
                  <a:lnTo>
                    <a:pt x="10668" y="187451"/>
                  </a:lnTo>
                  <a:lnTo>
                    <a:pt x="10668" y="182880"/>
                  </a:lnTo>
                  <a:close/>
                </a:path>
                <a:path w="2470784" h="193675">
                  <a:moveTo>
                    <a:pt x="2459736" y="182880"/>
                  </a:moveTo>
                  <a:lnTo>
                    <a:pt x="10668" y="182880"/>
                  </a:lnTo>
                  <a:lnTo>
                    <a:pt x="10668" y="187451"/>
                  </a:lnTo>
                  <a:lnTo>
                    <a:pt x="2459736" y="187451"/>
                  </a:lnTo>
                  <a:lnTo>
                    <a:pt x="2459736" y="182880"/>
                  </a:lnTo>
                  <a:close/>
                </a:path>
                <a:path w="2470784" h="193675">
                  <a:moveTo>
                    <a:pt x="2459736" y="6095"/>
                  </a:moveTo>
                  <a:lnTo>
                    <a:pt x="2459736" y="187451"/>
                  </a:lnTo>
                  <a:lnTo>
                    <a:pt x="2465832" y="182880"/>
                  </a:lnTo>
                  <a:lnTo>
                    <a:pt x="2470404" y="182880"/>
                  </a:lnTo>
                  <a:lnTo>
                    <a:pt x="2470404" y="10668"/>
                  </a:lnTo>
                  <a:lnTo>
                    <a:pt x="2465832" y="10668"/>
                  </a:lnTo>
                  <a:lnTo>
                    <a:pt x="2459736" y="6095"/>
                  </a:lnTo>
                  <a:close/>
                </a:path>
                <a:path w="2470784" h="193675">
                  <a:moveTo>
                    <a:pt x="2470404" y="182880"/>
                  </a:moveTo>
                  <a:lnTo>
                    <a:pt x="2465832" y="182880"/>
                  </a:lnTo>
                  <a:lnTo>
                    <a:pt x="2459736" y="187451"/>
                  </a:lnTo>
                  <a:lnTo>
                    <a:pt x="2470404" y="187451"/>
                  </a:lnTo>
                  <a:lnTo>
                    <a:pt x="2470404" y="182880"/>
                  </a:lnTo>
                  <a:close/>
                </a:path>
                <a:path w="2470784" h="193675">
                  <a:moveTo>
                    <a:pt x="10668" y="6095"/>
                  </a:moveTo>
                  <a:lnTo>
                    <a:pt x="6096" y="10668"/>
                  </a:lnTo>
                  <a:lnTo>
                    <a:pt x="10668" y="10668"/>
                  </a:lnTo>
                  <a:lnTo>
                    <a:pt x="10668" y="6095"/>
                  </a:lnTo>
                  <a:close/>
                </a:path>
                <a:path w="2470784" h="193675">
                  <a:moveTo>
                    <a:pt x="2459736" y="6095"/>
                  </a:moveTo>
                  <a:lnTo>
                    <a:pt x="10668" y="6095"/>
                  </a:lnTo>
                  <a:lnTo>
                    <a:pt x="10668" y="10668"/>
                  </a:lnTo>
                  <a:lnTo>
                    <a:pt x="2459736" y="10668"/>
                  </a:lnTo>
                  <a:lnTo>
                    <a:pt x="2459736" y="6095"/>
                  </a:lnTo>
                  <a:close/>
                </a:path>
                <a:path w="2470784" h="193675">
                  <a:moveTo>
                    <a:pt x="2470404" y="6095"/>
                  </a:moveTo>
                  <a:lnTo>
                    <a:pt x="2459736" y="6095"/>
                  </a:lnTo>
                  <a:lnTo>
                    <a:pt x="2465832" y="10668"/>
                  </a:lnTo>
                  <a:lnTo>
                    <a:pt x="2470404" y="10668"/>
                  </a:lnTo>
                  <a:lnTo>
                    <a:pt x="2470404" y="6095"/>
                  </a:lnTo>
                  <a:close/>
                </a:path>
              </a:pathLst>
            </a:custGeom>
            <a:solidFill>
              <a:srgbClr val="1F497C"/>
            </a:solidFill>
          </p:spPr>
          <p:txBody>
            <a:bodyPr wrap="square" lIns="0" tIns="0" rIns="0" bIns="0" rtlCol="0"/>
            <a:lstStyle/>
            <a:p/>
          </p:txBody>
        </p:sp>
      </p:grpSp>
      <p:sp>
        <p:nvSpPr>
          <p:cNvPr id="53" name="object 53"/>
          <p:cNvSpPr txBox="1"/>
          <p:nvPr/>
        </p:nvSpPr>
        <p:spPr>
          <a:xfrm>
            <a:off x="5006340" y="4888484"/>
            <a:ext cx="2429510" cy="190500"/>
          </a:xfrm>
          <a:prstGeom prst="rect">
            <a:avLst/>
          </a:prstGeom>
        </p:spPr>
        <p:txBody>
          <a:bodyPr wrap="square" lIns="0" tIns="16510" rIns="0" bIns="0" rtlCol="0" vert="horz">
            <a:spAutoFit/>
          </a:bodyPr>
          <a:lstStyle/>
          <a:p>
            <a:pPr marL="153670">
              <a:lnSpc>
                <a:spcPct val="100000"/>
              </a:lnSpc>
              <a:spcBef>
                <a:spcPts val="130"/>
              </a:spcBef>
            </a:pPr>
            <a:r>
              <a:rPr dirty="0" sz="1050" spc="10" b="1">
                <a:latin typeface="BIZ UDPGothic"/>
                <a:cs typeface="BIZ UDPGothic"/>
              </a:rPr>
              <a:t>ユ</a:t>
            </a:r>
            <a:r>
              <a:rPr dirty="0" sz="1050" spc="30" b="1">
                <a:latin typeface="BIZ UDPGothic"/>
                <a:cs typeface="BIZ UDPGothic"/>
              </a:rPr>
              <a:t>ー</a:t>
            </a:r>
            <a:r>
              <a:rPr dirty="0" sz="1050" spc="-20" b="1">
                <a:latin typeface="BIZ UDPGothic"/>
                <a:cs typeface="BIZ UDPGothic"/>
              </a:rPr>
              <a:t>ス</a:t>
            </a:r>
            <a:r>
              <a:rPr dirty="0" sz="1050" spc="10" b="1">
                <a:latin typeface="BIZ UDPGothic"/>
                <a:cs typeface="BIZ UDPGothic"/>
              </a:rPr>
              <a:t>ケ</a:t>
            </a:r>
            <a:r>
              <a:rPr dirty="0" sz="1050" spc="30" b="1">
                <a:latin typeface="BIZ UDPGothic"/>
                <a:cs typeface="BIZ UDPGothic"/>
              </a:rPr>
              <a:t>ー</a:t>
            </a:r>
            <a:r>
              <a:rPr dirty="0" sz="1050" spc="-20" b="1">
                <a:latin typeface="BIZ UDPGothic"/>
                <a:cs typeface="BIZ UDPGothic"/>
              </a:rPr>
              <a:t>ス</a:t>
            </a:r>
            <a:r>
              <a:rPr dirty="0" sz="1050" spc="-175" b="1">
                <a:latin typeface="BIZ UDPGothic"/>
                <a:cs typeface="BIZ UDPGothic"/>
              </a:rPr>
              <a:t>と</a:t>
            </a:r>
            <a:r>
              <a:rPr dirty="0" sz="1050" spc="40" b="1">
                <a:latin typeface="BIZ UDPGothic"/>
                <a:cs typeface="BIZ UDPGothic"/>
              </a:rPr>
              <a:t>効</a:t>
            </a:r>
            <a:r>
              <a:rPr dirty="0" sz="1050" spc="30" b="1">
                <a:latin typeface="BIZ UDPGothic"/>
                <a:cs typeface="BIZ UDPGothic"/>
              </a:rPr>
              <a:t>果</a:t>
            </a:r>
            <a:r>
              <a:rPr dirty="0" sz="1050" spc="-120" b="1">
                <a:latin typeface="BIZ UDPGothic"/>
                <a:cs typeface="BIZ UDPGothic"/>
              </a:rPr>
              <a:t>を</a:t>
            </a:r>
            <a:r>
              <a:rPr dirty="0" sz="1050" spc="-35" b="1">
                <a:latin typeface="BIZ UDPGothic"/>
                <a:cs typeface="BIZ UDPGothic"/>
              </a:rPr>
              <a:t>ガ</a:t>
            </a:r>
            <a:r>
              <a:rPr dirty="0" sz="1050" spc="30" b="1">
                <a:latin typeface="BIZ UDPGothic"/>
                <a:cs typeface="BIZ UDPGothic"/>
              </a:rPr>
              <a:t>イ</a:t>
            </a:r>
            <a:r>
              <a:rPr dirty="0" sz="1050" spc="-105" b="1">
                <a:latin typeface="BIZ UDPGothic"/>
                <a:cs typeface="BIZ UDPGothic"/>
              </a:rPr>
              <a:t>ド</a:t>
            </a:r>
            <a:r>
              <a:rPr dirty="0" sz="1050" spc="-90" b="1">
                <a:latin typeface="BIZ UDPGothic"/>
                <a:cs typeface="BIZ UDPGothic"/>
              </a:rPr>
              <a:t>ブッ</a:t>
            </a:r>
            <a:r>
              <a:rPr dirty="0" sz="1050" spc="-65" b="1">
                <a:latin typeface="BIZ UDPGothic"/>
                <a:cs typeface="BIZ UDPGothic"/>
              </a:rPr>
              <a:t>ク</a:t>
            </a:r>
            <a:r>
              <a:rPr dirty="0" sz="1050" spc="30" b="1">
                <a:latin typeface="BIZ UDPGothic"/>
                <a:cs typeface="BIZ UDPGothic"/>
              </a:rPr>
              <a:t>化</a:t>
            </a:r>
            <a:endParaRPr sz="1050">
              <a:latin typeface="BIZ UDPGothic"/>
              <a:cs typeface="BIZ UDPGothic"/>
            </a:endParaRPr>
          </a:p>
        </p:txBody>
      </p:sp>
      <p:grpSp>
        <p:nvGrpSpPr>
          <p:cNvPr id="54" name="object 54"/>
          <p:cNvGrpSpPr/>
          <p:nvPr/>
        </p:nvGrpSpPr>
        <p:grpSpPr>
          <a:xfrm>
            <a:off x="5000244" y="4745735"/>
            <a:ext cx="668020" cy="167640"/>
            <a:chOff x="5000244" y="4745735"/>
            <a:chExt cx="668020" cy="167640"/>
          </a:xfrm>
        </p:grpSpPr>
        <p:sp>
          <p:nvSpPr>
            <p:cNvPr id="55" name="object 55"/>
            <p:cNvSpPr/>
            <p:nvPr/>
          </p:nvSpPr>
          <p:spPr>
            <a:xfrm>
              <a:off x="5006340" y="4750307"/>
              <a:ext cx="655320" cy="158750"/>
            </a:xfrm>
            <a:custGeom>
              <a:avLst/>
              <a:gdLst/>
              <a:ahLst/>
              <a:cxnLst/>
              <a:rect l="l" t="t" r="r" b="b"/>
              <a:pathLst>
                <a:path w="655320" h="158750">
                  <a:moveTo>
                    <a:pt x="655320" y="0"/>
                  </a:moveTo>
                  <a:lnTo>
                    <a:pt x="0" y="0"/>
                  </a:lnTo>
                  <a:lnTo>
                    <a:pt x="0" y="158495"/>
                  </a:lnTo>
                  <a:lnTo>
                    <a:pt x="655320" y="158495"/>
                  </a:lnTo>
                  <a:lnTo>
                    <a:pt x="655320" y="0"/>
                  </a:lnTo>
                  <a:close/>
                </a:path>
              </a:pathLst>
            </a:custGeom>
            <a:solidFill>
              <a:srgbClr val="FFFFFF"/>
            </a:solidFill>
          </p:spPr>
          <p:txBody>
            <a:bodyPr wrap="square" lIns="0" tIns="0" rIns="0" bIns="0" rtlCol="0"/>
            <a:lstStyle/>
            <a:p/>
          </p:txBody>
        </p:sp>
        <p:sp>
          <p:nvSpPr>
            <p:cNvPr id="56" name="object 56"/>
            <p:cNvSpPr/>
            <p:nvPr/>
          </p:nvSpPr>
          <p:spPr>
            <a:xfrm>
              <a:off x="5000244" y="4745735"/>
              <a:ext cx="668020" cy="167640"/>
            </a:xfrm>
            <a:custGeom>
              <a:avLst/>
              <a:gdLst/>
              <a:ahLst/>
              <a:cxnLst/>
              <a:rect l="l" t="t" r="r" b="b"/>
              <a:pathLst>
                <a:path w="668020" h="167639">
                  <a:moveTo>
                    <a:pt x="664463" y="0"/>
                  </a:moveTo>
                  <a:lnTo>
                    <a:pt x="3047" y="0"/>
                  </a:lnTo>
                  <a:lnTo>
                    <a:pt x="0" y="1524"/>
                  </a:lnTo>
                  <a:lnTo>
                    <a:pt x="0" y="164592"/>
                  </a:lnTo>
                  <a:lnTo>
                    <a:pt x="3047" y="167640"/>
                  </a:lnTo>
                  <a:lnTo>
                    <a:pt x="664463" y="167640"/>
                  </a:lnTo>
                  <a:lnTo>
                    <a:pt x="667511" y="164592"/>
                  </a:lnTo>
                  <a:lnTo>
                    <a:pt x="667511" y="163068"/>
                  </a:lnTo>
                  <a:lnTo>
                    <a:pt x="10667" y="163068"/>
                  </a:lnTo>
                  <a:lnTo>
                    <a:pt x="6095" y="156972"/>
                  </a:lnTo>
                  <a:lnTo>
                    <a:pt x="10667" y="156972"/>
                  </a:lnTo>
                  <a:lnTo>
                    <a:pt x="10667" y="10668"/>
                  </a:lnTo>
                  <a:lnTo>
                    <a:pt x="6095" y="10668"/>
                  </a:lnTo>
                  <a:lnTo>
                    <a:pt x="10667" y="4572"/>
                  </a:lnTo>
                  <a:lnTo>
                    <a:pt x="667511" y="4572"/>
                  </a:lnTo>
                  <a:lnTo>
                    <a:pt x="667511" y="1524"/>
                  </a:lnTo>
                  <a:lnTo>
                    <a:pt x="664463" y="0"/>
                  </a:lnTo>
                  <a:close/>
                </a:path>
                <a:path w="668020" h="167639">
                  <a:moveTo>
                    <a:pt x="10667" y="156972"/>
                  </a:moveTo>
                  <a:lnTo>
                    <a:pt x="6095" y="156972"/>
                  </a:lnTo>
                  <a:lnTo>
                    <a:pt x="10667" y="163068"/>
                  </a:lnTo>
                  <a:lnTo>
                    <a:pt x="10667" y="156972"/>
                  </a:lnTo>
                  <a:close/>
                </a:path>
                <a:path w="668020" h="167639">
                  <a:moveTo>
                    <a:pt x="656843" y="156972"/>
                  </a:moveTo>
                  <a:lnTo>
                    <a:pt x="10667" y="156972"/>
                  </a:lnTo>
                  <a:lnTo>
                    <a:pt x="10667" y="163068"/>
                  </a:lnTo>
                  <a:lnTo>
                    <a:pt x="656843" y="163068"/>
                  </a:lnTo>
                  <a:lnTo>
                    <a:pt x="656843" y="156972"/>
                  </a:lnTo>
                  <a:close/>
                </a:path>
                <a:path w="668020" h="167639">
                  <a:moveTo>
                    <a:pt x="656843" y="4572"/>
                  </a:moveTo>
                  <a:lnTo>
                    <a:pt x="656843" y="163068"/>
                  </a:lnTo>
                  <a:lnTo>
                    <a:pt x="661415" y="156972"/>
                  </a:lnTo>
                  <a:lnTo>
                    <a:pt x="667511" y="156972"/>
                  </a:lnTo>
                  <a:lnTo>
                    <a:pt x="667511" y="10668"/>
                  </a:lnTo>
                  <a:lnTo>
                    <a:pt x="661415" y="10668"/>
                  </a:lnTo>
                  <a:lnTo>
                    <a:pt x="656843" y="4572"/>
                  </a:lnTo>
                  <a:close/>
                </a:path>
                <a:path w="668020" h="167639">
                  <a:moveTo>
                    <a:pt x="667511" y="156972"/>
                  </a:moveTo>
                  <a:lnTo>
                    <a:pt x="661415" y="156972"/>
                  </a:lnTo>
                  <a:lnTo>
                    <a:pt x="656843" y="163068"/>
                  </a:lnTo>
                  <a:lnTo>
                    <a:pt x="667511" y="163068"/>
                  </a:lnTo>
                  <a:lnTo>
                    <a:pt x="667511" y="156972"/>
                  </a:lnTo>
                  <a:close/>
                </a:path>
                <a:path w="668020" h="167639">
                  <a:moveTo>
                    <a:pt x="10667" y="4572"/>
                  </a:moveTo>
                  <a:lnTo>
                    <a:pt x="6095" y="10668"/>
                  </a:lnTo>
                  <a:lnTo>
                    <a:pt x="10667" y="10668"/>
                  </a:lnTo>
                  <a:lnTo>
                    <a:pt x="10667" y="4572"/>
                  </a:lnTo>
                  <a:close/>
                </a:path>
                <a:path w="668020" h="167639">
                  <a:moveTo>
                    <a:pt x="656843" y="4572"/>
                  </a:moveTo>
                  <a:lnTo>
                    <a:pt x="10667" y="4572"/>
                  </a:lnTo>
                  <a:lnTo>
                    <a:pt x="10667" y="10668"/>
                  </a:lnTo>
                  <a:lnTo>
                    <a:pt x="656843" y="10668"/>
                  </a:lnTo>
                  <a:lnTo>
                    <a:pt x="656843" y="4572"/>
                  </a:lnTo>
                  <a:close/>
                </a:path>
                <a:path w="668020" h="167639">
                  <a:moveTo>
                    <a:pt x="667511" y="4572"/>
                  </a:moveTo>
                  <a:lnTo>
                    <a:pt x="656843" y="4572"/>
                  </a:lnTo>
                  <a:lnTo>
                    <a:pt x="661415" y="10668"/>
                  </a:lnTo>
                  <a:lnTo>
                    <a:pt x="667511" y="10668"/>
                  </a:lnTo>
                  <a:lnTo>
                    <a:pt x="667511" y="4572"/>
                  </a:lnTo>
                  <a:close/>
                </a:path>
              </a:pathLst>
            </a:custGeom>
            <a:solidFill>
              <a:srgbClr val="1F497C"/>
            </a:solidFill>
          </p:spPr>
          <p:txBody>
            <a:bodyPr wrap="square" lIns="0" tIns="0" rIns="0" bIns="0" rtlCol="0"/>
            <a:lstStyle/>
            <a:p/>
          </p:txBody>
        </p:sp>
      </p:grpSp>
      <p:sp>
        <p:nvSpPr>
          <p:cNvPr id="57" name="object 57"/>
          <p:cNvSpPr txBox="1"/>
          <p:nvPr/>
        </p:nvSpPr>
        <p:spPr>
          <a:xfrm>
            <a:off x="5006340" y="4752847"/>
            <a:ext cx="655320" cy="157480"/>
          </a:xfrm>
          <a:prstGeom prst="rect">
            <a:avLst/>
          </a:prstGeom>
        </p:spPr>
        <p:txBody>
          <a:bodyPr wrap="square" lIns="0" tIns="13970" rIns="0" bIns="0" rtlCol="0" vert="horz">
            <a:spAutoFit/>
          </a:bodyPr>
          <a:lstStyle/>
          <a:p>
            <a:pPr marL="104775">
              <a:lnSpc>
                <a:spcPct val="100000"/>
              </a:lnSpc>
              <a:spcBef>
                <a:spcPts val="110"/>
              </a:spcBef>
            </a:pPr>
            <a:r>
              <a:rPr dirty="0" sz="850" spc="20" b="1">
                <a:latin typeface="BIZ UDPGothic"/>
                <a:cs typeface="BIZ UDPGothic"/>
              </a:rPr>
              <a:t>実証事</a:t>
            </a:r>
            <a:r>
              <a:rPr dirty="0" sz="850" spc="10" b="1">
                <a:latin typeface="BIZ UDPGothic"/>
                <a:cs typeface="BIZ UDPGothic"/>
              </a:rPr>
              <a:t>業</a:t>
            </a:r>
            <a:endParaRPr sz="850">
              <a:latin typeface="BIZ UDPGothic"/>
              <a:cs typeface="BIZ UDPGothic"/>
            </a:endParaRPr>
          </a:p>
        </p:txBody>
      </p:sp>
      <p:sp>
        <p:nvSpPr>
          <p:cNvPr id="58" name="object 58"/>
          <p:cNvSpPr txBox="1"/>
          <p:nvPr/>
        </p:nvSpPr>
        <p:spPr>
          <a:xfrm>
            <a:off x="10384028" y="7209541"/>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34</a:t>
            </a:r>
            <a:endParaRPr sz="1050">
              <a:latin typeface="Yu Gothic"/>
              <a:cs typeface="Yu Gothic"/>
            </a:endParaRPr>
          </a:p>
        </p:txBody>
      </p:sp>
      <p:sp>
        <p:nvSpPr>
          <p:cNvPr id="59" name="object 59"/>
          <p:cNvSpPr txBox="1">
            <a:spLocks noGrp="1"/>
          </p:cNvSpPr>
          <p:nvPr>
            <p:ph type="title"/>
          </p:nvPr>
        </p:nvSpPr>
        <p:spPr>
          <a:xfrm>
            <a:off x="371347" y="217424"/>
            <a:ext cx="8104505" cy="387985"/>
          </a:xfrm>
          <a:prstGeom prst="rect"/>
        </p:spPr>
        <p:txBody>
          <a:bodyPr wrap="square" lIns="0" tIns="15875" rIns="0" bIns="0" rtlCol="0" vert="horz">
            <a:spAutoFit/>
          </a:bodyPr>
          <a:lstStyle/>
          <a:p>
            <a:pPr marL="12700">
              <a:lnSpc>
                <a:spcPct val="100000"/>
              </a:lnSpc>
              <a:spcBef>
                <a:spcPts val="125"/>
              </a:spcBef>
            </a:pPr>
            <a:r>
              <a:rPr dirty="0" sz="2350" spc="25"/>
              <a:t>教育現場の課題解決に向けたローカル５</a:t>
            </a:r>
            <a:r>
              <a:rPr dirty="0" sz="2350" spc="10"/>
              <a:t>G</a:t>
            </a:r>
            <a:r>
              <a:rPr dirty="0" sz="2350" spc="25"/>
              <a:t>の活用モデル構築</a:t>
            </a:r>
            <a:endParaRPr sz="23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41959" y="731520"/>
            <a:ext cx="9828530" cy="1358265"/>
            <a:chOff x="441959" y="731520"/>
            <a:chExt cx="9828530" cy="1358265"/>
          </a:xfrm>
        </p:grpSpPr>
        <p:sp>
          <p:nvSpPr>
            <p:cNvPr id="3" name="object 3"/>
            <p:cNvSpPr/>
            <p:nvPr/>
          </p:nvSpPr>
          <p:spPr>
            <a:xfrm>
              <a:off x="441960" y="731519"/>
              <a:ext cx="9828530" cy="1358265"/>
            </a:xfrm>
            <a:custGeom>
              <a:avLst/>
              <a:gdLst/>
              <a:ahLst/>
              <a:cxnLst/>
              <a:rect l="l" t="t" r="r" b="b"/>
              <a:pathLst>
                <a:path w="9828530" h="1358264">
                  <a:moveTo>
                    <a:pt x="9828276" y="120396"/>
                  </a:moveTo>
                  <a:lnTo>
                    <a:pt x="9825228" y="106680"/>
                  </a:lnTo>
                  <a:lnTo>
                    <a:pt x="9822180" y="94488"/>
                  </a:lnTo>
                  <a:lnTo>
                    <a:pt x="9817608" y="82296"/>
                  </a:lnTo>
                  <a:lnTo>
                    <a:pt x="9817608" y="121920"/>
                  </a:lnTo>
                  <a:lnTo>
                    <a:pt x="9817608" y="1237488"/>
                  </a:lnTo>
                  <a:lnTo>
                    <a:pt x="9803892" y="1283208"/>
                  </a:lnTo>
                  <a:lnTo>
                    <a:pt x="9764268" y="1327404"/>
                  </a:lnTo>
                  <a:lnTo>
                    <a:pt x="9720072" y="1345692"/>
                  </a:lnTo>
                  <a:lnTo>
                    <a:pt x="9694164" y="1348740"/>
                  </a:lnTo>
                  <a:lnTo>
                    <a:pt x="134112" y="1348740"/>
                  </a:lnTo>
                  <a:lnTo>
                    <a:pt x="85344" y="1338072"/>
                  </a:lnTo>
                  <a:lnTo>
                    <a:pt x="38100" y="1303020"/>
                  </a:lnTo>
                  <a:lnTo>
                    <a:pt x="16764" y="1261872"/>
                  </a:lnTo>
                  <a:lnTo>
                    <a:pt x="10668" y="1237488"/>
                  </a:lnTo>
                  <a:lnTo>
                    <a:pt x="10668" y="120396"/>
                  </a:lnTo>
                  <a:lnTo>
                    <a:pt x="13716" y="108204"/>
                  </a:lnTo>
                  <a:lnTo>
                    <a:pt x="16764" y="97536"/>
                  </a:lnTo>
                  <a:lnTo>
                    <a:pt x="19812" y="85344"/>
                  </a:lnTo>
                  <a:lnTo>
                    <a:pt x="47244" y="45720"/>
                  </a:lnTo>
                  <a:lnTo>
                    <a:pt x="86868" y="19812"/>
                  </a:lnTo>
                  <a:lnTo>
                    <a:pt x="121920" y="10668"/>
                  </a:lnTo>
                  <a:lnTo>
                    <a:pt x="9707880" y="10668"/>
                  </a:lnTo>
                  <a:lnTo>
                    <a:pt x="9764268" y="32004"/>
                  </a:lnTo>
                  <a:lnTo>
                    <a:pt x="9797796" y="65532"/>
                  </a:lnTo>
                  <a:lnTo>
                    <a:pt x="9816084" y="109728"/>
                  </a:lnTo>
                  <a:lnTo>
                    <a:pt x="9817608" y="121920"/>
                  </a:lnTo>
                  <a:lnTo>
                    <a:pt x="9817608" y="82296"/>
                  </a:lnTo>
                  <a:lnTo>
                    <a:pt x="9797796" y="48768"/>
                  </a:lnTo>
                  <a:lnTo>
                    <a:pt x="9768840" y="22860"/>
                  </a:lnTo>
                  <a:lnTo>
                    <a:pt x="9721596" y="3048"/>
                  </a:lnTo>
                  <a:lnTo>
                    <a:pt x="9707880" y="1524"/>
                  </a:lnTo>
                  <a:lnTo>
                    <a:pt x="9695688" y="0"/>
                  </a:lnTo>
                  <a:lnTo>
                    <a:pt x="134112" y="0"/>
                  </a:lnTo>
                  <a:lnTo>
                    <a:pt x="106680" y="3048"/>
                  </a:lnTo>
                  <a:lnTo>
                    <a:pt x="70104" y="16764"/>
                  </a:lnTo>
                  <a:lnTo>
                    <a:pt x="30480" y="48768"/>
                  </a:lnTo>
                  <a:lnTo>
                    <a:pt x="10668" y="82296"/>
                  </a:lnTo>
                  <a:lnTo>
                    <a:pt x="0" y="134112"/>
                  </a:lnTo>
                  <a:lnTo>
                    <a:pt x="0" y="1225296"/>
                  </a:lnTo>
                  <a:lnTo>
                    <a:pt x="6096" y="1264920"/>
                  </a:lnTo>
                  <a:lnTo>
                    <a:pt x="22860" y="1299972"/>
                  </a:lnTo>
                  <a:lnTo>
                    <a:pt x="70104" y="1342644"/>
                  </a:lnTo>
                  <a:lnTo>
                    <a:pt x="106680" y="1356360"/>
                  </a:lnTo>
                  <a:lnTo>
                    <a:pt x="120396" y="1357884"/>
                  </a:lnTo>
                  <a:lnTo>
                    <a:pt x="9709404" y="1357884"/>
                  </a:lnTo>
                  <a:lnTo>
                    <a:pt x="9721596" y="1354836"/>
                  </a:lnTo>
                  <a:lnTo>
                    <a:pt x="9735312" y="1351788"/>
                  </a:lnTo>
                  <a:lnTo>
                    <a:pt x="9743440" y="1348740"/>
                  </a:lnTo>
                  <a:lnTo>
                    <a:pt x="9759696" y="1342644"/>
                  </a:lnTo>
                  <a:lnTo>
                    <a:pt x="9781032" y="1327404"/>
                  </a:lnTo>
                  <a:lnTo>
                    <a:pt x="9790176" y="1319784"/>
                  </a:lnTo>
                  <a:lnTo>
                    <a:pt x="9797796" y="1309116"/>
                  </a:lnTo>
                  <a:lnTo>
                    <a:pt x="9805416" y="1299972"/>
                  </a:lnTo>
                  <a:lnTo>
                    <a:pt x="9813036" y="1287780"/>
                  </a:lnTo>
                  <a:lnTo>
                    <a:pt x="9817608" y="1277112"/>
                  </a:lnTo>
                  <a:lnTo>
                    <a:pt x="9822180" y="1264920"/>
                  </a:lnTo>
                  <a:lnTo>
                    <a:pt x="9825228" y="1251204"/>
                  </a:lnTo>
                  <a:lnTo>
                    <a:pt x="9828276" y="1239012"/>
                  </a:lnTo>
                  <a:lnTo>
                    <a:pt x="9828276" y="120396"/>
                  </a:lnTo>
                  <a:close/>
                </a:path>
              </a:pathLst>
            </a:custGeom>
            <a:solidFill>
              <a:srgbClr val="000000"/>
            </a:solidFill>
          </p:spPr>
          <p:txBody>
            <a:bodyPr wrap="square" lIns="0" tIns="0" rIns="0" bIns="0" rtlCol="0"/>
            <a:lstStyle/>
            <a:p/>
          </p:txBody>
        </p:sp>
        <p:pic>
          <p:nvPicPr>
            <p:cNvPr id="4" name="object 4"/>
            <p:cNvPicPr/>
            <p:nvPr/>
          </p:nvPicPr>
          <p:blipFill>
            <a:blip r:embed="rId2" cstate="print"/>
            <a:stretch>
              <a:fillRect/>
            </a:stretch>
          </p:blipFill>
          <p:spPr>
            <a:xfrm>
              <a:off x="606551" y="883920"/>
              <a:ext cx="143256" cy="143256"/>
            </a:xfrm>
            <a:prstGeom prst="rect">
              <a:avLst/>
            </a:prstGeom>
          </p:spPr>
        </p:pic>
        <p:pic>
          <p:nvPicPr>
            <p:cNvPr id="5" name="object 5"/>
            <p:cNvPicPr/>
            <p:nvPr/>
          </p:nvPicPr>
          <p:blipFill>
            <a:blip r:embed="rId2" cstate="print"/>
            <a:stretch>
              <a:fillRect/>
            </a:stretch>
          </p:blipFill>
          <p:spPr>
            <a:xfrm>
              <a:off x="606551" y="1514856"/>
              <a:ext cx="143256" cy="143255"/>
            </a:xfrm>
            <a:prstGeom prst="rect">
              <a:avLst/>
            </a:prstGeom>
          </p:spPr>
        </p:pic>
      </p:grpSp>
      <p:sp>
        <p:nvSpPr>
          <p:cNvPr id="6" name="object 6"/>
          <p:cNvSpPr txBox="1"/>
          <p:nvPr/>
        </p:nvSpPr>
        <p:spPr>
          <a:xfrm>
            <a:off x="764540" y="785876"/>
            <a:ext cx="9525635" cy="1595120"/>
          </a:xfrm>
          <a:prstGeom prst="rect">
            <a:avLst/>
          </a:prstGeom>
        </p:spPr>
        <p:txBody>
          <a:bodyPr wrap="square" lIns="0" tIns="40005" rIns="0" bIns="0" rtlCol="0" vert="horz">
            <a:spAutoFit/>
          </a:bodyPr>
          <a:lstStyle/>
          <a:p>
            <a:pPr marL="12700" marR="124460" indent="168910">
              <a:lnSpc>
                <a:spcPts val="2160"/>
              </a:lnSpc>
              <a:spcBef>
                <a:spcPts val="315"/>
              </a:spcBef>
            </a:pPr>
            <a:r>
              <a:rPr dirty="0" sz="1950" spc="10">
                <a:latin typeface="MS UI Gothic"/>
                <a:cs typeface="MS UI Gothic"/>
              </a:rPr>
              <a:t>5G</a:t>
            </a:r>
            <a:r>
              <a:rPr dirty="0" sz="1950" spc="15">
                <a:latin typeface="MS UI Gothic"/>
                <a:cs typeface="MS UI Gothic"/>
              </a:rPr>
              <a:t>・</a:t>
            </a:r>
            <a:r>
              <a:rPr dirty="0" sz="1950">
                <a:latin typeface="MS UI Gothic"/>
                <a:cs typeface="MS UI Gothic"/>
              </a:rPr>
              <a:t>IoT</a:t>
            </a:r>
            <a:r>
              <a:rPr dirty="0" sz="1950" spc="25">
                <a:latin typeface="MS UI Gothic"/>
                <a:cs typeface="MS UI Gothic"/>
              </a:rPr>
              <a:t>等</a:t>
            </a:r>
            <a:r>
              <a:rPr dirty="0" sz="1950" spc="370">
                <a:latin typeface="MS UI Gothic"/>
                <a:cs typeface="MS UI Gothic"/>
              </a:rPr>
              <a:t>の</a:t>
            </a:r>
            <a:r>
              <a:rPr dirty="0" sz="1950" spc="25">
                <a:latin typeface="MS UI Gothic"/>
                <a:cs typeface="MS UI Gothic"/>
              </a:rPr>
              <a:t>高度</a:t>
            </a:r>
            <a:r>
              <a:rPr dirty="0" sz="1950" spc="10">
                <a:latin typeface="MS UI Gothic"/>
                <a:cs typeface="MS UI Gothic"/>
              </a:rPr>
              <a:t>無</a:t>
            </a:r>
            <a:r>
              <a:rPr dirty="0" sz="1950" spc="25">
                <a:latin typeface="MS UI Gothic"/>
                <a:cs typeface="MS UI Gothic"/>
              </a:rPr>
              <a:t>線</a:t>
            </a:r>
            <a:r>
              <a:rPr dirty="0" sz="1950" spc="10">
                <a:latin typeface="MS UI Gothic"/>
                <a:cs typeface="MS UI Gothic"/>
              </a:rPr>
              <a:t>環境</a:t>
            </a:r>
            <a:r>
              <a:rPr dirty="0" sz="1950" spc="385">
                <a:latin typeface="MS UI Gothic"/>
                <a:cs typeface="MS UI Gothic"/>
              </a:rPr>
              <a:t>の</a:t>
            </a:r>
            <a:r>
              <a:rPr dirty="0" sz="1950" spc="25">
                <a:latin typeface="MS UI Gothic"/>
                <a:cs typeface="MS UI Gothic"/>
              </a:rPr>
              <a:t>実</a:t>
            </a:r>
            <a:r>
              <a:rPr dirty="0" sz="1950" spc="10">
                <a:latin typeface="MS UI Gothic"/>
                <a:cs typeface="MS UI Gothic"/>
              </a:rPr>
              <a:t>現</a:t>
            </a:r>
            <a:r>
              <a:rPr dirty="0" sz="1950" spc="335">
                <a:latin typeface="MS UI Gothic"/>
                <a:cs typeface="MS UI Gothic"/>
              </a:rPr>
              <a:t>に</a:t>
            </a:r>
            <a:r>
              <a:rPr dirty="0" sz="1950" spc="10">
                <a:latin typeface="MS UI Gothic"/>
                <a:cs typeface="MS UI Gothic"/>
              </a:rPr>
              <a:t>向</a:t>
            </a:r>
            <a:r>
              <a:rPr dirty="0" sz="1950" spc="265">
                <a:latin typeface="MS UI Gothic"/>
                <a:cs typeface="MS UI Gothic"/>
              </a:rPr>
              <a:t>け</a:t>
            </a:r>
            <a:r>
              <a:rPr dirty="0" sz="1950" spc="250">
                <a:latin typeface="MS UI Gothic"/>
                <a:cs typeface="MS UI Gothic"/>
              </a:rPr>
              <a:t>て</a:t>
            </a:r>
            <a:r>
              <a:rPr dirty="0" sz="1950" spc="35">
                <a:latin typeface="MS UI Gothic"/>
                <a:cs typeface="MS UI Gothic"/>
              </a:rPr>
              <a:t>、</a:t>
            </a:r>
            <a:r>
              <a:rPr dirty="0" sz="1950" spc="25">
                <a:latin typeface="MS UI Gothic"/>
                <a:cs typeface="MS UI Gothic"/>
              </a:rPr>
              <a:t>地</a:t>
            </a:r>
            <a:r>
              <a:rPr dirty="0" sz="1950" spc="10">
                <a:latin typeface="MS UI Gothic"/>
                <a:cs typeface="MS UI Gothic"/>
              </a:rPr>
              <a:t>理</a:t>
            </a:r>
            <a:r>
              <a:rPr dirty="0" sz="1950" spc="25">
                <a:latin typeface="MS UI Gothic"/>
                <a:cs typeface="MS UI Gothic"/>
              </a:rPr>
              <a:t>的</a:t>
            </a:r>
            <a:r>
              <a:rPr dirty="0" sz="1950" spc="320">
                <a:latin typeface="MS UI Gothic"/>
                <a:cs typeface="MS UI Gothic"/>
              </a:rPr>
              <a:t>に</a:t>
            </a:r>
            <a:r>
              <a:rPr dirty="0" sz="1950" spc="25">
                <a:latin typeface="MS UI Gothic"/>
                <a:cs typeface="MS UI Gothic"/>
              </a:rPr>
              <a:t>条件</a:t>
            </a:r>
            <a:r>
              <a:rPr dirty="0" sz="1950" spc="10">
                <a:latin typeface="MS UI Gothic"/>
                <a:cs typeface="MS UI Gothic"/>
              </a:rPr>
              <a:t>不</a:t>
            </a:r>
            <a:r>
              <a:rPr dirty="0" sz="1950" spc="25">
                <a:latin typeface="MS UI Gothic"/>
                <a:cs typeface="MS UI Gothic"/>
              </a:rPr>
              <a:t>利</a:t>
            </a:r>
            <a:r>
              <a:rPr dirty="0" sz="1950" spc="105">
                <a:latin typeface="MS UI Gothic"/>
                <a:cs typeface="MS UI Gothic"/>
              </a:rPr>
              <a:t>な</a:t>
            </a:r>
            <a:r>
              <a:rPr dirty="0" sz="1950" spc="10">
                <a:latin typeface="MS UI Gothic"/>
                <a:cs typeface="MS UI Gothic"/>
              </a:rPr>
              <a:t>地</a:t>
            </a:r>
            <a:r>
              <a:rPr dirty="0" sz="1950" spc="25">
                <a:latin typeface="MS UI Gothic"/>
                <a:cs typeface="MS UI Gothic"/>
              </a:rPr>
              <a:t>域</a:t>
            </a:r>
            <a:r>
              <a:rPr dirty="0" sz="1950" spc="335">
                <a:latin typeface="MS UI Gothic"/>
                <a:cs typeface="MS UI Gothic"/>
              </a:rPr>
              <a:t>に</a:t>
            </a:r>
            <a:r>
              <a:rPr dirty="0" sz="1950" spc="265">
                <a:latin typeface="MS UI Gothic"/>
                <a:cs typeface="MS UI Gothic"/>
              </a:rPr>
              <a:t>お</a:t>
            </a:r>
            <a:r>
              <a:rPr dirty="0" sz="1950" spc="275">
                <a:latin typeface="MS UI Gothic"/>
                <a:cs typeface="MS UI Gothic"/>
              </a:rPr>
              <a:t>い</a:t>
            </a:r>
            <a:r>
              <a:rPr dirty="0" sz="1950" spc="240">
                <a:latin typeface="MS UI Gothic"/>
                <a:cs typeface="MS UI Gothic"/>
              </a:rPr>
              <a:t>て</a:t>
            </a:r>
            <a:r>
              <a:rPr dirty="0" sz="1950" spc="20">
                <a:latin typeface="MS UI Gothic"/>
                <a:cs typeface="MS UI Gothic"/>
              </a:rPr>
              <a:t>、</a:t>
            </a:r>
            <a:r>
              <a:rPr dirty="0" sz="1950" spc="25">
                <a:latin typeface="MS UI Gothic"/>
                <a:cs typeface="MS UI Gothic"/>
              </a:rPr>
              <a:t>電気</a:t>
            </a:r>
            <a:r>
              <a:rPr dirty="0" sz="1950" spc="-10">
                <a:latin typeface="MS UI Gothic"/>
                <a:cs typeface="MS UI Gothic"/>
              </a:rPr>
              <a:t>通 信事業者等</a:t>
            </a:r>
            <a:r>
              <a:rPr dirty="0" sz="1950" spc="300">
                <a:latin typeface="MS UI Gothic"/>
                <a:cs typeface="MS UI Gothic"/>
              </a:rPr>
              <a:t>に</a:t>
            </a:r>
            <a:r>
              <a:rPr dirty="0" sz="1950" spc="204">
                <a:latin typeface="MS UI Gothic"/>
                <a:cs typeface="MS UI Gothic"/>
              </a:rPr>
              <a:t>よ</a:t>
            </a:r>
            <a:r>
              <a:rPr dirty="0" sz="1950" spc="190">
                <a:latin typeface="MS UI Gothic"/>
                <a:cs typeface="MS UI Gothic"/>
              </a:rPr>
              <a:t>る</a:t>
            </a:r>
            <a:r>
              <a:rPr dirty="0" sz="1950">
                <a:latin typeface="MS UI Gothic"/>
                <a:cs typeface="MS UI Gothic"/>
              </a:rPr>
              <a:t>、</a:t>
            </a:r>
            <a:r>
              <a:rPr dirty="0" sz="1950" spc="-10">
                <a:latin typeface="MS UI Gothic"/>
                <a:cs typeface="MS UI Gothic"/>
              </a:rPr>
              <a:t>高速</a:t>
            </a:r>
            <a:r>
              <a:rPr dirty="0" sz="1950" spc="-5">
                <a:latin typeface="MS UI Gothic"/>
                <a:cs typeface="MS UI Gothic"/>
              </a:rPr>
              <a:t>・</a:t>
            </a:r>
            <a:r>
              <a:rPr dirty="0" sz="1950" spc="-10">
                <a:latin typeface="MS UI Gothic"/>
                <a:cs typeface="MS UI Gothic"/>
              </a:rPr>
              <a:t>大容量無線局</a:t>
            </a:r>
            <a:r>
              <a:rPr dirty="0" sz="1950" spc="350">
                <a:latin typeface="MS UI Gothic"/>
                <a:cs typeface="MS UI Gothic"/>
              </a:rPr>
              <a:t>の</a:t>
            </a:r>
            <a:r>
              <a:rPr dirty="0" sz="1950" spc="-10">
                <a:latin typeface="MS UI Gothic"/>
                <a:cs typeface="MS UI Gothic"/>
              </a:rPr>
              <a:t>前提</a:t>
            </a:r>
            <a:r>
              <a:rPr dirty="0" sz="1950" spc="254">
                <a:latin typeface="MS UI Gothic"/>
                <a:cs typeface="MS UI Gothic"/>
              </a:rPr>
              <a:t>と</a:t>
            </a:r>
            <a:r>
              <a:rPr dirty="0" sz="1950" spc="80">
                <a:latin typeface="MS UI Gothic"/>
                <a:cs typeface="MS UI Gothic"/>
              </a:rPr>
              <a:t>な</a:t>
            </a:r>
            <a:r>
              <a:rPr dirty="0" sz="1950" spc="190">
                <a:latin typeface="MS UI Gothic"/>
                <a:cs typeface="MS UI Gothic"/>
              </a:rPr>
              <a:t>る</a:t>
            </a:r>
            <a:r>
              <a:rPr dirty="0" sz="1950" spc="-10">
                <a:latin typeface="MS UI Gothic"/>
                <a:cs typeface="MS UI Gothic"/>
              </a:rPr>
              <a:t>伝送路設備等</a:t>
            </a:r>
            <a:r>
              <a:rPr dirty="0" sz="1950" spc="350">
                <a:latin typeface="MS UI Gothic"/>
                <a:cs typeface="MS UI Gothic"/>
              </a:rPr>
              <a:t>の</a:t>
            </a:r>
            <a:r>
              <a:rPr dirty="0" sz="1950" spc="-10">
                <a:latin typeface="MS UI Gothic"/>
                <a:cs typeface="MS UI Gothic"/>
              </a:rPr>
              <a:t>整備</a:t>
            </a:r>
            <a:r>
              <a:rPr dirty="0" sz="1950" spc="195">
                <a:latin typeface="MS UI Gothic"/>
                <a:cs typeface="MS UI Gothic"/>
              </a:rPr>
              <a:t>を</a:t>
            </a:r>
            <a:r>
              <a:rPr dirty="0" sz="1950" spc="-10">
                <a:latin typeface="MS UI Gothic"/>
                <a:cs typeface="MS UI Gothic"/>
              </a:rPr>
              <a:t>支援</a:t>
            </a:r>
            <a:r>
              <a:rPr dirty="0" sz="1950" spc="-5">
                <a:latin typeface="MS UI Gothic"/>
                <a:cs typeface="MS UI Gothic"/>
              </a:rPr>
              <a:t>。</a:t>
            </a:r>
            <a:endParaRPr sz="1950">
              <a:latin typeface="MS UI Gothic"/>
              <a:cs typeface="MS UI Gothic"/>
            </a:endParaRPr>
          </a:p>
          <a:p>
            <a:pPr marL="12700" marR="124460" indent="164465">
              <a:lnSpc>
                <a:spcPts val="2160"/>
              </a:lnSpc>
              <a:spcBef>
                <a:spcPts val="645"/>
              </a:spcBef>
            </a:pPr>
            <a:r>
              <a:rPr dirty="0" sz="1950" spc="-10">
                <a:latin typeface="MS UI Gothic"/>
                <a:cs typeface="MS UI Gothic"/>
              </a:rPr>
              <a:t>具体</a:t>
            </a:r>
            <a:r>
              <a:rPr dirty="0" sz="1950">
                <a:latin typeface="MS UI Gothic"/>
                <a:cs typeface="MS UI Gothic"/>
              </a:rPr>
              <a:t>的</a:t>
            </a:r>
            <a:r>
              <a:rPr dirty="0" sz="1950" spc="300">
                <a:latin typeface="MS UI Gothic"/>
                <a:cs typeface="MS UI Gothic"/>
              </a:rPr>
              <a:t>に</a:t>
            </a:r>
            <a:r>
              <a:rPr dirty="0" sz="1950" spc="275">
                <a:latin typeface="MS UI Gothic"/>
                <a:cs typeface="MS UI Gothic"/>
              </a:rPr>
              <a:t>は</a:t>
            </a:r>
            <a:r>
              <a:rPr dirty="0" sz="1950" spc="10">
                <a:latin typeface="MS UI Gothic"/>
                <a:cs typeface="MS UI Gothic"/>
              </a:rPr>
              <a:t>、</a:t>
            </a:r>
            <a:r>
              <a:rPr dirty="0" sz="1950" spc="-10">
                <a:latin typeface="MS UI Gothic"/>
                <a:cs typeface="MS UI Gothic"/>
              </a:rPr>
              <a:t>無線局</a:t>
            </a:r>
            <a:r>
              <a:rPr dirty="0" sz="1950" spc="265">
                <a:latin typeface="MS UI Gothic"/>
                <a:cs typeface="MS UI Gothic"/>
              </a:rPr>
              <a:t>エ</a:t>
            </a:r>
            <a:r>
              <a:rPr dirty="0" sz="1950" spc="220">
                <a:latin typeface="MS UI Gothic"/>
                <a:cs typeface="MS UI Gothic"/>
              </a:rPr>
              <a:t>ン</a:t>
            </a:r>
            <a:r>
              <a:rPr dirty="0" sz="1950" spc="-125">
                <a:latin typeface="MS UI Gothic"/>
                <a:cs typeface="MS UI Gothic"/>
              </a:rPr>
              <a:t>ト</a:t>
            </a:r>
            <a:r>
              <a:rPr dirty="0" sz="1950" spc="229">
                <a:latin typeface="MS UI Gothic"/>
                <a:cs typeface="MS UI Gothic"/>
              </a:rPr>
              <a:t>ラ</a:t>
            </a:r>
            <a:r>
              <a:rPr dirty="0" sz="1950" spc="220">
                <a:latin typeface="MS UI Gothic"/>
                <a:cs typeface="MS UI Gothic"/>
              </a:rPr>
              <a:t>ン</a:t>
            </a:r>
            <a:r>
              <a:rPr dirty="0" sz="1950" spc="254">
                <a:latin typeface="MS UI Gothic"/>
                <a:cs typeface="MS UI Gothic"/>
              </a:rPr>
              <a:t>スま</a:t>
            </a:r>
            <a:r>
              <a:rPr dirty="0" sz="1950" spc="165">
                <a:latin typeface="MS UI Gothic"/>
                <a:cs typeface="MS UI Gothic"/>
              </a:rPr>
              <a:t>で</a:t>
            </a:r>
            <a:r>
              <a:rPr dirty="0" sz="1950" spc="350">
                <a:latin typeface="MS UI Gothic"/>
                <a:cs typeface="MS UI Gothic"/>
              </a:rPr>
              <a:t>の</a:t>
            </a:r>
            <a:r>
              <a:rPr dirty="0" sz="1950">
                <a:latin typeface="MS UI Gothic"/>
                <a:cs typeface="MS UI Gothic"/>
              </a:rPr>
              <a:t>光</a:t>
            </a:r>
            <a:r>
              <a:rPr dirty="0" sz="1950" spc="240">
                <a:latin typeface="MS UI Gothic"/>
                <a:cs typeface="MS UI Gothic"/>
              </a:rPr>
              <a:t>フ</a:t>
            </a:r>
            <a:r>
              <a:rPr dirty="0" sz="1950" spc="330">
                <a:latin typeface="MS UI Gothic"/>
                <a:cs typeface="MS UI Gothic"/>
              </a:rPr>
              <a:t>ァ</a:t>
            </a:r>
            <a:r>
              <a:rPr dirty="0" sz="1950" spc="195">
                <a:latin typeface="MS UI Gothic"/>
                <a:cs typeface="MS UI Gothic"/>
              </a:rPr>
              <a:t>イ</a:t>
            </a:r>
            <a:r>
              <a:rPr dirty="0" sz="1950" spc="290">
                <a:latin typeface="MS UI Gothic"/>
                <a:cs typeface="MS UI Gothic"/>
              </a:rPr>
              <a:t>バ</a:t>
            </a:r>
            <a:r>
              <a:rPr dirty="0" sz="1950" spc="195">
                <a:latin typeface="MS UI Gothic"/>
                <a:cs typeface="MS UI Gothic"/>
              </a:rPr>
              <a:t>を</a:t>
            </a:r>
            <a:r>
              <a:rPr dirty="0" sz="1950">
                <a:latin typeface="MS UI Gothic"/>
                <a:cs typeface="MS UI Gothic"/>
              </a:rPr>
              <a:t>整備</a:t>
            </a:r>
            <a:r>
              <a:rPr dirty="0" sz="1950" spc="-5">
                <a:latin typeface="MS UI Gothic"/>
                <a:cs typeface="MS UI Gothic"/>
              </a:rPr>
              <a:t>（</a:t>
            </a:r>
            <a:r>
              <a:rPr dirty="0" sz="1950" spc="-10">
                <a:latin typeface="MS UI Gothic"/>
                <a:cs typeface="MS UI Gothic"/>
              </a:rPr>
              <a:t>伝送容</a:t>
            </a:r>
            <a:r>
              <a:rPr dirty="0" sz="1950">
                <a:latin typeface="MS UI Gothic"/>
                <a:cs typeface="MS UI Gothic"/>
              </a:rPr>
              <a:t>量不</a:t>
            </a:r>
            <a:r>
              <a:rPr dirty="0" sz="1950" spc="-10">
                <a:latin typeface="MS UI Gothic"/>
                <a:cs typeface="MS UI Gothic"/>
              </a:rPr>
              <a:t>足</a:t>
            </a:r>
            <a:r>
              <a:rPr dirty="0" sz="1950" spc="300">
                <a:latin typeface="MS UI Gothic"/>
                <a:cs typeface="MS UI Gothic"/>
              </a:rPr>
              <a:t>に</a:t>
            </a:r>
            <a:r>
              <a:rPr dirty="0" sz="1950" spc="-10">
                <a:latin typeface="MS UI Gothic"/>
                <a:cs typeface="MS UI Gothic"/>
              </a:rPr>
              <a:t>伴</a:t>
            </a:r>
            <a:r>
              <a:rPr dirty="0" sz="1950" spc="210">
                <a:latin typeface="MS UI Gothic"/>
                <a:cs typeface="MS UI Gothic"/>
              </a:rPr>
              <a:t>う</a:t>
            </a:r>
            <a:r>
              <a:rPr dirty="0" sz="1950" spc="-10">
                <a:latin typeface="MS UI Gothic"/>
                <a:cs typeface="MS UI Gothic"/>
              </a:rPr>
              <a:t>増</a:t>
            </a:r>
            <a:r>
              <a:rPr dirty="0" sz="1950">
                <a:latin typeface="MS UI Gothic"/>
                <a:cs typeface="MS UI Gothic"/>
              </a:rPr>
              <a:t>設</a:t>
            </a:r>
            <a:r>
              <a:rPr dirty="0" sz="1950" spc="-10">
                <a:latin typeface="MS UI Gothic"/>
                <a:cs typeface="MS UI Gothic"/>
              </a:rPr>
              <a:t>含</a:t>
            </a:r>
            <a:r>
              <a:rPr dirty="0" sz="1950" spc="310">
                <a:latin typeface="MS UI Gothic"/>
                <a:cs typeface="MS UI Gothic"/>
              </a:rPr>
              <a:t>む</a:t>
            </a:r>
            <a:r>
              <a:rPr dirty="0" sz="1950" spc="-5">
                <a:latin typeface="MS UI Gothic"/>
                <a:cs typeface="MS UI Gothic"/>
              </a:rPr>
              <a:t>） </a:t>
            </a:r>
            <a:r>
              <a:rPr dirty="0" sz="1950" spc="-580">
                <a:latin typeface="MS UI Gothic"/>
                <a:cs typeface="MS UI Gothic"/>
              </a:rPr>
              <a:t> </a:t>
            </a:r>
            <a:r>
              <a:rPr dirty="0" sz="1950" spc="215">
                <a:latin typeface="MS UI Gothic"/>
                <a:cs typeface="MS UI Gothic"/>
              </a:rPr>
              <a:t>す</a:t>
            </a:r>
            <a:r>
              <a:rPr dirty="0" sz="1950" spc="190">
                <a:latin typeface="MS UI Gothic"/>
                <a:cs typeface="MS UI Gothic"/>
              </a:rPr>
              <a:t>る</a:t>
            </a:r>
            <a:r>
              <a:rPr dirty="0" sz="1950" spc="-10">
                <a:latin typeface="MS UI Gothic"/>
                <a:cs typeface="MS UI Gothic"/>
              </a:rPr>
              <a:t>場合</a:t>
            </a:r>
            <a:r>
              <a:rPr dirty="0" sz="1950" spc="300">
                <a:latin typeface="MS UI Gothic"/>
                <a:cs typeface="MS UI Gothic"/>
              </a:rPr>
              <a:t>に</a:t>
            </a:r>
            <a:r>
              <a:rPr dirty="0" sz="1950">
                <a:latin typeface="MS UI Gothic"/>
                <a:cs typeface="MS UI Gothic"/>
              </a:rPr>
              <a:t>、</a:t>
            </a:r>
            <a:r>
              <a:rPr dirty="0" sz="1950" spc="330">
                <a:latin typeface="MS UI Gothic"/>
                <a:cs typeface="MS UI Gothic"/>
              </a:rPr>
              <a:t>そ</a:t>
            </a:r>
            <a:r>
              <a:rPr dirty="0" sz="1950" spc="350">
                <a:latin typeface="MS UI Gothic"/>
                <a:cs typeface="MS UI Gothic"/>
              </a:rPr>
              <a:t>の</a:t>
            </a:r>
            <a:r>
              <a:rPr dirty="0" sz="1950" spc="-10">
                <a:latin typeface="MS UI Gothic"/>
                <a:cs typeface="MS UI Gothic"/>
              </a:rPr>
              <a:t>整備費</a:t>
            </a:r>
            <a:r>
              <a:rPr dirty="0" sz="1950" spc="350">
                <a:latin typeface="MS UI Gothic"/>
                <a:cs typeface="MS UI Gothic"/>
              </a:rPr>
              <a:t>の</a:t>
            </a:r>
            <a:r>
              <a:rPr dirty="0" sz="1950" spc="-10">
                <a:latin typeface="MS UI Gothic"/>
                <a:cs typeface="MS UI Gothic"/>
              </a:rPr>
              <a:t>一部</a:t>
            </a:r>
            <a:r>
              <a:rPr dirty="0" sz="1950" spc="195">
                <a:latin typeface="MS UI Gothic"/>
                <a:cs typeface="MS UI Gothic"/>
              </a:rPr>
              <a:t>を</a:t>
            </a:r>
            <a:r>
              <a:rPr dirty="0" sz="1950" spc="-10">
                <a:latin typeface="MS UI Gothic"/>
                <a:cs typeface="MS UI Gothic"/>
              </a:rPr>
              <a:t>電気通信事業者等</a:t>
            </a:r>
            <a:r>
              <a:rPr dirty="0" sz="1950" spc="300">
                <a:latin typeface="MS UI Gothic"/>
                <a:cs typeface="MS UI Gothic"/>
              </a:rPr>
              <a:t>に</a:t>
            </a:r>
            <a:r>
              <a:rPr dirty="0" sz="1950" spc="-10">
                <a:latin typeface="MS UI Gothic"/>
                <a:cs typeface="MS UI Gothic"/>
              </a:rPr>
              <a:t>補助</a:t>
            </a:r>
            <a:r>
              <a:rPr dirty="0" sz="1950" spc="215">
                <a:latin typeface="MS UI Gothic"/>
                <a:cs typeface="MS UI Gothic"/>
              </a:rPr>
              <a:t>す</a:t>
            </a:r>
            <a:r>
              <a:rPr dirty="0" sz="1950" spc="190">
                <a:latin typeface="MS UI Gothic"/>
                <a:cs typeface="MS UI Gothic"/>
              </a:rPr>
              <a:t>る</a:t>
            </a:r>
            <a:r>
              <a:rPr dirty="0" sz="1950" spc="-5">
                <a:latin typeface="MS UI Gothic"/>
                <a:cs typeface="MS UI Gothic"/>
              </a:rPr>
              <a:t>。</a:t>
            </a:r>
            <a:endParaRPr sz="1950">
              <a:latin typeface="MS UI Gothic"/>
              <a:cs typeface="MS UI Gothic"/>
            </a:endParaRPr>
          </a:p>
          <a:p>
            <a:pPr marL="129539">
              <a:lnSpc>
                <a:spcPct val="100000"/>
              </a:lnSpc>
              <a:spcBef>
                <a:spcPts val="1295"/>
              </a:spcBef>
            </a:pPr>
            <a:r>
              <a:rPr dirty="0" sz="1300" spc="30">
                <a:latin typeface="MS UI Gothic"/>
                <a:cs typeface="MS UI Gothic"/>
              </a:rPr>
              <a:t>※新規整備</a:t>
            </a:r>
            <a:r>
              <a:rPr dirty="0" sz="1300" spc="229">
                <a:latin typeface="MS UI Gothic"/>
                <a:cs typeface="MS UI Gothic"/>
              </a:rPr>
              <a:t>に</a:t>
            </a:r>
            <a:r>
              <a:rPr dirty="0" sz="1300" spc="30">
                <a:latin typeface="MS UI Gothic"/>
                <a:cs typeface="MS UI Gothic"/>
              </a:rPr>
              <a:t>加</a:t>
            </a:r>
            <a:r>
              <a:rPr dirty="0" sz="1300" spc="175">
                <a:latin typeface="MS UI Gothic"/>
                <a:cs typeface="MS UI Gothic"/>
              </a:rPr>
              <a:t>え</a:t>
            </a:r>
            <a:r>
              <a:rPr dirty="0" sz="1300" spc="-5">
                <a:latin typeface="MS UI Gothic"/>
                <a:cs typeface="MS UI Gothic"/>
              </a:rPr>
              <a:t>、</a:t>
            </a:r>
            <a:r>
              <a:rPr dirty="0" sz="1300" spc="325">
                <a:latin typeface="MS UI Gothic"/>
                <a:cs typeface="MS UI Gothic"/>
              </a:rPr>
              <a:t> </a:t>
            </a:r>
            <a:r>
              <a:rPr dirty="0" sz="1300" spc="15">
                <a:latin typeface="MS UI Gothic"/>
                <a:cs typeface="MS UI Gothic"/>
              </a:rPr>
              <a:t>R2</a:t>
            </a:r>
            <a:r>
              <a:rPr dirty="0" sz="1300" spc="30">
                <a:latin typeface="MS UI Gothic"/>
                <a:cs typeface="MS UI Gothic"/>
              </a:rPr>
              <a:t>年度</a:t>
            </a:r>
            <a:r>
              <a:rPr dirty="0" sz="1300" spc="265">
                <a:latin typeface="MS UI Gothic"/>
                <a:cs typeface="MS UI Gothic"/>
              </a:rPr>
              <a:t>か</a:t>
            </a:r>
            <a:r>
              <a:rPr dirty="0" sz="1300" spc="175">
                <a:latin typeface="MS UI Gothic"/>
                <a:cs typeface="MS UI Gothic"/>
              </a:rPr>
              <a:t>ら</a:t>
            </a:r>
            <a:r>
              <a:rPr dirty="0" sz="1300" spc="215">
                <a:latin typeface="MS UI Gothic"/>
                <a:cs typeface="MS UI Gothic"/>
              </a:rPr>
              <a:t>は</a:t>
            </a:r>
            <a:r>
              <a:rPr dirty="0" sz="1300" spc="30">
                <a:latin typeface="MS UI Gothic"/>
                <a:cs typeface="MS UI Gothic"/>
              </a:rPr>
              <a:t>、</a:t>
            </a:r>
            <a:r>
              <a:rPr dirty="0" sz="1300" spc="15">
                <a:latin typeface="MS UI Gothic"/>
                <a:cs typeface="MS UI Gothic"/>
              </a:rPr>
              <a:t>電気</a:t>
            </a:r>
            <a:r>
              <a:rPr dirty="0" sz="1300" spc="30">
                <a:latin typeface="MS UI Gothic"/>
                <a:cs typeface="MS UI Gothic"/>
              </a:rPr>
              <a:t>通信事業者</a:t>
            </a:r>
            <a:r>
              <a:rPr dirty="0" sz="1300" spc="245">
                <a:latin typeface="MS UI Gothic"/>
                <a:cs typeface="MS UI Gothic"/>
              </a:rPr>
              <a:t>が</a:t>
            </a:r>
            <a:r>
              <a:rPr dirty="0" sz="1300" spc="30">
                <a:latin typeface="MS UI Gothic"/>
                <a:cs typeface="MS UI Gothic"/>
              </a:rPr>
              <a:t>公設</a:t>
            </a:r>
            <a:r>
              <a:rPr dirty="0" sz="1300" spc="15">
                <a:latin typeface="MS UI Gothic"/>
                <a:cs typeface="MS UI Gothic"/>
              </a:rPr>
              <a:t>設</a:t>
            </a:r>
            <a:r>
              <a:rPr dirty="0" sz="1300" spc="30">
                <a:latin typeface="MS UI Gothic"/>
                <a:cs typeface="MS UI Gothic"/>
              </a:rPr>
              <a:t>備</a:t>
            </a:r>
            <a:r>
              <a:rPr dirty="0" sz="1300" spc="265">
                <a:latin typeface="MS UI Gothic"/>
                <a:cs typeface="MS UI Gothic"/>
              </a:rPr>
              <a:t>の</a:t>
            </a:r>
            <a:r>
              <a:rPr dirty="0" sz="1300" spc="30">
                <a:latin typeface="MS UI Gothic"/>
                <a:cs typeface="MS UI Gothic"/>
              </a:rPr>
              <a:t>譲渡</a:t>
            </a:r>
            <a:r>
              <a:rPr dirty="0" sz="1300" spc="155">
                <a:latin typeface="MS UI Gothic"/>
                <a:cs typeface="MS UI Gothic"/>
              </a:rPr>
              <a:t>を</a:t>
            </a:r>
            <a:r>
              <a:rPr dirty="0" sz="1300" spc="30">
                <a:latin typeface="MS UI Gothic"/>
                <a:cs typeface="MS UI Gothic"/>
              </a:rPr>
              <a:t>受</a:t>
            </a:r>
            <a:r>
              <a:rPr dirty="0" sz="1300" spc="190">
                <a:latin typeface="MS UI Gothic"/>
                <a:cs typeface="MS UI Gothic"/>
              </a:rPr>
              <a:t>け</a:t>
            </a:r>
            <a:r>
              <a:rPr dirty="0" sz="1300" spc="30">
                <a:latin typeface="MS UI Gothic"/>
                <a:cs typeface="MS UI Gothic"/>
              </a:rPr>
              <a:t>、</a:t>
            </a:r>
            <a:r>
              <a:rPr dirty="0" sz="1300" spc="5">
                <a:latin typeface="MS UI Gothic"/>
                <a:cs typeface="MS UI Gothic"/>
              </a:rPr>
              <a:t>(5G</a:t>
            </a:r>
            <a:r>
              <a:rPr dirty="0" sz="1300" spc="30">
                <a:latin typeface="MS UI Gothic"/>
                <a:cs typeface="MS UI Gothic"/>
              </a:rPr>
              <a:t>対応等</a:t>
            </a:r>
            <a:r>
              <a:rPr dirty="0" sz="1300" spc="265">
                <a:latin typeface="MS UI Gothic"/>
                <a:cs typeface="MS UI Gothic"/>
              </a:rPr>
              <a:t>の</a:t>
            </a:r>
            <a:r>
              <a:rPr dirty="0" sz="1300" spc="30">
                <a:latin typeface="MS UI Gothic"/>
                <a:cs typeface="MS UI Gothic"/>
              </a:rPr>
              <a:t>)高度化</a:t>
            </a:r>
            <a:r>
              <a:rPr dirty="0" sz="1300" spc="155">
                <a:latin typeface="MS UI Gothic"/>
                <a:cs typeface="MS UI Gothic"/>
              </a:rPr>
              <a:t>を</a:t>
            </a:r>
            <a:r>
              <a:rPr dirty="0" sz="1300" spc="15">
                <a:latin typeface="MS UI Gothic"/>
                <a:cs typeface="MS UI Gothic"/>
              </a:rPr>
              <a:t>伴</a:t>
            </a:r>
            <a:r>
              <a:rPr dirty="0" sz="1300" spc="165">
                <a:latin typeface="MS UI Gothic"/>
                <a:cs typeface="MS UI Gothic"/>
              </a:rPr>
              <a:t>う</a:t>
            </a:r>
            <a:r>
              <a:rPr dirty="0" sz="1300" spc="30">
                <a:latin typeface="MS UI Gothic"/>
                <a:cs typeface="MS UI Gothic"/>
              </a:rPr>
              <a:t>更新</a:t>
            </a:r>
            <a:r>
              <a:rPr dirty="0" sz="1300" spc="155">
                <a:latin typeface="MS UI Gothic"/>
                <a:cs typeface="MS UI Gothic"/>
              </a:rPr>
              <a:t>を</a:t>
            </a:r>
            <a:r>
              <a:rPr dirty="0" sz="1300" spc="30">
                <a:latin typeface="MS UI Gothic"/>
                <a:cs typeface="MS UI Gothic"/>
              </a:rPr>
              <a:t>行</a:t>
            </a:r>
            <a:r>
              <a:rPr dirty="0" sz="1300" spc="165">
                <a:latin typeface="MS UI Gothic"/>
                <a:cs typeface="MS UI Gothic"/>
              </a:rPr>
              <a:t>う</a:t>
            </a:r>
            <a:r>
              <a:rPr dirty="0" sz="1300" spc="30">
                <a:latin typeface="MS UI Gothic"/>
                <a:cs typeface="MS UI Gothic"/>
              </a:rPr>
              <a:t>場合</a:t>
            </a:r>
            <a:r>
              <a:rPr dirty="0" sz="1300" spc="85">
                <a:latin typeface="MS UI Gothic"/>
                <a:cs typeface="MS UI Gothic"/>
              </a:rPr>
              <a:t>も</a:t>
            </a:r>
            <a:r>
              <a:rPr dirty="0" sz="1300" spc="30">
                <a:latin typeface="MS UI Gothic"/>
                <a:cs typeface="MS UI Gothic"/>
              </a:rPr>
              <a:t>補助</a:t>
            </a:r>
            <a:r>
              <a:rPr dirty="0" sz="1300" spc="-5">
                <a:latin typeface="MS UI Gothic"/>
                <a:cs typeface="MS UI Gothic"/>
              </a:rPr>
              <a:t>。</a:t>
            </a:r>
            <a:endParaRPr sz="1300">
              <a:latin typeface="MS UI Gothic"/>
              <a:cs typeface="MS UI Gothic"/>
            </a:endParaRPr>
          </a:p>
        </p:txBody>
      </p:sp>
      <p:sp>
        <p:nvSpPr>
          <p:cNvPr id="7" name="object 7"/>
          <p:cNvSpPr txBox="1"/>
          <p:nvPr/>
        </p:nvSpPr>
        <p:spPr>
          <a:xfrm>
            <a:off x="10046207" y="6587328"/>
            <a:ext cx="308610" cy="123825"/>
          </a:xfrm>
          <a:prstGeom prst="rect">
            <a:avLst/>
          </a:prstGeom>
        </p:spPr>
        <p:txBody>
          <a:bodyPr wrap="square" lIns="0" tIns="0" rIns="0" bIns="0" rtlCol="0" vert="horz">
            <a:spAutoFit/>
          </a:bodyPr>
          <a:lstStyle/>
          <a:p>
            <a:pPr>
              <a:lnSpc>
                <a:spcPts val="969"/>
              </a:lnSpc>
            </a:pPr>
            <a:r>
              <a:rPr dirty="0" sz="950" spc="20">
                <a:latin typeface="MS UI Gothic"/>
                <a:cs typeface="MS UI Gothic"/>
              </a:rPr>
              <a:t>億円</a:t>
            </a:r>
            <a:r>
              <a:rPr dirty="0" sz="950" spc="-40">
                <a:latin typeface="MS UI Gothic"/>
                <a:cs typeface="MS UI Gothic"/>
              </a:rPr>
              <a:t>）</a:t>
            </a:r>
            <a:endParaRPr sz="950">
              <a:latin typeface="MS UI Gothic"/>
              <a:cs typeface="MS UI Gothic"/>
            </a:endParaRPr>
          </a:p>
        </p:txBody>
      </p:sp>
      <p:sp>
        <p:nvSpPr>
          <p:cNvPr id="8" name="object 8"/>
          <p:cNvSpPr txBox="1"/>
          <p:nvPr/>
        </p:nvSpPr>
        <p:spPr>
          <a:xfrm>
            <a:off x="7408164" y="6587328"/>
            <a:ext cx="2637790" cy="146050"/>
          </a:xfrm>
          <a:prstGeom prst="rect">
            <a:avLst/>
          </a:prstGeom>
        </p:spPr>
        <p:txBody>
          <a:bodyPr wrap="square" lIns="0" tIns="0" rIns="0" bIns="0" rtlCol="0" vert="horz">
            <a:spAutoFit/>
          </a:bodyPr>
          <a:lstStyle/>
          <a:p>
            <a:pPr>
              <a:lnSpc>
                <a:spcPts val="1150"/>
              </a:lnSpc>
              <a:tabLst>
                <a:tab pos="2574925" algn="l"/>
              </a:tabLst>
            </a:pPr>
            <a:r>
              <a:rPr dirty="0" sz="1100" spc="25">
                <a:latin typeface="MS UI Gothic"/>
                <a:cs typeface="MS UI Gothic"/>
              </a:rPr>
              <a:t>当初予算額</a:t>
            </a:r>
            <a:r>
              <a:rPr dirty="0" sz="1100" spc="25">
                <a:latin typeface="MS UI Gothic"/>
                <a:cs typeface="MS UI Gothic"/>
              </a:rPr>
              <a:t>	</a:t>
            </a:r>
            <a:r>
              <a:rPr dirty="0" baseline="8771" sz="1425" spc="15">
                <a:latin typeface="MS UI Gothic"/>
                <a:cs typeface="MS UI Gothic"/>
              </a:rPr>
              <a:t>（</a:t>
            </a:r>
            <a:endParaRPr baseline="8771" sz="1425">
              <a:latin typeface="MS UI Gothic"/>
              <a:cs typeface="MS UI Gothic"/>
            </a:endParaRPr>
          </a:p>
        </p:txBody>
      </p:sp>
      <p:grpSp>
        <p:nvGrpSpPr>
          <p:cNvPr id="9" name="object 9"/>
          <p:cNvGrpSpPr/>
          <p:nvPr/>
        </p:nvGrpSpPr>
        <p:grpSpPr>
          <a:xfrm>
            <a:off x="128015" y="5827781"/>
            <a:ext cx="10551160" cy="1651000"/>
            <a:chOff x="128015" y="5827781"/>
            <a:chExt cx="10551160" cy="1651000"/>
          </a:xfrm>
        </p:grpSpPr>
        <p:pic>
          <p:nvPicPr>
            <p:cNvPr id="10" name="object 10"/>
            <p:cNvPicPr/>
            <p:nvPr/>
          </p:nvPicPr>
          <p:blipFill>
            <a:blip r:embed="rId3" cstate="print"/>
            <a:stretch>
              <a:fillRect/>
            </a:stretch>
          </p:blipFill>
          <p:spPr>
            <a:xfrm>
              <a:off x="5517077" y="5827781"/>
              <a:ext cx="4579422" cy="932464"/>
            </a:xfrm>
            <a:prstGeom prst="rect">
              <a:avLst/>
            </a:prstGeom>
          </p:spPr>
        </p:pic>
        <p:sp>
          <p:nvSpPr>
            <p:cNvPr id="11" name="object 11"/>
            <p:cNvSpPr/>
            <p:nvPr/>
          </p:nvSpPr>
          <p:spPr>
            <a:xfrm>
              <a:off x="8199120" y="6752849"/>
              <a:ext cx="992505" cy="436245"/>
            </a:xfrm>
            <a:custGeom>
              <a:avLst/>
              <a:gdLst/>
              <a:ahLst/>
              <a:cxnLst/>
              <a:rect l="l" t="t" r="r" b="b"/>
              <a:pathLst>
                <a:path w="992504" h="436245">
                  <a:moveTo>
                    <a:pt x="562355" y="0"/>
                  </a:moveTo>
                  <a:lnTo>
                    <a:pt x="429768" y="35052"/>
                  </a:lnTo>
                  <a:lnTo>
                    <a:pt x="0" y="144780"/>
                  </a:lnTo>
                  <a:lnTo>
                    <a:pt x="166115" y="144780"/>
                  </a:lnTo>
                  <a:lnTo>
                    <a:pt x="166115" y="435864"/>
                  </a:lnTo>
                  <a:lnTo>
                    <a:pt x="861059" y="435864"/>
                  </a:lnTo>
                  <a:lnTo>
                    <a:pt x="861059" y="163068"/>
                  </a:lnTo>
                  <a:lnTo>
                    <a:pt x="992124" y="163068"/>
                  </a:lnTo>
                  <a:lnTo>
                    <a:pt x="562355" y="0"/>
                  </a:lnTo>
                  <a:close/>
                </a:path>
              </a:pathLst>
            </a:custGeom>
            <a:solidFill>
              <a:srgbClr val="A5A5A5"/>
            </a:solidFill>
          </p:spPr>
          <p:txBody>
            <a:bodyPr wrap="square" lIns="0" tIns="0" rIns="0" bIns="0" rtlCol="0"/>
            <a:lstStyle/>
            <a:p/>
          </p:txBody>
        </p:sp>
        <p:sp>
          <p:nvSpPr>
            <p:cNvPr id="12" name="object 12"/>
            <p:cNvSpPr/>
            <p:nvPr/>
          </p:nvSpPr>
          <p:spPr>
            <a:xfrm>
              <a:off x="8188451" y="6742181"/>
              <a:ext cx="1015365" cy="457200"/>
            </a:xfrm>
            <a:custGeom>
              <a:avLst/>
              <a:gdLst/>
              <a:ahLst/>
              <a:cxnLst/>
              <a:rect l="l" t="t" r="r" b="b"/>
              <a:pathLst>
                <a:path w="1015365" h="457200">
                  <a:moveTo>
                    <a:pt x="166116" y="155448"/>
                  </a:moveTo>
                  <a:lnTo>
                    <a:pt x="166116" y="452628"/>
                  </a:lnTo>
                  <a:lnTo>
                    <a:pt x="170688" y="457200"/>
                  </a:lnTo>
                  <a:lnTo>
                    <a:pt x="876300" y="457200"/>
                  </a:lnTo>
                  <a:lnTo>
                    <a:pt x="880872" y="452628"/>
                  </a:lnTo>
                  <a:lnTo>
                    <a:pt x="880872" y="446532"/>
                  </a:lnTo>
                  <a:lnTo>
                    <a:pt x="187451" y="446532"/>
                  </a:lnTo>
                  <a:lnTo>
                    <a:pt x="176783" y="435864"/>
                  </a:lnTo>
                  <a:lnTo>
                    <a:pt x="187451" y="435864"/>
                  </a:lnTo>
                  <a:lnTo>
                    <a:pt x="187451" y="166116"/>
                  </a:lnTo>
                  <a:lnTo>
                    <a:pt x="176783" y="166116"/>
                  </a:lnTo>
                  <a:lnTo>
                    <a:pt x="166116" y="155448"/>
                  </a:lnTo>
                  <a:close/>
                </a:path>
                <a:path w="1015365" h="457200">
                  <a:moveTo>
                    <a:pt x="187451" y="435864"/>
                  </a:moveTo>
                  <a:lnTo>
                    <a:pt x="176783" y="435864"/>
                  </a:lnTo>
                  <a:lnTo>
                    <a:pt x="187451" y="446532"/>
                  </a:lnTo>
                  <a:lnTo>
                    <a:pt x="187451" y="435864"/>
                  </a:lnTo>
                  <a:close/>
                </a:path>
                <a:path w="1015365" h="457200">
                  <a:moveTo>
                    <a:pt x="861059" y="435864"/>
                  </a:moveTo>
                  <a:lnTo>
                    <a:pt x="187451" y="435864"/>
                  </a:lnTo>
                  <a:lnTo>
                    <a:pt x="187451" y="446532"/>
                  </a:lnTo>
                  <a:lnTo>
                    <a:pt x="861059" y="446532"/>
                  </a:lnTo>
                  <a:lnTo>
                    <a:pt x="861059" y="435864"/>
                  </a:lnTo>
                  <a:close/>
                </a:path>
                <a:path w="1015365" h="457200">
                  <a:moveTo>
                    <a:pt x="947529" y="163068"/>
                  </a:moveTo>
                  <a:lnTo>
                    <a:pt x="865631" y="163068"/>
                  </a:lnTo>
                  <a:lnTo>
                    <a:pt x="861059" y="167640"/>
                  </a:lnTo>
                  <a:lnTo>
                    <a:pt x="861059" y="446532"/>
                  </a:lnTo>
                  <a:lnTo>
                    <a:pt x="871727" y="435864"/>
                  </a:lnTo>
                  <a:lnTo>
                    <a:pt x="880872" y="435864"/>
                  </a:lnTo>
                  <a:lnTo>
                    <a:pt x="880872" y="184404"/>
                  </a:lnTo>
                  <a:lnTo>
                    <a:pt x="871727" y="184404"/>
                  </a:lnTo>
                  <a:lnTo>
                    <a:pt x="880872" y="173736"/>
                  </a:lnTo>
                  <a:lnTo>
                    <a:pt x="975644" y="173736"/>
                  </a:lnTo>
                  <a:lnTo>
                    <a:pt x="947529" y="163068"/>
                  </a:lnTo>
                  <a:close/>
                </a:path>
                <a:path w="1015365" h="457200">
                  <a:moveTo>
                    <a:pt x="880872" y="435864"/>
                  </a:moveTo>
                  <a:lnTo>
                    <a:pt x="871727" y="435864"/>
                  </a:lnTo>
                  <a:lnTo>
                    <a:pt x="861059" y="446532"/>
                  </a:lnTo>
                  <a:lnTo>
                    <a:pt x="880872" y="446532"/>
                  </a:lnTo>
                  <a:lnTo>
                    <a:pt x="880872" y="435864"/>
                  </a:lnTo>
                  <a:close/>
                </a:path>
                <a:path w="1015365" h="457200">
                  <a:moveTo>
                    <a:pt x="880872" y="173736"/>
                  </a:moveTo>
                  <a:lnTo>
                    <a:pt x="871727" y="184404"/>
                  </a:lnTo>
                  <a:lnTo>
                    <a:pt x="880872" y="184404"/>
                  </a:lnTo>
                  <a:lnTo>
                    <a:pt x="880872" y="173736"/>
                  </a:lnTo>
                  <a:close/>
                </a:path>
                <a:path w="1015365" h="457200">
                  <a:moveTo>
                    <a:pt x="975644" y="173736"/>
                  </a:moveTo>
                  <a:lnTo>
                    <a:pt x="880872" y="173736"/>
                  </a:lnTo>
                  <a:lnTo>
                    <a:pt x="880872" y="184404"/>
                  </a:lnTo>
                  <a:lnTo>
                    <a:pt x="1008888" y="184404"/>
                  </a:lnTo>
                  <a:lnTo>
                    <a:pt x="1009904" y="182880"/>
                  </a:lnTo>
                  <a:lnTo>
                    <a:pt x="999744" y="182880"/>
                  </a:lnTo>
                  <a:lnTo>
                    <a:pt x="975644" y="173736"/>
                  </a:lnTo>
                  <a:close/>
                </a:path>
                <a:path w="1015365" h="457200">
                  <a:moveTo>
                    <a:pt x="629327" y="19812"/>
                  </a:moveTo>
                  <a:lnTo>
                    <a:pt x="576072" y="19812"/>
                  </a:lnTo>
                  <a:lnTo>
                    <a:pt x="572542" y="20785"/>
                  </a:lnTo>
                  <a:lnTo>
                    <a:pt x="999744" y="182880"/>
                  </a:lnTo>
                  <a:lnTo>
                    <a:pt x="1002792" y="163068"/>
                  </a:lnTo>
                  <a:lnTo>
                    <a:pt x="1003384" y="163068"/>
                  </a:lnTo>
                  <a:lnTo>
                    <a:pt x="629327" y="19812"/>
                  </a:lnTo>
                  <a:close/>
                </a:path>
                <a:path w="1015365" h="457200">
                  <a:moveTo>
                    <a:pt x="1003384" y="163068"/>
                  </a:moveTo>
                  <a:lnTo>
                    <a:pt x="1002792" y="163068"/>
                  </a:lnTo>
                  <a:lnTo>
                    <a:pt x="999744" y="182880"/>
                  </a:lnTo>
                  <a:lnTo>
                    <a:pt x="1009904" y="182880"/>
                  </a:lnTo>
                  <a:lnTo>
                    <a:pt x="1011936" y="179832"/>
                  </a:lnTo>
                  <a:lnTo>
                    <a:pt x="1014983" y="170688"/>
                  </a:lnTo>
                  <a:lnTo>
                    <a:pt x="1011936" y="166116"/>
                  </a:lnTo>
                  <a:lnTo>
                    <a:pt x="1007364" y="164592"/>
                  </a:lnTo>
                  <a:lnTo>
                    <a:pt x="1003384" y="163068"/>
                  </a:lnTo>
                  <a:close/>
                </a:path>
                <a:path w="1015365" h="457200">
                  <a:moveTo>
                    <a:pt x="10824" y="145874"/>
                  </a:moveTo>
                  <a:lnTo>
                    <a:pt x="9144" y="146304"/>
                  </a:lnTo>
                  <a:lnTo>
                    <a:pt x="3048" y="146304"/>
                  </a:lnTo>
                  <a:lnTo>
                    <a:pt x="0" y="152400"/>
                  </a:lnTo>
                  <a:lnTo>
                    <a:pt x="1524" y="156972"/>
                  </a:lnTo>
                  <a:lnTo>
                    <a:pt x="1524" y="161544"/>
                  </a:lnTo>
                  <a:lnTo>
                    <a:pt x="6096" y="166116"/>
                  </a:lnTo>
                  <a:lnTo>
                    <a:pt x="13716" y="166116"/>
                  </a:lnTo>
                  <a:lnTo>
                    <a:pt x="10824" y="145874"/>
                  </a:lnTo>
                  <a:close/>
                </a:path>
                <a:path w="1015365" h="457200">
                  <a:moveTo>
                    <a:pt x="577596" y="0"/>
                  </a:moveTo>
                  <a:lnTo>
                    <a:pt x="569976" y="0"/>
                  </a:lnTo>
                  <a:lnTo>
                    <a:pt x="438912" y="36576"/>
                  </a:lnTo>
                  <a:lnTo>
                    <a:pt x="10824" y="145874"/>
                  </a:lnTo>
                  <a:lnTo>
                    <a:pt x="13716" y="166116"/>
                  </a:lnTo>
                  <a:lnTo>
                    <a:pt x="443483" y="56388"/>
                  </a:lnTo>
                  <a:lnTo>
                    <a:pt x="572542" y="20785"/>
                  </a:lnTo>
                  <a:lnTo>
                    <a:pt x="569976" y="19812"/>
                  </a:lnTo>
                  <a:lnTo>
                    <a:pt x="629327" y="19812"/>
                  </a:lnTo>
                  <a:lnTo>
                    <a:pt x="577596" y="0"/>
                  </a:lnTo>
                  <a:close/>
                </a:path>
                <a:path w="1015365" h="457200">
                  <a:moveTo>
                    <a:pt x="182879" y="144780"/>
                  </a:moveTo>
                  <a:lnTo>
                    <a:pt x="97282" y="144780"/>
                  </a:lnTo>
                  <a:lnTo>
                    <a:pt x="13716" y="166116"/>
                  </a:lnTo>
                  <a:lnTo>
                    <a:pt x="166116" y="166116"/>
                  </a:lnTo>
                  <a:lnTo>
                    <a:pt x="166116" y="155448"/>
                  </a:lnTo>
                  <a:lnTo>
                    <a:pt x="187451" y="155448"/>
                  </a:lnTo>
                  <a:lnTo>
                    <a:pt x="187451" y="149352"/>
                  </a:lnTo>
                  <a:lnTo>
                    <a:pt x="182879" y="144780"/>
                  </a:lnTo>
                  <a:close/>
                </a:path>
                <a:path w="1015365" h="457200">
                  <a:moveTo>
                    <a:pt x="187451" y="155448"/>
                  </a:moveTo>
                  <a:lnTo>
                    <a:pt x="166116" y="155448"/>
                  </a:lnTo>
                  <a:lnTo>
                    <a:pt x="176783" y="166116"/>
                  </a:lnTo>
                  <a:lnTo>
                    <a:pt x="187451" y="166116"/>
                  </a:lnTo>
                  <a:lnTo>
                    <a:pt x="187451" y="155448"/>
                  </a:lnTo>
                  <a:close/>
                </a:path>
                <a:path w="1015365" h="457200">
                  <a:moveTo>
                    <a:pt x="15113" y="144780"/>
                  </a:moveTo>
                  <a:lnTo>
                    <a:pt x="10668" y="144780"/>
                  </a:lnTo>
                  <a:lnTo>
                    <a:pt x="10824" y="145874"/>
                  </a:lnTo>
                  <a:lnTo>
                    <a:pt x="15113" y="144780"/>
                  </a:lnTo>
                  <a:close/>
                </a:path>
                <a:path w="1015365" h="457200">
                  <a:moveTo>
                    <a:pt x="576072" y="19812"/>
                  </a:moveTo>
                  <a:lnTo>
                    <a:pt x="569976" y="19812"/>
                  </a:lnTo>
                  <a:lnTo>
                    <a:pt x="572542" y="20785"/>
                  </a:lnTo>
                  <a:lnTo>
                    <a:pt x="576072" y="19812"/>
                  </a:lnTo>
                  <a:close/>
                </a:path>
              </a:pathLst>
            </a:custGeom>
            <a:solidFill>
              <a:srgbClr val="000000"/>
            </a:solidFill>
          </p:spPr>
          <p:txBody>
            <a:bodyPr wrap="square" lIns="0" tIns="0" rIns="0" bIns="0" rtlCol="0"/>
            <a:lstStyle/>
            <a:p/>
          </p:txBody>
        </p:sp>
        <p:pic>
          <p:nvPicPr>
            <p:cNvPr id="13" name="object 13"/>
            <p:cNvPicPr/>
            <p:nvPr/>
          </p:nvPicPr>
          <p:blipFill>
            <a:blip r:embed="rId4" cstate="print"/>
            <a:stretch>
              <a:fillRect/>
            </a:stretch>
          </p:blipFill>
          <p:spPr>
            <a:xfrm>
              <a:off x="128015" y="7178045"/>
              <a:ext cx="10550652" cy="300228"/>
            </a:xfrm>
            <a:prstGeom prst="rect">
              <a:avLst/>
            </a:prstGeom>
          </p:spPr>
        </p:pic>
        <p:sp>
          <p:nvSpPr>
            <p:cNvPr id="14" name="object 14"/>
            <p:cNvSpPr/>
            <p:nvPr/>
          </p:nvSpPr>
          <p:spPr>
            <a:xfrm>
              <a:off x="5923787" y="6745229"/>
              <a:ext cx="2529840" cy="358140"/>
            </a:xfrm>
            <a:custGeom>
              <a:avLst/>
              <a:gdLst/>
              <a:ahLst/>
              <a:cxnLst/>
              <a:rect l="l" t="t" r="r" b="b"/>
              <a:pathLst>
                <a:path w="2529840" h="358140">
                  <a:moveTo>
                    <a:pt x="38100" y="0"/>
                  </a:moveTo>
                  <a:lnTo>
                    <a:pt x="6096" y="38100"/>
                  </a:lnTo>
                  <a:lnTo>
                    <a:pt x="3048" y="44196"/>
                  </a:lnTo>
                  <a:lnTo>
                    <a:pt x="3048" y="45720"/>
                  </a:lnTo>
                  <a:lnTo>
                    <a:pt x="0" y="60960"/>
                  </a:lnTo>
                  <a:lnTo>
                    <a:pt x="1524" y="62484"/>
                  </a:lnTo>
                  <a:lnTo>
                    <a:pt x="3048" y="77724"/>
                  </a:lnTo>
                  <a:lnTo>
                    <a:pt x="4572" y="79248"/>
                  </a:lnTo>
                  <a:lnTo>
                    <a:pt x="10667" y="94488"/>
                  </a:lnTo>
                  <a:lnTo>
                    <a:pt x="12191" y="94488"/>
                  </a:lnTo>
                  <a:lnTo>
                    <a:pt x="24384" y="109728"/>
                  </a:lnTo>
                  <a:lnTo>
                    <a:pt x="24384" y="111252"/>
                  </a:lnTo>
                  <a:lnTo>
                    <a:pt x="42672" y="124968"/>
                  </a:lnTo>
                  <a:lnTo>
                    <a:pt x="89915" y="153924"/>
                  </a:lnTo>
                  <a:lnTo>
                    <a:pt x="152400" y="181356"/>
                  </a:lnTo>
                  <a:lnTo>
                    <a:pt x="190500" y="193548"/>
                  </a:lnTo>
                  <a:lnTo>
                    <a:pt x="277367" y="217932"/>
                  </a:lnTo>
                  <a:lnTo>
                    <a:pt x="379475" y="242316"/>
                  </a:lnTo>
                  <a:lnTo>
                    <a:pt x="495300" y="263652"/>
                  </a:lnTo>
                  <a:lnTo>
                    <a:pt x="556260" y="272796"/>
                  </a:lnTo>
                  <a:lnTo>
                    <a:pt x="621791" y="283464"/>
                  </a:lnTo>
                  <a:lnTo>
                    <a:pt x="690371" y="292608"/>
                  </a:lnTo>
                  <a:lnTo>
                    <a:pt x="762000" y="300228"/>
                  </a:lnTo>
                  <a:lnTo>
                    <a:pt x="835152" y="309372"/>
                  </a:lnTo>
                  <a:lnTo>
                    <a:pt x="911352" y="316992"/>
                  </a:lnTo>
                  <a:lnTo>
                    <a:pt x="1240536" y="341376"/>
                  </a:lnTo>
                  <a:lnTo>
                    <a:pt x="1327404" y="345948"/>
                  </a:lnTo>
                  <a:lnTo>
                    <a:pt x="1600200" y="355092"/>
                  </a:lnTo>
                  <a:lnTo>
                    <a:pt x="1886712" y="358140"/>
                  </a:lnTo>
                  <a:lnTo>
                    <a:pt x="2051304" y="358140"/>
                  </a:lnTo>
                  <a:lnTo>
                    <a:pt x="2132076" y="356616"/>
                  </a:lnTo>
                  <a:lnTo>
                    <a:pt x="2212847" y="353568"/>
                  </a:lnTo>
                  <a:lnTo>
                    <a:pt x="2293619" y="352044"/>
                  </a:lnTo>
                  <a:lnTo>
                    <a:pt x="2372867" y="348996"/>
                  </a:lnTo>
                  <a:lnTo>
                    <a:pt x="2452116" y="344424"/>
                  </a:lnTo>
                  <a:lnTo>
                    <a:pt x="1886712" y="344424"/>
                  </a:lnTo>
                  <a:lnTo>
                    <a:pt x="1600200" y="341376"/>
                  </a:lnTo>
                  <a:lnTo>
                    <a:pt x="1327404" y="332232"/>
                  </a:lnTo>
                  <a:lnTo>
                    <a:pt x="1240536" y="327660"/>
                  </a:lnTo>
                  <a:lnTo>
                    <a:pt x="912876" y="303276"/>
                  </a:lnTo>
                  <a:lnTo>
                    <a:pt x="836676" y="295656"/>
                  </a:lnTo>
                  <a:lnTo>
                    <a:pt x="763523" y="286512"/>
                  </a:lnTo>
                  <a:lnTo>
                    <a:pt x="691895" y="278892"/>
                  </a:lnTo>
                  <a:lnTo>
                    <a:pt x="624839" y="269748"/>
                  </a:lnTo>
                  <a:lnTo>
                    <a:pt x="559308" y="259080"/>
                  </a:lnTo>
                  <a:lnTo>
                    <a:pt x="496824" y="249936"/>
                  </a:lnTo>
                  <a:lnTo>
                    <a:pt x="437388" y="239268"/>
                  </a:lnTo>
                  <a:lnTo>
                    <a:pt x="382524" y="228600"/>
                  </a:lnTo>
                  <a:lnTo>
                    <a:pt x="281939" y="205740"/>
                  </a:lnTo>
                  <a:lnTo>
                    <a:pt x="236220" y="193548"/>
                  </a:lnTo>
                  <a:lnTo>
                    <a:pt x="195072" y="179832"/>
                  </a:lnTo>
                  <a:lnTo>
                    <a:pt x="156972" y="167640"/>
                  </a:lnTo>
                  <a:lnTo>
                    <a:pt x="94487" y="141732"/>
                  </a:lnTo>
                  <a:lnTo>
                    <a:pt x="50291" y="114300"/>
                  </a:lnTo>
                  <a:lnTo>
                    <a:pt x="33527" y="100584"/>
                  </a:lnTo>
                  <a:lnTo>
                    <a:pt x="35051" y="100584"/>
                  </a:lnTo>
                  <a:lnTo>
                    <a:pt x="24214" y="88392"/>
                  </a:lnTo>
                  <a:lnTo>
                    <a:pt x="22860" y="88392"/>
                  </a:lnTo>
                  <a:lnTo>
                    <a:pt x="17373" y="74676"/>
                  </a:lnTo>
                  <a:lnTo>
                    <a:pt x="16763" y="74676"/>
                  </a:lnTo>
                  <a:lnTo>
                    <a:pt x="14020" y="60960"/>
                  </a:lnTo>
                  <a:lnTo>
                    <a:pt x="13715" y="60960"/>
                  </a:lnTo>
                  <a:lnTo>
                    <a:pt x="13715" y="59436"/>
                  </a:lnTo>
                  <a:lnTo>
                    <a:pt x="14096" y="59436"/>
                  </a:lnTo>
                  <a:lnTo>
                    <a:pt x="15239" y="54864"/>
                  </a:lnTo>
                  <a:lnTo>
                    <a:pt x="15544" y="54864"/>
                  </a:lnTo>
                  <a:lnTo>
                    <a:pt x="16763" y="48768"/>
                  </a:lnTo>
                  <a:lnTo>
                    <a:pt x="17068" y="48768"/>
                  </a:lnTo>
                  <a:lnTo>
                    <a:pt x="18287" y="42672"/>
                  </a:lnTo>
                  <a:lnTo>
                    <a:pt x="32003" y="24384"/>
                  </a:lnTo>
                  <a:lnTo>
                    <a:pt x="39624" y="16764"/>
                  </a:lnTo>
                  <a:lnTo>
                    <a:pt x="47244" y="10668"/>
                  </a:lnTo>
                  <a:lnTo>
                    <a:pt x="38100" y="0"/>
                  </a:lnTo>
                  <a:close/>
                </a:path>
                <a:path w="2529840" h="358140">
                  <a:moveTo>
                    <a:pt x="2529840" y="327660"/>
                  </a:moveTo>
                  <a:lnTo>
                    <a:pt x="2452116" y="330708"/>
                  </a:lnTo>
                  <a:lnTo>
                    <a:pt x="2372867" y="335280"/>
                  </a:lnTo>
                  <a:lnTo>
                    <a:pt x="2293619" y="338328"/>
                  </a:lnTo>
                  <a:lnTo>
                    <a:pt x="2212847" y="339852"/>
                  </a:lnTo>
                  <a:lnTo>
                    <a:pt x="2132076" y="342900"/>
                  </a:lnTo>
                  <a:lnTo>
                    <a:pt x="2049780" y="344424"/>
                  </a:lnTo>
                  <a:lnTo>
                    <a:pt x="2452116" y="344424"/>
                  </a:lnTo>
                  <a:lnTo>
                    <a:pt x="2529840" y="341376"/>
                  </a:lnTo>
                  <a:lnTo>
                    <a:pt x="2529840" y="327660"/>
                  </a:lnTo>
                  <a:close/>
                </a:path>
                <a:path w="2529840" h="358140">
                  <a:moveTo>
                    <a:pt x="22860" y="86868"/>
                  </a:moveTo>
                  <a:lnTo>
                    <a:pt x="22860" y="88392"/>
                  </a:lnTo>
                  <a:lnTo>
                    <a:pt x="24214" y="88392"/>
                  </a:lnTo>
                  <a:lnTo>
                    <a:pt x="22860" y="86868"/>
                  </a:lnTo>
                  <a:close/>
                </a:path>
                <a:path w="2529840" h="358140">
                  <a:moveTo>
                    <a:pt x="16763" y="73152"/>
                  </a:moveTo>
                  <a:lnTo>
                    <a:pt x="16763" y="74676"/>
                  </a:lnTo>
                  <a:lnTo>
                    <a:pt x="17373" y="74676"/>
                  </a:lnTo>
                  <a:lnTo>
                    <a:pt x="16763" y="73152"/>
                  </a:lnTo>
                  <a:close/>
                </a:path>
                <a:path w="2529840" h="358140">
                  <a:moveTo>
                    <a:pt x="13715" y="59436"/>
                  </a:moveTo>
                  <a:lnTo>
                    <a:pt x="13715" y="60960"/>
                  </a:lnTo>
                  <a:lnTo>
                    <a:pt x="13885" y="60282"/>
                  </a:lnTo>
                  <a:lnTo>
                    <a:pt x="13715" y="59436"/>
                  </a:lnTo>
                  <a:close/>
                </a:path>
                <a:path w="2529840" h="358140">
                  <a:moveTo>
                    <a:pt x="13885" y="60282"/>
                  </a:moveTo>
                  <a:lnTo>
                    <a:pt x="13715" y="60960"/>
                  </a:lnTo>
                  <a:lnTo>
                    <a:pt x="14020" y="60960"/>
                  </a:lnTo>
                  <a:lnTo>
                    <a:pt x="13885" y="60282"/>
                  </a:lnTo>
                  <a:close/>
                </a:path>
                <a:path w="2529840" h="358140">
                  <a:moveTo>
                    <a:pt x="14096" y="59436"/>
                  </a:moveTo>
                  <a:lnTo>
                    <a:pt x="13715" y="59436"/>
                  </a:lnTo>
                  <a:lnTo>
                    <a:pt x="13885" y="60282"/>
                  </a:lnTo>
                  <a:lnTo>
                    <a:pt x="14096" y="59436"/>
                  </a:lnTo>
                  <a:close/>
                </a:path>
                <a:path w="2529840" h="358140">
                  <a:moveTo>
                    <a:pt x="15544" y="54864"/>
                  </a:moveTo>
                  <a:lnTo>
                    <a:pt x="15239" y="54864"/>
                  </a:lnTo>
                  <a:lnTo>
                    <a:pt x="15239" y="56388"/>
                  </a:lnTo>
                  <a:lnTo>
                    <a:pt x="15544" y="54864"/>
                  </a:lnTo>
                  <a:close/>
                </a:path>
                <a:path w="2529840" h="358140">
                  <a:moveTo>
                    <a:pt x="17068" y="48768"/>
                  </a:moveTo>
                  <a:lnTo>
                    <a:pt x="16763" y="48768"/>
                  </a:lnTo>
                  <a:lnTo>
                    <a:pt x="16763" y="50292"/>
                  </a:lnTo>
                  <a:lnTo>
                    <a:pt x="17068" y="48768"/>
                  </a:lnTo>
                  <a:close/>
                </a:path>
              </a:pathLst>
            </a:custGeom>
            <a:solidFill>
              <a:srgbClr val="757070"/>
            </a:solidFill>
          </p:spPr>
          <p:txBody>
            <a:bodyPr wrap="square" lIns="0" tIns="0" rIns="0" bIns="0" rtlCol="0"/>
            <a:lstStyle/>
            <a:p/>
          </p:txBody>
        </p:sp>
      </p:grpSp>
      <p:sp>
        <p:nvSpPr>
          <p:cNvPr id="15" name="object 15"/>
          <p:cNvSpPr txBox="1"/>
          <p:nvPr/>
        </p:nvSpPr>
        <p:spPr>
          <a:xfrm>
            <a:off x="8056880" y="6520692"/>
            <a:ext cx="863600" cy="197485"/>
          </a:xfrm>
          <a:prstGeom prst="rect">
            <a:avLst/>
          </a:prstGeom>
        </p:spPr>
        <p:txBody>
          <a:bodyPr wrap="square" lIns="0" tIns="15875" rIns="0" bIns="0" rtlCol="0" vert="horz">
            <a:spAutoFit/>
          </a:bodyPr>
          <a:lstStyle/>
          <a:p>
            <a:pPr marL="12700">
              <a:lnSpc>
                <a:spcPct val="100000"/>
              </a:lnSpc>
              <a:spcBef>
                <a:spcPts val="125"/>
              </a:spcBef>
            </a:pPr>
            <a:r>
              <a:rPr dirty="0" sz="1100" spc="20">
                <a:latin typeface="HGPSoeiKakugothicUB"/>
                <a:cs typeface="HGPSoeiKakugothicUB"/>
              </a:rPr>
              <a:t>スマー</a:t>
            </a:r>
            <a:r>
              <a:rPr dirty="0" sz="1100" spc="15">
                <a:latin typeface="HGPSoeiKakugothicUB"/>
                <a:cs typeface="HGPSoeiKakugothicUB"/>
              </a:rPr>
              <a:t>トホ</a:t>
            </a:r>
            <a:r>
              <a:rPr dirty="0" sz="1100" spc="20">
                <a:latin typeface="HGPSoeiKakugothicUB"/>
                <a:cs typeface="HGPSoeiKakugothicUB"/>
              </a:rPr>
              <a:t>ーム</a:t>
            </a:r>
            <a:endParaRPr sz="1100">
              <a:latin typeface="HGPSoeiKakugothicUB"/>
              <a:cs typeface="HGPSoeiKakugothicUB"/>
            </a:endParaRPr>
          </a:p>
        </p:txBody>
      </p:sp>
      <p:pic>
        <p:nvPicPr>
          <p:cNvPr id="16" name="object 16"/>
          <p:cNvPicPr/>
          <p:nvPr/>
        </p:nvPicPr>
        <p:blipFill>
          <a:blip r:embed="rId5" cstate="print"/>
          <a:stretch>
            <a:fillRect/>
          </a:stretch>
        </p:blipFill>
        <p:spPr>
          <a:xfrm>
            <a:off x="227075" y="6214872"/>
            <a:ext cx="4823460" cy="1263401"/>
          </a:xfrm>
          <a:prstGeom prst="rect">
            <a:avLst/>
          </a:prstGeom>
        </p:spPr>
      </p:pic>
      <p:sp>
        <p:nvSpPr>
          <p:cNvPr id="17" name="object 17"/>
          <p:cNvSpPr txBox="1"/>
          <p:nvPr/>
        </p:nvSpPr>
        <p:spPr>
          <a:xfrm>
            <a:off x="788923" y="7035805"/>
            <a:ext cx="746125" cy="255904"/>
          </a:xfrm>
          <a:prstGeom prst="rect">
            <a:avLst/>
          </a:prstGeom>
        </p:spPr>
        <p:txBody>
          <a:bodyPr wrap="square" lIns="0" tIns="13970" rIns="0" bIns="0" rtlCol="0" vert="horz">
            <a:spAutoFit/>
          </a:bodyPr>
          <a:lstStyle/>
          <a:p>
            <a:pPr marL="12700">
              <a:lnSpc>
                <a:spcPct val="100000"/>
              </a:lnSpc>
              <a:spcBef>
                <a:spcPts val="110"/>
              </a:spcBef>
            </a:pPr>
            <a:r>
              <a:rPr dirty="0" sz="1500" spc="10">
                <a:latin typeface="HGPSoeiKakugothicUB"/>
                <a:cs typeface="HGPSoeiKakugothicUB"/>
              </a:rPr>
              <a:t>通信ビル</a:t>
            </a:r>
            <a:endParaRPr sz="1500">
              <a:latin typeface="HGPSoeiKakugothicUB"/>
              <a:cs typeface="HGPSoeiKakugothicUB"/>
            </a:endParaRPr>
          </a:p>
        </p:txBody>
      </p:sp>
      <p:grpSp>
        <p:nvGrpSpPr>
          <p:cNvPr id="18" name="object 18"/>
          <p:cNvGrpSpPr/>
          <p:nvPr/>
        </p:nvGrpSpPr>
        <p:grpSpPr>
          <a:xfrm>
            <a:off x="8374253" y="6890008"/>
            <a:ext cx="890269" cy="299085"/>
            <a:chOff x="8374253" y="6890008"/>
            <a:chExt cx="890269" cy="299085"/>
          </a:xfrm>
        </p:grpSpPr>
        <p:pic>
          <p:nvPicPr>
            <p:cNvPr id="19" name="object 19"/>
            <p:cNvPicPr/>
            <p:nvPr/>
          </p:nvPicPr>
          <p:blipFill>
            <a:blip r:embed="rId6" cstate="print"/>
            <a:stretch>
              <a:fillRect/>
            </a:stretch>
          </p:blipFill>
          <p:spPr>
            <a:xfrm>
              <a:off x="8599932" y="6890008"/>
              <a:ext cx="292607" cy="284988"/>
            </a:xfrm>
            <a:prstGeom prst="rect">
              <a:avLst/>
            </a:prstGeom>
          </p:spPr>
        </p:pic>
        <p:sp>
          <p:nvSpPr>
            <p:cNvPr id="20" name="object 20"/>
            <p:cNvSpPr/>
            <p:nvPr/>
          </p:nvSpPr>
          <p:spPr>
            <a:xfrm>
              <a:off x="8374380" y="6925060"/>
              <a:ext cx="189230" cy="257810"/>
            </a:xfrm>
            <a:custGeom>
              <a:avLst/>
              <a:gdLst/>
              <a:ahLst/>
              <a:cxnLst/>
              <a:rect l="l" t="t" r="r" b="b"/>
              <a:pathLst>
                <a:path w="189229" h="257809">
                  <a:moveTo>
                    <a:pt x="188975" y="0"/>
                  </a:moveTo>
                  <a:lnTo>
                    <a:pt x="0" y="0"/>
                  </a:lnTo>
                  <a:lnTo>
                    <a:pt x="0" y="257555"/>
                  </a:lnTo>
                  <a:lnTo>
                    <a:pt x="188975" y="257555"/>
                  </a:lnTo>
                  <a:lnTo>
                    <a:pt x="188975" y="0"/>
                  </a:lnTo>
                  <a:close/>
                </a:path>
              </a:pathLst>
            </a:custGeom>
            <a:solidFill>
              <a:srgbClr val="FFFFFF"/>
            </a:solidFill>
          </p:spPr>
          <p:txBody>
            <a:bodyPr wrap="square" lIns="0" tIns="0" rIns="0" bIns="0" rtlCol="0"/>
            <a:lstStyle/>
            <a:p/>
          </p:txBody>
        </p:sp>
        <p:pic>
          <p:nvPicPr>
            <p:cNvPr id="21" name="object 21"/>
            <p:cNvPicPr/>
            <p:nvPr/>
          </p:nvPicPr>
          <p:blipFill>
            <a:blip r:embed="rId7" cstate="print"/>
            <a:stretch>
              <a:fillRect/>
            </a:stretch>
          </p:blipFill>
          <p:spPr>
            <a:xfrm>
              <a:off x="8375904" y="6925060"/>
              <a:ext cx="182879" cy="257555"/>
            </a:xfrm>
            <a:prstGeom prst="rect">
              <a:avLst/>
            </a:prstGeom>
          </p:spPr>
        </p:pic>
        <p:sp>
          <p:nvSpPr>
            <p:cNvPr id="22" name="object 22"/>
            <p:cNvSpPr/>
            <p:nvPr/>
          </p:nvSpPr>
          <p:spPr>
            <a:xfrm>
              <a:off x="8377428" y="6926584"/>
              <a:ext cx="180340" cy="254635"/>
            </a:xfrm>
            <a:custGeom>
              <a:avLst/>
              <a:gdLst/>
              <a:ahLst/>
              <a:cxnLst/>
              <a:rect l="l" t="t" r="r" b="b"/>
              <a:pathLst>
                <a:path w="180340" h="254634">
                  <a:moveTo>
                    <a:pt x="179831" y="220979"/>
                  </a:moveTo>
                  <a:lnTo>
                    <a:pt x="153924" y="173735"/>
                  </a:lnTo>
                  <a:lnTo>
                    <a:pt x="144779" y="172211"/>
                  </a:lnTo>
                  <a:lnTo>
                    <a:pt x="144779" y="1523"/>
                  </a:lnTo>
                  <a:lnTo>
                    <a:pt x="102107" y="0"/>
                  </a:lnTo>
                  <a:lnTo>
                    <a:pt x="27431" y="13715"/>
                  </a:lnTo>
                  <a:lnTo>
                    <a:pt x="25907" y="13715"/>
                  </a:lnTo>
                  <a:lnTo>
                    <a:pt x="24383" y="16763"/>
                  </a:lnTo>
                  <a:lnTo>
                    <a:pt x="24383" y="185927"/>
                  </a:lnTo>
                  <a:lnTo>
                    <a:pt x="0" y="243839"/>
                  </a:lnTo>
                  <a:lnTo>
                    <a:pt x="21336" y="251459"/>
                  </a:lnTo>
                  <a:lnTo>
                    <a:pt x="86868" y="254507"/>
                  </a:lnTo>
                  <a:lnTo>
                    <a:pt x="124968" y="251459"/>
                  </a:lnTo>
                  <a:lnTo>
                    <a:pt x="179831" y="220979"/>
                  </a:lnTo>
                </a:path>
              </a:pathLst>
            </a:custGeom>
            <a:ln w="6096">
              <a:solidFill>
                <a:srgbClr val="000000"/>
              </a:solidFill>
            </a:ln>
          </p:spPr>
          <p:txBody>
            <a:bodyPr wrap="square" lIns="0" tIns="0" rIns="0" bIns="0" rtlCol="0"/>
            <a:lstStyle/>
            <a:p/>
          </p:txBody>
        </p:sp>
        <p:pic>
          <p:nvPicPr>
            <p:cNvPr id="23" name="object 23"/>
            <p:cNvPicPr/>
            <p:nvPr/>
          </p:nvPicPr>
          <p:blipFill>
            <a:blip r:embed="rId8" cstate="print"/>
            <a:stretch>
              <a:fillRect/>
            </a:stretch>
          </p:blipFill>
          <p:spPr>
            <a:xfrm>
              <a:off x="8813292" y="6905248"/>
              <a:ext cx="451103" cy="283463"/>
            </a:xfrm>
            <a:prstGeom prst="rect">
              <a:avLst/>
            </a:prstGeom>
          </p:spPr>
        </p:pic>
      </p:grpSp>
      <p:sp>
        <p:nvSpPr>
          <p:cNvPr id="24" name="object 24"/>
          <p:cNvSpPr txBox="1"/>
          <p:nvPr/>
        </p:nvSpPr>
        <p:spPr>
          <a:xfrm>
            <a:off x="6264655" y="5211571"/>
            <a:ext cx="549910"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HGPSoeiKakugothicUB"/>
                <a:cs typeface="HGPSoeiKakugothicUB"/>
              </a:rPr>
              <a:t>教育</a:t>
            </a:r>
            <a:r>
              <a:rPr dirty="0" sz="1100" spc="5">
                <a:latin typeface="HGPSoeiKakugothicUB"/>
                <a:cs typeface="HGPSoeiKakugothicUB"/>
              </a:rPr>
              <a:t>Ｉｏ</a:t>
            </a:r>
            <a:r>
              <a:rPr dirty="0" sz="1100" spc="15">
                <a:latin typeface="HGPSoeiKakugothicUB"/>
                <a:cs typeface="HGPSoeiKakugothicUB"/>
              </a:rPr>
              <a:t>Ｔ</a:t>
            </a:r>
            <a:endParaRPr sz="1100">
              <a:latin typeface="HGPSoeiKakugothicUB"/>
              <a:cs typeface="HGPSoeiKakugothicUB"/>
            </a:endParaRPr>
          </a:p>
        </p:txBody>
      </p:sp>
      <p:sp>
        <p:nvSpPr>
          <p:cNvPr id="25" name="object 25"/>
          <p:cNvSpPr txBox="1"/>
          <p:nvPr/>
        </p:nvSpPr>
        <p:spPr>
          <a:xfrm>
            <a:off x="8323580" y="5235955"/>
            <a:ext cx="1032510" cy="197485"/>
          </a:xfrm>
          <a:prstGeom prst="rect">
            <a:avLst/>
          </a:prstGeom>
        </p:spPr>
        <p:txBody>
          <a:bodyPr wrap="square" lIns="0" tIns="15875" rIns="0" bIns="0" rtlCol="0" vert="horz">
            <a:spAutoFit/>
          </a:bodyPr>
          <a:lstStyle/>
          <a:p>
            <a:pPr marL="12700">
              <a:lnSpc>
                <a:spcPct val="100000"/>
              </a:lnSpc>
              <a:spcBef>
                <a:spcPts val="125"/>
              </a:spcBef>
            </a:pPr>
            <a:r>
              <a:rPr dirty="0" sz="1100" spc="20">
                <a:latin typeface="HGPSoeiKakugothicUB"/>
                <a:cs typeface="HGPSoeiKakugothicUB"/>
              </a:rPr>
              <a:t>スマー</a:t>
            </a:r>
            <a:r>
              <a:rPr dirty="0" sz="1100" spc="15">
                <a:latin typeface="HGPSoeiKakugothicUB"/>
                <a:cs typeface="HGPSoeiKakugothicUB"/>
              </a:rPr>
              <a:t>トモ</a:t>
            </a:r>
            <a:r>
              <a:rPr dirty="0" sz="1100" spc="10">
                <a:latin typeface="HGPSoeiKakugothicUB"/>
                <a:cs typeface="HGPSoeiKakugothicUB"/>
              </a:rPr>
              <a:t>ビ</a:t>
            </a:r>
            <a:r>
              <a:rPr dirty="0" sz="1100" spc="15">
                <a:latin typeface="HGPSoeiKakugothicUB"/>
                <a:cs typeface="HGPSoeiKakugothicUB"/>
              </a:rPr>
              <a:t>リ</a:t>
            </a:r>
            <a:r>
              <a:rPr dirty="0" sz="1100" spc="15">
                <a:latin typeface="HGPSoeiKakugothicUB"/>
                <a:cs typeface="HGPSoeiKakugothicUB"/>
              </a:rPr>
              <a:t>テ</a:t>
            </a:r>
            <a:r>
              <a:rPr dirty="0" sz="1100" spc="15">
                <a:latin typeface="HGPSoeiKakugothicUB"/>
                <a:cs typeface="HGPSoeiKakugothicUB"/>
              </a:rPr>
              <a:t>ィ</a:t>
            </a:r>
            <a:endParaRPr sz="1100">
              <a:latin typeface="HGPSoeiKakugothicUB"/>
              <a:cs typeface="HGPSoeiKakugothicUB"/>
            </a:endParaRPr>
          </a:p>
        </p:txBody>
      </p:sp>
      <p:sp>
        <p:nvSpPr>
          <p:cNvPr id="26" name="object 26"/>
          <p:cNvSpPr txBox="1"/>
          <p:nvPr/>
        </p:nvSpPr>
        <p:spPr>
          <a:xfrm>
            <a:off x="5461508" y="5216144"/>
            <a:ext cx="549910"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HGPSoeiKakugothicUB"/>
                <a:cs typeface="HGPSoeiKakugothicUB"/>
              </a:rPr>
              <a:t>観光</a:t>
            </a:r>
            <a:r>
              <a:rPr dirty="0" sz="1100" spc="5">
                <a:latin typeface="HGPSoeiKakugothicUB"/>
                <a:cs typeface="HGPSoeiKakugothicUB"/>
              </a:rPr>
              <a:t>Ｉｏ</a:t>
            </a:r>
            <a:r>
              <a:rPr dirty="0" sz="1100" spc="15">
                <a:latin typeface="HGPSoeiKakugothicUB"/>
                <a:cs typeface="HGPSoeiKakugothicUB"/>
              </a:rPr>
              <a:t>Ｔ</a:t>
            </a:r>
            <a:endParaRPr sz="1100">
              <a:latin typeface="HGPSoeiKakugothicUB"/>
              <a:cs typeface="HGPSoeiKakugothicUB"/>
            </a:endParaRPr>
          </a:p>
        </p:txBody>
      </p:sp>
      <p:grpSp>
        <p:nvGrpSpPr>
          <p:cNvPr id="27" name="object 27"/>
          <p:cNvGrpSpPr/>
          <p:nvPr/>
        </p:nvGrpSpPr>
        <p:grpSpPr>
          <a:xfrm>
            <a:off x="7235952" y="5433059"/>
            <a:ext cx="3313429" cy="1579245"/>
            <a:chOff x="7235952" y="5433059"/>
            <a:chExt cx="3313429" cy="1579245"/>
          </a:xfrm>
        </p:grpSpPr>
        <p:pic>
          <p:nvPicPr>
            <p:cNvPr id="28" name="object 28"/>
            <p:cNvPicPr/>
            <p:nvPr/>
          </p:nvPicPr>
          <p:blipFill>
            <a:blip r:embed="rId9" cstate="print"/>
            <a:stretch>
              <a:fillRect/>
            </a:stretch>
          </p:blipFill>
          <p:spPr>
            <a:xfrm>
              <a:off x="7235952" y="5433059"/>
              <a:ext cx="844296" cy="574547"/>
            </a:xfrm>
            <a:prstGeom prst="rect">
              <a:avLst/>
            </a:prstGeom>
          </p:spPr>
        </p:pic>
        <p:pic>
          <p:nvPicPr>
            <p:cNvPr id="29" name="object 29"/>
            <p:cNvPicPr/>
            <p:nvPr/>
          </p:nvPicPr>
          <p:blipFill>
            <a:blip r:embed="rId10" cstate="print"/>
            <a:stretch>
              <a:fillRect/>
            </a:stretch>
          </p:blipFill>
          <p:spPr>
            <a:xfrm>
              <a:off x="9514332" y="6370324"/>
              <a:ext cx="1034796" cy="641604"/>
            </a:xfrm>
            <a:prstGeom prst="rect">
              <a:avLst/>
            </a:prstGeom>
          </p:spPr>
        </p:pic>
        <p:pic>
          <p:nvPicPr>
            <p:cNvPr id="30" name="object 30"/>
            <p:cNvPicPr/>
            <p:nvPr/>
          </p:nvPicPr>
          <p:blipFill>
            <a:blip r:embed="rId11" cstate="print"/>
            <a:stretch>
              <a:fillRect/>
            </a:stretch>
          </p:blipFill>
          <p:spPr>
            <a:xfrm>
              <a:off x="8310372" y="5452871"/>
              <a:ext cx="976883" cy="595884"/>
            </a:xfrm>
            <a:prstGeom prst="rect">
              <a:avLst/>
            </a:prstGeom>
          </p:spPr>
        </p:pic>
      </p:grpSp>
      <p:sp>
        <p:nvSpPr>
          <p:cNvPr id="31" name="object 31"/>
          <p:cNvSpPr txBox="1"/>
          <p:nvPr/>
        </p:nvSpPr>
        <p:spPr>
          <a:xfrm>
            <a:off x="9600692" y="6250945"/>
            <a:ext cx="503555" cy="197485"/>
          </a:xfrm>
          <a:prstGeom prst="rect">
            <a:avLst/>
          </a:prstGeom>
        </p:spPr>
        <p:txBody>
          <a:bodyPr wrap="square" lIns="0" tIns="15875" rIns="0" bIns="0" rtlCol="0" vert="horz">
            <a:spAutoFit/>
          </a:bodyPr>
          <a:lstStyle/>
          <a:p>
            <a:pPr marL="12700">
              <a:lnSpc>
                <a:spcPct val="100000"/>
              </a:lnSpc>
              <a:spcBef>
                <a:spcPts val="125"/>
              </a:spcBef>
            </a:pPr>
            <a:r>
              <a:rPr dirty="0" sz="1100" spc="15">
                <a:latin typeface="HGPSoeiKakugothicUB"/>
                <a:cs typeface="HGPSoeiKakugothicUB"/>
              </a:rPr>
              <a:t>農業IoT</a:t>
            </a:r>
            <a:endParaRPr sz="1100">
              <a:latin typeface="HGPSoeiKakugothicUB"/>
              <a:cs typeface="HGPSoeiKakugothicUB"/>
            </a:endParaRPr>
          </a:p>
        </p:txBody>
      </p:sp>
      <p:grpSp>
        <p:nvGrpSpPr>
          <p:cNvPr id="32" name="object 32"/>
          <p:cNvGrpSpPr/>
          <p:nvPr/>
        </p:nvGrpSpPr>
        <p:grpSpPr>
          <a:xfrm>
            <a:off x="1770888" y="5381244"/>
            <a:ext cx="8595360" cy="1783080"/>
            <a:chOff x="1770888" y="5381244"/>
            <a:chExt cx="8595360" cy="1783080"/>
          </a:xfrm>
        </p:grpSpPr>
        <p:pic>
          <p:nvPicPr>
            <p:cNvPr id="33" name="object 33"/>
            <p:cNvPicPr/>
            <p:nvPr/>
          </p:nvPicPr>
          <p:blipFill>
            <a:blip r:embed="rId12" cstate="print"/>
            <a:stretch>
              <a:fillRect/>
            </a:stretch>
          </p:blipFill>
          <p:spPr>
            <a:xfrm>
              <a:off x="6412991" y="5458968"/>
              <a:ext cx="402336" cy="213360"/>
            </a:xfrm>
            <a:prstGeom prst="rect">
              <a:avLst/>
            </a:prstGeom>
          </p:spPr>
        </p:pic>
        <p:pic>
          <p:nvPicPr>
            <p:cNvPr id="34" name="object 34"/>
            <p:cNvPicPr/>
            <p:nvPr/>
          </p:nvPicPr>
          <p:blipFill>
            <a:blip r:embed="rId13" cstate="print"/>
            <a:stretch>
              <a:fillRect/>
            </a:stretch>
          </p:blipFill>
          <p:spPr>
            <a:xfrm>
              <a:off x="6807708" y="5644642"/>
              <a:ext cx="131064" cy="288289"/>
            </a:xfrm>
            <a:prstGeom prst="rect">
              <a:avLst/>
            </a:prstGeom>
          </p:spPr>
        </p:pic>
        <p:pic>
          <p:nvPicPr>
            <p:cNvPr id="35" name="object 35"/>
            <p:cNvPicPr/>
            <p:nvPr/>
          </p:nvPicPr>
          <p:blipFill>
            <a:blip r:embed="rId14" cstate="print"/>
            <a:stretch>
              <a:fillRect/>
            </a:stretch>
          </p:blipFill>
          <p:spPr>
            <a:xfrm>
              <a:off x="6289547" y="5645150"/>
              <a:ext cx="132587" cy="290830"/>
            </a:xfrm>
            <a:prstGeom prst="rect">
              <a:avLst/>
            </a:prstGeom>
          </p:spPr>
        </p:pic>
        <p:sp>
          <p:nvSpPr>
            <p:cNvPr id="36" name="object 36"/>
            <p:cNvSpPr/>
            <p:nvPr/>
          </p:nvSpPr>
          <p:spPr>
            <a:xfrm>
              <a:off x="6585204" y="5498591"/>
              <a:ext cx="59690" cy="62865"/>
            </a:xfrm>
            <a:custGeom>
              <a:avLst/>
              <a:gdLst/>
              <a:ahLst/>
              <a:cxnLst/>
              <a:rect l="l" t="t" r="r" b="b"/>
              <a:pathLst>
                <a:path w="59690" h="62864">
                  <a:moveTo>
                    <a:pt x="4572" y="28956"/>
                  </a:moveTo>
                  <a:lnTo>
                    <a:pt x="0" y="28956"/>
                  </a:lnTo>
                  <a:lnTo>
                    <a:pt x="0" y="32004"/>
                  </a:lnTo>
                  <a:lnTo>
                    <a:pt x="4572" y="32004"/>
                  </a:lnTo>
                  <a:lnTo>
                    <a:pt x="4572" y="28956"/>
                  </a:lnTo>
                  <a:close/>
                </a:path>
                <a:path w="59690" h="62864">
                  <a:moveTo>
                    <a:pt x="9144" y="18288"/>
                  </a:moveTo>
                  <a:lnTo>
                    <a:pt x="4572" y="15240"/>
                  </a:lnTo>
                  <a:lnTo>
                    <a:pt x="3048" y="16764"/>
                  </a:lnTo>
                  <a:lnTo>
                    <a:pt x="7620" y="19812"/>
                  </a:lnTo>
                  <a:lnTo>
                    <a:pt x="9144" y="18288"/>
                  </a:lnTo>
                  <a:close/>
                </a:path>
                <a:path w="59690" h="62864">
                  <a:moveTo>
                    <a:pt x="18288" y="53340"/>
                  </a:moveTo>
                  <a:lnTo>
                    <a:pt x="15240" y="51816"/>
                  </a:lnTo>
                  <a:lnTo>
                    <a:pt x="12192" y="56388"/>
                  </a:lnTo>
                  <a:lnTo>
                    <a:pt x="15240" y="57912"/>
                  </a:lnTo>
                  <a:lnTo>
                    <a:pt x="18288" y="53340"/>
                  </a:lnTo>
                  <a:close/>
                </a:path>
                <a:path w="59690" h="62864">
                  <a:moveTo>
                    <a:pt x="30467" y="56400"/>
                  </a:moveTo>
                  <a:lnTo>
                    <a:pt x="27419" y="56400"/>
                  </a:lnTo>
                  <a:lnTo>
                    <a:pt x="27419" y="62484"/>
                  </a:lnTo>
                  <a:lnTo>
                    <a:pt x="30467" y="62484"/>
                  </a:lnTo>
                  <a:lnTo>
                    <a:pt x="30467" y="56400"/>
                  </a:lnTo>
                  <a:close/>
                </a:path>
                <a:path w="59690" h="62864">
                  <a:moveTo>
                    <a:pt x="30467" y="0"/>
                  </a:moveTo>
                  <a:lnTo>
                    <a:pt x="27419" y="0"/>
                  </a:lnTo>
                  <a:lnTo>
                    <a:pt x="27419" y="6096"/>
                  </a:lnTo>
                  <a:lnTo>
                    <a:pt x="30467" y="6096"/>
                  </a:lnTo>
                  <a:lnTo>
                    <a:pt x="30467" y="0"/>
                  </a:lnTo>
                  <a:close/>
                </a:path>
                <a:path w="59690" h="62864">
                  <a:moveTo>
                    <a:pt x="45720" y="4572"/>
                  </a:moveTo>
                  <a:lnTo>
                    <a:pt x="42672" y="3048"/>
                  </a:lnTo>
                  <a:lnTo>
                    <a:pt x="41148" y="9144"/>
                  </a:lnTo>
                  <a:lnTo>
                    <a:pt x="42672" y="9144"/>
                  </a:lnTo>
                  <a:lnTo>
                    <a:pt x="45720" y="4572"/>
                  </a:lnTo>
                  <a:close/>
                </a:path>
                <a:path w="59690" h="62864">
                  <a:moveTo>
                    <a:pt x="56388" y="44196"/>
                  </a:moveTo>
                  <a:lnTo>
                    <a:pt x="50292" y="41148"/>
                  </a:lnTo>
                  <a:lnTo>
                    <a:pt x="50292" y="44196"/>
                  </a:lnTo>
                  <a:lnTo>
                    <a:pt x="54864" y="47244"/>
                  </a:lnTo>
                  <a:lnTo>
                    <a:pt x="56388" y="44196"/>
                  </a:lnTo>
                  <a:close/>
                </a:path>
                <a:path w="59690" h="62864">
                  <a:moveTo>
                    <a:pt x="59436" y="28956"/>
                  </a:moveTo>
                  <a:lnTo>
                    <a:pt x="53340" y="28956"/>
                  </a:lnTo>
                  <a:lnTo>
                    <a:pt x="53340" y="32004"/>
                  </a:lnTo>
                  <a:lnTo>
                    <a:pt x="59436" y="32004"/>
                  </a:lnTo>
                  <a:lnTo>
                    <a:pt x="59436" y="28956"/>
                  </a:lnTo>
                  <a:close/>
                </a:path>
              </a:pathLst>
            </a:custGeom>
            <a:solidFill>
              <a:srgbClr val="333333"/>
            </a:solidFill>
          </p:spPr>
          <p:txBody>
            <a:bodyPr wrap="square" lIns="0" tIns="0" rIns="0" bIns="0" rtlCol="0"/>
            <a:lstStyle/>
            <a:p/>
          </p:txBody>
        </p:sp>
        <p:pic>
          <p:nvPicPr>
            <p:cNvPr id="37" name="object 37"/>
            <p:cNvPicPr/>
            <p:nvPr/>
          </p:nvPicPr>
          <p:blipFill>
            <a:blip r:embed="rId15" cstate="print"/>
            <a:stretch>
              <a:fillRect/>
            </a:stretch>
          </p:blipFill>
          <p:spPr>
            <a:xfrm>
              <a:off x="6289547" y="5539740"/>
              <a:ext cx="649224" cy="402336"/>
            </a:xfrm>
            <a:prstGeom prst="rect">
              <a:avLst/>
            </a:prstGeom>
          </p:spPr>
        </p:pic>
        <p:sp>
          <p:nvSpPr>
            <p:cNvPr id="38" name="object 38"/>
            <p:cNvSpPr/>
            <p:nvPr/>
          </p:nvSpPr>
          <p:spPr>
            <a:xfrm>
              <a:off x="6588252" y="5501639"/>
              <a:ext cx="52069" cy="55244"/>
            </a:xfrm>
            <a:custGeom>
              <a:avLst/>
              <a:gdLst/>
              <a:ahLst/>
              <a:cxnLst/>
              <a:rect l="l" t="t" r="r" b="b"/>
              <a:pathLst>
                <a:path w="52070" h="55245">
                  <a:moveTo>
                    <a:pt x="6096" y="41148"/>
                  </a:moveTo>
                  <a:lnTo>
                    <a:pt x="4572" y="38100"/>
                  </a:lnTo>
                  <a:lnTo>
                    <a:pt x="0" y="41148"/>
                  </a:lnTo>
                  <a:lnTo>
                    <a:pt x="1524" y="44196"/>
                  </a:lnTo>
                  <a:lnTo>
                    <a:pt x="6096" y="41148"/>
                  </a:lnTo>
                  <a:close/>
                </a:path>
                <a:path w="52070" h="55245">
                  <a:moveTo>
                    <a:pt x="15240" y="6096"/>
                  </a:moveTo>
                  <a:lnTo>
                    <a:pt x="12192" y="0"/>
                  </a:lnTo>
                  <a:lnTo>
                    <a:pt x="9144" y="1524"/>
                  </a:lnTo>
                  <a:lnTo>
                    <a:pt x="12192" y="6096"/>
                  </a:lnTo>
                  <a:lnTo>
                    <a:pt x="15240" y="6096"/>
                  </a:lnTo>
                  <a:close/>
                </a:path>
                <a:path w="52070" h="55245">
                  <a:moveTo>
                    <a:pt x="28943" y="25908"/>
                  </a:moveTo>
                  <a:lnTo>
                    <a:pt x="28790" y="25755"/>
                  </a:lnTo>
                  <a:lnTo>
                    <a:pt x="27419" y="10668"/>
                  </a:lnTo>
                  <a:lnTo>
                    <a:pt x="24371" y="10668"/>
                  </a:lnTo>
                  <a:lnTo>
                    <a:pt x="22999" y="25755"/>
                  </a:lnTo>
                  <a:lnTo>
                    <a:pt x="22847" y="25908"/>
                  </a:lnTo>
                  <a:lnTo>
                    <a:pt x="22847" y="27432"/>
                  </a:lnTo>
                  <a:lnTo>
                    <a:pt x="22847" y="28956"/>
                  </a:lnTo>
                  <a:lnTo>
                    <a:pt x="24371" y="30480"/>
                  </a:lnTo>
                  <a:lnTo>
                    <a:pt x="24574" y="30480"/>
                  </a:lnTo>
                  <a:lnTo>
                    <a:pt x="25895" y="50292"/>
                  </a:lnTo>
                  <a:lnTo>
                    <a:pt x="27419" y="50292"/>
                  </a:lnTo>
                  <a:lnTo>
                    <a:pt x="27419" y="30480"/>
                  </a:lnTo>
                  <a:lnTo>
                    <a:pt x="28943" y="28956"/>
                  </a:lnTo>
                  <a:lnTo>
                    <a:pt x="28943" y="27432"/>
                  </a:lnTo>
                  <a:lnTo>
                    <a:pt x="28943" y="25908"/>
                  </a:lnTo>
                  <a:close/>
                </a:path>
                <a:path w="52070" h="55245">
                  <a:moveTo>
                    <a:pt x="42672" y="53340"/>
                  </a:moveTo>
                  <a:lnTo>
                    <a:pt x="39624" y="48768"/>
                  </a:lnTo>
                  <a:lnTo>
                    <a:pt x="38100" y="50292"/>
                  </a:lnTo>
                  <a:lnTo>
                    <a:pt x="41148" y="54864"/>
                  </a:lnTo>
                  <a:lnTo>
                    <a:pt x="42672" y="53340"/>
                  </a:lnTo>
                  <a:close/>
                </a:path>
                <a:path w="52070" h="55245">
                  <a:moveTo>
                    <a:pt x="51816" y="12192"/>
                  </a:moveTo>
                  <a:lnTo>
                    <a:pt x="45720" y="15240"/>
                  </a:lnTo>
                  <a:lnTo>
                    <a:pt x="47244" y="16764"/>
                  </a:lnTo>
                  <a:lnTo>
                    <a:pt x="51816" y="13716"/>
                  </a:lnTo>
                  <a:lnTo>
                    <a:pt x="51816" y="12192"/>
                  </a:lnTo>
                  <a:close/>
                </a:path>
              </a:pathLst>
            </a:custGeom>
            <a:solidFill>
              <a:srgbClr val="333333"/>
            </a:solidFill>
          </p:spPr>
          <p:txBody>
            <a:bodyPr wrap="square" lIns="0" tIns="0" rIns="0" bIns="0" rtlCol="0"/>
            <a:lstStyle/>
            <a:p/>
          </p:txBody>
        </p:sp>
        <p:pic>
          <p:nvPicPr>
            <p:cNvPr id="39" name="object 39"/>
            <p:cNvPicPr/>
            <p:nvPr/>
          </p:nvPicPr>
          <p:blipFill>
            <a:blip r:embed="rId16" cstate="print"/>
            <a:stretch>
              <a:fillRect/>
            </a:stretch>
          </p:blipFill>
          <p:spPr>
            <a:xfrm>
              <a:off x="6412991" y="5439156"/>
              <a:ext cx="402336" cy="30480"/>
            </a:xfrm>
            <a:prstGeom prst="rect">
              <a:avLst/>
            </a:prstGeom>
          </p:spPr>
        </p:pic>
        <p:sp>
          <p:nvSpPr>
            <p:cNvPr id="40" name="object 40"/>
            <p:cNvSpPr/>
            <p:nvPr/>
          </p:nvSpPr>
          <p:spPr>
            <a:xfrm>
              <a:off x="5030723" y="5969508"/>
              <a:ext cx="1590040" cy="692150"/>
            </a:xfrm>
            <a:custGeom>
              <a:avLst/>
              <a:gdLst/>
              <a:ahLst/>
              <a:cxnLst/>
              <a:rect l="l" t="t" r="r" b="b"/>
              <a:pathLst>
                <a:path w="1590040" h="692150">
                  <a:moveTo>
                    <a:pt x="1524" y="670565"/>
                  </a:moveTo>
                  <a:lnTo>
                    <a:pt x="65531" y="682757"/>
                  </a:lnTo>
                  <a:lnTo>
                    <a:pt x="131063" y="687329"/>
                  </a:lnTo>
                  <a:lnTo>
                    <a:pt x="196596" y="690377"/>
                  </a:lnTo>
                  <a:lnTo>
                    <a:pt x="262127" y="691901"/>
                  </a:lnTo>
                  <a:lnTo>
                    <a:pt x="327660" y="691901"/>
                  </a:lnTo>
                  <a:lnTo>
                    <a:pt x="391667" y="690377"/>
                  </a:lnTo>
                  <a:lnTo>
                    <a:pt x="454151" y="685805"/>
                  </a:lnTo>
                  <a:lnTo>
                    <a:pt x="262127" y="685805"/>
                  </a:lnTo>
                  <a:lnTo>
                    <a:pt x="198120" y="684281"/>
                  </a:lnTo>
                  <a:lnTo>
                    <a:pt x="132587" y="681233"/>
                  </a:lnTo>
                  <a:lnTo>
                    <a:pt x="67055" y="676661"/>
                  </a:lnTo>
                  <a:lnTo>
                    <a:pt x="1524" y="670565"/>
                  </a:lnTo>
                  <a:close/>
                </a:path>
                <a:path w="1590040" h="692150">
                  <a:moveTo>
                    <a:pt x="1551431" y="190499"/>
                  </a:moveTo>
                  <a:lnTo>
                    <a:pt x="1516379" y="252983"/>
                  </a:lnTo>
                  <a:lnTo>
                    <a:pt x="1481327" y="297179"/>
                  </a:lnTo>
                  <a:lnTo>
                    <a:pt x="1469136" y="312419"/>
                  </a:lnTo>
                  <a:lnTo>
                    <a:pt x="1441703" y="339857"/>
                  </a:lnTo>
                  <a:lnTo>
                    <a:pt x="1411224" y="367289"/>
                  </a:lnTo>
                  <a:lnTo>
                    <a:pt x="1377696" y="394721"/>
                  </a:lnTo>
                  <a:lnTo>
                    <a:pt x="1342643" y="419105"/>
                  </a:lnTo>
                  <a:lnTo>
                    <a:pt x="1324355" y="432821"/>
                  </a:lnTo>
                  <a:lnTo>
                    <a:pt x="1264920" y="467873"/>
                  </a:lnTo>
                  <a:lnTo>
                    <a:pt x="1222248" y="490733"/>
                  </a:lnTo>
                  <a:lnTo>
                    <a:pt x="1178052" y="512069"/>
                  </a:lnTo>
                  <a:lnTo>
                    <a:pt x="1130808" y="531881"/>
                  </a:lnTo>
                  <a:lnTo>
                    <a:pt x="1082039" y="551693"/>
                  </a:lnTo>
                  <a:lnTo>
                    <a:pt x="1083564" y="551693"/>
                  </a:lnTo>
                  <a:lnTo>
                    <a:pt x="1033272" y="569981"/>
                  </a:lnTo>
                  <a:lnTo>
                    <a:pt x="981455" y="586745"/>
                  </a:lnTo>
                  <a:lnTo>
                    <a:pt x="928115" y="601985"/>
                  </a:lnTo>
                  <a:lnTo>
                    <a:pt x="816863" y="629417"/>
                  </a:lnTo>
                  <a:lnTo>
                    <a:pt x="758951" y="641609"/>
                  </a:lnTo>
                  <a:lnTo>
                    <a:pt x="699515" y="652277"/>
                  </a:lnTo>
                  <a:lnTo>
                    <a:pt x="640079" y="661421"/>
                  </a:lnTo>
                  <a:lnTo>
                    <a:pt x="579120" y="669041"/>
                  </a:lnTo>
                  <a:lnTo>
                    <a:pt x="516636" y="675137"/>
                  </a:lnTo>
                  <a:lnTo>
                    <a:pt x="454151" y="679709"/>
                  </a:lnTo>
                  <a:lnTo>
                    <a:pt x="391667" y="682757"/>
                  </a:lnTo>
                  <a:lnTo>
                    <a:pt x="262127" y="685805"/>
                  </a:lnTo>
                  <a:lnTo>
                    <a:pt x="454151" y="685805"/>
                  </a:lnTo>
                  <a:lnTo>
                    <a:pt x="518160" y="681233"/>
                  </a:lnTo>
                  <a:lnTo>
                    <a:pt x="579120" y="675137"/>
                  </a:lnTo>
                  <a:lnTo>
                    <a:pt x="641603" y="667517"/>
                  </a:lnTo>
                  <a:lnTo>
                    <a:pt x="701039" y="658373"/>
                  </a:lnTo>
                  <a:lnTo>
                    <a:pt x="760476" y="647705"/>
                  </a:lnTo>
                  <a:lnTo>
                    <a:pt x="874776" y="623321"/>
                  </a:lnTo>
                  <a:lnTo>
                    <a:pt x="982979" y="592841"/>
                  </a:lnTo>
                  <a:lnTo>
                    <a:pt x="1034796" y="576077"/>
                  </a:lnTo>
                  <a:lnTo>
                    <a:pt x="1085088" y="557789"/>
                  </a:lnTo>
                  <a:lnTo>
                    <a:pt x="1133855" y="537977"/>
                  </a:lnTo>
                  <a:lnTo>
                    <a:pt x="1181100" y="518165"/>
                  </a:lnTo>
                  <a:lnTo>
                    <a:pt x="1225296" y="496829"/>
                  </a:lnTo>
                  <a:lnTo>
                    <a:pt x="1267967" y="473969"/>
                  </a:lnTo>
                  <a:lnTo>
                    <a:pt x="1327403" y="437393"/>
                  </a:lnTo>
                  <a:lnTo>
                    <a:pt x="1363979" y="413009"/>
                  </a:lnTo>
                  <a:lnTo>
                    <a:pt x="1382267" y="399293"/>
                  </a:lnTo>
                  <a:lnTo>
                    <a:pt x="1399031" y="387101"/>
                  </a:lnTo>
                  <a:lnTo>
                    <a:pt x="1415796" y="373385"/>
                  </a:lnTo>
                  <a:lnTo>
                    <a:pt x="1446276" y="345953"/>
                  </a:lnTo>
                  <a:lnTo>
                    <a:pt x="1459991" y="330713"/>
                  </a:lnTo>
                  <a:lnTo>
                    <a:pt x="1473707" y="316991"/>
                  </a:lnTo>
                  <a:lnTo>
                    <a:pt x="1487424" y="301751"/>
                  </a:lnTo>
                  <a:lnTo>
                    <a:pt x="1499616" y="288035"/>
                  </a:lnTo>
                  <a:lnTo>
                    <a:pt x="1531620" y="242315"/>
                  </a:lnTo>
                  <a:lnTo>
                    <a:pt x="1540764" y="225551"/>
                  </a:lnTo>
                  <a:lnTo>
                    <a:pt x="1549907" y="210311"/>
                  </a:lnTo>
                  <a:lnTo>
                    <a:pt x="1557527" y="193547"/>
                  </a:lnTo>
                  <a:lnTo>
                    <a:pt x="1558239" y="192023"/>
                  </a:lnTo>
                  <a:lnTo>
                    <a:pt x="1551431" y="192023"/>
                  </a:lnTo>
                  <a:lnTo>
                    <a:pt x="1551431" y="190499"/>
                  </a:lnTo>
                  <a:close/>
                </a:path>
                <a:path w="1590040" h="692150">
                  <a:moveTo>
                    <a:pt x="1584959" y="0"/>
                  </a:moveTo>
                  <a:lnTo>
                    <a:pt x="1577340" y="1523"/>
                  </a:lnTo>
                  <a:lnTo>
                    <a:pt x="1580387" y="25907"/>
                  </a:lnTo>
                  <a:lnTo>
                    <a:pt x="1581911" y="48767"/>
                  </a:lnTo>
                  <a:lnTo>
                    <a:pt x="1581911" y="73151"/>
                  </a:lnTo>
                  <a:lnTo>
                    <a:pt x="1578864" y="97535"/>
                  </a:lnTo>
                  <a:lnTo>
                    <a:pt x="1574292" y="120395"/>
                  </a:lnTo>
                  <a:lnTo>
                    <a:pt x="1575816" y="120395"/>
                  </a:lnTo>
                  <a:lnTo>
                    <a:pt x="1569720" y="144779"/>
                  </a:lnTo>
                  <a:lnTo>
                    <a:pt x="1560576" y="167639"/>
                  </a:lnTo>
                  <a:lnTo>
                    <a:pt x="1551431" y="192023"/>
                  </a:lnTo>
                  <a:lnTo>
                    <a:pt x="1558239" y="192023"/>
                  </a:lnTo>
                  <a:lnTo>
                    <a:pt x="1568196" y="170687"/>
                  </a:lnTo>
                  <a:lnTo>
                    <a:pt x="1575816" y="146303"/>
                  </a:lnTo>
                  <a:lnTo>
                    <a:pt x="1581911" y="121919"/>
                  </a:lnTo>
                  <a:lnTo>
                    <a:pt x="1586483" y="97535"/>
                  </a:lnTo>
                  <a:lnTo>
                    <a:pt x="1589531" y="48767"/>
                  </a:lnTo>
                  <a:lnTo>
                    <a:pt x="1588007" y="24383"/>
                  </a:lnTo>
                  <a:lnTo>
                    <a:pt x="1584959" y="0"/>
                  </a:lnTo>
                  <a:close/>
                </a:path>
              </a:pathLst>
            </a:custGeom>
            <a:solidFill>
              <a:srgbClr val="757070"/>
            </a:solidFill>
          </p:spPr>
          <p:txBody>
            <a:bodyPr wrap="square" lIns="0" tIns="0" rIns="0" bIns="0" rtlCol="0"/>
            <a:lstStyle/>
            <a:p/>
          </p:txBody>
        </p:sp>
        <p:sp>
          <p:nvSpPr>
            <p:cNvPr id="41" name="object 41"/>
            <p:cNvSpPr/>
            <p:nvPr/>
          </p:nvSpPr>
          <p:spPr>
            <a:xfrm>
              <a:off x="5903976" y="6583685"/>
              <a:ext cx="44450" cy="576580"/>
            </a:xfrm>
            <a:custGeom>
              <a:avLst/>
              <a:gdLst/>
              <a:ahLst/>
              <a:cxnLst/>
              <a:rect l="l" t="t" r="r" b="b"/>
              <a:pathLst>
                <a:path w="44450" h="576579">
                  <a:moveTo>
                    <a:pt x="44196" y="0"/>
                  </a:moveTo>
                  <a:lnTo>
                    <a:pt x="0" y="0"/>
                  </a:lnTo>
                  <a:lnTo>
                    <a:pt x="0" y="576071"/>
                  </a:lnTo>
                  <a:lnTo>
                    <a:pt x="44196" y="576071"/>
                  </a:lnTo>
                  <a:lnTo>
                    <a:pt x="44196" y="0"/>
                  </a:lnTo>
                  <a:close/>
                </a:path>
              </a:pathLst>
            </a:custGeom>
            <a:solidFill>
              <a:srgbClr val="993300"/>
            </a:solidFill>
          </p:spPr>
          <p:txBody>
            <a:bodyPr wrap="square" lIns="0" tIns="0" rIns="0" bIns="0" rtlCol="0"/>
            <a:lstStyle/>
            <a:p/>
          </p:txBody>
        </p:sp>
        <p:sp>
          <p:nvSpPr>
            <p:cNvPr id="42" name="object 42"/>
            <p:cNvSpPr/>
            <p:nvPr/>
          </p:nvSpPr>
          <p:spPr>
            <a:xfrm>
              <a:off x="5858256" y="6577596"/>
              <a:ext cx="134620" cy="586740"/>
            </a:xfrm>
            <a:custGeom>
              <a:avLst/>
              <a:gdLst/>
              <a:ahLst/>
              <a:cxnLst/>
              <a:rect l="l" t="t" r="r" b="b"/>
              <a:pathLst>
                <a:path w="134620" h="586740">
                  <a:moveTo>
                    <a:pt x="134112" y="144780"/>
                  </a:moveTo>
                  <a:lnTo>
                    <a:pt x="94488" y="144780"/>
                  </a:lnTo>
                  <a:lnTo>
                    <a:pt x="94488" y="10668"/>
                  </a:lnTo>
                  <a:lnTo>
                    <a:pt x="94488" y="6096"/>
                  </a:lnTo>
                  <a:lnTo>
                    <a:pt x="94488" y="0"/>
                  </a:lnTo>
                  <a:lnTo>
                    <a:pt x="85344" y="0"/>
                  </a:lnTo>
                  <a:lnTo>
                    <a:pt x="85344" y="10668"/>
                  </a:lnTo>
                  <a:lnTo>
                    <a:pt x="85344" y="144780"/>
                  </a:lnTo>
                  <a:lnTo>
                    <a:pt x="85344" y="155448"/>
                  </a:lnTo>
                  <a:lnTo>
                    <a:pt x="85344" y="577596"/>
                  </a:lnTo>
                  <a:lnTo>
                    <a:pt x="50292" y="577596"/>
                  </a:lnTo>
                  <a:lnTo>
                    <a:pt x="50292" y="155448"/>
                  </a:lnTo>
                  <a:lnTo>
                    <a:pt x="85344" y="155448"/>
                  </a:lnTo>
                  <a:lnTo>
                    <a:pt x="85344" y="144780"/>
                  </a:lnTo>
                  <a:lnTo>
                    <a:pt x="50292" y="144780"/>
                  </a:lnTo>
                  <a:lnTo>
                    <a:pt x="50292" y="10668"/>
                  </a:lnTo>
                  <a:lnTo>
                    <a:pt x="85344" y="10668"/>
                  </a:lnTo>
                  <a:lnTo>
                    <a:pt x="85344" y="0"/>
                  </a:lnTo>
                  <a:lnTo>
                    <a:pt x="39624" y="0"/>
                  </a:lnTo>
                  <a:lnTo>
                    <a:pt x="39624" y="144780"/>
                  </a:lnTo>
                  <a:lnTo>
                    <a:pt x="0" y="144780"/>
                  </a:lnTo>
                  <a:lnTo>
                    <a:pt x="0" y="155448"/>
                  </a:lnTo>
                  <a:lnTo>
                    <a:pt x="39624" y="155448"/>
                  </a:lnTo>
                  <a:lnTo>
                    <a:pt x="39624" y="586740"/>
                  </a:lnTo>
                  <a:lnTo>
                    <a:pt x="94488" y="586740"/>
                  </a:lnTo>
                  <a:lnTo>
                    <a:pt x="94488" y="582168"/>
                  </a:lnTo>
                  <a:lnTo>
                    <a:pt x="94488" y="577596"/>
                  </a:lnTo>
                  <a:lnTo>
                    <a:pt x="94488" y="155448"/>
                  </a:lnTo>
                  <a:lnTo>
                    <a:pt x="134112" y="155448"/>
                  </a:lnTo>
                  <a:lnTo>
                    <a:pt x="134112" y="144780"/>
                  </a:lnTo>
                  <a:close/>
                </a:path>
              </a:pathLst>
            </a:custGeom>
            <a:solidFill>
              <a:srgbClr val="000000"/>
            </a:solidFill>
          </p:spPr>
          <p:txBody>
            <a:bodyPr wrap="square" lIns="0" tIns="0" rIns="0" bIns="0" rtlCol="0"/>
            <a:lstStyle/>
            <a:p/>
          </p:txBody>
        </p:sp>
        <p:sp>
          <p:nvSpPr>
            <p:cNvPr id="43" name="object 43"/>
            <p:cNvSpPr/>
            <p:nvPr/>
          </p:nvSpPr>
          <p:spPr>
            <a:xfrm>
              <a:off x="5017008" y="6658361"/>
              <a:ext cx="870585" cy="193675"/>
            </a:xfrm>
            <a:custGeom>
              <a:avLst/>
              <a:gdLst/>
              <a:ahLst/>
              <a:cxnLst/>
              <a:rect l="l" t="t" r="r" b="b"/>
              <a:pathLst>
                <a:path w="870585" h="193675">
                  <a:moveTo>
                    <a:pt x="10667" y="0"/>
                  </a:moveTo>
                  <a:lnTo>
                    <a:pt x="32003" y="45719"/>
                  </a:lnTo>
                  <a:lnTo>
                    <a:pt x="67055" y="79247"/>
                  </a:lnTo>
                  <a:lnTo>
                    <a:pt x="106679" y="108203"/>
                  </a:lnTo>
                  <a:lnTo>
                    <a:pt x="150875" y="132587"/>
                  </a:lnTo>
                  <a:lnTo>
                    <a:pt x="199643" y="153923"/>
                  </a:lnTo>
                  <a:lnTo>
                    <a:pt x="249936" y="169163"/>
                  </a:lnTo>
                  <a:lnTo>
                    <a:pt x="361188" y="190499"/>
                  </a:lnTo>
                  <a:lnTo>
                    <a:pt x="420624" y="193547"/>
                  </a:lnTo>
                  <a:lnTo>
                    <a:pt x="481583" y="193547"/>
                  </a:lnTo>
                  <a:lnTo>
                    <a:pt x="576071" y="184403"/>
                  </a:lnTo>
                  <a:lnTo>
                    <a:pt x="640079" y="172211"/>
                  </a:lnTo>
                  <a:lnTo>
                    <a:pt x="672083" y="164591"/>
                  </a:lnTo>
                  <a:lnTo>
                    <a:pt x="705612" y="156971"/>
                  </a:lnTo>
                  <a:lnTo>
                    <a:pt x="739139" y="146303"/>
                  </a:lnTo>
                  <a:lnTo>
                    <a:pt x="771143" y="135635"/>
                  </a:lnTo>
                  <a:lnTo>
                    <a:pt x="804671" y="124967"/>
                  </a:lnTo>
                  <a:lnTo>
                    <a:pt x="838200" y="111251"/>
                  </a:lnTo>
                  <a:lnTo>
                    <a:pt x="870203" y="97535"/>
                  </a:lnTo>
                  <a:lnTo>
                    <a:pt x="865631" y="85343"/>
                  </a:lnTo>
                  <a:lnTo>
                    <a:pt x="832103" y="99059"/>
                  </a:lnTo>
                  <a:lnTo>
                    <a:pt x="800100" y="111251"/>
                  </a:lnTo>
                  <a:lnTo>
                    <a:pt x="766571" y="123443"/>
                  </a:lnTo>
                  <a:lnTo>
                    <a:pt x="734567" y="134111"/>
                  </a:lnTo>
                  <a:lnTo>
                    <a:pt x="701039" y="143255"/>
                  </a:lnTo>
                  <a:lnTo>
                    <a:pt x="669036" y="152399"/>
                  </a:lnTo>
                  <a:lnTo>
                    <a:pt x="573024" y="170687"/>
                  </a:lnTo>
                  <a:lnTo>
                    <a:pt x="480059" y="179831"/>
                  </a:lnTo>
                  <a:lnTo>
                    <a:pt x="420624" y="179831"/>
                  </a:lnTo>
                  <a:lnTo>
                    <a:pt x="362712" y="176783"/>
                  </a:lnTo>
                  <a:lnTo>
                    <a:pt x="333755" y="172211"/>
                  </a:lnTo>
                  <a:lnTo>
                    <a:pt x="306324" y="169163"/>
                  </a:lnTo>
                  <a:lnTo>
                    <a:pt x="252983" y="156971"/>
                  </a:lnTo>
                  <a:lnTo>
                    <a:pt x="202691" y="140207"/>
                  </a:lnTo>
                  <a:lnTo>
                    <a:pt x="156971" y="120395"/>
                  </a:lnTo>
                  <a:lnTo>
                    <a:pt x="114300" y="96011"/>
                  </a:lnTo>
                  <a:lnTo>
                    <a:pt x="74675" y="68579"/>
                  </a:lnTo>
                  <a:lnTo>
                    <a:pt x="41147" y="36575"/>
                  </a:lnTo>
                  <a:lnTo>
                    <a:pt x="10667" y="0"/>
                  </a:lnTo>
                  <a:close/>
                </a:path>
              </a:pathLst>
            </a:custGeom>
            <a:solidFill>
              <a:srgbClr val="757070"/>
            </a:solidFill>
          </p:spPr>
          <p:txBody>
            <a:bodyPr wrap="square" lIns="0" tIns="0" rIns="0" bIns="0" rtlCol="0"/>
            <a:lstStyle/>
            <a:p/>
          </p:txBody>
        </p:sp>
        <p:pic>
          <p:nvPicPr>
            <p:cNvPr id="44" name="object 44"/>
            <p:cNvPicPr/>
            <p:nvPr/>
          </p:nvPicPr>
          <p:blipFill>
            <a:blip r:embed="rId17" cstate="print"/>
            <a:stretch>
              <a:fillRect/>
            </a:stretch>
          </p:blipFill>
          <p:spPr>
            <a:xfrm>
              <a:off x="6519672" y="5742432"/>
              <a:ext cx="228600" cy="224027"/>
            </a:xfrm>
            <a:prstGeom prst="rect">
              <a:avLst/>
            </a:prstGeom>
          </p:spPr>
        </p:pic>
        <p:pic>
          <p:nvPicPr>
            <p:cNvPr id="45" name="object 45"/>
            <p:cNvPicPr/>
            <p:nvPr/>
          </p:nvPicPr>
          <p:blipFill>
            <a:blip r:embed="rId18" cstate="print"/>
            <a:stretch>
              <a:fillRect/>
            </a:stretch>
          </p:blipFill>
          <p:spPr>
            <a:xfrm>
              <a:off x="7557516" y="5797295"/>
              <a:ext cx="228600" cy="227075"/>
            </a:xfrm>
            <a:prstGeom prst="rect">
              <a:avLst/>
            </a:prstGeom>
          </p:spPr>
        </p:pic>
        <p:sp>
          <p:nvSpPr>
            <p:cNvPr id="46" name="object 46"/>
            <p:cNvSpPr/>
            <p:nvPr/>
          </p:nvSpPr>
          <p:spPr>
            <a:xfrm>
              <a:off x="4991100" y="5989320"/>
              <a:ext cx="2627630" cy="727075"/>
            </a:xfrm>
            <a:custGeom>
              <a:avLst/>
              <a:gdLst/>
              <a:ahLst/>
              <a:cxnLst/>
              <a:rect l="l" t="t" r="r" b="b"/>
              <a:pathLst>
                <a:path w="2627629" h="727075">
                  <a:moveTo>
                    <a:pt x="2621279" y="0"/>
                  </a:moveTo>
                  <a:lnTo>
                    <a:pt x="2505455" y="53339"/>
                  </a:lnTo>
                  <a:lnTo>
                    <a:pt x="2391155" y="106679"/>
                  </a:lnTo>
                  <a:lnTo>
                    <a:pt x="2165604" y="205739"/>
                  </a:lnTo>
                  <a:lnTo>
                    <a:pt x="2054352" y="251459"/>
                  </a:lnTo>
                  <a:lnTo>
                    <a:pt x="1944624" y="295655"/>
                  </a:lnTo>
                  <a:lnTo>
                    <a:pt x="1836420" y="338333"/>
                  </a:lnTo>
                  <a:lnTo>
                    <a:pt x="1729740" y="377957"/>
                  </a:lnTo>
                  <a:lnTo>
                    <a:pt x="1624583" y="417581"/>
                  </a:lnTo>
                  <a:lnTo>
                    <a:pt x="1522476" y="452633"/>
                  </a:lnTo>
                  <a:lnTo>
                    <a:pt x="1421891" y="486161"/>
                  </a:lnTo>
                  <a:lnTo>
                    <a:pt x="1322832" y="518165"/>
                  </a:lnTo>
                  <a:lnTo>
                    <a:pt x="1226820" y="547121"/>
                  </a:lnTo>
                  <a:lnTo>
                    <a:pt x="1132332" y="574553"/>
                  </a:lnTo>
                  <a:lnTo>
                    <a:pt x="1042415" y="598937"/>
                  </a:lnTo>
                  <a:lnTo>
                    <a:pt x="952500" y="621797"/>
                  </a:lnTo>
                  <a:lnTo>
                    <a:pt x="867155" y="641609"/>
                  </a:lnTo>
                  <a:lnTo>
                    <a:pt x="784860" y="659897"/>
                  </a:lnTo>
                  <a:lnTo>
                    <a:pt x="705612" y="675137"/>
                  </a:lnTo>
                  <a:lnTo>
                    <a:pt x="627888" y="687329"/>
                  </a:lnTo>
                  <a:lnTo>
                    <a:pt x="554736" y="697997"/>
                  </a:lnTo>
                  <a:lnTo>
                    <a:pt x="486155" y="705617"/>
                  </a:lnTo>
                  <a:lnTo>
                    <a:pt x="419100" y="710189"/>
                  </a:lnTo>
                  <a:lnTo>
                    <a:pt x="356615" y="713237"/>
                  </a:lnTo>
                  <a:lnTo>
                    <a:pt x="298703" y="713237"/>
                  </a:lnTo>
                  <a:lnTo>
                    <a:pt x="243839" y="710189"/>
                  </a:lnTo>
                  <a:lnTo>
                    <a:pt x="193548" y="705617"/>
                  </a:lnTo>
                  <a:lnTo>
                    <a:pt x="147827" y="697997"/>
                  </a:lnTo>
                  <a:lnTo>
                    <a:pt x="105155" y="687329"/>
                  </a:lnTo>
                  <a:lnTo>
                    <a:pt x="68579" y="673613"/>
                  </a:lnTo>
                  <a:lnTo>
                    <a:pt x="7620" y="638561"/>
                  </a:lnTo>
                  <a:lnTo>
                    <a:pt x="0" y="649229"/>
                  </a:lnTo>
                  <a:lnTo>
                    <a:pt x="64008" y="685805"/>
                  </a:lnTo>
                  <a:lnTo>
                    <a:pt x="102108" y="699521"/>
                  </a:lnTo>
                  <a:lnTo>
                    <a:pt x="144779" y="710189"/>
                  </a:lnTo>
                  <a:lnTo>
                    <a:pt x="192024" y="719333"/>
                  </a:lnTo>
                  <a:lnTo>
                    <a:pt x="243839" y="723905"/>
                  </a:lnTo>
                  <a:lnTo>
                    <a:pt x="298703" y="726953"/>
                  </a:lnTo>
                  <a:lnTo>
                    <a:pt x="358139" y="726953"/>
                  </a:lnTo>
                  <a:lnTo>
                    <a:pt x="420624" y="723905"/>
                  </a:lnTo>
                  <a:lnTo>
                    <a:pt x="487679" y="719333"/>
                  </a:lnTo>
                  <a:lnTo>
                    <a:pt x="557784" y="711713"/>
                  </a:lnTo>
                  <a:lnTo>
                    <a:pt x="630936" y="701045"/>
                  </a:lnTo>
                  <a:lnTo>
                    <a:pt x="707136" y="688853"/>
                  </a:lnTo>
                  <a:lnTo>
                    <a:pt x="787908" y="673613"/>
                  </a:lnTo>
                  <a:lnTo>
                    <a:pt x="870203" y="655325"/>
                  </a:lnTo>
                  <a:lnTo>
                    <a:pt x="957072" y="635513"/>
                  </a:lnTo>
                  <a:lnTo>
                    <a:pt x="1045463" y="612653"/>
                  </a:lnTo>
                  <a:lnTo>
                    <a:pt x="1136903" y="588269"/>
                  </a:lnTo>
                  <a:lnTo>
                    <a:pt x="1231391" y="560837"/>
                  </a:lnTo>
                  <a:lnTo>
                    <a:pt x="1327403" y="531881"/>
                  </a:lnTo>
                  <a:lnTo>
                    <a:pt x="1426464" y="499877"/>
                  </a:lnTo>
                  <a:lnTo>
                    <a:pt x="1527048" y="466349"/>
                  </a:lnTo>
                  <a:lnTo>
                    <a:pt x="1629155" y="429773"/>
                  </a:lnTo>
                  <a:lnTo>
                    <a:pt x="1734311" y="391673"/>
                  </a:lnTo>
                  <a:lnTo>
                    <a:pt x="1840992" y="350525"/>
                  </a:lnTo>
                  <a:lnTo>
                    <a:pt x="1949196" y="309377"/>
                  </a:lnTo>
                  <a:lnTo>
                    <a:pt x="2058924" y="263651"/>
                  </a:lnTo>
                  <a:lnTo>
                    <a:pt x="2170176" y="217931"/>
                  </a:lnTo>
                  <a:lnTo>
                    <a:pt x="2282952" y="169163"/>
                  </a:lnTo>
                  <a:lnTo>
                    <a:pt x="2397252" y="118871"/>
                  </a:lnTo>
                  <a:lnTo>
                    <a:pt x="2511552" y="65531"/>
                  </a:lnTo>
                  <a:lnTo>
                    <a:pt x="2627376" y="12191"/>
                  </a:lnTo>
                  <a:lnTo>
                    <a:pt x="2621279" y="0"/>
                  </a:lnTo>
                  <a:close/>
                </a:path>
              </a:pathLst>
            </a:custGeom>
            <a:solidFill>
              <a:srgbClr val="757070"/>
            </a:solidFill>
          </p:spPr>
          <p:txBody>
            <a:bodyPr wrap="square" lIns="0" tIns="0" rIns="0" bIns="0" rtlCol="0"/>
            <a:lstStyle/>
            <a:p/>
          </p:txBody>
        </p:sp>
        <p:pic>
          <p:nvPicPr>
            <p:cNvPr id="47" name="object 47"/>
            <p:cNvPicPr/>
            <p:nvPr/>
          </p:nvPicPr>
          <p:blipFill>
            <a:blip r:embed="rId19" cstate="print"/>
            <a:stretch>
              <a:fillRect/>
            </a:stretch>
          </p:blipFill>
          <p:spPr>
            <a:xfrm>
              <a:off x="5451347" y="5469636"/>
              <a:ext cx="563879" cy="432816"/>
            </a:xfrm>
            <a:prstGeom prst="rect">
              <a:avLst/>
            </a:prstGeom>
          </p:spPr>
        </p:pic>
        <p:pic>
          <p:nvPicPr>
            <p:cNvPr id="48" name="object 48"/>
            <p:cNvPicPr/>
            <p:nvPr/>
          </p:nvPicPr>
          <p:blipFill>
            <a:blip r:embed="rId20" cstate="print"/>
            <a:stretch>
              <a:fillRect/>
            </a:stretch>
          </p:blipFill>
          <p:spPr>
            <a:xfrm>
              <a:off x="5458967" y="5705856"/>
              <a:ext cx="240791" cy="234695"/>
            </a:xfrm>
            <a:prstGeom prst="rect">
              <a:avLst/>
            </a:prstGeom>
          </p:spPr>
        </p:pic>
        <p:sp>
          <p:nvSpPr>
            <p:cNvPr id="49" name="object 49"/>
            <p:cNvSpPr/>
            <p:nvPr/>
          </p:nvSpPr>
          <p:spPr>
            <a:xfrm>
              <a:off x="4884420" y="6637025"/>
              <a:ext cx="238125" cy="135890"/>
            </a:xfrm>
            <a:custGeom>
              <a:avLst/>
              <a:gdLst/>
              <a:ahLst/>
              <a:cxnLst/>
              <a:rect l="l" t="t" r="r" b="b"/>
              <a:pathLst>
                <a:path w="238125" h="135890">
                  <a:moveTo>
                    <a:pt x="237744" y="0"/>
                  </a:moveTo>
                  <a:lnTo>
                    <a:pt x="0" y="0"/>
                  </a:lnTo>
                  <a:lnTo>
                    <a:pt x="0" y="135636"/>
                  </a:lnTo>
                  <a:lnTo>
                    <a:pt x="237744" y="135636"/>
                  </a:lnTo>
                  <a:lnTo>
                    <a:pt x="237744" y="0"/>
                  </a:lnTo>
                  <a:close/>
                </a:path>
              </a:pathLst>
            </a:custGeom>
            <a:solidFill>
              <a:srgbClr val="FFFFFF"/>
            </a:solidFill>
          </p:spPr>
          <p:txBody>
            <a:bodyPr wrap="square" lIns="0" tIns="0" rIns="0" bIns="0" rtlCol="0"/>
            <a:lstStyle/>
            <a:p/>
          </p:txBody>
        </p:sp>
        <p:sp>
          <p:nvSpPr>
            <p:cNvPr id="50" name="object 50"/>
            <p:cNvSpPr/>
            <p:nvPr/>
          </p:nvSpPr>
          <p:spPr>
            <a:xfrm>
              <a:off x="4850892" y="6391668"/>
              <a:ext cx="277495" cy="387350"/>
            </a:xfrm>
            <a:custGeom>
              <a:avLst/>
              <a:gdLst/>
              <a:ahLst/>
              <a:cxnLst/>
              <a:rect l="l" t="t" r="r" b="b"/>
              <a:pathLst>
                <a:path w="277495" h="387350">
                  <a:moveTo>
                    <a:pt x="51816" y="147828"/>
                  </a:moveTo>
                  <a:lnTo>
                    <a:pt x="6096" y="0"/>
                  </a:lnTo>
                  <a:lnTo>
                    <a:pt x="0" y="1524"/>
                  </a:lnTo>
                  <a:lnTo>
                    <a:pt x="45720" y="149352"/>
                  </a:lnTo>
                  <a:lnTo>
                    <a:pt x="51816" y="147828"/>
                  </a:lnTo>
                  <a:close/>
                </a:path>
                <a:path w="277495" h="387350">
                  <a:moveTo>
                    <a:pt x="277368" y="239268"/>
                  </a:moveTo>
                  <a:lnTo>
                    <a:pt x="263652" y="239268"/>
                  </a:lnTo>
                  <a:lnTo>
                    <a:pt x="263652" y="252984"/>
                  </a:lnTo>
                  <a:lnTo>
                    <a:pt x="263652" y="373380"/>
                  </a:lnTo>
                  <a:lnTo>
                    <a:pt x="39624" y="373380"/>
                  </a:lnTo>
                  <a:lnTo>
                    <a:pt x="39624" y="252984"/>
                  </a:lnTo>
                  <a:lnTo>
                    <a:pt x="263652" y="252984"/>
                  </a:lnTo>
                  <a:lnTo>
                    <a:pt x="263652" y="239268"/>
                  </a:lnTo>
                  <a:lnTo>
                    <a:pt x="25908" y="239268"/>
                  </a:lnTo>
                  <a:lnTo>
                    <a:pt x="25908" y="387096"/>
                  </a:lnTo>
                  <a:lnTo>
                    <a:pt x="277368" y="387096"/>
                  </a:lnTo>
                  <a:lnTo>
                    <a:pt x="277368" y="381000"/>
                  </a:lnTo>
                  <a:lnTo>
                    <a:pt x="277368" y="373380"/>
                  </a:lnTo>
                  <a:lnTo>
                    <a:pt x="277368" y="252984"/>
                  </a:lnTo>
                  <a:lnTo>
                    <a:pt x="277368" y="245364"/>
                  </a:lnTo>
                  <a:lnTo>
                    <a:pt x="277368" y="239268"/>
                  </a:lnTo>
                  <a:close/>
                </a:path>
              </a:pathLst>
            </a:custGeom>
            <a:solidFill>
              <a:srgbClr val="000000"/>
            </a:solidFill>
          </p:spPr>
          <p:txBody>
            <a:bodyPr wrap="square" lIns="0" tIns="0" rIns="0" bIns="0" rtlCol="0"/>
            <a:lstStyle/>
            <a:p/>
          </p:txBody>
        </p:sp>
        <p:sp>
          <p:nvSpPr>
            <p:cNvPr id="51" name="object 51"/>
            <p:cNvSpPr/>
            <p:nvPr/>
          </p:nvSpPr>
          <p:spPr>
            <a:xfrm>
              <a:off x="5090159" y="5893308"/>
              <a:ext cx="620395" cy="762000"/>
            </a:xfrm>
            <a:custGeom>
              <a:avLst/>
              <a:gdLst/>
              <a:ahLst/>
              <a:cxnLst/>
              <a:rect l="l" t="t" r="r" b="b"/>
              <a:pathLst>
                <a:path w="620395" h="762000">
                  <a:moveTo>
                    <a:pt x="614172" y="0"/>
                  </a:moveTo>
                  <a:lnTo>
                    <a:pt x="600455" y="3047"/>
                  </a:lnTo>
                  <a:lnTo>
                    <a:pt x="603503" y="27431"/>
                  </a:lnTo>
                  <a:lnTo>
                    <a:pt x="606551" y="79247"/>
                  </a:lnTo>
                  <a:lnTo>
                    <a:pt x="601979" y="131063"/>
                  </a:lnTo>
                  <a:lnTo>
                    <a:pt x="582167" y="208787"/>
                  </a:lnTo>
                  <a:lnTo>
                    <a:pt x="562355" y="260603"/>
                  </a:lnTo>
                  <a:lnTo>
                    <a:pt x="536448" y="313943"/>
                  </a:lnTo>
                  <a:lnTo>
                    <a:pt x="504443" y="364235"/>
                  </a:lnTo>
                  <a:lnTo>
                    <a:pt x="467867" y="414533"/>
                  </a:lnTo>
                  <a:lnTo>
                    <a:pt x="425195" y="464825"/>
                  </a:lnTo>
                  <a:lnTo>
                    <a:pt x="377951" y="512069"/>
                  </a:lnTo>
                  <a:lnTo>
                    <a:pt x="297179" y="580649"/>
                  </a:lnTo>
                  <a:lnTo>
                    <a:pt x="237743" y="623321"/>
                  </a:lnTo>
                  <a:lnTo>
                    <a:pt x="175260" y="662945"/>
                  </a:lnTo>
                  <a:lnTo>
                    <a:pt x="108203" y="699521"/>
                  </a:lnTo>
                  <a:lnTo>
                    <a:pt x="73151" y="717809"/>
                  </a:lnTo>
                  <a:lnTo>
                    <a:pt x="38100" y="734573"/>
                  </a:lnTo>
                  <a:lnTo>
                    <a:pt x="0" y="749813"/>
                  </a:lnTo>
                  <a:lnTo>
                    <a:pt x="6095" y="762005"/>
                  </a:lnTo>
                  <a:lnTo>
                    <a:pt x="42672" y="746765"/>
                  </a:lnTo>
                  <a:lnTo>
                    <a:pt x="79248" y="730001"/>
                  </a:lnTo>
                  <a:lnTo>
                    <a:pt x="149351" y="693425"/>
                  </a:lnTo>
                  <a:lnTo>
                    <a:pt x="182879" y="675137"/>
                  </a:lnTo>
                  <a:lnTo>
                    <a:pt x="275843" y="612653"/>
                  </a:lnTo>
                  <a:lnTo>
                    <a:pt x="333755" y="568457"/>
                  </a:lnTo>
                  <a:lnTo>
                    <a:pt x="387095" y="522737"/>
                  </a:lnTo>
                  <a:lnTo>
                    <a:pt x="457200" y="449585"/>
                  </a:lnTo>
                  <a:lnTo>
                    <a:pt x="533400" y="345947"/>
                  </a:lnTo>
                  <a:lnTo>
                    <a:pt x="562355" y="294131"/>
                  </a:lnTo>
                  <a:lnTo>
                    <a:pt x="574548" y="266699"/>
                  </a:lnTo>
                  <a:lnTo>
                    <a:pt x="586739" y="240791"/>
                  </a:lnTo>
                  <a:lnTo>
                    <a:pt x="595884" y="213359"/>
                  </a:lnTo>
                  <a:lnTo>
                    <a:pt x="603503" y="187451"/>
                  </a:lnTo>
                  <a:lnTo>
                    <a:pt x="609600" y="160019"/>
                  </a:lnTo>
                  <a:lnTo>
                    <a:pt x="614172" y="132587"/>
                  </a:lnTo>
                  <a:lnTo>
                    <a:pt x="618743" y="106679"/>
                  </a:lnTo>
                  <a:lnTo>
                    <a:pt x="620267" y="79247"/>
                  </a:lnTo>
                  <a:lnTo>
                    <a:pt x="617219" y="27431"/>
                  </a:lnTo>
                  <a:lnTo>
                    <a:pt x="614172" y="0"/>
                  </a:lnTo>
                  <a:close/>
                </a:path>
              </a:pathLst>
            </a:custGeom>
            <a:solidFill>
              <a:srgbClr val="757070"/>
            </a:solidFill>
          </p:spPr>
          <p:txBody>
            <a:bodyPr wrap="square" lIns="0" tIns="0" rIns="0" bIns="0" rtlCol="0"/>
            <a:lstStyle/>
            <a:p/>
          </p:txBody>
        </p:sp>
        <p:pic>
          <p:nvPicPr>
            <p:cNvPr id="52" name="object 52"/>
            <p:cNvPicPr/>
            <p:nvPr/>
          </p:nvPicPr>
          <p:blipFill>
            <a:blip r:embed="rId21" cstate="print"/>
            <a:stretch>
              <a:fillRect/>
            </a:stretch>
          </p:blipFill>
          <p:spPr>
            <a:xfrm>
              <a:off x="9404604" y="5541264"/>
              <a:ext cx="961644" cy="449579"/>
            </a:xfrm>
            <a:prstGeom prst="rect">
              <a:avLst/>
            </a:prstGeom>
          </p:spPr>
        </p:pic>
        <p:pic>
          <p:nvPicPr>
            <p:cNvPr id="53" name="object 53"/>
            <p:cNvPicPr/>
            <p:nvPr/>
          </p:nvPicPr>
          <p:blipFill>
            <a:blip r:embed="rId22" cstate="print"/>
            <a:stretch>
              <a:fillRect/>
            </a:stretch>
          </p:blipFill>
          <p:spPr>
            <a:xfrm>
              <a:off x="9954768" y="5478018"/>
              <a:ext cx="300227" cy="224790"/>
            </a:xfrm>
            <a:prstGeom prst="rect">
              <a:avLst/>
            </a:prstGeom>
          </p:spPr>
        </p:pic>
        <p:sp>
          <p:nvSpPr>
            <p:cNvPr id="54" name="object 54"/>
            <p:cNvSpPr/>
            <p:nvPr/>
          </p:nvSpPr>
          <p:spPr>
            <a:xfrm>
              <a:off x="1770888" y="5381244"/>
              <a:ext cx="3188335" cy="323215"/>
            </a:xfrm>
            <a:custGeom>
              <a:avLst/>
              <a:gdLst/>
              <a:ahLst/>
              <a:cxnLst/>
              <a:rect l="l" t="t" r="r" b="b"/>
              <a:pathLst>
                <a:path w="3188335" h="323214">
                  <a:moveTo>
                    <a:pt x="1553633" y="182033"/>
                  </a:moveTo>
                  <a:lnTo>
                    <a:pt x="1546860" y="187452"/>
                  </a:lnTo>
                  <a:lnTo>
                    <a:pt x="1548384" y="187452"/>
                  </a:lnTo>
                  <a:lnTo>
                    <a:pt x="1539239" y="192024"/>
                  </a:lnTo>
                  <a:lnTo>
                    <a:pt x="1540764" y="192024"/>
                  </a:lnTo>
                  <a:lnTo>
                    <a:pt x="1533144" y="196596"/>
                  </a:lnTo>
                  <a:lnTo>
                    <a:pt x="1534667" y="196596"/>
                  </a:lnTo>
                  <a:lnTo>
                    <a:pt x="1525524" y="199644"/>
                  </a:lnTo>
                  <a:lnTo>
                    <a:pt x="1527048" y="199644"/>
                  </a:lnTo>
                  <a:lnTo>
                    <a:pt x="1516379" y="202692"/>
                  </a:lnTo>
                  <a:lnTo>
                    <a:pt x="1517903" y="202692"/>
                  </a:lnTo>
                  <a:lnTo>
                    <a:pt x="1508760" y="205740"/>
                  </a:lnTo>
                  <a:lnTo>
                    <a:pt x="1501139" y="205740"/>
                  </a:lnTo>
                  <a:lnTo>
                    <a:pt x="1490472" y="207264"/>
                  </a:lnTo>
                  <a:lnTo>
                    <a:pt x="106680" y="207264"/>
                  </a:lnTo>
                  <a:lnTo>
                    <a:pt x="94487" y="208788"/>
                  </a:lnTo>
                  <a:lnTo>
                    <a:pt x="83819" y="211836"/>
                  </a:lnTo>
                  <a:lnTo>
                    <a:pt x="71628" y="214884"/>
                  </a:lnTo>
                  <a:lnTo>
                    <a:pt x="62484" y="220980"/>
                  </a:lnTo>
                  <a:lnTo>
                    <a:pt x="51816" y="225552"/>
                  </a:lnTo>
                  <a:lnTo>
                    <a:pt x="42672" y="233172"/>
                  </a:lnTo>
                  <a:lnTo>
                    <a:pt x="35051" y="239268"/>
                  </a:lnTo>
                  <a:lnTo>
                    <a:pt x="19812" y="257556"/>
                  </a:lnTo>
                  <a:lnTo>
                    <a:pt x="15239" y="266700"/>
                  </a:lnTo>
                  <a:lnTo>
                    <a:pt x="9143" y="275844"/>
                  </a:lnTo>
                  <a:lnTo>
                    <a:pt x="6095" y="286512"/>
                  </a:lnTo>
                  <a:lnTo>
                    <a:pt x="3048" y="298704"/>
                  </a:lnTo>
                  <a:lnTo>
                    <a:pt x="0" y="320040"/>
                  </a:lnTo>
                  <a:lnTo>
                    <a:pt x="30480" y="323088"/>
                  </a:lnTo>
                  <a:lnTo>
                    <a:pt x="32004" y="312420"/>
                  </a:lnTo>
                  <a:lnTo>
                    <a:pt x="32221" y="312420"/>
                  </a:lnTo>
                  <a:lnTo>
                    <a:pt x="33310" y="304800"/>
                  </a:lnTo>
                  <a:lnTo>
                    <a:pt x="32004" y="304800"/>
                  </a:lnTo>
                  <a:lnTo>
                    <a:pt x="35051" y="295656"/>
                  </a:lnTo>
                  <a:lnTo>
                    <a:pt x="35559" y="295656"/>
                  </a:lnTo>
                  <a:lnTo>
                    <a:pt x="38100" y="288036"/>
                  </a:lnTo>
                  <a:lnTo>
                    <a:pt x="38607" y="288036"/>
                  </a:lnTo>
                  <a:lnTo>
                    <a:pt x="41148" y="280416"/>
                  </a:lnTo>
                  <a:lnTo>
                    <a:pt x="42062" y="280416"/>
                  </a:lnTo>
                  <a:lnTo>
                    <a:pt x="45719" y="274320"/>
                  </a:lnTo>
                  <a:lnTo>
                    <a:pt x="46735" y="274320"/>
                  </a:lnTo>
                  <a:lnTo>
                    <a:pt x="50800" y="268224"/>
                  </a:lnTo>
                  <a:lnTo>
                    <a:pt x="50292" y="268224"/>
                  </a:lnTo>
                  <a:lnTo>
                    <a:pt x="62484" y="256032"/>
                  </a:lnTo>
                  <a:lnTo>
                    <a:pt x="64388" y="256032"/>
                  </a:lnTo>
                  <a:lnTo>
                    <a:pt x="70104" y="251460"/>
                  </a:lnTo>
                  <a:lnTo>
                    <a:pt x="68580" y="251460"/>
                  </a:lnTo>
                  <a:lnTo>
                    <a:pt x="77724" y="246888"/>
                  </a:lnTo>
                  <a:lnTo>
                    <a:pt x="79248" y="246888"/>
                  </a:lnTo>
                  <a:lnTo>
                    <a:pt x="85343" y="243840"/>
                  </a:lnTo>
                  <a:lnTo>
                    <a:pt x="83819" y="243840"/>
                  </a:lnTo>
                  <a:lnTo>
                    <a:pt x="92963" y="240792"/>
                  </a:lnTo>
                  <a:lnTo>
                    <a:pt x="91439" y="240792"/>
                  </a:lnTo>
                  <a:lnTo>
                    <a:pt x="100584" y="239268"/>
                  </a:lnTo>
                  <a:lnTo>
                    <a:pt x="99060" y="239268"/>
                  </a:lnTo>
                  <a:lnTo>
                    <a:pt x="109728" y="237744"/>
                  </a:lnTo>
                  <a:lnTo>
                    <a:pt x="1491996" y="237744"/>
                  </a:lnTo>
                  <a:lnTo>
                    <a:pt x="1504188" y="236220"/>
                  </a:lnTo>
                  <a:lnTo>
                    <a:pt x="1548384" y="224028"/>
                  </a:lnTo>
                  <a:lnTo>
                    <a:pt x="1581912" y="195072"/>
                  </a:lnTo>
                  <a:lnTo>
                    <a:pt x="1589532" y="187452"/>
                  </a:lnTo>
                  <a:lnTo>
                    <a:pt x="1592144" y="182880"/>
                  </a:lnTo>
                  <a:lnTo>
                    <a:pt x="1552956" y="182880"/>
                  </a:lnTo>
                  <a:lnTo>
                    <a:pt x="1553633" y="182033"/>
                  </a:lnTo>
                  <a:close/>
                </a:path>
                <a:path w="3188335" h="323214">
                  <a:moveTo>
                    <a:pt x="3187119" y="312420"/>
                  </a:moveTo>
                  <a:lnTo>
                    <a:pt x="3156204" y="312420"/>
                  </a:lnTo>
                  <a:lnTo>
                    <a:pt x="3157728" y="323088"/>
                  </a:lnTo>
                  <a:lnTo>
                    <a:pt x="3188208" y="320040"/>
                  </a:lnTo>
                  <a:lnTo>
                    <a:pt x="3187119" y="312420"/>
                  </a:lnTo>
                  <a:close/>
                </a:path>
                <a:path w="3188335" h="323214">
                  <a:moveTo>
                    <a:pt x="32221" y="312420"/>
                  </a:moveTo>
                  <a:lnTo>
                    <a:pt x="32004" y="312420"/>
                  </a:lnTo>
                  <a:lnTo>
                    <a:pt x="32004" y="313944"/>
                  </a:lnTo>
                  <a:lnTo>
                    <a:pt x="32221" y="312420"/>
                  </a:lnTo>
                  <a:close/>
                </a:path>
                <a:path w="3188335" h="323214">
                  <a:moveTo>
                    <a:pt x="3154679" y="303276"/>
                  </a:moveTo>
                  <a:lnTo>
                    <a:pt x="3156204" y="313944"/>
                  </a:lnTo>
                  <a:lnTo>
                    <a:pt x="3156204" y="312420"/>
                  </a:lnTo>
                  <a:lnTo>
                    <a:pt x="3187119" y="312420"/>
                  </a:lnTo>
                  <a:lnTo>
                    <a:pt x="3186030" y="304800"/>
                  </a:lnTo>
                  <a:lnTo>
                    <a:pt x="3156204" y="304800"/>
                  </a:lnTo>
                  <a:lnTo>
                    <a:pt x="3154679" y="303276"/>
                  </a:lnTo>
                  <a:close/>
                </a:path>
                <a:path w="3188335" h="323214">
                  <a:moveTo>
                    <a:pt x="33528" y="303276"/>
                  </a:moveTo>
                  <a:lnTo>
                    <a:pt x="32004" y="304800"/>
                  </a:lnTo>
                  <a:lnTo>
                    <a:pt x="33310" y="304800"/>
                  </a:lnTo>
                  <a:lnTo>
                    <a:pt x="33528" y="303276"/>
                  </a:lnTo>
                  <a:close/>
                </a:path>
                <a:path w="3188335" h="323214">
                  <a:moveTo>
                    <a:pt x="3184398" y="295656"/>
                  </a:moveTo>
                  <a:lnTo>
                    <a:pt x="3153156" y="295656"/>
                  </a:lnTo>
                  <a:lnTo>
                    <a:pt x="3156204" y="304800"/>
                  </a:lnTo>
                  <a:lnTo>
                    <a:pt x="3186030" y="304800"/>
                  </a:lnTo>
                  <a:lnTo>
                    <a:pt x="3185160" y="298704"/>
                  </a:lnTo>
                  <a:lnTo>
                    <a:pt x="3184398" y="295656"/>
                  </a:lnTo>
                  <a:close/>
                </a:path>
                <a:path w="3188335" h="323214">
                  <a:moveTo>
                    <a:pt x="35559" y="295656"/>
                  </a:moveTo>
                  <a:lnTo>
                    <a:pt x="35051" y="295656"/>
                  </a:lnTo>
                  <a:lnTo>
                    <a:pt x="35051" y="297180"/>
                  </a:lnTo>
                  <a:lnTo>
                    <a:pt x="35559" y="295656"/>
                  </a:lnTo>
                  <a:close/>
                </a:path>
                <a:path w="3188335" h="323214">
                  <a:moveTo>
                    <a:pt x="3182493" y="288036"/>
                  </a:moveTo>
                  <a:lnTo>
                    <a:pt x="3150108" y="288036"/>
                  </a:lnTo>
                  <a:lnTo>
                    <a:pt x="3153156" y="297180"/>
                  </a:lnTo>
                  <a:lnTo>
                    <a:pt x="3153156" y="295656"/>
                  </a:lnTo>
                  <a:lnTo>
                    <a:pt x="3184398" y="295656"/>
                  </a:lnTo>
                  <a:lnTo>
                    <a:pt x="3182493" y="288036"/>
                  </a:lnTo>
                  <a:close/>
                </a:path>
                <a:path w="3188335" h="323214">
                  <a:moveTo>
                    <a:pt x="38607" y="288036"/>
                  </a:moveTo>
                  <a:lnTo>
                    <a:pt x="38100" y="288036"/>
                  </a:lnTo>
                  <a:lnTo>
                    <a:pt x="38100" y="289560"/>
                  </a:lnTo>
                  <a:lnTo>
                    <a:pt x="38607" y="288036"/>
                  </a:lnTo>
                  <a:close/>
                </a:path>
                <a:path w="3188335" h="323214">
                  <a:moveTo>
                    <a:pt x="3145536" y="280416"/>
                  </a:moveTo>
                  <a:lnTo>
                    <a:pt x="3150108" y="289560"/>
                  </a:lnTo>
                  <a:lnTo>
                    <a:pt x="3150108" y="288036"/>
                  </a:lnTo>
                  <a:lnTo>
                    <a:pt x="3182493" y="288036"/>
                  </a:lnTo>
                  <a:lnTo>
                    <a:pt x="3182112" y="286512"/>
                  </a:lnTo>
                  <a:lnTo>
                    <a:pt x="3180805" y="281940"/>
                  </a:lnTo>
                  <a:lnTo>
                    <a:pt x="3147060" y="281940"/>
                  </a:lnTo>
                  <a:lnTo>
                    <a:pt x="3145536" y="280416"/>
                  </a:lnTo>
                  <a:close/>
                </a:path>
                <a:path w="3188335" h="323214">
                  <a:moveTo>
                    <a:pt x="42062" y="280416"/>
                  </a:moveTo>
                  <a:lnTo>
                    <a:pt x="41148" y="280416"/>
                  </a:lnTo>
                  <a:lnTo>
                    <a:pt x="41148" y="281940"/>
                  </a:lnTo>
                  <a:lnTo>
                    <a:pt x="42062" y="280416"/>
                  </a:lnTo>
                  <a:close/>
                </a:path>
                <a:path w="3188335" h="323214">
                  <a:moveTo>
                    <a:pt x="3178048" y="274320"/>
                  </a:moveTo>
                  <a:lnTo>
                    <a:pt x="3142488" y="274320"/>
                  </a:lnTo>
                  <a:lnTo>
                    <a:pt x="3147060" y="281940"/>
                  </a:lnTo>
                  <a:lnTo>
                    <a:pt x="3180805" y="281940"/>
                  </a:lnTo>
                  <a:lnTo>
                    <a:pt x="3179064" y="275844"/>
                  </a:lnTo>
                  <a:lnTo>
                    <a:pt x="3178048" y="274320"/>
                  </a:lnTo>
                  <a:close/>
                </a:path>
                <a:path w="3188335" h="323214">
                  <a:moveTo>
                    <a:pt x="46735" y="274320"/>
                  </a:moveTo>
                  <a:lnTo>
                    <a:pt x="45719" y="274320"/>
                  </a:lnTo>
                  <a:lnTo>
                    <a:pt x="45719" y="275844"/>
                  </a:lnTo>
                  <a:lnTo>
                    <a:pt x="46735" y="274320"/>
                  </a:lnTo>
                  <a:close/>
                </a:path>
                <a:path w="3188335" h="323214">
                  <a:moveTo>
                    <a:pt x="3167126" y="256032"/>
                  </a:moveTo>
                  <a:lnTo>
                    <a:pt x="3125724" y="256032"/>
                  </a:lnTo>
                  <a:lnTo>
                    <a:pt x="3137916" y="268224"/>
                  </a:lnTo>
                  <a:lnTo>
                    <a:pt x="3136391" y="268224"/>
                  </a:lnTo>
                  <a:lnTo>
                    <a:pt x="3142488" y="275844"/>
                  </a:lnTo>
                  <a:lnTo>
                    <a:pt x="3142488" y="274320"/>
                  </a:lnTo>
                  <a:lnTo>
                    <a:pt x="3178048" y="274320"/>
                  </a:lnTo>
                  <a:lnTo>
                    <a:pt x="3172967" y="266700"/>
                  </a:lnTo>
                  <a:lnTo>
                    <a:pt x="3168396" y="257556"/>
                  </a:lnTo>
                  <a:lnTo>
                    <a:pt x="3167126" y="256032"/>
                  </a:lnTo>
                  <a:close/>
                </a:path>
                <a:path w="3188335" h="323214">
                  <a:moveTo>
                    <a:pt x="51816" y="266700"/>
                  </a:moveTo>
                  <a:lnTo>
                    <a:pt x="50292" y="268224"/>
                  </a:lnTo>
                  <a:lnTo>
                    <a:pt x="50800" y="268224"/>
                  </a:lnTo>
                  <a:lnTo>
                    <a:pt x="51816" y="266700"/>
                  </a:lnTo>
                  <a:close/>
                </a:path>
                <a:path w="3188335" h="323214">
                  <a:moveTo>
                    <a:pt x="64388" y="256032"/>
                  </a:moveTo>
                  <a:lnTo>
                    <a:pt x="62484" y="256032"/>
                  </a:lnTo>
                  <a:lnTo>
                    <a:pt x="62484" y="257556"/>
                  </a:lnTo>
                  <a:lnTo>
                    <a:pt x="64388" y="256032"/>
                  </a:lnTo>
                  <a:close/>
                </a:path>
                <a:path w="3188335" h="323214">
                  <a:moveTo>
                    <a:pt x="3163316" y="251460"/>
                  </a:moveTo>
                  <a:lnTo>
                    <a:pt x="3118104" y="251460"/>
                  </a:lnTo>
                  <a:lnTo>
                    <a:pt x="3125724" y="257556"/>
                  </a:lnTo>
                  <a:lnTo>
                    <a:pt x="3125724" y="256032"/>
                  </a:lnTo>
                  <a:lnTo>
                    <a:pt x="3167126" y="256032"/>
                  </a:lnTo>
                  <a:lnTo>
                    <a:pt x="3163316" y="251460"/>
                  </a:lnTo>
                  <a:close/>
                </a:path>
                <a:path w="3188335" h="323214">
                  <a:moveTo>
                    <a:pt x="3159252" y="246888"/>
                  </a:moveTo>
                  <a:lnTo>
                    <a:pt x="3110484" y="246888"/>
                  </a:lnTo>
                  <a:lnTo>
                    <a:pt x="3119628" y="252984"/>
                  </a:lnTo>
                  <a:lnTo>
                    <a:pt x="3118104" y="251460"/>
                  </a:lnTo>
                  <a:lnTo>
                    <a:pt x="3163316" y="251460"/>
                  </a:lnTo>
                  <a:lnTo>
                    <a:pt x="3160776" y="248412"/>
                  </a:lnTo>
                  <a:lnTo>
                    <a:pt x="3159252" y="246888"/>
                  </a:lnTo>
                  <a:close/>
                </a:path>
                <a:path w="3188335" h="323214">
                  <a:moveTo>
                    <a:pt x="79248" y="246888"/>
                  </a:moveTo>
                  <a:lnTo>
                    <a:pt x="77724" y="246888"/>
                  </a:lnTo>
                  <a:lnTo>
                    <a:pt x="76200" y="248412"/>
                  </a:lnTo>
                  <a:lnTo>
                    <a:pt x="79248" y="246888"/>
                  </a:lnTo>
                  <a:close/>
                </a:path>
                <a:path w="3188335" h="323214">
                  <a:moveTo>
                    <a:pt x="1609344" y="129540"/>
                  </a:moveTo>
                  <a:lnTo>
                    <a:pt x="1609344" y="134112"/>
                  </a:lnTo>
                  <a:lnTo>
                    <a:pt x="1607820" y="146304"/>
                  </a:lnTo>
                  <a:lnTo>
                    <a:pt x="1604772" y="156972"/>
                  </a:lnTo>
                  <a:lnTo>
                    <a:pt x="1600200" y="167640"/>
                  </a:lnTo>
                  <a:lnTo>
                    <a:pt x="1595627" y="176784"/>
                  </a:lnTo>
                  <a:lnTo>
                    <a:pt x="1594103" y="179451"/>
                  </a:lnTo>
                  <a:lnTo>
                    <a:pt x="1598676" y="187452"/>
                  </a:lnTo>
                  <a:lnTo>
                    <a:pt x="1606296" y="195072"/>
                  </a:lnTo>
                  <a:lnTo>
                    <a:pt x="1613915" y="204216"/>
                  </a:lnTo>
                  <a:lnTo>
                    <a:pt x="1621536" y="211836"/>
                  </a:lnTo>
                  <a:lnTo>
                    <a:pt x="1661160" y="231648"/>
                  </a:lnTo>
                  <a:lnTo>
                    <a:pt x="1696212" y="237744"/>
                  </a:lnTo>
                  <a:lnTo>
                    <a:pt x="3078479" y="237744"/>
                  </a:lnTo>
                  <a:lnTo>
                    <a:pt x="3096767" y="240792"/>
                  </a:lnTo>
                  <a:lnTo>
                    <a:pt x="3095244" y="240792"/>
                  </a:lnTo>
                  <a:lnTo>
                    <a:pt x="3104388" y="243840"/>
                  </a:lnTo>
                  <a:lnTo>
                    <a:pt x="3102864" y="243840"/>
                  </a:lnTo>
                  <a:lnTo>
                    <a:pt x="3112008" y="248412"/>
                  </a:lnTo>
                  <a:lnTo>
                    <a:pt x="3110484" y="246888"/>
                  </a:lnTo>
                  <a:lnTo>
                    <a:pt x="3159252" y="246888"/>
                  </a:lnTo>
                  <a:lnTo>
                    <a:pt x="3145536" y="233172"/>
                  </a:lnTo>
                  <a:lnTo>
                    <a:pt x="3136391" y="225552"/>
                  </a:lnTo>
                  <a:lnTo>
                    <a:pt x="3125724" y="220980"/>
                  </a:lnTo>
                  <a:lnTo>
                    <a:pt x="3115056" y="214884"/>
                  </a:lnTo>
                  <a:lnTo>
                    <a:pt x="3093720" y="208788"/>
                  </a:lnTo>
                  <a:lnTo>
                    <a:pt x="3081528" y="207264"/>
                  </a:lnTo>
                  <a:lnTo>
                    <a:pt x="1697736" y="207264"/>
                  </a:lnTo>
                  <a:lnTo>
                    <a:pt x="1687067" y="205740"/>
                  </a:lnTo>
                  <a:lnTo>
                    <a:pt x="1679448" y="205740"/>
                  </a:lnTo>
                  <a:lnTo>
                    <a:pt x="1670303" y="202692"/>
                  </a:lnTo>
                  <a:lnTo>
                    <a:pt x="1671827" y="202692"/>
                  </a:lnTo>
                  <a:lnTo>
                    <a:pt x="1661160" y="199644"/>
                  </a:lnTo>
                  <a:lnTo>
                    <a:pt x="1662684" y="199644"/>
                  </a:lnTo>
                  <a:lnTo>
                    <a:pt x="1653539" y="196596"/>
                  </a:lnTo>
                  <a:lnTo>
                    <a:pt x="1655064" y="196596"/>
                  </a:lnTo>
                  <a:lnTo>
                    <a:pt x="1647444" y="192024"/>
                  </a:lnTo>
                  <a:lnTo>
                    <a:pt x="1648967" y="192024"/>
                  </a:lnTo>
                  <a:lnTo>
                    <a:pt x="1639824" y="187452"/>
                  </a:lnTo>
                  <a:lnTo>
                    <a:pt x="1641348" y="187452"/>
                  </a:lnTo>
                  <a:lnTo>
                    <a:pt x="1635632" y="182880"/>
                  </a:lnTo>
                  <a:lnTo>
                    <a:pt x="1635252" y="182880"/>
                  </a:lnTo>
                  <a:lnTo>
                    <a:pt x="1633727" y="181356"/>
                  </a:lnTo>
                  <a:lnTo>
                    <a:pt x="1634032" y="181356"/>
                  </a:lnTo>
                  <a:lnTo>
                    <a:pt x="1630375" y="176784"/>
                  </a:lnTo>
                  <a:lnTo>
                    <a:pt x="1629156" y="176784"/>
                  </a:lnTo>
                  <a:lnTo>
                    <a:pt x="1623060" y="169164"/>
                  </a:lnTo>
                  <a:lnTo>
                    <a:pt x="1623822" y="169164"/>
                  </a:lnTo>
                  <a:lnTo>
                    <a:pt x="1620774" y="163068"/>
                  </a:lnTo>
                  <a:lnTo>
                    <a:pt x="1620012" y="163068"/>
                  </a:lnTo>
                  <a:lnTo>
                    <a:pt x="1615439" y="153924"/>
                  </a:lnTo>
                  <a:lnTo>
                    <a:pt x="1616202" y="153924"/>
                  </a:lnTo>
                  <a:lnTo>
                    <a:pt x="1612391" y="146304"/>
                  </a:lnTo>
                  <a:lnTo>
                    <a:pt x="1613407" y="146304"/>
                  </a:lnTo>
                  <a:lnTo>
                    <a:pt x="1611376" y="140208"/>
                  </a:lnTo>
                  <a:lnTo>
                    <a:pt x="1610867" y="140208"/>
                  </a:lnTo>
                  <a:lnTo>
                    <a:pt x="1609344" y="129540"/>
                  </a:lnTo>
                  <a:close/>
                </a:path>
                <a:path w="3188335" h="323214">
                  <a:moveTo>
                    <a:pt x="1510284" y="204216"/>
                  </a:moveTo>
                  <a:lnTo>
                    <a:pt x="1499615" y="205740"/>
                  </a:lnTo>
                  <a:lnTo>
                    <a:pt x="1508760" y="205740"/>
                  </a:lnTo>
                  <a:lnTo>
                    <a:pt x="1510284" y="204216"/>
                  </a:lnTo>
                  <a:close/>
                </a:path>
                <a:path w="3188335" h="323214">
                  <a:moveTo>
                    <a:pt x="1677924" y="204216"/>
                  </a:moveTo>
                  <a:lnTo>
                    <a:pt x="1679448" y="205740"/>
                  </a:lnTo>
                  <a:lnTo>
                    <a:pt x="1688591" y="205740"/>
                  </a:lnTo>
                  <a:lnTo>
                    <a:pt x="1677924" y="204216"/>
                  </a:lnTo>
                  <a:close/>
                </a:path>
                <a:path w="3188335" h="323214">
                  <a:moveTo>
                    <a:pt x="1554479" y="181356"/>
                  </a:moveTo>
                  <a:lnTo>
                    <a:pt x="1553633" y="182033"/>
                  </a:lnTo>
                  <a:lnTo>
                    <a:pt x="1552956" y="182880"/>
                  </a:lnTo>
                  <a:lnTo>
                    <a:pt x="1554479" y="181356"/>
                  </a:lnTo>
                  <a:close/>
                </a:path>
                <a:path w="3188335" h="323214">
                  <a:moveTo>
                    <a:pt x="1593015" y="181356"/>
                  </a:moveTo>
                  <a:lnTo>
                    <a:pt x="1554479" y="181356"/>
                  </a:lnTo>
                  <a:lnTo>
                    <a:pt x="1552956" y="182880"/>
                  </a:lnTo>
                  <a:lnTo>
                    <a:pt x="1592144" y="182880"/>
                  </a:lnTo>
                  <a:lnTo>
                    <a:pt x="1593015" y="181356"/>
                  </a:lnTo>
                  <a:close/>
                </a:path>
                <a:path w="3188335" h="323214">
                  <a:moveTo>
                    <a:pt x="1633727" y="181356"/>
                  </a:moveTo>
                  <a:lnTo>
                    <a:pt x="1635252" y="182880"/>
                  </a:lnTo>
                  <a:lnTo>
                    <a:pt x="1634574" y="182033"/>
                  </a:lnTo>
                  <a:lnTo>
                    <a:pt x="1633727" y="181356"/>
                  </a:lnTo>
                  <a:close/>
                </a:path>
                <a:path w="3188335" h="323214">
                  <a:moveTo>
                    <a:pt x="1634574" y="182033"/>
                  </a:moveTo>
                  <a:lnTo>
                    <a:pt x="1635252" y="182880"/>
                  </a:lnTo>
                  <a:lnTo>
                    <a:pt x="1635632" y="182880"/>
                  </a:lnTo>
                  <a:lnTo>
                    <a:pt x="1634574" y="182033"/>
                  </a:lnTo>
                  <a:close/>
                </a:path>
                <a:path w="3188335" h="323214">
                  <a:moveTo>
                    <a:pt x="1559052" y="175260"/>
                  </a:moveTo>
                  <a:lnTo>
                    <a:pt x="1553633" y="182033"/>
                  </a:lnTo>
                  <a:lnTo>
                    <a:pt x="1554479" y="181356"/>
                  </a:lnTo>
                  <a:lnTo>
                    <a:pt x="1593015" y="181356"/>
                  </a:lnTo>
                  <a:lnTo>
                    <a:pt x="1594103" y="179451"/>
                  </a:lnTo>
                  <a:lnTo>
                    <a:pt x="1592579" y="176784"/>
                  </a:lnTo>
                  <a:lnTo>
                    <a:pt x="1559052" y="176784"/>
                  </a:lnTo>
                  <a:lnTo>
                    <a:pt x="1559052" y="175260"/>
                  </a:lnTo>
                  <a:close/>
                </a:path>
                <a:path w="3188335" h="323214">
                  <a:moveTo>
                    <a:pt x="1634032" y="181356"/>
                  </a:moveTo>
                  <a:lnTo>
                    <a:pt x="1633727" y="181356"/>
                  </a:lnTo>
                  <a:lnTo>
                    <a:pt x="1634574" y="182033"/>
                  </a:lnTo>
                  <a:lnTo>
                    <a:pt x="1634032" y="181356"/>
                  </a:lnTo>
                  <a:close/>
                </a:path>
                <a:path w="3188335" h="323214">
                  <a:moveTo>
                    <a:pt x="1603248" y="0"/>
                  </a:moveTo>
                  <a:lnTo>
                    <a:pt x="1584960" y="0"/>
                  </a:lnTo>
                  <a:lnTo>
                    <a:pt x="1578934" y="129540"/>
                  </a:lnTo>
                  <a:lnTo>
                    <a:pt x="1578864" y="134112"/>
                  </a:lnTo>
                  <a:lnTo>
                    <a:pt x="1580388" y="146304"/>
                  </a:lnTo>
                  <a:lnTo>
                    <a:pt x="1583436" y="156972"/>
                  </a:lnTo>
                  <a:lnTo>
                    <a:pt x="1588008" y="167640"/>
                  </a:lnTo>
                  <a:lnTo>
                    <a:pt x="1592579" y="176784"/>
                  </a:lnTo>
                  <a:lnTo>
                    <a:pt x="1594103" y="179451"/>
                  </a:lnTo>
                  <a:lnTo>
                    <a:pt x="1595627" y="176784"/>
                  </a:lnTo>
                  <a:lnTo>
                    <a:pt x="1600200" y="167640"/>
                  </a:lnTo>
                  <a:lnTo>
                    <a:pt x="1604772" y="156972"/>
                  </a:lnTo>
                  <a:lnTo>
                    <a:pt x="1607820" y="146304"/>
                  </a:lnTo>
                  <a:lnTo>
                    <a:pt x="1609344" y="134112"/>
                  </a:lnTo>
                  <a:lnTo>
                    <a:pt x="1609273" y="129540"/>
                  </a:lnTo>
                  <a:lnTo>
                    <a:pt x="1603248" y="0"/>
                  </a:lnTo>
                  <a:close/>
                </a:path>
                <a:path w="3188335" h="323214">
                  <a:moveTo>
                    <a:pt x="1563624" y="169164"/>
                  </a:moveTo>
                  <a:lnTo>
                    <a:pt x="1559052" y="176784"/>
                  </a:lnTo>
                  <a:lnTo>
                    <a:pt x="1592579" y="176784"/>
                  </a:lnTo>
                  <a:lnTo>
                    <a:pt x="1589532" y="170688"/>
                  </a:lnTo>
                  <a:lnTo>
                    <a:pt x="1563624" y="170688"/>
                  </a:lnTo>
                  <a:lnTo>
                    <a:pt x="1563624" y="169164"/>
                  </a:lnTo>
                  <a:close/>
                </a:path>
                <a:path w="3188335" h="323214">
                  <a:moveTo>
                    <a:pt x="1629156" y="175260"/>
                  </a:moveTo>
                  <a:lnTo>
                    <a:pt x="1629156" y="176784"/>
                  </a:lnTo>
                  <a:lnTo>
                    <a:pt x="1630375" y="176784"/>
                  </a:lnTo>
                  <a:lnTo>
                    <a:pt x="1629156" y="175260"/>
                  </a:lnTo>
                  <a:close/>
                </a:path>
                <a:path w="3188335" h="323214">
                  <a:moveTo>
                    <a:pt x="1568196" y="161544"/>
                  </a:moveTo>
                  <a:lnTo>
                    <a:pt x="1563624" y="170688"/>
                  </a:lnTo>
                  <a:lnTo>
                    <a:pt x="1589532" y="170688"/>
                  </a:lnTo>
                  <a:lnTo>
                    <a:pt x="1588008" y="167640"/>
                  </a:lnTo>
                  <a:lnTo>
                    <a:pt x="1586048" y="163068"/>
                  </a:lnTo>
                  <a:lnTo>
                    <a:pt x="1568196" y="163068"/>
                  </a:lnTo>
                  <a:lnTo>
                    <a:pt x="1568196" y="161544"/>
                  </a:lnTo>
                  <a:close/>
                </a:path>
                <a:path w="3188335" h="323214">
                  <a:moveTo>
                    <a:pt x="1623822" y="169164"/>
                  </a:moveTo>
                  <a:lnTo>
                    <a:pt x="1623060" y="169164"/>
                  </a:lnTo>
                  <a:lnTo>
                    <a:pt x="1624584" y="170688"/>
                  </a:lnTo>
                  <a:lnTo>
                    <a:pt x="1623822" y="169164"/>
                  </a:lnTo>
                  <a:close/>
                </a:path>
                <a:path w="3188335" h="323214">
                  <a:moveTo>
                    <a:pt x="1582565" y="153924"/>
                  </a:moveTo>
                  <a:lnTo>
                    <a:pt x="1572767" y="153924"/>
                  </a:lnTo>
                  <a:lnTo>
                    <a:pt x="1568196" y="163068"/>
                  </a:lnTo>
                  <a:lnTo>
                    <a:pt x="1586048" y="163068"/>
                  </a:lnTo>
                  <a:lnTo>
                    <a:pt x="1583436" y="156972"/>
                  </a:lnTo>
                  <a:lnTo>
                    <a:pt x="1582565" y="153924"/>
                  </a:lnTo>
                  <a:close/>
                </a:path>
                <a:path w="3188335" h="323214">
                  <a:moveTo>
                    <a:pt x="1620012" y="161544"/>
                  </a:moveTo>
                  <a:lnTo>
                    <a:pt x="1620012" y="163068"/>
                  </a:lnTo>
                  <a:lnTo>
                    <a:pt x="1620774" y="163068"/>
                  </a:lnTo>
                  <a:lnTo>
                    <a:pt x="1620012" y="161544"/>
                  </a:lnTo>
                  <a:close/>
                </a:path>
                <a:path w="3188335" h="323214">
                  <a:moveTo>
                    <a:pt x="1580388" y="146304"/>
                  </a:moveTo>
                  <a:lnTo>
                    <a:pt x="1575815" y="146304"/>
                  </a:lnTo>
                  <a:lnTo>
                    <a:pt x="1571244" y="155448"/>
                  </a:lnTo>
                  <a:lnTo>
                    <a:pt x="1572767" y="153924"/>
                  </a:lnTo>
                  <a:lnTo>
                    <a:pt x="1582565" y="153924"/>
                  </a:lnTo>
                  <a:lnTo>
                    <a:pt x="1580388" y="146304"/>
                  </a:lnTo>
                  <a:close/>
                </a:path>
                <a:path w="3188335" h="323214">
                  <a:moveTo>
                    <a:pt x="1616202" y="153924"/>
                  </a:moveTo>
                  <a:lnTo>
                    <a:pt x="1615439" y="153924"/>
                  </a:lnTo>
                  <a:lnTo>
                    <a:pt x="1616964" y="155448"/>
                  </a:lnTo>
                  <a:lnTo>
                    <a:pt x="1616202" y="153924"/>
                  </a:lnTo>
                  <a:close/>
                </a:path>
                <a:path w="3188335" h="323214">
                  <a:moveTo>
                    <a:pt x="1577339" y="138684"/>
                  </a:moveTo>
                  <a:lnTo>
                    <a:pt x="1574291" y="147828"/>
                  </a:lnTo>
                  <a:lnTo>
                    <a:pt x="1575815" y="146304"/>
                  </a:lnTo>
                  <a:lnTo>
                    <a:pt x="1580388" y="146304"/>
                  </a:lnTo>
                  <a:lnTo>
                    <a:pt x="1579626" y="140208"/>
                  </a:lnTo>
                  <a:lnTo>
                    <a:pt x="1577339" y="140208"/>
                  </a:lnTo>
                  <a:lnTo>
                    <a:pt x="1577339" y="138684"/>
                  </a:lnTo>
                  <a:close/>
                </a:path>
                <a:path w="3188335" h="323214">
                  <a:moveTo>
                    <a:pt x="1613407" y="146304"/>
                  </a:moveTo>
                  <a:lnTo>
                    <a:pt x="1612391" y="146304"/>
                  </a:lnTo>
                  <a:lnTo>
                    <a:pt x="1613915" y="147828"/>
                  </a:lnTo>
                  <a:lnTo>
                    <a:pt x="1613407" y="146304"/>
                  </a:lnTo>
                  <a:close/>
                </a:path>
                <a:path w="3188335" h="323214">
                  <a:moveTo>
                    <a:pt x="1578864" y="129540"/>
                  </a:moveTo>
                  <a:lnTo>
                    <a:pt x="1577339" y="140208"/>
                  </a:lnTo>
                  <a:lnTo>
                    <a:pt x="1579626" y="140208"/>
                  </a:lnTo>
                  <a:lnTo>
                    <a:pt x="1578864" y="134112"/>
                  </a:lnTo>
                  <a:lnTo>
                    <a:pt x="1578864" y="129540"/>
                  </a:lnTo>
                  <a:close/>
                </a:path>
                <a:path w="3188335" h="323214">
                  <a:moveTo>
                    <a:pt x="1610867" y="138684"/>
                  </a:moveTo>
                  <a:lnTo>
                    <a:pt x="1610867" y="140208"/>
                  </a:lnTo>
                  <a:lnTo>
                    <a:pt x="1611376" y="140208"/>
                  </a:lnTo>
                  <a:lnTo>
                    <a:pt x="1610867" y="138684"/>
                  </a:lnTo>
                  <a:close/>
                </a:path>
                <a:path w="3188335" h="323214">
                  <a:moveTo>
                    <a:pt x="1579218" y="123444"/>
                  </a:moveTo>
                  <a:lnTo>
                    <a:pt x="1578864" y="123444"/>
                  </a:lnTo>
                  <a:lnTo>
                    <a:pt x="1578864" y="131064"/>
                  </a:lnTo>
                  <a:lnTo>
                    <a:pt x="1579218" y="123444"/>
                  </a:lnTo>
                  <a:close/>
                </a:path>
                <a:path w="3188335" h="323214">
                  <a:moveTo>
                    <a:pt x="1609344" y="123444"/>
                  </a:moveTo>
                  <a:lnTo>
                    <a:pt x="1608989" y="123444"/>
                  </a:lnTo>
                  <a:lnTo>
                    <a:pt x="1609344" y="131064"/>
                  </a:lnTo>
                  <a:lnTo>
                    <a:pt x="1609344" y="123444"/>
                  </a:lnTo>
                  <a:close/>
                </a:path>
              </a:pathLst>
            </a:custGeom>
            <a:solidFill>
              <a:srgbClr val="000000"/>
            </a:solidFill>
          </p:spPr>
          <p:txBody>
            <a:bodyPr wrap="square" lIns="0" tIns="0" rIns="0" bIns="0" rtlCol="0"/>
            <a:lstStyle/>
            <a:p/>
          </p:txBody>
        </p:sp>
        <p:sp>
          <p:nvSpPr>
            <p:cNvPr id="55" name="object 55"/>
            <p:cNvSpPr/>
            <p:nvPr/>
          </p:nvSpPr>
          <p:spPr>
            <a:xfrm>
              <a:off x="1799082" y="5762244"/>
              <a:ext cx="0" cy="1376680"/>
            </a:xfrm>
            <a:custGeom>
              <a:avLst/>
              <a:gdLst/>
              <a:ahLst/>
              <a:cxnLst/>
              <a:rect l="l" t="t" r="r" b="b"/>
              <a:pathLst>
                <a:path w="0" h="1376679">
                  <a:moveTo>
                    <a:pt x="0" y="0"/>
                  </a:moveTo>
                  <a:lnTo>
                    <a:pt x="0" y="1376177"/>
                  </a:lnTo>
                </a:path>
              </a:pathLst>
            </a:custGeom>
            <a:ln w="19812">
              <a:solidFill>
                <a:srgbClr val="000000"/>
              </a:solidFill>
              <a:prstDash val="sysDash"/>
            </a:ln>
          </p:spPr>
          <p:txBody>
            <a:bodyPr wrap="square" lIns="0" tIns="0" rIns="0" bIns="0" rtlCol="0"/>
            <a:lstStyle/>
            <a:p/>
          </p:txBody>
        </p:sp>
        <p:sp>
          <p:nvSpPr>
            <p:cNvPr id="56" name="object 56"/>
            <p:cNvSpPr/>
            <p:nvPr/>
          </p:nvSpPr>
          <p:spPr>
            <a:xfrm>
              <a:off x="4960620" y="5713476"/>
              <a:ext cx="24765" cy="946785"/>
            </a:xfrm>
            <a:custGeom>
              <a:avLst/>
              <a:gdLst/>
              <a:ahLst/>
              <a:cxnLst/>
              <a:rect l="l" t="t" r="r" b="b"/>
              <a:pathLst>
                <a:path w="24764" h="946784">
                  <a:moveTo>
                    <a:pt x="24383" y="0"/>
                  </a:moveTo>
                  <a:lnTo>
                    <a:pt x="4571" y="0"/>
                  </a:lnTo>
                  <a:lnTo>
                    <a:pt x="4571" y="82295"/>
                  </a:lnTo>
                  <a:lnTo>
                    <a:pt x="24383" y="82295"/>
                  </a:lnTo>
                  <a:lnTo>
                    <a:pt x="24383" y="0"/>
                  </a:lnTo>
                  <a:close/>
                </a:path>
                <a:path w="24764" h="946784">
                  <a:moveTo>
                    <a:pt x="24383" y="143255"/>
                  </a:moveTo>
                  <a:lnTo>
                    <a:pt x="4571" y="143255"/>
                  </a:lnTo>
                  <a:lnTo>
                    <a:pt x="3047" y="225551"/>
                  </a:lnTo>
                  <a:lnTo>
                    <a:pt x="24383" y="225551"/>
                  </a:lnTo>
                  <a:lnTo>
                    <a:pt x="24383" y="143255"/>
                  </a:lnTo>
                  <a:close/>
                </a:path>
                <a:path w="24764" h="946784">
                  <a:moveTo>
                    <a:pt x="24383" y="288035"/>
                  </a:moveTo>
                  <a:lnTo>
                    <a:pt x="3047" y="288035"/>
                  </a:lnTo>
                  <a:lnTo>
                    <a:pt x="3047" y="370331"/>
                  </a:lnTo>
                  <a:lnTo>
                    <a:pt x="22859" y="370331"/>
                  </a:lnTo>
                  <a:lnTo>
                    <a:pt x="24383" y="288035"/>
                  </a:lnTo>
                  <a:close/>
                </a:path>
                <a:path w="24764" h="946784">
                  <a:moveTo>
                    <a:pt x="22859" y="431291"/>
                  </a:moveTo>
                  <a:lnTo>
                    <a:pt x="3047" y="431291"/>
                  </a:lnTo>
                  <a:lnTo>
                    <a:pt x="3047" y="513587"/>
                  </a:lnTo>
                  <a:lnTo>
                    <a:pt x="22859" y="513587"/>
                  </a:lnTo>
                  <a:lnTo>
                    <a:pt x="22859" y="431291"/>
                  </a:lnTo>
                  <a:close/>
                </a:path>
                <a:path w="24764" h="946784">
                  <a:moveTo>
                    <a:pt x="22859" y="576071"/>
                  </a:moveTo>
                  <a:lnTo>
                    <a:pt x="1524" y="576071"/>
                  </a:lnTo>
                  <a:lnTo>
                    <a:pt x="1524" y="658373"/>
                  </a:lnTo>
                  <a:lnTo>
                    <a:pt x="22859" y="658373"/>
                  </a:lnTo>
                  <a:lnTo>
                    <a:pt x="22859" y="576071"/>
                  </a:lnTo>
                  <a:close/>
                </a:path>
                <a:path w="24764" h="946784">
                  <a:moveTo>
                    <a:pt x="22859" y="719333"/>
                  </a:moveTo>
                  <a:lnTo>
                    <a:pt x="1524" y="719333"/>
                  </a:lnTo>
                  <a:lnTo>
                    <a:pt x="1524" y="801629"/>
                  </a:lnTo>
                  <a:lnTo>
                    <a:pt x="21335" y="801629"/>
                  </a:lnTo>
                  <a:lnTo>
                    <a:pt x="22859" y="719333"/>
                  </a:lnTo>
                  <a:close/>
                </a:path>
                <a:path w="24764" h="946784">
                  <a:moveTo>
                    <a:pt x="21335" y="864113"/>
                  </a:moveTo>
                  <a:lnTo>
                    <a:pt x="1524" y="864113"/>
                  </a:lnTo>
                  <a:lnTo>
                    <a:pt x="0" y="946409"/>
                  </a:lnTo>
                  <a:lnTo>
                    <a:pt x="21335" y="946409"/>
                  </a:lnTo>
                  <a:lnTo>
                    <a:pt x="21335" y="864113"/>
                  </a:lnTo>
                  <a:close/>
                </a:path>
              </a:pathLst>
            </a:custGeom>
            <a:solidFill>
              <a:srgbClr val="000000"/>
            </a:solidFill>
          </p:spPr>
          <p:txBody>
            <a:bodyPr wrap="square" lIns="0" tIns="0" rIns="0" bIns="0" rtlCol="0"/>
            <a:lstStyle/>
            <a:p/>
          </p:txBody>
        </p:sp>
        <p:sp>
          <p:nvSpPr>
            <p:cNvPr id="57" name="object 57"/>
            <p:cNvSpPr/>
            <p:nvPr/>
          </p:nvSpPr>
          <p:spPr>
            <a:xfrm>
              <a:off x="4439411" y="5935985"/>
              <a:ext cx="949960" cy="498475"/>
            </a:xfrm>
            <a:custGeom>
              <a:avLst/>
              <a:gdLst/>
              <a:ahLst/>
              <a:cxnLst/>
              <a:rect l="l" t="t" r="r" b="b"/>
              <a:pathLst>
                <a:path w="949960" h="498475">
                  <a:moveTo>
                    <a:pt x="949451" y="0"/>
                  </a:moveTo>
                  <a:lnTo>
                    <a:pt x="0" y="0"/>
                  </a:lnTo>
                  <a:lnTo>
                    <a:pt x="0" y="498347"/>
                  </a:lnTo>
                  <a:lnTo>
                    <a:pt x="949451" y="498347"/>
                  </a:lnTo>
                  <a:lnTo>
                    <a:pt x="949451" y="0"/>
                  </a:lnTo>
                  <a:close/>
                </a:path>
              </a:pathLst>
            </a:custGeom>
            <a:solidFill>
              <a:srgbClr val="FFFFFF"/>
            </a:solidFill>
          </p:spPr>
          <p:txBody>
            <a:bodyPr wrap="square" lIns="0" tIns="0" rIns="0" bIns="0" rtlCol="0"/>
            <a:lstStyle/>
            <a:p/>
          </p:txBody>
        </p:sp>
      </p:grpSp>
      <p:sp>
        <p:nvSpPr>
          <p:cNvPr id="58" name="object 58"/>
          <p:cNvSpPr txBox="1"/>
          <p:nvPr/>
        </p:nvSpPr>
        <p:spPr>
          <a:xfrm>
            <a:off x="7317740" y="5126227"/>
            <a:ext cx="755015" cy="371475"/>
          </a:xfrm>
          <a:prstGeom prst="rect">
            <a:avLst/>
          </a:prstGeom>
        </p:spPr>
        <p:txBody>
          <a:bodyPr wrap="square" lIns="0" tIns="10160" rIns="0" bIns="0" rtlCol="0" vert="horz">
            <a:spAutoFit/>
          </a:bodyPr>
          <a:lstStyle/>
          <a:p>
            <a:pPr marL="125095" marR="5080" indent="-113030">
              <a:lnSpc>
                <a:spcPct val="103600"/>
              </a:lnSpc>
              <a:spcBef>
                <a:spcPts val="80"/>
              </a:spcBef>
            </a:pPr>
            <a:r>
              <a:rPr dirty="0" sz="1100" spc="25">
                <a:latin typeface="HGPSoeiKakugothicUB"/>
                <a:cs typeface="HGPSoeiKakugothicUB"/>
              </a:rPr>
              <a:t>コ</a:t>
            </a:r>
            <a:r>
              <a:rPr dirty="0" sz="1100" spc="15">
                <a:latin typeface="HGPSoeiKakugothicUB"/>
                <a:cs typeface="HGPSoeiKakugothicUB"/>
              </a:rPr>
              <a:t>ワ</a:t>
            </a:r>
            <a:r>
              <a:rPr dirty="0" sz="1100" spc="20">
                <a:latin typeface="HGPSoeiKakugothicUB"/>
                <a:cs typeface="HGPSoeiKakugothicUB"/>
              </a:rPr>
              <a:t>ーキ</a:t>
            </a:r>
            <a:r>
              <a:rPr dirty="0" sz="1100" spc="15">
                <a:latin typeface="HGPSoeiKakugothicUB"/>
                <a:cs typeface="HGPSoeiKakugothicUB"/>
              </a:rPr>
              <a:t>ン</a:t>
            </a:r>
            <a:r>
              <a:rPr dirty="0" sz="1100" spc="15">
                <a:latin typeface="HGPSoeiKakugothicUB"/>
                <a:cs typeface="HGPSoeiKakugothicUB"/>
              </a:rPr>
              <a:t>グ </a:t>
            </a:r>
            <a:r>
              <a:rPr dirty="0" sz="1100" spc="20">
                <a:latin typeface="HGPSoeiKakugothicUB"/>
                <a:cs typeface="HGPSoeiKakugothicUB"/>
              </a:rPr>
              <a:t>ス</a:t>
            </a:r>
            <a:r>
              <a:rPr dirty="0" sz="1100" spc="25">
                <a:latin typeface="HGPSoeiKakugothicUB"/>
                <a:cs typeface="HGPSoeiKakugothicUB"/>
              </a:rPr>
              <a:t>ペ</a:t>
            </a:r>
            <a:r>
              <a:rPr dirty="0" sz="1100" spc="20">
                <a:latin typeface="HGPSoeiKakugothicUB"/>
                <a:cs typeface="HGPSoeiKakugothicUB"/>
              </a:rPr>
              <a:t>ース</a:t>
            </a:r>
            <a:endParaRPr sz="1100">
              <a:latin typeface="HGPSoeiKakugothicUB"/>
              <a:cs typeface="HGPSoeiKakugothicUB"/>
            </a:endParaRPr>
          </a:p>
        </p:txBody>
      </p:sp>
      <p:sp>
        <p:nvSpPr>
          <p:cNvPr id="59" name="object 59"/>
          <p:cNvSpPr txBox="1"/>
          <p:nvPr/>
        </p:nvSpPr>
        <p:spPr>
          <a:xfrm>
            <a:off x="4487671" y="5927852"/>
            <a:ext cx="855980" cy="519430"/>
          </a:xfrm>
          <a:prstGeom prst="rect">
            <a:avLst/>
          </a:prstGeom>
        </p:spPr>
        <p:txBody>
          <a:bodyPr wrap="square" lIns="0" tIns="11430" rIns="0" bIns="0" rtlCol="0" vert="horz">
            <a:spAutoFit/>
          </a:bodyPr>
          <a:lstStyle/>
          <a:p>
            <a:pPr marL="88900" marR="80645" indent="132080">
              <a:lnSpc>
                <a:spcPct val="102899"/>
              </a:lnSpc>
              <a:spcBef>
                <a:spcPts val="90"/>
              </a:spcBef>
            </a:pPr>
            <a:r>
              <a:rPr dirty="0" sz="1050" spc="30">
                <a:solidFill>
                  <a:srgbClr val="FF0000"/>
                </a:solidFill>
                <a:latin typeface="HGPSoeiKakugothicUB"/>
                <a:cs typeface="HGPSoeiKakugothicUB"/>
              </a:rPr>
              <a:t>無線局 </a:t>
            </a:r>
            <a:r>
              <a:rPr dirty="0" sz="1050" spc="35">
                <a:solidFill>
                  <a:srgbClr val="FF0000"/>
                </a:solidFill>
                <a:latin typeface="HGPSoeiKakugothicUB"/>
                <a:cs typeface="HGPSoeiKakugothicUB"/>
              </a:rPr>
              <a:t> </a:t>
            </a:r>
            <a:r>
              <a:rPr dirty="0" sz="1050" spc="20">
                <a:solidFill>
                  <a:srgbClr val="FF0000"/>
                </a:solidFill>
                <a:latin typeface="HGPSoeiKakugothicUB"/>
                <a:cs typeface="HGPSoeiKakugothicUB"/>
              </a:rPr>
              <a:t>エントランス</a:t>
            </a:r>
            <a:endParaRPr sz="1050">
              <a:latin typeface="HGPSoeiKakugothicUB"/>
              <a:cs typeface="HGPSoeiKakugothicUB"/>
            </a:endParaRPr>
          </a:p>
          <a:p>
            <a:pPr marL="12700">
              <a:lnSpc>
                <a:spcPct val="100000"/>
              </a:lnSpc>
              <a:spcBef>
                <a:spcPts val="40"/>
              </a:spcBef>
            </a:pPr>
            <a:r>
              <a:rPr dirty="0" sz="1050" spc="15">
                <a:solidFill>
                  <a:srgbClr val="FF0000"/>
                </a:solidFill>
                <a:latin typeface="HGPSoeiKakugothicUB"/>
                <a:cs typeface="HGPSoeiKakugothicUB"/>
              </a:rPr>
              <a:t>（</a:t>
            </a:r>
            <a:r>
              <a:rPr dirty="0" sz="1050" spc="25">
                <a:solidFill>
                  <a:srgbClr val="FF0000"/>
                </a:solidFill>
                <a:latin typeface="HGPSoeiKakugothicUB"/>
                <a:cs typeface="HGPSoeiKakugothicUB"/>
              </a:rPr>
              <a:t>ク</a:t>
            </a:r>
            <a:r>
              <a:rPr dirty="0" sz="1050" spc="10">
                <a:solidFill>
                  <a:srgbClr val="FF0000"/>
                </a:solidFill>
                <a:latin typeface="HGPSoeiKakugothicUB"/>
                <a:cs typeface="HGPSoeiKakugothicUB"/>
              </a:rPr>
              <a:t>ロ</a:t>
            </a:r>
            <a:r>
              <a:rPr dirty="0" sz="1050" spc="20">
                <a:solidFill>
                  <a:srgbClr val="FF0000"/>
                </a:solidFill>
                <a:latin typeface="HGPSoeiKakugothicUB"/>
                <a:cs typeface="HGPSoeiKakugothicUB"/>
              </a:rPr>
              <a:t>ージ</a:t>
            </a:r>
            <a:r>
              <a:rPr dirty="0" sz="1050" spc="20">
                <a:solidFill>
                  <a:srgbClr val="FF0000"/>
                </a:solidFill>
                <a:latin typeface="HGPSoeiKakugothicUB"/>
                <a:cs typeface="HGPSoeiKakugothicUB"/>
              </a:rPr>
              <a:t>ャ等）</a:t>
            </a:r>
            <a:endParaRPr sz="1050">
              <a:latin typeface="HGPSoeiKakugothicUB"/>
              <a:cs typeface="HGPSoeiKakugothicUB"/>
            </a:endParaRPr>
          </a:p>
        </p:txBody>
      </p:sp>
      <p:sp>
        <p:nvSpPr>
          <p:cNvPr id="60" name="object 60"/>
          <p:cNvSpPr txBox="1"/>
          <p:nvPr/>
        </p:nvSpPr>
        <p:spPr>
          <a:xfrm>
            <a:off x="4330700" y="7211065"/>
            <a:ext cx="1330325"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HGPSoeiKakugothicUB"/>
                <a:cs typeface="HGPSoeiKakugothicUB"/>
              </a:rPr>
              <a:t>地域の拠点的地点</a:t>
            </a:r>
            <a:endParaRPr sz="1300">
              <a:latin typeface="HGPSoeiKakugothicUB"/>
              <a:cs typeface="HGPSoeiKakugothicUB"/>
            </a:endParaRPr>
          </a:p>
        </p:txBody>
      </p:sp>
      <p:sp>
        <p:nvSpPr>
          <p:cNvPr id="61" name="object 61"/>
          <p:cNvSpPr txBox="1"/>
          <p:nvPr/>
        </p:nvSpPr>
        <p:spPr>
          <a:xfrm>
            <a:off x="487172" y="2806395"/>
            <a:ext cx="953135" cy="876300"/>
          </a:xfrm>
          <a:prstGeom prst="rect">
            <a:avLst/>
          </a:prstGeom>
        </p:spPr>
        <p:txBody>
          <a:bodyPr wrap="square" lIns="0" tIns="11430" rIns="0" bIns="0" rtlCol="0" vert="horz">
            <a:spAutoFit/>
          </a:bodyPr>
          <a:lstStyle/>
          <a:p>
            <a:pPr marL="12700" marR="5080">
              <a:lnSpc>
                <a:spcPct val="125200"/>
              </a:lnSpc>
              <a:spcBef>
                <a:spcPts val="90"/>
              </a:spcBef>
            </a:pPr>
            <a:r>
              <a:rPr dirty="0" sz="1150" spc="20" b="1">
                <a:latin typeface="BIZ UDPGothic"/>
                <a:cs typeface="BIZ UDPGothic"/>
              </a:rPr>
              <a:t>ア</a:t>
            </a:r>
            <a:r>
              <a:rPr dirty="0" sz="1150" spc="330" b="1">
                <a:latin typeface="BIZ UDPGothic"/>
                <a:cs typeface="BIZ UDPGothic"/>
              </a:rPr>
              <a:t> </a:t>
            </a:r>
            <a:r>
              <a:rPr dirty="0" sz="1150" spc="45" b="1">
                <a:latin typeface="BIZ UDPGothic"/>
                <a:cs typeface="BIZ UDPGothic"/>
              </a:rPr>
              <a:t>事業主</a:t>
            </a:r>
            <a:r>
              <a:rPr dirty="0" sz="1150" spc="35" b="1">
                <a:latin typeface="BIZ UDPGothic"/>
                <a:cs typeface="BIZ UDPGothic"/>
              </a:rPr>
              <a:t>体</a:t>
            </a:r>
            <a:r>
              <a:rPr dirty="0" sz="1150" spc="15" b="1">
                <a:latin typeface="BIZ UDPGothic"/>
                <a:cs typeface="BIZ UDPGothic"/>
              </a:rPr>
              <a:t>： </a:t>
            </a:r>
            <a:r>
              <a:rPr dirty="0" sz="1150" spc="-370" b="1">
                <a:latin typeface="BIZ UDPGothic"/>
                <a:cs typeface="BIZ UDPGothic"/>
              </a:rPr>
              <a:t> </a:t>
            </a:r>
            <a:r>
              <a:rPr dirty="0" sz="1150" spc="45" b="1">
                <a:latin typeface="BIZ UDPGothic"/>
                <a:cs typeface="BIZ UDPGothic"/>
              </a:rPr>
              <a:t>イ</a:t>
            </a:r>
            <a:r>
              <a:rPr dirty="0" sz="1150" spc="340" b="1">
                <a:latin typeface="BIZ UDPGothic"/>
                <a:cs typeface="BIZ UDPGothic"/>
              </a:rPr>
              <a:t> </a:t>
            </a:r>
            <a:r>
              <a:rPr dirty="0" sz="1150" spc="45" b="1">
                <a:latin typeface="BIZ UDPGothic"/>
                <a:cs typeface="BIZ UDPGothic"/>
              </a:rPr>
              <a:t>対象地</a:t>
            </a:r>
            <a:r>
              <a:rPr dirty="0" sz="1150" spc="35" b="1">
                <a:latin typeface="BIZ UDPGothic"/>
                <a:cs typeface="BIZ UDPGothic"/>
              </a:rPr>
              <a:t>域</a:t>
            </a:r>
            <a:r>
              <a:rPr dirty="0" sz="1150" spc="15" b="1">
                <a:latin typeface="BIZ UDPGothic"/>
                <a:cs typeface="BIZ UDPGothic"/>
              </a:rPr>
              <a:t>：</a:t>
            </a:r>
            <a:endParaRPr sz="1150">
              <a:latin typeface="BIZ UDPGothic"/>
              <a:cs typeface="BIZ UDPGothic"/>
            </a:endParaRPr>
          </a:p>
          <a:p>
            <a:pPr marL="12700" marR="5080">
              <a:lnSpc>
                <a:spcPct val="109600"/>
              </a:lnSpc>
              <a:spcBef>
                <a:spcPts val="215"/>
              </a:spcBef>
            </a:pPr>
            <a:r>
              <a:rPr dirty="0" sz="1150" spc="35" b="1">
                <a:latin typeface="BIZ UDPGothic"/>
                <a:cs typeface="BIZ UDPGothic"/>
              </a:rPr>
              <a:t>ウ</a:t>
            </a:r>
            <a:r>
              <a:rPr dirty="0" sz="1150" spc="330" b="1">
                <a:latin typeface="BIZ UDPGothic"/>
                <a:cs typeface="BIZ UDPGothic"/>
              </a:rPr>
              <a:t> </a:t>
            </a:r>
            <a:r>
              <a:rPr dirty="0" sz="1150" spc="45" b="1">
                <a:latin typeface="BIZ UDPGothic"/>
                <a:cs typeface="BIZ UDPGothic"/>
              </a:rPr>
              <a:t>補助対</a:t>
            </a:r>
            <a:r>
              <a:rPr dirty="0" sz="1150" spc="35" b="1">
                <a:latin typeface="BIZ UDPGothic"/>
                <a:cs typeface="BIZ UDPGothic"/>
              </a:rPr>
              <a:t>象</a:t>
            </a:r>
            <a:r>
              <a:rPr dirty="0" sz="1150" spc="15" b="1">
                <a:latin typeface="BIZ UDPGothic"/>
                <a:cs typeface="BIZ UDPGothic"/>
              </a:rPr>
              <a:t>： </a:t>
            </a:r>
            <a:r>
              <a:rPr dirty="0" sz="1150" spc="-365" b="1">
                <a:latin typeface="BIZ UDPGothic"/>
                <a:cs typeface="BIZ UDPGothic"/>
              </a:rPr>
              <a:t> </a:t>
            </a:r>
            <a:r>
              <a:rPr dirty="0" sz="1150" spc="25" b="1">
                <a:latin typeface="BIZ UDPGothic"/>
                <a:cs typeface="BIZ UDPGothic"/>
              </a:rPr>
              <a:t>エ</a:t>
            </a:r>
            <a:r>
              <a:rPr dirty="0" sz="1150" spc="330" b="1">
                <a:latin typeface="BIZ UDPGothic"/>
                <a:cs typeface="BIZ UDPGothic"/>
              </a:rPr>
              <a:t> </a:t>
            </a:r>
            <a:r>
              <a:rPr dirty="0" sz="1150" spc="45" b="1">
                <a:latin typeface="BIZ UDPGothic"/>
                <a:cs typeface="BIZ UDPGothic"/>
              </a:rPr>
              <a:t>負担割</a:t>
            </a:r>
            <a:r>
              <a:rPr dirty="0" sz="1150" spc="35" b="1">
                <a:latin typeface="BIZ UDPGothic"/>
                <a:cs typeface="BIZ UDPGothic"/>
              </a:rPr>
              <a:t>合</a:t>
            </a:r>
            <a:r>
              <a:rPr dirty="0" sz="1150" spc="15" b="1">
                <a:latin typeface="BIZ UDPGothic"/>
                <a:cs typeface="BIZ UDPGothic"/>
              </a:rPr>
              <a:t>：</a:t>
            </a:r>
            <a:endParaRPr sz="1150">
              <a:latin typeface="BIZ UDPGothic"/>
              <a:cs typeface="BIZ UDPGothic"/>
            </a:endParaRPr>
          </a:p>
        </p:txBody>
      </p:sp>
      <p:sp>
        <p:nvSpPr>
          <p:cNvPr id="62" name="object 62"/>
          <p:cNvSpPr txBox="1"/>
          <p:nvPr/>
        </p:nvSpPr>
        <p:spPr>
          <a:xfrm>
            <a:off x="342391" y="5050028"/>
            <a:ext cx="756920" cy="223520"/>
          </a:xfrm>
          <a:prstGeom prst="rect">
            <a:avLst/>
          </a:prstGeom>
        </p:spPr>
        <p:txBody>
          <a:bodyPr wrap="square" lIns="0" tIns="12065" rIns="0" bIns="0" rtlCol="0" vert="horz">
            <a:spAutoFit/>
          </a:bodyPr>
          <a:lstStyle/>
          <a:p>
            <a:pPr marL="12700">
              <a:lnSpc>
                <a:spcPct val="100000"/>
              </a:lnSpc>
              <a:spcBef>
                <a:spcPts val="95"/>
              </a:spcBef>
            </a:pPr>
            <a:r>
              <a:rPr dirty="0" u="sng" sz="1300" spc="25" b="1">
                <a:uFill>
                  <a:solidFill>
                    <a:srgbClr val="000000"/>
                  </a:solidFill>
                </a:uFill>
                <a:latin typeface="BIZ UDPGothic"/>
                <a:cs typeface="BIZ UDPGothic"/>
              </a:rPr>
              <a:t>イ</a:t>
            </a:r>
            <a:r>
              <a:rPr dirty="0" u="sng" sz="1300" spc="-280" b="1">
                <a:uFill>
                  <a:solidFill>
                    <a:srgbClr val="000000"/>
                  </a:solidFill>
                </a:uFill>
                <a:latin typeface="BIZ UDPGothic"/>
                <a:cs typeface="BIZ UDPGothic"/>
              </a:rPr>
              <a:t>メ</a:t>
            </a:r>
            <a:r>
              <a:rPr dirty="0" u="sng" sz="1300" spc="5" b="1">
                <a:uFill>
                  <a:solidFill>
                    <a:srgbClr val="000000"/>
                  </a:solidFill>
                </a:uFill>
                <a:latin typeface="BIZ UDPGothic"/>
                <a:cs typeface="BIZ UDPGothic"/>
              </a:rPr>
              <a:t>ー</a:t>
            </a:r>
            <a:r>
              <a:rPr dirty="0" u="sng" sz="1300" spc="-65" b="1">
                <a:uFill>
                  <a:solidFill>
                    <a:srgbClr val="000000"/>
                  </a:solidFill>
                </a:uFill>
                <a:latin typeface="BIZ UDPGothic"/>
                <a:cs typeface="BIZ UDPGothic"/>
              </a:rPr>
              <a:t>ジ</a:t>
            </a:r>
            <a:r>
              <a:rPr dirty="0" u="sng" sz="1300" spc="-5" b="1">
                <a:uFill>
                  <a:solidFill>
                    <a:srgbClr val="000000"/>
                  </a:solidFill>
                </a:uFill>
                <a:latin typeface="BIZ UDPGothic"/>
                <a:cs typeface="BIZ UDPGothic"/>
              </a:rPr>
              <a:t>図</a:t>
            </a:r>
            <a:endParaRPr sz="1300">
              <a:latin typeface="BIZ UDPGothic"/>
              <a:cs typeface="BIZ UDPGothic"/>
            </a:endParaRPr>
          </a:p>
        </p:txBody>
      </p:sp>
      <p:sp>
        <p:nvSpPr>
          <p:cNvPr id="63" name="object 63"/>
          <p:cNvSpPr txBox="1"/>
          <p:nvPr/>
        </p:nvSpPr>
        <p:spPr>
          <a:xfrm>
            <a:off x="1980692" y="5150611"/>
            <a:ext cx="2814320"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HGPSoeiKakugothicUB"/>
                <a:cs typeface="HGPSoeiKakugothicUB"/>
              </a:rPr>
              <a:t>高速・大容量無線局の前提</a:t>
            </a:r>
            <a:r>
              <a:rPr dirty="0" sz="1300" spc="-10">
                <a:latin typeface="HGPSoeiKakugothicUB"/>
                <a:cs typeface="HGPSoeiKakugothicUB"/>
              </a:rPr>
              <a:t>となる</a:t>
            </a:r>
            <a:r>
              <a:rPr dirty="0" sz="1300" spc="-5">
                <a:latin typeface="HGPSoeiKakugothicUB"/>
                <a:cs typeface="HGPSoeiKakugothicUB"/>
              </a:rPr>
              <a:t>伝送路</a:t>
            </a:r>
            <a:endParaRPr sz="1300">
              <a:latin typeface="HGPSoeiKakugothicUB"/>
              <a:cs typeface="HGPSoeiKakugothicUB"/>
            </a:endParaRPr>
          </a:p>
        </p:txBody>
      </p:sp>
      <p:sp>
        <p:nvSpPr>
          <p:cNvPr id="64" name="object 64"/>
          <p:cNvSpPr txBox="1"/>
          <p:nvPr/>
        </p:nvSpPr>
        <p:spPr>
          <a:xfrm>
            <a:off x="1872488" y="3626611"/>
            <a:ext cx="1807210"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MS UI Gothic"/>
                <a:cs typeface="MS UI Gothic"/>
              </a:rPr>
              <a:t>（自治体</a:t>
            </a:r>
            <a:r>
              <a:rPr dirty="0" sz="1300" spc="210">
                <a:latin typeface="MS UI Gothic"/>
                <a:cs typeface="MS UI Gothic"/>
              </a:rPr>
              <a:t>が</a:t>
            </a:r>
            <a:r>
              <a:rPr dirty="0" sz="1300" spc="-5">
                <a:latin typeface="MS UI Gothic"/>
                <a:cs typeface="MS UI Gothic"/>
              </a:rPr>
              <a:t>整備</a:t>
            </a:r>
            <a:r>
              <a:rPr dirty="0" sz="1300" spc="140">
                <a:latin typeface="MS UI Gothic"/>
                <a:cs typeface="MS UI Gothic"/>
              </a:rPr>
              <a:t>す</a:t>
            </a:r>
            <a:r>
              <a:rPr dirty="0" sz="1300" spc="120">
                <a:latin typeface="MS UI Gothic"/>
                <a:cs typeface="MS UI Gothic"/>
              </a:rPr>
              <a:t>る</a:t>
            </a:r>
            <a:r>
              <a:rPr dirty="0" sz="1300" spc="-5">
                <a:latin typeface="MS UI Gothic"/>
                <a:cs typeface="MS UI Gothic"/>
              </a:rPr>
              <a:t>場合）</a:t>
            </a:r>
            <a:endParaRPr sz="1300">
              <a:latin typeface="MS UI Gothic"/>
              <a:cs typeface="MS UI Gothic"/>
            </a:endParaRPr>
          </a:p>
        </p:txBody>
      </p:sp>
      <p:sp>
        <p:nvSpPr>
          <p:cNvPr id="65" name="object 65"/>
          <p:cNvSpPr txBox="1"/>
          <p:nvPr/>
        </p:nvSpPr>
        <p:spPr>
          <a:xfrm>
            <a:off x="1491488" y="2806395"/>
            <a:ext cx="8260080" cy="890905"/>
          </a:xfrm>
          <a:prstGeom prst="rect">
            <a:avLst/>
          </a:prstGeom>
        </p:spPr>
        <p:txBody>
          <a:bodyPr wrap="square" lIns="0" tIns="11430" rIns="0" bIns="0" rtlCol="0" vert="horz">
            <a:spAutoFit/>
          </a:bodyPr>
          <a:lstStyle/>
          <a:p>
            <a:pPr marL="12700" marR="2626995" indent="10160">
              <a:lnSpc>
                <a:spcPct val="125200"/>
              </a:lnSpc>
              <a:spcBef>
                <a:spcPts val="90"/>
              </a:spcBef>
            </a:pPr>
            <a:r>
              <a:rPr dirty="0" sz="1150" spc="35">
                <a:latin typeface="MS UI Gothic"/>
                <a:cs typeface="MS UI Gothic"/>
              </a:rPr>
              <a:t>直接補助事業者</a:t>
            </a:r>
            <a:r>
              <a:rPr dirty="0" sz="1150" spc="20">
                <a:latin typeface="MS UI Gothic"/>
                <a:cs typeface="MS UI Gothic"/>
              </a:rPr>
              <a:t>：</a:t>
            </a:r>
            <a:r>
              <a:rPr dirty="0" sz="1150" spc="35">
                <a:latin typeface="MS UI Gothic"/>
                <a:cs typeface="MS UI Gothic"/>
              </a:rPr>
              <a:t>自治体</a:t>
            </a:r>
            <a:r>
              <a:rPr dirty="0" sz="1150" spc="25">
                <a:latin typeface="MS UI Gothic"/>
                <a:cs typeface="MS UI Gothic"/>
              </a:rPr>
              <a:t>、</a:t>
            </a:r>
            <a:r>
              <a:rPr dirty="0" sz="1150" spc="35">
                <a:latin typeface="MS UI Gothic"/>
                <a:cs typeface="MS UI Gothic"/>
              </a:rPr>
              <a:t>第</a:t>
            </a:r>
            <a:r>
              <a:rPr dirty="0" sz="1150" spc="25">
                <a:latin typeface="MS UI Gothic"/>
                <a:cs typeface="MS UI Gothic"/>
              </a:rPr>
              <a:t>３</a:t>
            </a:r>
            <a:r>
              <a:rPr dirty="0" sz="1150" spc="135">
                <a:latin typeface="MS UI Gothic"/>
                <a:cs typeface="MS UI Gothic"/>
              </a:rPr>
              <a:t>セ</a:t>
            </a:r>
            <a:r>
              <a:rPr dirty="0" sz="1150" spc="160">
                <a:latin typeface="MS UI Gothic"/>
                <a:cs typeface="MS UI Gothic"/>
              </a:rPr>
              <a:t>ク</a:t>
            </a:r>
            <a:r>
              <a:rPr dirty="0" sz="1150" spc="110">
                <a:latin typeface="MS UI Gothic"/>
                <a:cs typeface="MS UI Gothic"/>
              </a:rPr>
              <a:t>タ</a:t>
            </a:r>
            <a:r>
              <a:rPr dirty="0" sz="1150" spc="195">
                <a:latin typeface="MS UI Gothic"/>
                <a:cs typeface="MS UI Gothic"/>
              </a:rPr>
              <a:t>ー</a:t>
            </a:r>
            <a:r>
              <a:rPr dirty="0" sz="1150" spc="25">
                <a:latin typeface="MS UI Gothic"/>
                <a:cs typeface="MS UI Gothic"/>
              </a:rPr>
              <a:t>、</a:t>
            </a:r>
            <a:r>
              <a:rPr dirty="0" sz="1150" spc="35">
                <a:latin typeface="MS UI Gothic"/>
                <a:cs typeface="MS UI Gothic"/>
              </a:rPr>
              <a:t>一般社団法人等</a:t>
            </a:r>
            <a:r>
              <a:rPr dirty="0" sz="1150" spc="25">
                <a:latin typeface="MS UI Gothic"/>
                <a:cs typeface="MS UI Gothic"/>
              </a:rPr>
              <a:t>、</a:t>
            </a:r>
            <a:r>
              <a:rPr dirty="0" sz="1150" spc="35">
                <a:latin typeface="MS UI Gothic"/>
                <a:cs typeface="MS UI Gothic"/>
              </a:rPr>
              <a:t>間接補助事業者</a:t>
            </a:r>
            <a:r>
              <a:rPr dirty="0" sz="1150" spc="5">
                <a:latin typeface="MS UI Gothic"/>
                <a:cs typeface="MS UI Gothic"/>
              </a:rPr>
              <a:t>：</a:t>
            </a:r>
            <a:r>
              <a:rPr dirty="0" sz="1150" spc="35">
                <a:latin typeface="MS UI Gothic"/>
                <a:cs typeface="MS UI Gothic"/>
              </a:rPr>
              <a:t>民間事業者 地理的</a:t>
            </a:r>
            <a:r>
              <a:rPr dirty="0" sz="1150" spc="210">
                <a:latin typeface="MS UI Gothic"/>
                <a:cs typeface="MS UI Gothic"/>
              </a:rPr>
              <a:t>に</a:t>
            </a:r>
            <a:r>
              <a:rPr dirty="0" sz="1150" spc="35">
                <a:latin typeface="MS UI Gothic"/>
                <a:cs typeface="MS UI Gothic"/>
              </a:rPr>
              <a:t>条件不利</a:t>
            </a:r>
            <a:r>
              <a:rPr dirty="0" sz="1150" spc="80">
                <a:latin typeface="MS UI Gothic"/>
                <a:cs typeface="MS UI Gothic"/>
              </a:rPr>
              <a:t>な</a:t>
            </a:r>
            <a:r>
              <a:rPr dirty="0" sz="1150" spc="35">
                <a:latin typeface="MS UI Gothic"/>
                <a:cs typeface="MS UI Gothic"/>
              </a:rPr>
              <a:t>地域</a:t>
            </a:r>
            <a:r>
              <a:rPr dirty="0" sz="1150" spc="20">
                <a:latin typeface="MS UI Gothic"/>
                <a:cs typeface="MS UI Gothic"/>
              </a:rPr>
              <a:t>（</a:t>
            </a:r>
            <a:r>
              <a:rPr dirty="0" sz="1150" spc="35">
                <a:latin typeface="MS UI Gothic"/>
                <a:cs typeface="MS UI Gothic"/>
              </a:rPr>
              <a:t>過疎地</a:t>
            </a:r>
            <a:r>
              <a:rPr dirty="0" sz="1150" spc="25">
                <a:latin typeface="MS UI Gothic"/>
                <a:cs typeface="MS UI Gothic"/>
              </a:rPr>
              <a:t>、</a:t>
            </a:r>
            <a:r>
              <a:rPr dirty="0" sz="1150" spc="35">
                <a:latin typeface="MS UI Gothic"/>
                <a:cs typeface="MS UI Gothic"/>
              </a:rPr>
              <a:t>辺地</a:t>
            </a:r>
            <a:r>
              <a:rPr dirty="0" sz="1150" spc="25">
                <a:latin typeface="MS UI Gothic"/>
                <a:cs typeface="MS UI Gothic"/>
              </a:rPr>
              <a:t>、</a:t>
            </a:r>
            <a:r>
              <a:rPr dirty="0" sz="1150" spc="35">
                <a:latin typeface="MS UI Gothic"/>
                <a:cs typeface="MS UI Gothic"/>
              </a:rPr>
              <a:t>離島</a:t>
            </a:r>
            <a:r>
              <a:rPr dirty="0" sz="1150" spc="25">
                <a:latin typeface="MS UI Gothic"/>
                <a:cs typeface="MS UI Gothic"/>
              </a:rPr>
              <a:t>、</a:t>
            </a:r>
            <a:r>
              <a:rPr dirty="0" sz="1150" spc="35">
                <a:latin typeface="MS UI Gothic"/>
                <a:cs typeface="MS UI Gothic"/>
              </a:rPr>
              <a:t>半島</a:t>
            </a:r>
            <a:r>
              <a:rPr dirty="0" sz="1150" spc="25">
                <a:latin typeface="MS UI Gothic"/>
                <a:cs typeface="MS UI Gothic"/>
              </a:rPr>
              <a:t>、</a:t>
            </a:r>
            <a:r>
              <a:rPr dirty="0" sz="1150" spc="35">
                <a:latin typeface="MS UI Gothic"/>
                <a:cs typeface="MS UI Gothic"/>
              </a:rPr>
              <a:t>振興山村</a:t>
            </a:r>
            <a:r>
              <a:rPr dirty="0" sz="1150" spc="15">
                <a:latin typeface="MS UI Gothic"/>
                <a:cs typeface="MS UI Gothic"/>
              </a:rPr>
              <a:t>、</a:t>
            </a:r>
            <a:r>
              <a:rPr dirty="0" sz="1150" spc="35">
                <a:latin typeface="MS UI Gothic"/>
                <a:cs typeface="MS UI Gothic"/>
              </a:rPr>
              <a:t>特定農山村</a:t>
            </a:r>
            <a:r>
              <a:rPr dirty="0" sz="1150" spc="25">
                <a:latin typeface="MS UI Gothic"/>
                <a:cs typeface="MS UI Gothic"/>
              </a:rPr>
              <a:t>、</a:t>
            </a:r>
            <a:r>
              <a:rPr dirty="0" sz="1150" spc="35">
                <a:latin typeface="MS UI Gothic"/>
                <a:cs typeface="MS UI Gothic"/>
              </a:rPr>
              <a:t>豪雪</a:t>
            </a:r>
            <a:r>
              <a:rPr dirty="0" sz="1150" spc="15">
                <a:latin typeface="MS UI Gothic"/>
                <a:cs typeface="MS UI Gothic"/>
              </a:rPr>
              <a:t>）</a:t>
            </a:r>
            <a:endParaRPr sz="1150">
              <a:latin typeface="MS UI Gothic"/>
              <a:cs typeface="MS UI Gothic"/>
            </a:endParaRPr>
          </a:p>
          <a:p>
            <a:pPr marL="30480">
              <a:lnSpc>
                <a:spcPct val="100000"/>
              </a:lnSpc>
              <a:spcBef>
                <a:spcPts val="350"/>
              </a:spcBef>
            </a:pPr>
            <a:r>
              <a:rPr dirty="0" sz="1150" spc="35">
                <a:latin typeface="MS UI Gothic"/>
                <a:cs typeface="MS UI Gothic"/>
              </a:rPr>
              <a:t>伝送路設備、局舎</a:t>
            </a:r>
            <a:r>
              <a:rPr dirty="0" sz="1150" spc="20">
                <a:latin typeface="MS UI Gothic"/>
                <a:cs typeface="MS UI Gothic"/>
              </a:rPr>
              <a:t>（</a:t>
            </a:r>
            <a:r>
              <a:rPr dirty="0" sz="1150" spc="35">
                <a:latin typeface="MS UI Gothic"/>
                <a:cs typeface="MS UI Gothic"/>
              </a:rPr>
              <a:t>局舎内設備</a:t>
            </a:r>
            <a:r>
              <a:rPr dirty="0" sz="1150" spc="145">
                <a:latin typeface="MS UI Gothic"/>
                <a:cs typeface="MS UI Gothic"/>
              </a:rPr>
              <a:t>を</a:t>
            </a:r>
            <a:r>
              <a:rPr dirty="0" sz="1150" spc="35">
                <a:latin typeface="MS UI Gothic"/>
                <a:cs typeface="MS UI Gothic"/>
              </a:rPr>
              <a:t>含</a:t>
            </a:r>
            <a:r>
              <a:rPr dirty="0" sz="1150" spc="220">
                <a:latin typeface="MS UI Gothic"/>
                <a:cs typeface="MS UI Gothic"/>
              </a:rPr>
              <a:t>む</a:t>
            </a:r>
            <a:r>
              <a:rPr dirty="0" sz="1150" spc="25">
                <a:latin typeface="MS UI Gothic"/>
                <a:cs typeface="MS UI Gothic"/>
              </a:rPr>
              <a:t>。</a:t>
            </a:r>
            <a:r>
              <a:rPr dirty="0" sz="1150" spc="5">
                <a:latin typeface="MS UI Gothic"/>
                <a:cs typeface="MS UI Gothic"/>
              </a:rPr>
              <a:t>）</a:t>
            </a:r>
            <a:r>
              <a:rPr dirty="0" sz="1150" spc="35">
                <a:latin typeface="MS UI Gothic"/>
                <a:cs typeface="MS UI Gothic"/>
              </a:rPr>
              <a:t>等</a:t>
            </a:r>
            <a:endParaRPr sz="1150">
              <a:latin typeface="MS UI Gothic"/>
              <a:cs typeface="MS UI Gothic"/>
            </a:endParaRPr>
          </a:p>
          <a:p>
            <a:pPr marL="5207635">
              <a:lnSpc>
                <a:spcPct val="100000"/>
              </a:lnSpc>
              <a:spcBef>
                <a:spcPts val="75"/>
              </a:spcBef>
            </a:pPr>
            <a:r>
              <a:rPr dirty="0" sz="1300" spc="-5">
                <a:latin typeface="MS UI Gothic"/>
                <a:cs typeface="MS UI Gothic"/>
              </a:rPr>
              <a:t>（第３</a:t>
            </a:r>
            <a:r>
              <a:rPr dirty="0" sz="1300" spc="120">
                <a:latin typeface="MS UI Gothic"/>
                <a:cs typeface="MS UI Gothic"/>
              </a:rPr>
              <a:t>セ</a:t>
            </a:r>
            <a:r>
              <a:rPr dirty="0" sz="1300" spc="140">
                <a:latin typeface="MS UI Gothic"/>
                <a:cs typeface="MS UI Gothic"/>
              </a:rPr>
              <a:t>ク</a:t>
            </a:r>
            <a:r>
              <a:rPr dirty="0" sz="1300" spc="90">
                <a:latin typeface="MS UI Gothic"/>
                <a:cs typeface="MS UI Gothic"/>
              </a:rPr>
              <a:t>タ</a:t>
            </a:r>
            <a:r>
              <a:rPr dirty="0" sz="1300" spc="180">
                <a:latin typeface="MS UI Gothic"/>
                <a:cs typeface="MS UI Gothic"/>
              </a:rPr>
              <a:t>ー</a:t>
            </a:r>
            <a:r>
              <a:rPr dirty="0" sz="1300" spc="-5">
                <a:latin typeface="MS UI Gothic"/>
                <a:cs typeface="MS UI Gothic"/>
              </a:rPr>
              <a:t>・民間事業者</a:t>
            </a:r>
            <a:r>
              <a:rPr dirty="0" sz="1300" spc="210">
                <a:latin typeface="MS UI Gothic"/>
                <a:cs typeface="MS UI Gothic"/>
              </a:rPr>
              <a:t>が</a:t>
            </a:r>
            <a:r>
              <a:rPr dirty="0" sz="1300" spc="-5">
                <a:latin typeface="MS UI Gothic"/>
                <a:cs typeface="MS UI Gothic"/>
              </a:rPr>
              <a:t>整備</a:t>
            </a:r>
            <a:r>
              <a:rPr dirty="0" sz="1300" spc="140">
                <a:latin typeface="MS UI Gothic"/>
                <a:cs typeface="MS UI Gothic"/>
              </a:rPr>
              <a:t>す</a:t>
            </a:r>
            <a:r>
              <a:rPr dirty="0" sz="1300" spc="120">
                <a:latin typeface="MS UI Gothic"/>
                <a:cs typeface="MS UI Gothic"/>
              </a:rPr>
              <a:t>る</a:t>
            </a:r>
            <a:r>
              <a:rPr dirty="0" sz="1300" spc="-5">
                <a:latin typeface="MS UI Gothic"/>
                <a:cs typeface="MS UI Gothic"/>
              </a:rPr>
              <a:t>場合）</a:t>
            </a:r>
            <a:endParaRPr sz="1300">
              <a:latin typeface="MS UI Gothic"/>
              <a:cs typeface="MS UI Gothic"/>
            </a:endParaRPr>
          </a:p>
        </p:txBody>
      </p:sp>
      <p:grpSp>
        <p:nvGrpSpPr>
          <p:cNvPr id="66" name="object 66"/>
          <p:cNvGrpSpPr/>
          <p:nvPr/>
        </p:nvGrpSpPr>
        <p:grpSpPr>
          <a:xfrm>
            <a:off x="1324355" y="3881628"/>
            <a:ext cx="1762125" cy="408940"/>
            <a:chOff x="1324355" y="3881628"/>
            <a:chExt cx="1762125" cy="408940"/>
          </a:xfrm>
        </p:grpSpPr>
        <p:sp>
          <p:nvSpPr>
            <p:cNvPr id="67" name="object 67"/>
            <p:cNvSpPr/>
            <p:nvPr/>
          </p:nvSpPr>
          <p:spPr>
            <a:xfrm>
              <a:off x="1331975" y="3889248"/>
              <a:ext cx="1748155" cy="394970"/>
            </a:xfrm>
            <a:custGeom>
              <a:avLst/>
              <a:gdLst/>
              <a:ahLst/>
              <a:cxnLst/>
              <a:rect l="l" t="t" r="r" b="b"/>
              <a:pathLst>
                <a:path w="1748155" h="394970">
                  <a:moveTo>
                    <a:pt x="1748027" y="0"/>
                  </a:moveTo>
                  <a:lnTo>
                    <a:pt x="0" y="0"/>
                  </a:lnTo>
                  <a:lnTo>
                    <a:pt x="0" y="394715"/>
                  </a:lnTo>
                  <a:lnTo>
                    <a:pt x="1748027" y="394715"/>
                  </a:lnTo>
                  <a:lnTo>
                    <a:pt x="1748027" y="0"/>
                  </a:lnTo>
                  <a:close/>
                </a:path>
              </a:pathLst>
            </a:custGeom>
            <a:solidFill>
              <a:srgbClr val="FFF2CC"/>
            </a:solidFill>
          </p:spPr>
          <p:txBody>
            <a:bodyPr wrap="square" lIns="0" tIns="0" rIns="0" bIns="0" rtlCol="0"/>
            <a:lstStyle/>
            <a:p/>
          </p:txBody>
        </p:sp>
        <p:sp>
          <p:nvSpPr>
            <p:cNvPr id="68" name="object 68"/>
            <p:cNvSpPr/>
            <p:nvPr/>
          </p:nvSpPr>
          <p:spPr>
            <a:xfrm>
              <a:off x="1324355" y="3881628"/>
              <a:ext cx="1762125" cy="408940"/>
            </a:xfrm>
            <a:custGeom>
              <a:avLst/>
              <a:gdLst/>
              <a:ahLst/>
              <a:cxnLst/>
              <a:rect l="l" t="t" r="r" b="b"/>
              <a:pathLst>
                <a:path w="1762125" h="408939">
                  <a:moveTo>
                    <a:pt x="1761744" y="0"/>
                  </a:moveTo>
                  <a:lnTo>
                    <a:pt x="0" y="0"/>
                  </a:lnTo>
                  <a:lnTo>
                    <a:pt x="0" y="408432"/>
                  </a:lnTo>
                  <a:lnTo>
                    <a:pt x="1761744" y="408432"/>
                  </a:lnTo>
                  <a:lnTo>
                    <a:pt x="1761744" y="402336"/>
                  </a:lnTo>
                  <a:lnTo>
                    <a:pt x="13715" y="402336"/>
                  </a:lnTo>
                  <a:lnTo>
                    <a:pt x="7619" y="394716"/>
                  </a:lnTo>
                  <a:lnTo>
                    <a:pt x="13715" y="394716"/>
                  </a:lnTo>
                  <a:lnTo>
                    <a:pt x="13715" y="13716"/>
                  </a:lnTo>
                  <a:lnTo>
                    <a:pt x="7619" y="13716"/>
                  </a:lnTo>
                  <a:lnTo>
                    <a:pt x="13715" y="7620"/>
                  </a:lnTo>
                  <a:lnTo>
                    <a:pt x="1761744" y="7620"/>
                  </a:lnTo>
                  <a:lnTo>
                    <a:pt x="1761744" y="0"/>
                  </a:lnTo>
                  <a:close/>
                </a:path>
                <a:path w="1762125" h="408939">
                  <a:moveTo>
                    <a:pt x="13715" y="394716"/>
                  </a:moveTo>
                  <a:lnTo>
                    <a:pt x="7619" y="394716"/>
                  </a:lnTo>
                  <a:lnTo>
                    <a:pt x="13715" y="402336"/>
                  </a:lnTo>
                  <a:lnTo>
                    <a:pt x="13715" y="394716"/>
                  </a:lnTo>
                  <a:close/>
                </a:path>
                <a:path w="1762125" h="408939">
                  <a:moveTo>
                    <a:pt x="1748027" y="394716"/>
                  </a:moveTo>
                  <a:lnTo>
                    <a:pt x="13715" y="394716"/>
                  </a:lnTo>
                  <a:lnTo>
                    <a:pt x="13715" y="402336"/>
                  </a:lnTo>
                  <a:lnTo>
                    <a:pt x="1748027" y="402336"/>
                  </a:lnTo>
                  <a:lnTo>
                    <a:pt x="1748027" y="394716"/>
                  </a:lnTo>
                  <a:close/>
                </a:path>
                <a:path w="1762125" h="408939">
                  <a:moveTo>
                    <a:pt x="1748027" y="7620"/>
                  </a:moveTo>
                  <a:lnTo>
                    <a:pt x="1748027" y="402336"/>
                  </a:lnTo>
                  <a:lnTo>
                    <a:pt x="1755648" y="394716"/>
                  </a:lnTo>
                  <a:lnTo>
                    <a:pt x="1761744" y="394716"/>
                  </a:lnTo>
                  <a:lnTo>
                    <a:pt x="1761744" y="13716"/>
                  </a:lnTo>
                  <a:lnTo>
                    <a:pt x="1755648" y="13716"/>
                  </a:lnTo>
                  <a:lnTo>
                    <a:pt x="1748027" y="7620"/>
                  </a:lnTo>
                  <a:close/>
                </a:path>
                <a:path w="1762125" h="408939">
                  <a:moveTo>
                    <a:pt x="1761744" y="394716"/>
                  </a:moveTo>
                  <a:lnTo>
                    <a:pt x="1755648" y="394716"/>
                  </a:lnTo>
                  <a:lnTo>
                    <a:pt x="1748027" y="402336"/>
                  </a:lnTo>
                  <a:lnTo>
                    <a:pt x="1761744" y="402336"/>
                  </a:lnTo>
                  <a:lnTo>
                    <a:pt x="1761744" y="394716"/>
                  </a:lnTo>
                  <a:close/>
                </a:path>
                <a:path w="1762125" h="408939">
                  <a:moveTo>
                    <a:pt x="13715" y="7620"/>
                  </a:moveTo>
                  <a:lnTo>
                    <a:pt x="7619" y="13716"/>
                  </a:lnTo>
                  <a:lnTo>
                    <a:pt x="13715" y="13716"/>
                  </a:lnTo>
                  <a:lnTo>
                    <a:pt x="13715" y="7620"/>
                  </a:lnTo>
                  <a:close/>
                </a:path>
                <a:path w="1762125" h="408939">
                  <a:moveTo>
                    <a:pt x="1748027" y="7620"/>
                  </a:moveTo>
                  <a:lnTo>
                    <a:pt x="13715" y="7620"/>
                  </a:lnTo>
                  <a:lnTo>
                    <a:pt x="13715" y="13716"/>
                  </a:lnTo>
                  <a:lnTo>
                    <a:pt x="1748027" y="13716"/>
                  </a:lnTo>
                  <a:lnTo>
                    <a:pt x="1748027" y="7620"/>
                  </a:lnTo>
                  <a:close/>
                </a:path>
                <a:path w="1762125" h="408939">
                  <a:moveTo>
                    <a:pt x="1761744" y="7620"/>
                  </a:moveTo>
                  <a:lnTo>
                    <a:pt x="1748027" y="7620"/>
                  </a:lnTo>
                  <a:lnTo>
                    <a:pt x="1755648" y="13716"/>
                  </a:lnTo>
                  <a:lnTo>
                    <a:pt x="1761744" y="13716"/>
                  </a:lnTo>
                  <a:lnTo>
                    <a:pt x="1761744" y="7620"/>
                  </a:lnTo>
                  <a:close/>
                </a:path>
              </a:pathLst>
            </a:custGeom>
            <a:solidFill>
              <a:srgbClr val="000000"/>
            </a:solidFill>
          </p:spPr>
          <p:txBody>
            <a:bodyPr wrap="square" lIns="0" tIns="0" rIns="0" bIns="0" rtlCol="0"/>
            <a:lstStyle/>
            <a:p/>
          </p:txBody>
        </p:sp>
      </p:grpSp>
      <p:sp>
        <p:nvSpPr>
          <p:cNvPr id="69" name="object 69"/>
          <p:cNvSpPr txBox="1"/>
          <p:nvPr/>
        </p:nvSpPr>
        <p:spPr>
          <a:xfrm>
            <a:off x="2024888" y="3894835"/>
            <a:ext cx="364490" cy="371475"/>
          </a:xfrm>
          <a:prstGeom prst="rect">
            <a:avLst/>
          </a:prstGeom>
        </p:spPr>
        <p:txBody>
          <a:bodyPr wrap="square" lIns="0" tIns="10160" rIns="0" bIns="0" rtlCol="0" vert="horz">
            <a:spAutoFit/>
          </a:bodyPr>
          <a:lstStyle/>
          <a:p>
            <a:pPr marL="12700" marR="5080" indent="97155">
              <a:lnSpc>
                <a:spcPct val="103600"/>
              </a:lnSpc>
              <a:spcBef>
                <a:spcPts val="80"/>
              </a:spcBef>
            </a:pPr>
            <a:r>
              <a:rPr dirty="0" sz="1100" spc="25">
                <a:latin typeface="MS UI Gothic"/>
                <a:cs typeface="MS UI Gothic"/>
              </a:rPr>
              <a:t>国 </a:t>
            </a:r>
            <a:r>
              <a:rPr dirty="0" sz="1100" spc="10">
                <a:latin typeface="MS UI Gothic"/>
                <a:cs typeface="MS UI Gothic"/>
              </a:rPr>
              <a:t>２</a:t>
            </a:r>
            <a:r>
              <a:rPr dirty="0" sz="1100" spc="20">
                <a:latin typeface="MS UI Gothic"/>
                <a:cs typeface="MS UI Gothic"/>
              </a:rPr>
              <a:t>／３</a:t>
            </a:r>
            <a:endParaRPr sz="1100">
              <a:latin typeface="MS UI Gothic"/>
              <a:cs typeface="MS UI Gothic"/>
            </a:endParaRPr>
          </a:p>
        </p:txBody>
      </p:sp>
      <p:grpSp>
        <p:nvGrpSpPr>
          <p:cNvPr id="70" name="object 70"/>
          <p:cNvGrpSpPr/>
          <p:nvPr/>
        </p:nvGrpSpPr>
        <p:grpSpPr>
          <a:xfrm>
            <a:off x="3072383" y="3886200"/>
            <a:ext cx="1036319" cy="402590"/>
            <a:chOff x="3072383" y="3886200"/>
            <a:chExt cx="1036319" cy="402590"/>
          </a:xfrm>
        </p:grpSpPr>
        <p:sp>
          <p:nvSpPr>
            <p:cNvPr id="71" name="object 71"/>
            <p:cNvSpPr/>
            <p:nvPr/>
          </p:nvSpPr>
          <p:spPr>
            <a:xfrm>
              <a:off x="3080003" y="3892295"/>
              <a:ext cx="1021080" cy="390525"/>
            </a:xfrm>
            <a:custGeom>
              <a:avLst/>
              <a:gdLst/>
              <a:ahLst/>
              <a:cxnLst/>
              <a:rect l="l" t="t" r="r" b="b"/>
              <a:pathLst>
                <a:path w="1021079" h="390525">
                  <a:moveTo>
                    <a:pt x="1021080" y="0"/>
                  </a:moveTo>
                  <a:lnTo>
                    <a:pt x="0" y="0"/>
                  </a:lnTo>
                  <a:lnTo>
                    <a:pt x="0" y="390144"/>
                  </a:lnTo>
                  <a:lnTo>
                    <a:pt x="1021080" y="390144"/>
                  </a:lnTo>
                  <a:lnTo>
                    <a:pt x="1021080" y="0"/>
                  </a:lnTo>
                  <a:close/>
                </a:path>
              </a:pathLst>
            </a:custGeom>
            <a:solidFill>
              <a:srgbClr val="DDEBF6"/>
            </a:solidFill>
          </p:spPr>
          <p:txBody>
            <a:bodyPr wrap="square" lIns="0" tIns="0" rIns="0" bIns="0" rtlCol="0"/>
            <a:lstStyle/>
            <a:p/>
          </p:txBody>
        </p:sp>
        <p:sp>
          <p:nvSpPr>
            <p:cNvPr id="72" name="object 72"/>
            <p:cNvSpPr/>
            <p:nvPr/>
          </p:nvSpPr>
          <p:spPr>
            <a:xfrm>
              <a:off x="3072383" y="3886200"/>
              <a:ext cx="1036319" cy="402590"/>
            </a:xfrm>
            <a:custGeom>
              <a:avLst/>
              <a:gdLst/>
              <a:ahLst/>
              <a:cxnLst/>
              <a:rect l="l" t="t" r="r" b="b"/>
              <a:pathLst>
                <a:path w="1036320" h="402589">
                  <a:moveTo>
                    <a:pt x="1036319" y="0"/>
                  </a:moveTo>
                  <a:lnTo>
                    <a:pt x="0" y="0"/>
                  </a:lnTo>
                  <a:lnTo>
                    <a:pt x="0" y="402336"/>
                  </a:lnTo>
                  <a:lnTo>
                    <a:pt x="1036319" y="402336"/>
                  </a:lnTo>
                  <a:lnTo>
                    <a:pt x="1036319" y="396239"/>
                  </a:lnTo>
                  <a:lnTo>
                    <a:pt x="13716" y="396239"/>
                  </a:lnTo>
                  <a:lnTo>
                    <a:pt x="7620" y="388620"/>
                  </a:lnTo>
                  <a:lnTo>
                    <a:pt x="13716" y="388620"/>
                  </a:lnTo>
                  <a:lnTo>
                    <a:pt x="13716" y="13715"/>
                  </a:lnTo>
                  <a:lnTo>
                    <a:pt x="7620" y="13715"/>
                  </a:lnTo>
                  <a:lnTo>
                    <a:pt x="13716" y="6096"/>
                  </a:lnTo>
                  <a:lnTo>
                    <a:pt x="1036319" y="6096"/>
                  </a:lnTo>
                  <a:lnTo>
                    <a:pt x="1036319" y="0"/>
                  </a:lnTo>
                  <a:close/>
                </a:path>
                <a:path w="1036320" h="402589">
                  <a:moveTo>
                    <a:pt x="13716" y="388620"/>
                  </a:moveTo>
                  <a:lnTo>
                    <a:pt x="7620" y="388620"/>
                  </a:lnTo>
                  <a:lnTo>
                    <a:pt x="13716" y="396239"/>
                  </a:lnTo>
                  <a:lnTo>
                    <a:pt x="13716" y="388620"/>
                  </a:lnTo>
                  <a:close/>
                </a:path>
                <a:path w="1036320" h="402589">
                  <a:moveTo>
                    <a:pt x="1022604" y="388620"/>
                  </a:moveTo>
                  <a:lnTo>
                    <a:pt x="13716" y="388620"/>
                  </a:lnTo>
                  <a:lnTo>
                    <a:pt x="13716" y="396239"/>
                  </a:lnTo>
                  <a:lnTo>
                    <a:pt x="1022604" y="396239"/>
                  </a:lnTo>
                  <a:lnTo>
                    <a:pt x="1022604" y="388620"/>
                  </a:lnTo>
                  <a:close/>
                </a:path>
                <a:path w="1036320" h="402589">
                  <a:moveTo>
                    <a:pt x="1022604" y="6096"/>
                  </a:moveTo>
                  <a:lnTo>
                    <a:pt x="1022604" y="396239"/>
                  </a:lnTo>
                  <a:lnTo>
                    <a:pt x="1028700" y="388620"/>
                  </a:lnTo>
                  <a:lnTo>
                    <a:pt x="1036319" y="388620"/>
                  </a:lnTo>
                  <a:lnTo>
                    <a:pt x="1036319" y="13715"/>
                  </a:lnTo>
                  <a:lnTo>
                    <a:pt x="1028700" y="13715"/>
                  </a:lnTo>
                  <a:lnTo>
                    <a:pt x="1022604" y="6096"/>
                  </a:lnTo>
                  <a:close/>
                </a:path>
                <a:path w="1036320" h="402589">
                  <a:moveTo>
                    <a:pt x="1036319" y="388620"/>
                  </a:moveTo>
                  <a:lnTo>
                    <a:pt x="1028700" y="388620"/>
                  </a:lnTo>
                  <a:lnTo>
                    <a:pt x="1022604" y="396239"/>
                  </a:lnTo>
                  <a:lnTo>
                    <a:pt x="1036319" y="396239"/>
                  </a:lnTo>
                  <a:lnTo>
                    <a:pt x="1036319" y="388620"/>
                  </a:lnTo>
                  <a:close/>
                </a:path>
                <a:path w="1036320" h="402589">
                  <a:moveTo>
                    <a:pt x="13716" y="6096"/>
                  </a:moveTo>
                  <a:lnTo>
                    <a:pt x="7620" y="13715"/>
                  </a:lnTo>
                  <a:lnTo>
                    <a:pt x="13716" y="13715"/>
                  </a:lnTo>
                  <a:lnTo>
                    <a:pt x="13716" y="6096"/>
                  </a:lnTo>
                  <a:close/>
                </a:path>
                <a:path w="1036320" h="402589">
                  <a:moveTo>
                    <a:pt x="1022604" y="6096"/>
                  </a:moveTo>
                  <a:lnTo>
                    <a:pt x="13716" y="6096"/>
                  </a:lnTo>
                  <a:lnTo>
                    <a:pt x="13716" y="13715"/>
                  </a:lnTo>
                  <a:lnTo>
                    <a:pt x="1022604" y="13715"/>
                  </a:lnTo>
                  <a:lnTo>
                    <a:pt x="1022604" y="6096"/>
                  </a:lnTo>
                  <a:close/>
                </a:path>
                <a:path w="1036320" h="402589">
                  <a:moveTo>
                    <a:pt x="1036319" y="6096"/>
                  </a:moveTo>
                  <a:lnTo>
                    <a:pt x="1022604" y="6096"/>
                  </a:lnTo>
                  <a:lnTo>
                    <a:pt x="1028700" y="13715"/>
                  </a:lnTo>
                  <a:lnTo>
                    <a:pt x="1036319" y="13715"/>
                  </a:lnTo>
                  <a:lnTo>
                    <a:pt x="1036319" y="6096"/>
                  </a:lnTo>
                  <a:close/>
                </a:path>
              </a:pathLst>
            </a:custGeom>
            <a:solidFill>
              <a:srgbClr val="000000"/>
            </a:solidFill>
          </p:spPr>
          <p:txBody>
            <a:bodyPr wrap="square" lIns="0" tIns="0" rIns="0" bIns="0" rtlCol="0"/>
            <a:lstStyle/>
            <a:p/>
          </p:txBody>
        </p:sp>
      </p:grpSp>
      <p:sp>
        <p:nvSpPr>
          <p:cNvPr id="73" name="object 73"/>
          <p:cNvSpPr txBox="1"/>
          <p:nvPr/>
        </p:nvSpPr>
        <p:spPr>
          <a:xfrm>
            <a:off x="3364484" y="3894835"/>
            <a:ext cx="455295" cy="371475"/>
          </a:xfrm>
          <a:prstGeom prst="rect">
            <a:avLst/>
          </a:prstGeom>
        </p:spPr>
        <p:txBody>
          <a:bodyPr wrap="square" lIns="0" tIns="10160" rIns="0" bIns="0" rtlCol="0" vert="horz">
            <a:spAutoFit/>
          </a:bodyPr>
          <a:lstStyle/>
          <a:p>
            <a:pPr marL="57785" marR="5080" indent="-45720">
              <a:lnSpc>
                <a:spcPct val="103600"/>
              </a:lnSpc>
              <a:spcBef>
                <a:spcPts val="80"/>
              </a:spcBef>
            </a:pPr>
            <a:r>
              <a:rPr dirty="0" sz="1100" spc="20">
                <a:latin typeface="MS UI Gothic"/>
                <a:cs typeface="MS UI Gothic"/>
              </a:rPr>
              <a:t>自治体  </a:t>
            </a:r>
            <a:r>
              <a:rPr dirty="0" sz="1100" spc="20">
                <a:latin typeface="MS UI Gothic"/>
                <a:cs typeface="MS UI Gothic"/>
              </a:rPr>
              <a:t>１／３</a:t>
            </a:r>
            <a:endParaRPr sz="1100">
              <a:latin typeface="MS UI Gothic"/>
              <a:cs typeface="MS UI Gothic"/>
            </a:endParaRPr>
          </a:p>
        </p:txBody>
      </p:sp>
      <p:grpSp>
        <p:nvGrpSpPr>
          <p:cNvPr id="74" name="object 74"/>
          <p:cNvGrpSpPr/>
          <p:nvPr/>
        </p:nvGrpSpPr>
        <p:grpSpPr>
          <a:xfrm>
            <a:off x="1324355" y="4561332"/>
            <a:ext cx="1450975" cy="408940"/>
            <a:chOff x="1324355" y="4561332"/>
            <a:chExt cx="1450975" cy="408940"/>
          </a:xfrm>
        </p:grpSpPr>
        <p:sp>
          <p:nvSpPr>
            <p:cNvPr id="75" name="object 75"/>
            <p:cNvSpPr/>
            <p:nvPr/>
          </p:nvSpPr>
          <p:spPr>
            <a:xfrm>
              <a:off x="1331975" y="4567428"/>
              <a:ext cx="1435735" cy="394970"/>
            </a:xfrm>
            <a:custGeom>
              <a:avLst/>
              <a:gdLst/>
              <a:ahLst/>
              <a:cxnLst/>
              <a:rect l="l" t="t" r="r" b="b"/>
              <a:pathLst>
                <a:path w="1435735" h="394970">
                  <a:moveTo>
                    <a:pt x="1435608" y="0"/>
                  </a:moveTo>
                  <a:lnTo>
                    <a:pt x="0" y="0"/>
                  </a:lnTo>
                  <a:lnTo>
                    <a:pt x="0" y="394716"/>
                  </a:lnTo>
                  <a:lnTo>
                    <a:pt x="1435608" y="394716"/>
                  </a:lnTo>
                  <a:lnTo>
                    <a:pt x="1435608" y="0"/>
                  </a:lnTo>
                  <a:close/>
                </a:path>
              </a:pathLst>
            </a:custGeom>
            <a:solidFill>
              <a:srgbClr val="FFF2CC"/>
            </a:solidFill>
          </p:spPr>
          <p:txBody>
            <a:bodyPr wrap="square" lIns="0" tIns="0" rIns="0" bIns="0" rtlCol="0"/>
            <a:lstStyle/>
            <a:p/>
          </p:txBody>
        </p:sp>
        <p:sp>
          <p:nvSpPr>
            <p:cNvPr id="76" name="object 76"/>
            <p:cNvSpPr/>
            <p:nvPr/>
          </p:nvSpPr>
          <p:spPr>
            <a:xfrm>
              <a:off x="1324355" y="4561332"/>
              <a:ext cx="1450975" cy="408940"/>
            </a:xfrm>
            <a:custGeom>
              <a:avLst/>
              <a:gdLst/>
              <a:ahLst/>
              <a:cxnLst/>
              <a:rect l="l" t="t" r="r" b="b"/>
              <a:pathLst>
                <a:path w="1450975" h="408939">
                  <a:moveTo>
                    <a:pt x="1450848" y="0"/>
                  </a:moveTo>
                  <a:lnTo>
                    <a:pt x="0" y="0"/>
                  </a:lnTo>
                  <a:lnTo>
                    <a:pt x="0" y="408431"/>
                  </a:lnTo>
                  <a:lnTo>
                    <a:pt x="1450848" y="408431"/>
                  </a:lnTo>
                  <a:lnTo>
                    <a:pt x="1450848" y="400811"/>
                  </a:lnTo>
                  <a:lnTo>
                    <a:pt x="13715" y="400811"/>
                  </a:lnTo>
                  <a:lnTo>
                    <a:pt x="7619" y="394715"/>
                  </a:lnTo>
                  <a:lnTo>
                    <a:pt x="13715" y="394715"/>
                  </a:lnTo>
                  <a:lnTo>
                    <a:pt x="13715" y="13715"/>
                  </a:lnTo>
                  <a:lnTo>
                    <a:pt x="7619" y="13715"/>
                  </a:lnTo>
                  <a:lnTo>
                    <a:pt x="13715" y="6095"/>
                  </a:lnTo>
                  <a:lnTo>
                    <a:pt x="1450848" y="6095"/>
                  </a:lnTo>
                  <a:lnTo>
                    <a:pt x="1450848" y="0"/>
                  </a:lnTo>
                  <a:close/>
                </a:path>
                <a:path w="1450975" h="408939">
                  <a:moveTo>
                    <a:pt x="13715" y="394715"/>
                  </a:moveTo>
                  <a:lnTo>
                    <a:pt x="7619" y="394715"/>
                  </a:lnTo>
                  <a:lnTo>
                    <a:pt x="13715" y="400811"/>
                  </a:lnTo>
                  <a:lnTo>
                    <a:pt x="13715" y="394715"/>
                  </a:lnTo>
                  <a:close/>
                </a:path>
                <a:path w="1450975" h="408939">
                  <a:moveTo>
                    <a:pt x="1437132" y="394715"/>
                  </a:moveTo>
                  <a:lnTo>
                    <a:pt x="13715" y="394715"/>
                  </a:lnTo>
                  <a:lnTo>
                    <a:pt x="13715" y="400811"/>
                  </a:lnTo>
                  <a:lnTo>
                    <a:pt x="1437132" y="400811"/>
                  </a:lnTo>
                  <a:lnTo>
                    <a:pt x="1437132" y="394715"/>
                  </a:lnTo>
                  <a:close/>
                </a:path>
                <a:path w="1450975" h="408939">
                  <a:moveTo>
                    <a:pt x="1437132" y="6095"/>
                  </a:moveTo>
                  <a:lnTo>
                    <a:pt x="1437132" y="400811"/>
                  </a:lnTo>
                  <a:lnTo>
                    <a:pt x="1443227" y="394715"/>
                  </a:lnTo>
                  <a:lnTo>
                    <a:pt x="1450848" y="394715"/>
                  </a:lnTo>
                  <a:lnTo>
                    <a:pt x="1450848" y="13715"/>
                  </a:lnTo>
                  <a:lnTo>
                    <a:pt x="1443227" y="13715"/>
                  </a:lnTo>
                  <a:lnTo>
                    <a:pt x="1437132" y="6095"/>
                  </a:lnTo>
                  <a:close/>
                </a:path>
                <a:path w="1450975" h="408939">
                  <a:moveTo>
                    <a:pt x="1450848" y="394715"/>
                  </a:moveTo>
                  <a:lnTo>
                    <a:pt x="1443227" y="394715"/>
                  </a:lnTo>
                  <a:lnTo>
                    <a:pt x="1437132" y="400811"/>
                  </a:lnTo>
                  <a:lnTo>
                    <a:pt x="1450848" y="400811"/>
                  </a:lnTo>
                  <a:lnTo>
                    <a:pt x="1450848" y="394715"/>
                  </a:lnTo>
                  <a:close/>
                </a:path>
                <a:path w="1450975" h="408939">
                  <a:moveTo>
                    <a:pt x="13715" y="6095"/>
                  </a:moveTo>
                  <a:lnTo>
                    <a:pt x="7619" y="13715"/>
                  </a:lnTo>
                  <a:lnTo>
                    <a:pt x="13715" y="13715"/>
                  </a:lnTo>
                  <a:lnTo>
                    <a:pt x="13715" y="6095"/>
                  </a:lnTo>
                  <a:close/>
                </a:path>
                <a:path w="1450975" h="408939">
                  <a:moveTo>
                    <a:pt x="1437132" y="6095"/>
                  </a:moveTo>
                  <a:lnTo>
                    <a:pt x="13715" y="6095"/>
                  </a:lnTo>
                  <a:lnTo>
                    <a:pt x="13715" y="13715"/>
                  </a:lnTo>
                  <a:lnTo>
                    <a:pt x="1437132" y="13715"/>
                  </a:lnTo>
                  <a:lnTo>
                    <a:pt x="1437132" y="6095"/>
                  </a:lnTo>
                  <a:close/>
                </a:path>
                <a:path w="1450975" h="408939">
                  <a:moveTo>
                    <a:pt x="1450848" y="6095"/>
                  </a:moveTo>
                  <a:lnTo>
                    <a:pt x="1437132" y="6095"/>
                  </a:lnTo>
                  <a:lnTo>
                    <a:pt x="1443227" y="13715"/>
                  </a:lnTo>
                  <a:lnTo>
                    <a:pt x="1450848" y="13715"/>
                  </a:lnTo>
                  <a:lnTo>
                    <a:pt x="1450848" y="6095"/>
                  </a:lnTo>
                  <a:close/>
                </a:path>
              </a:pathLst>
            </a:custGeom>
            <a:solidFill>
              <a:srgbClr val="000000"/>
            </a:solidFill>
          </p:spPr>
          <p:txBody>
            <a:bodyPr wrap="square" lIns="0" tIns="0" rIns="0" bIns="0" rtlCol="0"/>
            <a:lstStyle/>
            <a:p/>
          </p:txBody>
        </p:sp>
      </p:grpSp>
      <p:sp>
        <p:nvSpPr>
          <p:cNvPr id="77" name="object 77"/>
          <p:cNvSpPr txBox="1"/>
          <p:nvPr/>
        </p:nvSpPr>
        <p:spPr>
          <a:xfrm>
            <a:off x="1855723" y="4580635"/>
            <a:ext cx="388620" cy="363855"/>
          </a:xfrm>
          <a:prstGeom prst="rect">
            <a:avLst/>
          </a:prstGeom>
        </p:spPr>
        <p:txBody>
          <a:bodyPr wrap="square" lIns="0" tIns="22860" rIns="0" bIns="0" rtlCol="0" vert="horz">
            <a:spAutoFit/>
          </a:bodyPr>
          <a:lstStyle/>
          <a:p>
            <a:pPr marL="24765" marR="5080" indent="-12700">
              <a:lnSpc>
                <a:spcPts val="1310"/>
              </a:lnSpc>
              <a:spcBef>
                <a:spcPts val="180"/>
              </a:spcBef>
            </a:pPr>
            <a:r>
              <a:rPr dirty="0" sz="1100" spc="25">
                <a:latin typeface="MS UI Gothic"/>
                <a:cs typeface="MS UI Gothic"/>
              </a:rPr>
              <a:t>国</a:t>
            </a:r>
            <a:r>
              <a:rPr dirty="0" sz="850" spc="5">
                <a:latin typeface="MS UI Gothic"/>
                <a:cs typeface="MS UI Gothic"/>
              </a:rPr>
              <a:t>（</a:t>
            </a:r>
            <a:r>
              <a:rPr dirty="0" sz="850" spc="10">
                <a:latin typeface="MS Gothic"/>
                <a:cs typeface="MS Gothic"/>
              </a:rPr>
              <a:t>※</a:t>
            </a:r>
            <a:r>
              <a:rPr dirty="0" sz="850" spc="5">
                <a:latin typeface="MS UI Gothic"/>
                <a:cs typeface="MS UI Gothic"/>
              </a:rPr>
              <a:t>）  </a:t>
            </a:r>
            <a:r>
              <a:rPr dirty="0" sz="1100" spc="10">
                <a:latin typeface="MS UI Gothic"/>
                <a:cs typeface="MS UI Gothic"/>
              </a:rPr>
              <a:t>１</a:t>
            </a:r>
            <a:r>
              <a:rPr dirty="0" sz="1100" spc="20">
                <a:latin typeface="MS UI Gothic"/>
                <a:cs typeface="MS UI Gothic"/>
              </a:rPr>
              <a:t>／２</a:t>
            </a:r>
            <a:endParaRPr sz="1100">
              <a:latin typeface="MS UI Gothic"/>
              <a:cs typeface="MS UI Gothic"/>
            </a:endParaRPr>
          </a:p>
        </p:txBody>
      </p:sp>
      <p:grpSp>
        <p:nvGrpSpPr>
          <p:cNvPr id="78" name="object 78"/>
          <p:cNvGrpSpPr/>
          <p:nvPr/>
        </p:nvGrpSpPr>
        <p:grpSpPr>
          <a:xfrm>
            <a:off x="2761488" y="4565903"/>
            <a:ext cx="1347470" cy="402590"/>
            <a:chOff x="2761488" y="4565903"/>
            <a:chExt cx="1347470" cy="402590"/>
          </a:xfrm>
        </p:grpSpPr>
        <p:sp>
          <p:nvSpPr>
            <p:cNvPr id="79" name="object 79"/>
            <p:cNvSpPr/>
            <p:nvPr/>
          </p:nvSpPr>
          <p:spPr>
            <a:xfrm>
              <a:off x="2767584" y="4571999"/>
              <a:ext cx="1333500" cy="390525"/>
            </a:xfrm>
            <a:custGeom>
              <a:avLst/>
              <a:gdLst/>
              <a:ahLst/>
              <a:cxnLst/>
              <a:rect l="l" t="t" r="r" b="b"/>
              <a:pathLst>
                <a:path w="1333500" h="390525">
                  <a:moveTo>
                    <a:pt x="1333499" y="0"/>
                  </a:moveTo>
                  <a:lnTo>
                    <a:pt x="0" y="0"/>
                  </a:lnTo>
                  <a:lnTo>
                    <a:pt x="0" y="390144"/>
                  </a:lnTo>
                  <a:lnTo>
                    <a:pt x="1333499" y="390144"/>
                  </a:lnTo>
                  <a:lnTo>
                    <a:pt x="1333499" y="0"/>
                  </a:lnTo>
                  <a:close/>
                </a:path>
              </a:pathLst>
            </a:custGeom>
            <a:solidFill>
              <a:srgbClr val="DDEBF6"/>
            </a:solidFill>
          </p:spPr>
          <p:txBody>
            <a:bodyPr wrap="square" lIns="0" tIns="0" rIns="0" bIns="0" rtlCol="0"/>
            <a:lstStyle/>
            <a:p/>
          </p:txBody>
        </p:sp>
        <p:sp>
          <p:nvSpPr>
            <p:cNvPr id="80" name="object 80"/>
            <p:cNvSpPr/>
            <p:nvPr/>
          </p:nvSpPr>
          <p:spPr>
            <a:xfrm>
              <a:off x="2761488" y="4565903"/>
              <a:ext cx="1347470" cy="402590"/>
            </a:xfrm>
            <a:custGeom>
              <a:avLst/>
              <a:gdLst/>
              <a:ahLst/>
              <a:cxnLst/>
              <a:rect l="l" t="t" r="r" b="b"/>
              <a:pathLst>
                <a:path w="1347470" h="402589">
                  <a:moveTo>
                    <a:pt x="1347215" y="0"/>
                  </a:moveTo>
                  <a:lnTo>
                    <a:pt x="0" y="0"/>
                  </a:lnTo>
                  <a:lnTo>
                    <a:pt x="0" y="402335"/>
                  </a:lnTo>
                  <a:lnTo>
                    <a:pt x="1347215" y="402335"/>
                  </a:lnTo>
                  <a:lnTo>
                    <a:pt x="1347215" y="396239"/>
                  </a:lnTo>
                  <a:lnTo>
                    <a:pt x="13716" y="396239"/>
                  </a:lnTo>
                  <a:lnTo>
                    <a:pt x="6095" y="388619"/>
                  </a:lnTo>
                  <a:lnTo>
                    <a:pt x="13716" y="388619"/>
                  </a:lnTo>
                  <a:lnTo>
                    <a:pt x="13716" y="13715"/>
                  </a:lnTo>
                  <a:lnTo>
                    <a:pt x="6095" y="13715"/>
                  </a:lnTo>
                  <a:lnTo>
                    <a:pt x="13716" y="6095"/>
                  </a:lnTo>
                  <a:lnTo>
                    <a:pt x="1347215" y="6095"/>
                  </a:lnTo>
                  <a:lnTo>
                    <a:pt x="1347215" y="0"/>
                  </a:lnTo>
                  <a:close/>
                </a:path>
                <a:path w="1347470" h="402589">
                  <a:moveTo>
                    <a:pt x="13716" y="388619"/>
                  </a:moveTo>
                  <a:lnTo>
                    <a:pt x="6095" y="388619"/>
                  </a:lnTo>
                  <a:lnTo>
                    <a:pt x="13716" y="396239"/>
                  </a:lnTo>
                  <a:lnTo>
                    <a:pt x="13716" y="388619"/>
                  </a:lnTo>
                  <a:close/>
                </a:path>
                <a:path w="1347470" h="402589">
                  <a:moveTo>
                    <a:pt x="1333500" y="388619"/>
                  </a:moveTo>
                  <a:lnTo>
                    <a:pt x="13716" y="388619"/>
                  </a:lnTo>
                  <a:lnTo>
                    <a:pt x="13716" y="396239"/>
                  </a:lnTo>
                  <a:lnTo>
                    <a:pt x="1333500" y="396239"/>
                  </a:lnTo>
                  <a:lnTo>
                    <a:pt x="1333500" y="388619"/>
                  </a:lnTo>
                  <a:close/>
                </a:path>
                <a:path w="1347470" h="402589">
                  <a:moveTo>
                    <a:pt x="1333500" y="6095"/>
                  </a:moveTo>
                  <a:lnTo>
                    <a:pt x="1333500" y="396239"/>
                  </a:lnTo>
                  <a:lnTo>
                    <a:pt x="1339596" y="388619"/>
                  </a:lnTo>
                  <a:lnTo>
                    <a:pt x="1347215" y="388619"/>
                  </a:lnTo>
                  <a:lnTo>
                    <a:pt x="1347215" y="13715"/>
                  </a:lnTo>
                  <a:lnTo>
                    <a:pt x="1339596" y="13715"/>
                  </a:lnTo>
                  <a:lnTo>
                    <a:pt x="1333500" y="6095"/>
                  </a:lnTo>
                  <a:close/>
                </a:path>
                <a:path w="1347470" h="402589">
                  <a:moveTo>
                    <a:pt x="1347215" y="388619"/>
                  </a:moveTo>
                  <a:lnTo>
                    <a:pt x="1339596" y="388619"/>
                  </a:lnTo>
                  <a:lnTo>
                    <a:pt x="1333500" y="396239"/>
                  </a:lnTo>
                  <a:lnTo>
                    <a:pt x="1347215" y="396239"/>
                  </a:lnTo>
                  <a:lnTo>
                    <a:pt x="1347215" y="388619"/>
                  </a:lnTo>
                  <a:close/>
                </a:path>
                <a:path w="1347470" h="402589">
                  <a:moveTo>
                    <a:pt x="13716" y="6095"/>
                  </a:moveTo>
                  <a:lnTo>
                    <a:pt x="6095" y="13715"/>
                  </a:lnTo>
                  <a:lnTo>
                    <a:pt x="13716" y="13715"/>
                  </a:lnTo>
                  <a:lnTo>
                    <a:pt x="13716" y="6095"/>
                  </a:lnTo>
                  <a:close/>
                </a:path>
                <a:path w="1347470" h="402589">
                  <a:moveTo>
                    <a:pt x="1333500" y="6095"/>
                  </a:moveTo>
                  <a:lnTo>
                    <a:pt x="13716" y="6095"/>
                  </a:lnTo>
                  <a:lnTo>
                    <a:pt x="13716" y="13715"/>
                  </a:lnTo>
                  <a:lnTo>
                    <a:pt x="1333500" y="13715"/>
                  </a:lnTo>
                  <a:lnTo>
                    <a:pt x="1333500" y="6095"/>
                  </a:lnTo>
                  <a:close/>
                </a:path>
                <a:path w="1347470" h="402589">
                  <a:moveTo>
                    <a:pt x="1347215" y="6095"/>
                  </a:moveTo>
                  <a:lnTo>
                    <a:pt x="1333500" y="6095"/>
                  </a:lnTo>
                  <a:lnTo>
                    <a:pt x="1339596" y="13715"/>
                  </a:lnTo>
                  <a:lnTo>
                    <a:pt x="1347215" y="13715"/>
                  </a:lnTo>
                  <a:lnTo>
                    <a:pt x="1347215" y="6095"/>
                  </a:lnTo>
                  <a:close/>
                </a:path>
              </a:pathLst>
            </a:custGeom>
            <a:solidFill>
              <a:srgbClr val="000000"/>
            </a:solidFill>
          </p:spPr>
          <p:txBody>
            <a:bodyPr wrap="square" lIns="0" tIns="0" rIns="0" bIns="0" rtlCol="0"/>
            <a:lstStyle/>
            <a:p/>
          </p:txBody>
        </p:sp>
      </p:grpSp>
      <p:sp>
        <p:nvSpPr>
          <p:cNvPr id="81" name="object 81"/>
          <p:cNvSpPr txBox="1"/>
          <p:nvPr/>
        </p:nvSpPr>
        <p:spPr>
          <a:xfrm>
            <a:off x="3097783" y="4582159"/>
            <a:ext cx="675005" cy="363855"/>
          </a:xfrm>
          <a:prstGeom prst="rect">
            <a:avLst/>
          </a:prstGeom>
        </p:spPr>
        <p:txBody>
          <a:bodyPr wrap="square" lIns="0" tIns="22860" rIns="0" bIns="0" rtlCol="0" vert="horz">
            <a:spAutoFit/>
          </a:bodyPr>
          <a:lstStyle/>
          <a:p>
            <a:pPr marL="167640" marR="5080" indent="-155575">
              <a:lnSpc>
                <a:spcPts val="1310"/>
              </a:lnSpc>
              <a:spcBef>
                <a:spcPts val="180"/>
              </a:spcBef>
            </a:pPr>
            <a:r>
              <a:rPr dirty="0" sz="1100" spc="25">
                <a:latin typeface="MS UI Gothic"/>
                <a:cs typeface="MS UI Gothic"/>
              </a:rPr>
              <a:t>自治体</a:t>
            </a:r>
            <a:r>
              <a:rPr dirty="0" sz="850" spc="5">
                <a:latin typeface="MS UI Gothic"/>
                <a:cs typeface="MS UI Gothic"/>
              </a:rPr>
              <a:t>（</a:t>
            </a:r>
            <a:r>
              <a:rPr dirty="0" sz="850" spc="10">
                <a:latin typeface="MS Gothic"/>
                <a:cs typeface="MS Gothic"/>
              </a:rPr>
              <a:t>※</a:t>
            </a:r>
            <a:r>
              <a:rPr dirty="0" sz="850" spc="5">
                <a:latin typeface="MS UI Gothic"/>
                <a:cs typeface="MS UI Gothic"/>
              </a:rPr>
              <a:t>）  </a:t>
            </a:r>
            <a:r>
              <a:rPr dirty="0" sz="1100" spc="20">
                <a:latin typeface="MS UI Gothic"/>
                <a:cs typeface="MS UI Gothic"/>
              </a:rPr>
              <a:t>１／２</a:t>
            </a:r>
            <a:endParaRPr sz="1100">
              <a:latin typeface="MS UI Gothic"/>
              <a:cs typeface="MS UI Gothic"/>
            </a:endParaRPr>
          </a:p>
        </p:txBody>
      </p:sp>
      <p:sp>
        <p:nvSpPr>
          <p:cNvPr id="82" name="object 82"/>
          <p:cNvSpPr txBox="1"/>
          <p:nvPr/>
        </p:nvSpPr>
        <p:spPr>
          <a:xfrm>
            <a:off x="1314703" y="3670808"/>
            <a:ext cx="5581650" cy="207010"/>
          </a:xfrm>
          <a:prstGeom prst="rect">
            <a:avLst/>
          </a:prstGeom>
        </p:spPr>
        <p:txBody>
          <a:bodyPr wrap="square" lIns="0" tIns="17145" rIns="0" bIns="0" rtlCol="0" vert="horz">
            <a:spAutoFit/>
          </a:bodyPr>
          <a:lstStyle/>
          <a:p>
            <a:pPr marL="12700">
              <a:lnSpc>
                <a:spcPct val="100000"/>
              </a:lnSpc>
              <a:spcBef>
                <a:spcPts val="135"/>
              </a:spcBef>
              <a:tabLst>
                <a:tab pos="5114925" algn="l"/>
              </a:tabLst>
            </a:pPr>
            <a:r>
              <a:rPr dirty="0" sz="1150" spc="20">
                <a:latin typeface="MS UI Gothic"/>
                <a:cs typeface="MS UI Gothic"/>
              </a:rPr>
              <a:t>【</a:t>
            </a:r>
            <a:r>
              <a:rPr dirty="0" sz="1150" spc="30">
                <a:latin typeface="MS UI Gothic"/>
                <a:cs typeface="MS UI Gothic"/>
              </a:rPr>
              <a:t>離島】</a:t>
            </a:r>
            <a:r>
              <a:rPr dirty="0" sz="1150">
                <a:latin typeface="MS UI Gothic"/>
                <a:cs typeface="MS UI Gothic"/>
              </a:rPr>
              <a:t>	</a:t>
            </a:r>
            <a:r>
              <a:rPr dirty="0" sz="1150" spc="20">
                <a:latin typeface="MS UI Gothic"/>
                <a:cs typeface="MS UI Gothic"/>
              </a:rPr>
              <a:t>【</a:t>
            </a:r>
            <a:r>
              <a:rPr dirty="0" sz="1150" spc="30">
                <a:latin typeface="MS UI Gothic"/>
                <a:cs typeface="MS UI Gothic"/>
              </a:rPr>
              <a:t>離島】</a:t>
            </a:r>
            <a:endParaRPr sz="1150">
              <a:latin typeface="MS UI Gothic"/>
              <a:cs typeface="MS UI Gothic"/>
            </a:endParaRPr>
          </a:p>
        </p:txBody>
      </p:sp>
      <p:sp>
        <p:nvSpPr>
          <p:cNvPr id="83" name="object 83"/>
          <p:cNvSpPr txBox="1"/>
          <p:nvPr/>
        </p:nvSpPr>
        <p:spPr>
          <a:xfrm>
            <a:off x="1314703" y="4348988"/>
            <a:ext cx="1673860" cy="207010"/>
          </a:xfrm>
          <a:prstGeom prst="rect">
            <a:avLst/>
          </a:prstGeom>
        </p:spPr>
        <p:txBody>
          <a:bodyPr wrap="square" lIns="0" tIns="17145" rIns="0" bIns="0" rtlCol="0" vert="horz">
            <a:spAutoFit/>
          </a:bodyPr>
          <a:lstStyle/>
          <a:p>
            <a:pPr marL="12700">
              <a:lnSpc>
                <a:spcPct val="100000"/>
              </a:lnSpc>
              <a:spcBef>
                <a:spcPts val="135"/>
              </a:spcBef>
            </a:pPr>
            <a:r>
              <a:rPr dirty="0" sz="1150" spc="20">
                <a:latin typeface="MS UI Gothic"/>
                <a:cs typeface="MS UI Gothic"/>
              </a:rPr>
              <a:t>【</a:t>
            </a:r>
            <a:r>
              <a:rPr dirty="0" sz="1150" spc="229">
                <a:latin typeface="MS UI Gothic"/>
                <a:cs typeface="MS UI Gothic"/>
              </a:rPr>
              <a:t>そ</a:t>
            </a:r>
            <a:r>
              <a:rPr dirty="0" sz="1150" spc="245">
                <a:latin typeface="MS UI Gothic"/>
                <a:cs typeface="MS UI Gothic"/>
              </a:rPr>
              <a:t>の</a:t>
            </a:r>
            <a:r>
              <a:rPr dirty="0" sz="1150" spc="35">
                <a:latin typeface="MS UI Gothic"/>
                <a:cs typeface="MS UI Gothic"/>
              </a:rPr>
              <a:t>他</a:t>
            </a:r>
            <a:r>
              <a:rPr dirty="0" sz="1150" spc="245">
                <a:latin typeface="MS UI Gothic"/>
                <a:cs typeface="MS UI Gothic"/>
              </a:rPr>
              <a:t>の</a:t>
            </a:r>
            <a:r>
              <a:rPr dirty="0" sz="1150" spc="35">
                <a:latin typeface="MS UI Gothic"/>
                <a:cs typeface="MS UI Gothic"/>
              </a:rPr>
              <a:t>条件不利地域</a:t>
            </a:r>
            <a:r>
              <a:rPr dirty="0" sz="1150" spc="15">
                <a:latin typeface="MS UI Gothic"/>
                <a:cs typeface="MS UI Gothic"/>
              </a:rPr>
              <a:t>】</a:t>
            </a:r>
            <a:endParaRPr sz="1150">
              <a:latin typeface="MS UI Gothic"/>
              <a:cs typeface="MS UI Gothic"/>
            </a:endParaRPr>
          </a:p>
        </p:txBody>
      </p:sp>
      <p:grpSp>
        <p:nvGrpSpPr>
          <p:cNvPr id="84" name="object 84"/>
          <p:cNvGrpSpPr/>
          <p:nvPr/>
        </p:nvGrpSpPr>
        <p:grpSpPr>
          <a:xfrm>
            <a:off x="6428232" y="3889247"/>
            <a:ext cx="1461770" cy="402590"/>
            <a:chOff x="6428232" y="3889247"/>
            <a:chExt cx="1461770" cy="402590"/>
          </a:xfrm>
        </p:grpSpPr>
        <p:sp>
          <p:nvSpPr>
            <p:cNvPr id="85" name="object 85"/>
            <p:cNvSpPr/>
            <p:nvPr/>
          </p:nvSpPr>
          <p:spPr>
            <a:xfrm>
              <a:off x="6434328" y="3895343"/>
              <a:ext cx="1447800" cy="390525"/>
            </a:xfrm>
            <a:custGeom>
              <a:avLst/>
              <a:gdLst/>
              <a:ahLst/>
              <a:cxnLst/>
              <a:rect l="l" t="t" r="r" b="b"/>
              <a:pathLst>
                <a:path w="1447800" h="390525">
                  <a:moveTo>
                    <a:pt x="1447800" y="0"/>
                  </a:moveTo>
                  <a:lnTo>
                    <a:pt x="0" y="0"/>
                  </a:lnTo>
                  <a:lnTo>
                    <a:pt x="0" y="390144"/>
                  </a:lnTo>
                  <a:lnTo>
                    <a:pt x="1447800" y="390144"/>
                  </a:lnTo>
                  <a:lnTo>
                    <a:pt x="1447800" y="0"/>
                  </a:lnTo>
                  <a:close/>
                </a:path>
              </a:pathLst>
            </a:custGeom>
            <a:solidFill>
              <a:srgbClr val="FFF2CC"/>
            </a:solidFill>
          </p:spPr>
          <p:txBody>
            <a:bodyPr wrap="square" lIns="0" tIns="0" rIns="0" bIns="0" rtlCol="0"/>
            <a:lstStyle/>
            <a:p/>
          </p:txBody>
        </p:sp>
        <p:sp>
          <p:nvSpPr>
            <p:cNvPr id="86" name="object 86"/>
            <p:cNvSpPr/>
            <p:nvPr/>
          </p:nvSpPr>
          <p:spPr>
            <a:xfrm>
              <a:off x="6428232" y="3889247"/>
              <a:ext cx="1461770" cy="402590"/>
            </a:xfrm>
            <a:custGeom>
              <a:avLst/>
              <a:gdLst/>
              <a:ahLst/>
              <a:cxnLst/>
              <a:rect l="l" t="t" r="r" b="b"/>
              <a:pathLst>
                <a:path w="1461770" h="402589">
                  <a:moveTo>
                    <a:pt x="1461515" y="0"/>
                  </a:moveTo>
                  <a:lnTo>
                    <a:pt x="0" y="0"/>
                  </a:lnTo>
                  <a:lnTo>
                    <a:pt x="0" y="402336"/>
                  </a:lnTo>
                  <a:lnTo>
                    <a:pt x="1461515" y="402336"/>
                  </a:lnTo>
                  <a:lnTo>
                    <a:pt x="1461515" y="396239"/>
                  </a:lnTo>
                  <a:lnTo>
                    <a:pt x="13715" y="396239"/>
                  </a:lnTo>
                  <a:lnTo>
                    <a:pt x="6095" y="388620"/>
                  </a:lnTo>
                  <a:lnTo>
                    <a:pt x="13715" y="388620"/>
                  </a:lnTo>
                  <a:lnTo>
                    <a:pt x="13715" y="13715"/>
                  </a:lnTo>
                  <a:lnTo>
                    <a:pt x="6095" y="13715"/>
                  </a:lnTo>
                  <a:lnTo>
                    <a:pt x="13715" y="6096"/>
                  </a:lnTo>
                  <a:lnTo>
                    <a:pt x="1461515" y="6096"/>
                  </a:lnTo>
                  <a:lnTo>
                    <a:pt x="1461515" y="0"/>
                  </a:lnTo>
                  <a:close/>
                </a:path>
                <a:path w="1461770" h="402589">
                  <a:moveTo>
                    <a:pt x="13715" y="388620"/>
                  </a:moveTo>
                  <a:lnTo>
                    <a:pt x="6095" y="388620"/>
                  </a:lnTo>
                  <a:lnTo>
                    <a:pt x="13715" y="396239"/>
                  </a:lnTo>
                  <a:lnTo>
                    <a:pt x="13715" y="388620"/>
                  </a:lnTo>
                  <a:close/>
                </a:path>
                <a:path w="1461770" h="402589">
                  <a:moveTo>
                    <a:pt x="1447799" y="388620"/>
                  </a:moveTo>
                  <a:lnTo>
                    <a:pt x="13715" y="388620"/>
                  </a:lnTo>
                  <a:lnTo>
                    <a:pt x="13715" y="396239"/>
                  </a:lnTo>
                  <a:lnTo>
                    <a:pt x="1447799" y="396239"/>
                  </a:lnTo>
                  <a:lnTo>
                    <a:pt x="1447799" y="388620"/>
                  </a:lnTo>
                  <a:close/>
                </a:path>
                <a:path w="1461770" h="402589">
                  <a:moveTo>
                    <a:pt x="1447799" y="6096"/>
                  </a:moveTo>
                  <a:lnTo>
                    <a:pt x="1447799" y="396239"/>
                  </a:lnTo>
                  <a:lnTo>
                    <a:pt x="1453895" y="388620"/>
                  </a:lnTo>
                  <a:lnTo>
                    <a:pt x="1461515" y="388620"/>
                  </a:lnTo>
                  <a:lnTo>
                    <a:pt x="1461515" y="13715"/>
                  </a:lnTo>
                  <a:lnTo>
                    <a:pt x="1453895" y="13715"/>
                  </a:lnTo>
                  <a:lnTo>
                    <a:pt x="1447799" y="6096"/>
                  </a:lnTo>
                  <a:close/>
                </a:path>
                <a:path w="1461770" h="402589">
                  <a:moveTo>
                    <a:pt x="1461515" y="388620"/>
                  </a:moveTo>
                  <a:lnTo>
                    <a:pt x="1453895" y="388620"/>
                  </a:lnTo>
                  <a:lnTo>
                    <a:pt x="1447799" y="396239"/>
                  </a:lnTo>
                  <a:lnTo>
                    <a:pt x="1461515" y="396239"/>
                  </a:lnTo>
                  <a:lnTo>
                    <a:pt x="1461515" y="388620"/>
                  </a:lnTo>
                  <a:close/>
                </a:path>
                <a:path w="1461770" h="402589">
                  <a:moveTo>
                    <a:pt x="13715" y="6096"/>
                  </a:moveTo>
                  <a:lnTo>
                    <a:pt x="6095" y="13715"/>
                  </a:lnTo>
                  <a:lnTo>
                    <a:pt x="13715" y="13715"/>
                  </a:lnTo>
                  <a:lnTo>
                    <a:pt x="13715" y="6096"/>
                  </a:lnTo>
                  <a:close/>
                </a:path>
                <a:path w="1461770" h="402589">
                  <a:moveTo>
                    <a:pt x="1447799" y="6096"/>
                  </a:moveTo>
                  <a:lnTo>
                    <a:pt x="13715" y="6096"/>
                  </a:lnTo>
                  <a:lnTo>
                    <a:pt x="13715" y="13715"/>
                  </a:lnTo>
                  <a:lnTo>
                    <a:pt x="1447799" y="13715"/>
                  </a:lnTo>
                  <a:lnTo>
                    <a:pt x="1447799" y="6096"/>
                  </a:lnTo>
                  <a:close/>
                </a:path>
                <a:path w="1461770" h="402589">
                  <a:moveTo>
                    <a:pt x="1461515" y="6096"/>
                  </a:moveTo>
                  <a:lnTo>
                    <a:pt x="1447799" y="6096"/>
                  </a:lnTo>
                  <a:lnTo>
                    <a:pt x="1453895" y="13715"/>
                  </a:lnTo>
                  <a:lnTo>
                    <a:pt x="1461515" y="13715"/>
                  </a:lnTo>
                  <a:lnTo>
                    <a:pt x="1461515" y="6096"/>
                  </a:lnTo>
                  <a:close/>
                </a:path>
              </a:pathLst>
            </a:custGeom>
            <a:solidFill>
              <a:srgbClr val="000000"/>
            </a:solidFill>
          </p:spPr>
          <p:txBody>
            <a:bodyPr wrap="square" lIns="0" tIns="0" rIns="0" bIns="0" rtlCol="0"/>
            <a:lstStyle/>
            <a:p/>
          </p:txBody>
        </p:sp>
      </p:grpSp>
      <p:sp>
        <p:nvSpPr>
          <p:cNvPr id="87" name="object 87"/>
          <p:cNvSpPr txBox="1"/>
          <p:nvPr/>
        </p:nvSpPr>
        <p:spPr>
          <a:xfrm>
            <a:off x="6977888" y="3897884"/>
            <a:ext cx="364490" cy="371475"/>
          </a:xfrm>
          <a:prstGeom prst="rect">
            <a:avLst/>
          </a:prstGeom>
        </p:spPr>
        <p:txBody>
          <a:bodyPr wrap="square" lIns="0" tIns="10160" rIns="0" bIns="0" rtlCol="0" vert="horz">
            <a:spAutoFit/>
          </a:bodyPr>
          <a:lstStyle/>
          <a:p>
            <a:pPr marL="12700" marR="5080" indent="97155">
              <a:lnSpc>
                <a:spcPct val="103600"/>
              </a:lnSpc>
              <a:spcBef>
                <a:spcPts val="80"/>
              </a:spcBef>
            </a:pPr>
            <a:r>
              <a:rPr dirty="0" sz="1100" spc="25">
                <a:latin typeface="MS UI Gothic"/>
                <a:cs typeface="MS UI Gothic"/>
              </a:rPr>
              <a:t>国 </a:t>
            </a:r>
            <a:r>
              <a:rPr dirty="0" sz="1100" spc="10">
                <a:latin typeface="MS UI Gothic"/>
                <a:cs typeface="MS UI Gothic"/>
              </a:rPr>
              <a:t>１</a:t>
            </a:r>
            <a:r>
              <a:rPr dirty="0" sz="1100" spc="20">
                <a:latin typeface="MS UI Gothic"/>
                <a:cs typeface="MS UI Gothic"/>
              </a:rPr>
              <a:t>／２</a:t>
            </a:r>
            <a:endParaRPr sz="1100">
              <a:latin typeface="MS UI Gothic"/>
              <a:cs typeface="MS UI Gothic"/>
            </a:endParaRPr>
          </a:p>
        </p:txBody>
      </p:sp>
      <p:grpSp>
        <p:nvGrpSpPr>
          <p:cNvPr id="88" name="object 88"/>
          <p:cNvGrpSpPr/>
          <p:nvPr/>
        </p:nvGrpSpPr>
        <p:grpSpPr>
          <a:xfrm>
            <a:off x="7868411" y="3889247"/>
            <a:ext cx="1355090" cy="399415"/>
            <a:chOff x="7868411" y="3889247"/>
            <a:chExt cx="1355090" cy="399415"/>
          </a:xfrm>
        </p:grpSpPr>
        <p:sp>
          <p:nvSpPr>
            <p:cNvPr id="89" name="object 89"/>
            <p:cNvSpPr/>
            <p:nvPr/>
          </p:nvSpPr>
          <p:spPr>
            <a:xfrm>
              <a:off x="7874507" y="3895343"/>
              <a:ext cx="1341120" cy="387350"/>
            </a:xfrm>
            <a:custGeom>
              <a:avLst/>
              <a:gdLst/>
              <a:ahLst/>
              <a:cxnLst/>
              <a:rect l="l" t="t" r="r" b="b"/>
              <a:pathLst>
                <a:path w="1341120" h="387350">
                  <a:moveTo>
                    <a:pt x="1341120" y="0"/>
                  </a:moveTo>
                  <a:lnTo>
                    <a:pt x="0" y="0"/>
                  </a:lnTo>
                  <a:lnTo>
                    <a:pt x="0" y="387096"/>
                  </a:lnTo>
                  <a:lnTo>
                    <a:pt x="1341120" y="387096"/>
                  </a:lnTo>
                  <a:lnTo>
                    <a:pt x="1341120" y="0"/>
                  </a:lnTo>
                  <a:close/>
                </a:path>
              </a:pathLst>
            </a:custGeom>
            <a:solidFill>
              <a:srgbClr val="FBE4D6"/>
            </a:solidFill>
          </p:spPr>
          <p:txBody>
            <a:bodyPr wrap="square" lIns="0" tIns="0" rIns="0" bIns="0" rtlCol="0"/>
            <a:lstStyle/>
            <a:p/>
          </p:txBody>
        </p:sp>
        <p:sp>
          <p:nvSpPr>
            <p:cNvPr id="90" name="object 90"/>
            <p:cNvSpPr/>
            <p:nvPr/>
          </p:nvSpPr>
          <p:spPr>
            <a:xfrm>
              <a:off x="7868411" y="3889247"/>
              <a:ext cx="1355090" cy="399415"/>
            </a:xfrm>
            <a:custGeom>
              <a:avLst/>
              <a:gdLst/>
              <a:ahLst/>
              <a:cxnLst/>
              <a:rect l="l" t="t" r="r" b="b"/>
              <a:pathLst>
                <a:path w="1355090" h="399414">
                  <a:moveTo>
                    <a:pt x="1354836" y="0"/>
                  </a:moveTo>
                  <a:lnTo>
                    <a:pt x="0" y="0"/>
                  </a:lnTo>
                  <a:lnTo>
                    <a:pt x="0" y="399288"/>
                  </a:lnTo>
                  <a:lnTo>
                    <a:pt x="1354836" y="399288"/>
                  </a:lnTo>
                  <a:lnTo>
                    <a:pt x="1354836" y="393191"/>
                  </a:lnTo>
                  <a:lnTo>
                    <a:pt x="13716" y="393191"/>
                  </a:lnTo>
                  <a:lnTo>
                    <a:pt x="6096" y="385572"/>
                  </a:lnTo>
                  <a:lnTo>
                    <a:pt x="13716" y="385572"/>
                  </a:lnTo>
                  <a:lnTo>
                    <a:pt x="13716" y="13715"/>
                  </a:lnTo>
                  <a:lnTo>
                    <a:pt x="6096" y="13715"/>
                  </a:lnTo>
                  <a:lnTo>
                    <a:pt x="13716" y="6096"/>
                  </a:lnTo>
                  <a:lnTo>
                    <a:pt x="1354836" y="6096"/>
                  </a:lnTo>
                  <a:lnTo>
                    <a:pt x="1354836" y="0"/>
                  </a:lnTo>
                  <a:close/>
                </a:path>
                <a:path w="1355090" h="399414">
                  <a:moveTo>
                    <a:pt x="13716" y="385572"/>
                  </a:moveTo>
                  <a:lnTo>
                    <a:pt x="6096" y="385572"/>
                  </a:lnTo>
                  <a:lnTo>
                    <a:pt x="13716" y="393191"/>
                  </a:lnTo>
                  <a:lnTo>
                    <a:pt x="13716" y="385572"/>
                  </a:lnTo>
                  <a:close/>
                </a:path>
                <a:path w="1355090" h="399414">
                  <a:moveTo>
                    <a:pt x="1341120" y="385572"/>
                  </a:moveTo>
                  <a:lnTo>
                    <a:pt x="13716" y="385572"/>
                  </a:lnTo>
                  <a:lnTo>
                    <a:pt x="13716" y="393191"/>
                  </a:lnTo>
                  <a:lnTo>
                    <a:pt x="1341120" y="393191"/>
                  </a:lnTo>
                  <a:lnTo>
                    <a:pt x="1341120" y="385572"/>
                  </a:lnTo>
                  <a:close/>
                </a:path>
                <a:path w="1355090" h="399414">
                  <a:moveTo>
                    <a:pt x="1341120" y="6096"/>
                  </a:moveTo>
                  <a:lnTo>
                    <a:pt x="1341120" y="393191"/>
                  </a:lnTo>
                  <a:lnTo>
                    <a:pt x="1347216" y="385572"/>
                  </a:lnTo>
                  <a:lnTo>
                    <a:pt x="1354836" y="385572"/>
                  </a:lnTo>
                  <a:lnTo>
                    <a:pt x="1354836" y="13715"/>
                  </a:lnTo>
                  <a:lnTo>
                    <a:pt x="1347216" y="13715"/>
                  </a:lnTo>
                  <a:lnTo>
                    <a:pt x="1341120" y="6096"/>
                  </a:lnTo>
                  <a:close/>
                </a:path>
                <a:path w="1355090" h="399414">
                  <a:moveTo>
                    <a:pt x="1354836" y="385572"/>
                  </a:moveTo>
                  <a:lnTo>
                    <a:pt x="1347216" y="385572"/>
                  </a:lnTo>
                  <a:lnTo>
                    <a:pt x="1341120" y="393191"/>
                  </a:lnTo>
                  <a:lnTo>
                    <a:pt x="1354836" y="393191"/>
                  </a:lnTo>
                  <a:lnTo>
                    <a:pt x="1354836" y="385572"/>
                  </a:lnTo>
                  <a:close/>
                </a:path>
                <a:path w="1355090" h="399414">
                  <a:moveTo>
                    <a:pt x="13716" y="6096"/>
                  </a:moveTo>
                  <a:lnTo>
                    <a:pt x="6096" y="13715"/>
                  </a:lnTo>
                  <a:lnTo>
                    <a:pt x="13716" y="13715"/>
                  </a:lnTo>
                  <a:lnTo>
                    <a:pt x="13716" y="6096"/>
                  </a:lnTo>
                  <a:close/>
                </a:path>
                <a:path w="1355090" h="399414">
                  <a:moveTo>
                    <a:pt x="1341120" y="6096"/>
                  </a:moveTo>
                  <a:lnTo>
                    <a:pt x="13716" y="6096"/>
                  </a:lnTo>
                  <a:lnTo>
                    <a:pt x="13716" y="13715"/>
                  </a:lnTo>
                  <a:lnTo>
                    <a:pt x="1341120" y="13715"/>
                  </a:lnTo>
                  <a:lnTo>
                    <a:pt x="1341120" y="6096"/>
                  </a:lnTo>
                  <a:close/>
                </a:path>
                <a:path w="1355090" h="399414">
                  <a:moveTo>
                    <a:pt x="1354836" y="6096"/>
                  </a:moveTo>
                  <a:lnTo>
                    <a:pt x="1341120" y="6096"/>
                  </a:lnTo>
                  <a:lnTo>
                    <a:pt x="1347216" y="13715"/>
                  </a:lnTo>
                  <a:lnTo>
                    <a:pt x="1354836" y="13715"/>
                  </a:lnTo>
                  <a:lnTo>
                    <a:pt x="1354836" y="6096"/>
                  </a:lnTo>
                  <a:close/>
                </a:path>
              </a:pathLst>
            </a:custGeom>
            <a:solidFill>
              <a:srgbClr val="000000"/>
            </a:solidFill>
          </p:spPr>
          <p:txBody>
            <a:bodyPr wrap="square" lIns="0" tIns="0" rIns="0" bIns="0" rtlCol="0"/>
            <a:lstStyle/>
            <a:p/>
          </p:txBody>
        </p:sp>
      </p:grpSp>
      <p:sp>
        <p:nvSpPr>
          <p:cNvPr id="91" name="object 91"/>
          <p:cNvSpPr txBox="1"/>
          <p:nvPr/>
        </p:nvSpPr>
        <p:spPr>
          <a:xfrm>
            <a:off x="8181847" y="3896359"/>
            <a:ext cx="728345" cy="371475"/>
          </a:xfrm>
          <a:prstGeom prst="rect">
            <a:avLst/>
          </a:prstGeom>
        </p:spPr>
        <p:txBody>
          <a:bodyPr wrap="square" lIns="0" tIns="10160" rIns="0" bIns="0" rtlCol="0" vert="horz">
            <a:spAutoFit/>
          </a:bodyPr>
          <a:lstStyle/>
          <a:p>
            <a:pPr marL="194945" marR="5080" indent="-182880">
              <a:lnSpc>
                <a:spcPct val="103600"/>
              </a:lnSpc>
              <a:spcBef>
                <a:spcPts val="80"/>
              </a:spcBef>
            </a:pPr>
            <a:r>
              <a:rPr dirty="0" sz="1100" spc="10">
                <a:latin typeface="MS UI Gothic"/>
                <a:cs typeface="MS UI Gothic"/>
              </a:rPr>
              <a:t>３</a:t>
            </a:r>
            <a:r>
              <a:rPr dirty="0" sz="1100" spc="130">
                <a:latin typeface="MS UI Gothic"/>
                <a:cs typeface="MS UI Gothic"/>
              </a:rPr>
              <a:t>セ</a:t>
            </a:r>
            <a:r>
              <a:rPr dirty="0" sz="1100" spc="145">
                <a:latin typeface="MS UI Gothic"/>
                <a:cs typeface="MS UI Gothic"/>
              </a:rPr>
              <a:t>ク</a:t>
            </a:r>
            <a:r>
              <a:rPr dirty="0" sz="1100" spc="15">
                <a:latin typeface="MS UI Gothic"/>
                <a:cs typeface="MS UI Gothic"/>
              </a:rPr>
              <a:t>・民間  </a:t>
            </a:r>
            <a:r>
              <a:rPr dirty="0" sz="1100" spc="20">
                <a:latin typeface="MS UI Gothic"/>
                <a:cs typeface="MS UI Gothic"/>
              </a:rPr>
              <a:t>１／２</a:t>
            </a:r>
            <a:endParaRPr sz="1100">
              <a:latin typeface="MS UI Gothic"/>
              <a:cs typeface="MS UI Gothic"/>
            </a:endParaRPr>
          </a:p>
        </p:txBody>
      </p:sp>
      <p:grpSp>
        <p:nvGrpSpPr>
          <p:cNvPr id="92" name="object 92"/>
          <p:cNvGrpSpPr/>
          <p:nvPr/>
        </p:nvGrpSpPr>
        <p:grpSpPr>
          <a:xfrm>
            <a:off x="6428232" y="4562855"/>
            <a:ext cx="1144905" cy="408940"/>
            <a:chOff x="6428232" y="4562855"/>
            <a:chExt cx="1144905" cy="408940"/>
          </a:xfrm>
        </p:grpSpPr>
        <p:sp>
          <p:nvSpPr>
            <p:cNvPr id="93" name="object 93"/>
            <p:cNvSpPr/>
            <p:nvPr/>
          </p:nvSpPr>
          <p:spPr>
            <a:xfrm>
              <a:off x="6434328" y="4568951"/>
              <a:ext cx="1130935" cy="394970"/>
            </a:xfrm>
            <a:custGeom>
              <a:avLst/>
              <a:gdLst/>
              <a:ahLst/>
              <a:cxnLst/>
              <a:rect l="l" t="t" r="r" b="b"/>
              <a:pathLst>
                <a:path w="1130934" h="394970">
                  <a:moveTo>
                    <a:pt x="1130807" y="0"/>
                  </a:moveTo>
                  <a:lnTo>
                    <a:pt x="0" y="0"/>
                  </a:lnTo>
                  <a:lnTo>
                    <a:pt x="0" y="394716"/>
                  </a:lnTo>
                  <a:lnTo>
                    <a:pt x="1130807" y="394716"/>
                  </a:lnTo>
                  <a:lnTo>
                    <a:pt x="1130807" y="0"/>
                  </a:lnTo>
                  <a:close/>
                </a:path>
              </a:pathLst>
            </a:custGeom>
            <a:solidFill>
              <a:srgbClr val="FFF2CC"/>
            </a:solidFill>
          </p:spPr>
          <p:txBody>
            <a:bodyPr wrap="square" lIns="0" tIns="0" rIns="0" bIns="0" rtlCol="0"/>
            <a:lstStyle/>
            <a:p/>
          </p:txBody>
        </p:sp>
        <p:sp>
          <p:nvSpPr>
            <p:cNvPr id="94" name="object 94"/>
            <p:cNvSpPr/>
            <p:nvPr/>
          </p:nvSpPr>
          <p:spPr>
            <a:xfrm>
              <a:off x="6428232" y="4562855"/>
              <a:ext cx="1144905" cy="408940"/>
            </a:xfrm>
            <a:custGeom>
              <a:avLst/>
              <a:gdLst/>
              <a:ahLst/>
              <a:cxnLst/>
              <a:rect l="l" t="t" r="r" b="b"/>
              <a:pathLst>
                <a:path w="1144904" h="408939">
                  <a:moveTo>
                    <a:pt x="1144523" y="0"/>
                  </a:moveTo>
                  <a:lnTo>
                    <a:pt x="0" y="0"/>
                  </a:lnTo>
                  <a:lnTo>
                    <a:pt x="0" y="408431"/>
                  </a:lnTo>
                  <a:lnTo>
                    <a:pt x="1144523" y="408431"/>
                  </a:lnTo>
                  <a:lnTo>
                    <a:pt x="1144523" y="400811"/>
                  </a:lnTo>
                  <a:lnTo>
                    <a:pt x="13715" y="400811"/>
                  </a:lnTo>
                  <a:lnTo>
                    <a:pt x="6095" y="394715"/>
                  </a:lnTo>
                  <a:lnTo>
                    <a:pt x="13715" y="394715"/>
                  </a:lnTo>
                  <a:lnTo>
                    <a:pt x="13715" y="13715"/>
                  </a:lnTo>
                  <a:lnTo>
                    <a:pt x="6095" y="13715"/>
                  </a:lnTo>
                  <a:lnTo>
                    <a:pt x="13715" y="6095"/>
                  </a:lnTo>
                  <a:lnTo>
                    <a:pt x="1144523" y="6095"/>
                  </a:lnTo>
                  <a:lnTo>
                    <a:pt x="1144523" y="0"/>
                  </a:lnTo>
                  <a:close/>
                </a:path>
                <a:path w="1144904" h="408939">
                  <a:moveTo>
                    <a:pt x="13715" y="394715"/>
                  </a:moveTo>
                  <a:lnTo>
                    <a:pt x="6095" y="394715"/>
                  </a:lnTo>
                  <a:lnTo>
                    <a:pt x="13715" y="400811"/>
                  </a:lnTo>
                  <a:lnTo>
                    <a:pt x="13715" y="394715"/>
                  </a:lnTo>
                  <a:close/>
                </a:path>
                <a:path w="1144904" h="408939">
                  <a:moveTo>
                    <a:pt x="1130808" y="394715"/>
                  </a:moveTo>
                  <a:lnTo>
                    <a:pt x="13715" y="394715"/>
                  </a:lnTo>
                  <a:lnTo>
                    <a:pt x="13715" y="400811"/>
                  </a:lnTo>
                  <a:lnTo>
                    <a:pt x="1130808" y="400811"/>
                  </a:lnTo>
                  <a:lnTo>
                    <a:pt x="1130808" y="394715"/>
                  </a:lnTo>
                  <a:close/>
                </a:path>
                <a:path w="1144904" h="408939">
                  <a:moveTo>
                    <a:pt x="1130808" y="6095"/>
                  </a:moveTo>
                  <a:lnTo>
                    <a:pt x="1130808" y="400811"/>
                  </a:lnTo>
                  <a:lnTo>
                    <a:pt x="1136903" y="394715"/>
                  </a:lnTo>
                  <a:lnTo>
                    <a:pt x="1144523" y="394715"/>
                  </a:lnTo>
                  <a:lnTo>
                    <a:pt x="1144523" y="13715"/>
                  </a:lnTo>
                  <a:lnTo>
                    <a:pt x="1136903" y="13715"/>
                  </a:lnTo>
                  <a:lnTo>
                    <a:pt x="1130808" y="6095"/>
                  </a:lnTo>
                  <a:close/>
                </a:path>
                <a:path w="1144904" h="408939">
                  <a:moveTo>
                    <a:pt x="1144523" y="394715"/>
                  </a:moveTo>
                  <a:lnTo>
                    <a:pt x="1136903" y="394715"/>
                  </a:lnTo>
                  <a:lnTo>
                    <a:pt x="1130808" y="400811"/>
                  </a:lnTo>
                  <a:lnTo>
                    <a:pt x="1144523" y="400811"/>
                  </a:lnTo>
                  <a:lnTo>
                    <a:pt x="1144523" y="394715"/>
                  </a:lnTo>
                  <a:close/>
                </a:path>
                <a:path w="1144904" h="408939">
                  <a:moveTo>
                    <a:pt x="13715" y="6095"/>
                  </a:moveTo>
                  <a:lnTo>
                    <a:pt x="6095" y="13715"/>
                  </a:lnTo>
                  <a:lnTo>
                    <a:pt x="13715" y="13715"/>
                  </a:lnTo>
                  <a:lnTo>
                    <a:pt x="13715" y="6095"/>
                  </a:lnTo>
                  <a:close/>
                </a:path>
                <a:path w="1144904" h="408939">
                  <a:moveTo>
                    <a:pt x="1130808" y="6095"/>
                  </a:moveTo>
                  <a:lnTo>
                    <a:pt x="13715" y="6095"/>
                  </a:lnTo>
                  <a:lnTo>
                    <a:pt x="13715" y="13715"/>
                  </a:lnTo>
                  <a:lnTo>
                    <a:pt x="1130808" y="13715"/>
                  </a:lnTo>
                  <a:lnTo>
                    <a:pt x="1130808" y="6095"/>
                  </a:lnTo>
                  <a:close/>
                </a:path>
                <a:path w="1144904" h="408939">
                  <a:moveTo>
                    <a:pt x="1144523" y="6095"/>
                  </a:moveTo>
                  <a:lnTo>
                    <a:pt x="1130808" y="6095"/>
                  </a:lnTo>
                  <a:lnTo>
                    <a:pt x="1136903" y="13715"/>
                  </a:lnTo>
                  <a:lnTo>
                    <a:pt x="1144523" y="13715"/>
                  </a:lnTo>
                  <a:lnTo>
                    <a:pt x="1144523" y="6095"/>
                  </a:lnTo>
                  <a:close/>
                </a:path>
              </a:pathLst>
            </a:custGeom>
            <a:solidFill>
              <a:srgbClr val="000000"/>
            </a:solidFill>
          </p:spPr>
          <p:txBody>
            <a:bodyPr wrap="square" lIns="0" tIns="0" rIns="0" bIns="0" rtlCol="0"/>
            <a:lstStyle/>
            <a:p/>
          </p:txBody>
        </p:sp>
      </p:grpSp>
      <p:sp>
        <p:nvSpPr>
          <p:cNvPr id="95" name="object 95"/>
          <p:cNvSpPr txBox="1"/>
          <p:nvPr/>
        </p:nvSpPr>
        <p:spPr>
          <a:xfrm>
            <a:off x="6819392" y="4574539"/>
            <a:ext cx="364490" cy="371475"/>
          </a:xfrm>
          <a:prstGeom prst="rect">
            <a:avLst/>
          </a:prstGeom>
        </p:spPr>
        <p:txBody>
          <a:bodyPr wrap="square" lIns="0" tIns="10160" rIns="0" bIns="0" rtlCol="0" vert="horz">
            <a:spAutoFit/>
          </a:bodyPr>
          <a:lstStyle/>
          <a:p>
            <a:pPr marL="12700" marR="5080" indent="97155">
              <a:lnSpc>
                <a:spcPct val="103600"/>
              </a:lnSpc>
              <a:spcBef>
                <a:spcPts val="80"/>
              </a:spcBef>
            </a:pPr>
            <a:r>
              <a:rPr dirty="0" sz="1100" spc="25">
                <a:latin typeface="MS UI Gothic"/>
                <a:cs typeface="MS UI Gothic"/>
              </a:rPr>
              <a:t>国 </a:t>
            </a:r>
            <a:r>
              <a:rPr dirty="0" sz="1100" spc="10">
                <a:latin typeface="MS UI Gothic"/>
                <a:cs typeface="MS UI Gothic"/>
              </a:rPr>
              <a:t>１</a:t>
            </a:r>
            <a:r>
              <a:rPr dirty="0" sz="1100" spc="20">
                <a:latin typeface="MS UI Gothic"/>
                <a:cs typeface="MS UI Gothic"/>
              </a:rPr>
              <a:t>／３</a:t>
            </a:r>
            <a:endParaRPr sz="1100">
              <a:latin typeface="MS UI Gothic"/>
              <a:cs typeface="MS UI Gothic"/>
            </a:endParaRPr>
          </a:p>
        </p:txBody>
      </p:sp>
      <p:sp>
        <p:nvSpPr>
          <p:cNvPr id="96" name="object 96"/>
          <p:cNvSpPr txBox="1"/>
          <p:nvPr/>
        </p:nvSpPr>
        <p:spPr>
          <a:xfrm>
            <a:off x="6417055" y="4350511"/>
            <a:ext cx="1673860" cy="207010"/>
          </a:xfrm>
          <a:prstGeom prst="rect">
            <a:avLst/>
          </a:prstGeom>
        </p:spPr>
        <p:txBody>
          <a:bodyPr wrap="square" lIns="0" tIns="17145" rIns="0" bIns="0" rtlCol="0" vert="horz">
            <a:spAutoFit/>
          </a:bodyPr>
          <a:lstStyle/>
          <a:p>
            <a:pPr marL="12700">
              <a:lnSpc>
                <a:spcPct val="100000"/>
              </a:lnSpc>
              <a:spcBef>
                <a:spcPts val="135"/>
              </a:spcBef>
            </a:pPr>
            <a:r>
              <a:rPr dirty="0" sz="1150" spc="20">
                <a:latin typeface="MS UI Gothic"/>
                <a:cs typeface="MS UI Gothic"/>
              </a:rPr>
              <a:t>【</a:t>
            </a:r>
            <a:r>
              <a:rPr dirty="0" sz="1150" spc="229">
                <a:latin typeface="MS UI Gothic"/>
                <a:cs typeface="MS UI Gothic"/>
              </a:rPr>
              <a:t>そ</a:t>
            </a:r>
            <a:r>
              <a:rPr dirty="0" sz="1150" spc="245">
                <a:latin typeface="MS UI Gothic"/>
                <a:cs typeface="MS UI Gothic"/>
              </a:rPr>
              <a:t>の</a:t>
            </a:r>
            <a:r>
              <a:rPr dirty="0" sz="1150" spc="35">
                <a:latin typeface="MS UI Gothic"/>
                <a:cs typeface="MS UI Gothic"/>
              </a:rPr>
              <a:t>他</a:t>
            </a:r>
            <a:r>
              <a:rPr dirty="0" sz="1150" spc="245">
                <a:latin typeface="MS UI Gothic"/>
                <a:cs typeface="MS UI Gothic"/>
              </a:rPr>
              <a:t>の</a:t>
            </a:r>
            <a:r>
              <a:rPr dirty="0" sz="1150" spc="35">
                <a:latin typeface="MS UI Gothic"/>
                <a:cs typeface="MS UI Gothic"/>
              </a:rPr>
              <a:t>条件不利地域</a:t>
            </a:r>
            <a:r>
              <a:rPr dirty="0" sz="1150" spc="15">
                <a:latin typeface="MS UI Gothic"/>
                <a:cs typeface="MS UI Gothic"/>
              </a:rPr>
              <a:t>】</a:t>
            </a:r>
            <a:endParaRPr sz="1150">
              <a:latin typeface="MS UI Gothic"/>
              <a:cs typeface="MS UI Gothic"/>
            </a:endParaRPr>
          </a:p>
        </p:txBody>
      </p:sp>
      <p:grpSp>
        <p:nvGrpSpPr>
          <p:cNvPr id="97" name="object 97"/>
          <p:cNvGrpSpPr/>
          <p:nvPr/>
        </p:nvGrpSpPr>
        <p:grpSpPr>
          <a:xfrm>
            <a:off x="7559040" y="4567428"/>
            <a:ext cx="1664335" cy="402590"/>
            <a:chOff x="7559040" y="4567428"/>
            <a:chExt cx="1664335" cy="402590"/>
          </a:xfrm>
        </p:grpSpPr>
        <p:sp>
          <p:nvSpPr>
            <p:cNvPr id="98" name="object 98"/>
            <p:cNvSpPr/>
            <p:nvPr/>
          </p:nvSpPr>
          <p:spPr>
            <a:xfrm>
              <a:off x="7565136" y="4575048"/>
              <a:ext cx="1651000" cy="387350"/>
            </a:xfrm>
            <a:custGeom>
              <a:avLst/>
              <a:gdLst/>
              <a:ahLst/>
              <a:cxnLst/>
              <a:rect l="l" t="t" r="r" b="b"/>
              <a:pathLst>
                <a:path w="1651000" h="387350">
                  <a:moveTo>
                    <a:pt x="1650492" y="0"/>
                  </a:moveTo>
                  <a:lnTo>
                    <a:pt x="0" y="0"/>
                  </a:lnTo>
                  <a:lnTo>
                    <a:pt x="0" y="387095"/>
                  </a:lnTo>
                  <a:lnTo>
                    <a:pt x="1650492" y="387095"/>
                  </a:lnTo>
                  <a:lnTo>
                    <a:pt x="1650492" y="0"/>
                  </a:lnTo>
                  <a:close/>
                </a:path>
              </a:pathLst>
            </a:custGeom>
            <a:solidFill>
              <a:srgbClr val="FBE4D6"/>
            </a:solidFill>
          </p:spPr>
          <p:txBody>
            <a:bodyPr wrap="square" lIns="0" tIns="0" rIns="0" bIns="0" rtlCol="0"/>
            <a:lstStyle/>
            <a:p/>
          </p:txBody>
        </p:sp>
        <p:sp>
          <p:nvSpPr>
            <p:cNvPr id="99" name="object 99"/>
            <p:cNvSpPr/>
            <p:nvPr/>
          </p:nvSpPr>
          <p:spPr>
            <a:xfrm>
              <a:off x="7559040" y="4567428"/>
              <a:ext cx="1664335" cy="402590"/>
            </a:xfrm>
            <a:custGeom>
              <a:avLst/>
              <a:gdLst/>
              <a:ahLst/>
              <a:cxnLst/>
              <a:rect l="l" t="t" r="r" b="b"/>
              <a:pathLst>
                <a:path w="1664334" h="402589">
                  <a:moveTo>
                    <a:pt x="1664207" y="0"/>
                  </a:moveTo>
                  <a:lnTo>
                    <a:pt x="0" y="0"/>
                  </a:lnTo>
                  <a:lnTo>
                    <a:pt x="0" y="402335"/>
                  </a:lnTo>
                  <a:lnTo>
                    <a:pt x="1664207" y="402335"/>
                  </a:lnTo>
                  <a:lnTo>
                    <a:pt x="1664207" y="394715"/>
                  </a:lnTo>
                  <a:lnTo>
                    <a:pt x="13715" y="394715"/>
                  </a:lnTo>
                  <a:lnTo>
                    <a:pt x="6095" y="388619"/>
                  </a:lnTo>
                  <a:lnTo>
                    <a:pt x="13715" y="388619"/>
                  </a:lnTo>
                  <a:lnTo>
                    <a:pt x="13715" y="13715"/>
                  </a:lnTo>
                  <a:lnTo>
                    <a:pt x="6095" y="13715"/>
                  </a:lnTo>
                  <a:lnTo>
                    <a:pt x="13715" y="7619"/>
                  </a:lnTo>
                  <a:lnTo>
                    <a:pt x="1664207" y="7619"/>
                  </a:lnTo>
                  <a:lnTo>
                    <a:pt x="1664207" y="0"/>
                  </a:lnTo>
                  <a:close/>
                </a:path>
                <a:path w="1664334" h="402589">
                  <a:moveTo>
                    <a:pt x="13715" y="388619"/>
                  </a:moveTo>
                  <a:lnTo>
                    <a:pt x="6095" y="388619"/>
                  </a:lnTo>
                  <a:lnTo>
                    <a:pt x="13715" y="394715"/>
                  </a:lnTo>
                  <a:lnTo>
                    <a:pt x="13715" y="388619"/>
                  </a:lnTo>
                  <a:close/>
                </a:path>
                <a:path w="1664334" h="402589">
                  <a:moveTo>
                    <a:pt x="1650491" y="388619"/>
                  </a:moveTo>
                  <a:lnTo>
                    <a:pt x="13715" y="388619"/>
                  </a:lnTo>
                  <a:lnTo>
                    <a:pt x="13715" y="394715"/>
                  </a:lnTo>
                  <a:lnTo>
                    <a:pt x="1650491" y="394715"/>
                  </a:lnTo>
                  <a:lnTo>
                    <a:pt x="1650491" y="388619"/>
                  </a:lnTo>
                  <a:close/>
                </a:path>
                <a:path w="1664334" h="402589">
                  <a:moveTo>
                    <a:pt x="1650491" y="7619"/>
                  </a:moveTo>
                  <a:lnTo>
                    <a:pt x="1650491" y="394715"/>
                  </a:lnTo>
                  <a:lnTo>
                    <a:pt x="1656587" y="388619"/>
                  </a:lnTo>
                  <a:lnTo>
                    <a:pt x="1664207" y="388619"/>
                  </a:lnTo>
                  <a:lnTo>
                    <a:pt x="1664207" y="13715"/>
                  </a:lnTo>
                  <a:lnTo>
                    <a:pt x="1656587" y="13715"/>
                  </a:lnTo>
                  <a:lnTo>
                    <a:pt x="1650491" y="7619"/>
                  </a:lnTo>
                  <a:close/>
                </a:path>
                <a:path w="1664334" h="402589">
                  <a:moveTo>
                    <a:pt x="1664207" y="388619"/>
                  </a:moveTo>
                  <a:lnTo>
                    <a:pt x="1656587" y="388619"/>
                  </a:lnTo>
                  <a:lnTo>
                    <a:pt x="1650491" y="394715"/>
                  </a:lnTo>
                  <a:lnTo>
                    <a:pt x="1664207" y="394715"/>
                  </a:lnTo>
                  <a:lnTo>
                    <a:pt x="1664207" y="388619"/>
                  </a:lnTo>
                  <a:close/>
                </a:path>
                <a:path w="1664334" h="402589">
                  <a:moveTo>
                    <a:pt x="13715" y="7619"/>
                  </a:moveTo>
                  <a:lnTo>
                    <a:pt x="6095" y="13715"/>
                  </a:lnTo>
                  <a:lnTo>
                    <a:pt x="13715" y="13715"/>
                  </a:lnTo>
                  <a:lnTo>
                    <a:pt x="13715" y="7619"/>
                  </a:lnTo>
                  <a:close/>
                </a:path>
                <a:path w="1664334" h="402589">
                  <a:moveTo>
                    <a:pt x="1650491" y="7619"/>
                  </a:moveTo>
                  <a:lnTo>
                    <a:pt x="13715" y="7619"/>
                  </a:lnTo>
                  <a:lnTo>
                    <a:pt x="13715" y="13715"/>
                  </a:lnTo>
                  <a:lnTo>
                    <a:pt x="1650491" y="13715"/>
                  </a:lnTo>
                  <a:lnTo>
                    <a:pt x="1650491" y="7619"/>
                  </a:lnTo>
                  <a:close/>
                </a:path>
                <a:path w="1664334" h="402589">
                  <a:moveTo>
                    <a:pt x="1664207" y="7619"/>
                  </a:moveTo>
                  <a:lnTo>
                    <a:pt x="1650491" y="7619"/>
                  </a:lnTo>
                  <a:lnTo>
                    <a:pt x="1656587" y="13715"/>
                  </a:lnTo>
                  <a:lnTo>
                    <a:pt x="1664207" y="13715"/>
                  </a:lnTo>
                  <a:lnTo>
                    <a:pt x="1664207" y="7619"/>
                  </a:lnTo>
                  <a:close/>
                </a:path>
              </a:pathLst>
            </a:custGeom>
            <a:solidFill>
              <a:srgbClr val="000000"/>
            </a:solidFill>
          </p:spPr>
          <p:txBody>
            <a:bodyPr wrap="square" lIns="0" tIns="0" rIns="0" bIns="0" rtlCol="0"/>
            <a:lstStyle/>
            <a:p/>
          </p:txBody>
        </p:sp>
      </p:grpSp>
      <p:sp>
        <p:nvSpPr>
          <p:cNvPr id="100" name="object 100"/>
          <p:cNvSpPr txBox="1"/>
          <p:nvPr/>
        </p:nvSpPr>
        <p:spPr>
          <a:xfrm>
            <a:off x="8027923" y="4576064"/>
            <a:ext cx="728345" cy="371475"/>
          </a:xfrm>
          <a:prstGeom prst="rect">
            <a:avLst/>
          </a:prstGeom>
        </p:spPr>
        <p:txBody>
          <a:bodyPr wrap="square" lIns="0" tIns="10160" rIns="0" bIns="0" rtlCol="0" vert="horz">
            <a:spAutoFit/>
          </a:bodyPr>
          <a:lstStyle/>
          <a:p>
            <a:pPr marL="193675" marR="5080" indent="-181610">
              <a:lnSpc>
                <a:spcPct val="103600"/>
              </a:lnSpc>
              <a:spcBef>
                <a:spcPts val="80"/>
              </a:spcBef>
            </a:pPr>
            <a:r>
              <a:rPr dirty="0" sz="1100" spc="10">
                <a:latin typeface="MS UI Gothic"/>
                <a:cs typeface="MS UI Gothic"/>
              </a:rPr>
              <a:t>３</a:t>
            </a:r>
            <a:r>
              <a:rPr dirty="0" sz="1100" spc="130">
                <a:latin typeface="MS UI Gothic"/>
                <a:cs typeface="MS UI Gothic"/>
              </a:rPr>
              <a:t>セ</a:t>
            </a:r>
            <a:r>
              <a:rPr dirty="0" sz="1100" spc="145">
                <a:latin typeface="MS UI Gothic"/>
                <a:cs typeface="MS UI Gothic"/>
              </a:rPr>
              <a:t>ク</a:t>
            </a:r>
            <a:r>
              <a:rPr dirty="0" sz="1100" spc="15">
                <a:latin typeface="MS UI Gothic"/>
                <a:cs typeface="MS UI Gothic"/>
              </a:rPr>
              <a:t>・民間  </a:t>
            </a:r>
            <a:r>
              <a:rPr dirty="0" sz="1100" spc="20">
                <a:latin typeface="MS UI Gothic"/>
                <a:cs typeface="MS UI Gothic"/>
              </a:rPr>
              <a:t>２／３</a:t>
            </a:r>
            <a:endParaRPr sz="1100">
              <a:latin typeface="MS UI Gothic"/>
              <a:cs typeface="MS UI Gothic"/>
            </a:endParaRPr>
          </a:p>
        </p:txBody>
      </p:sp>
      <p:sp>
        <p:nvSpPr>
          <p:cNvPr id="101" name="object 101"/>
          <p:cNvSpPr txBox="1"/>
          <p:nvPr/>
        </p:nvSpPr>
        <p:spPr>
          <a:xfrm>
            <a:off x="4166108" y="4574539"/>
            <a:ext cx="2157730" cy="371475"/>
          </a:xfrm>
          <a:prstGeom prst="rect">
            <a:avLst/>
          </a:prstGeom>
        </p:spPr>
        <p:txBody>
          <a:bodyPr wrap="square" lIns="0" tIns="10160" rIns="0" bIns="0" rtlCol="0" vert="horz">
            <a:spAutoFit/>
          </a:bodyPr>
          <a:lstStyle/>
          <a:p>
            <a:pPr marL="205740" marR="5080" indent="-193675">
              <a:lnSpc>
                <a:spcPct val="103600"/>
              </a:lnSpc>
              <a:spcBef>
                <a:spcPts val="80"/>
              </a:spcBef>
            </a:pPr>
            <a:r>
              <a:rPr dirty="0" sz="1100" spc="20">
                <a:latin typeface="MS PMincho"/>
                <a:cs typeface="MS PMincho"/>
              </a:rPr>
              <a:t>（※）財政力指数</a:t>
            </a:r>
            <a:r>
              <a:rPr dirty="0" sz="1100" spc="10">
                <a:latin typeface="MS PMincho"/>
                <a:cs typeface="MS PMincho"/>
              </a:rPr>
              <a:t>０</a:t>
            </a:r>
            <a:r>
              <a:rPr dirty="0" sz="1100" spc="20">
                <a:latin typeface="MS PMincho"/>
                <a:cs typeface="MS PMincho"/>
              </a:rPr>
              <a:t>．</a:t>
            </a:r>
            <a:r>
              <a:rPr dirty="0" sz="1100" spc="10">
                <a:latin typeface="MS PMincho"/>
                <a:cs typeface="MS PMincho"/>
              </a:rPr>
              <a:t>５</a:t>
            </a:r>
            <a:r>
              <a:rPr dirty="0" sz="1100" spc="35">
                <a:latin typeface="MS PMincho"/>
                <a:cs typeface="MS PMincho"/>
              </a:rPr>
              <a:t>以上</a:t>
            </a:r>
            <a:r>
              <a:rPr dirty="0" sz="1100" spc="20">
                <a:latin typeface="MS PMincho"/>
                <a:cs typeface="MS PMincho"/>
              </a:rPr>
              <a:t>の</a:t>
            </a:r>
            <a:r>
              <a:rPr dirty="0" sz="1100" spc="35">
                <a:latin typeface="MS PMincho"/>
                <a:cs typeface="MS PMincho"/>
              </a:rPr>
              <a:t>自</a:t>
            </a:r>
            <a:r>
              <a:rPr dirty="0" sz="1100" spc="20">
                <a:latin typeface="MS PMincho"/>
                <a:cs typeface="MS PMincho"/>
              </a:rPr>
              <a:t>治体 </a:t>
            </a:r>
            <a:r>
              <a:rPr dirty="0" sz="1100" spc="20">
                <a:latin typeface="MS PMincho"/>
                <a:cs typeface="MS PMincho"/>
              </a:rPr>
              <a:t>は</a:t>
            </a:r>
            <a:r>
              <a:rPr dirty="0" sz="1100" spc="25">
                <a:latin typeface="MS PMincho"/>
                <a:cs typeface="MS PMincho"/>
              </a:rPr>
              <a:t>国庫補助率</a:t>
            </a:r>
            <a:r>
              <a:rPr dirty="0" sz="1100" spc="15">
                <a:latin typeface="MS PMincho"/>
                <a:cs typeface="MS PMincho"/>
              </a:rPr>
              <a:t>１／３</a:t>
            </a:r>
            <a:endParaRPr sz="1100">
              <a:latin typeface="MS PMincho"/>
              <a:cs typeface="MS PMincho"/>
            </a:endParaRPr>
          </a:p>
        </p:txBody>
      </p:sp>
      <p:sp>
        <p:nvSpPr>
          <p:cNvPr id="102" name="object 102"/>
          <p:cNvSpPr txBox="1"/>
          <p:nvPr/>
        </p:nvSpPr>
        <p:spPr>
          <a:xfrm>
            <a:off x="881888" y="2431795"/>
            <a:ext cx="3710940"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MS UI Gothic"/>
                <a:cs typeface="MS UI Gothic"/>
              </a:rPr>
              <a:t>（公設</a:t>
            </a:r>
            <a:r>
              <a:rPr dirty="0" sz="1300" spc="229">
                <a:latin typeface="MS UI Gothic"/>
                <a:cs typeface="MS UI Gothic"/>
              </a:rPr>
              <a:t>の</a:t>
            </a:r>
            <a:r>
              <a:rPr dirty="0" sz="1300" spc="165">
                <a:latin typeface="MS UI Gothic"/>
                <a:cs typeface="MS UI Gothic"/>
              </a:rPr>
              <a:t>まま</a:t>
            </a:r>
            <a:r>
              <a:rPr dirty="0" sz="1300" spc="229">
                <a:latin typeface="MS UI Gothic"/>
                <a:cs typeface="MS UI Gothic"/>
              </a:rPr>
              <a:t>の</a:t>
            </a:r>
            <a:r>
              <a:rPr dirty="0" sz="1300" spc="-5">
                <a:latin typeface="MS UI Gothic"/>
                <a:cs typeface="MS UI Gothic"/>
              </a:rPr>
              <a:t>高度化</a:t>
            </a:r>
            <a:r>
              <a:rPr dirty="0" sz="1300" spc="190">
                <a:latin typeface="MS UI Gothic"/>
                <a:cs typeface="MS UI Gothic"/>
              </a:rPr>
              <a:t>や</a:t>
            </a:r>
            <a:r>
              <a:rPr dirty="0" sz="1300" spc="-5">
                <a:latin typeface="MS UI Gothic"/>
                <a:cs typeface="MS UI Gothic"/>
              </a:rPr>
              <a:t>高度化</a:t>
            </a:r>
            <a:r>
              <a:rPr dirty="0" sz="1300" spc="50">
                <a:latin typeface="MS UI Gothic"/>
                <a:cs typeface="MS UI Gothic"/>
              </a:rPr>
              <a:t>し</a:t>
            </a:r>
            <a:r>
              <a:rPr dirty="0" sz="1300" spc="45">
                <a:latin typeface="MS UI Gothic"/>
                <a:cs typeface="MS UI Gothic"/>
              </a:rPr>
              <a:t>な</a:t>
            </a:r>
            <a:r>
              <a:rPr dirty="0" sz="1300" spc="155">
                <a:latin typeface="MS UI Gothic"/>
                <a:cs typeface="MS UI Gothic"/>
              </a:rPr>
              <a:t>い</a:t>
            </a:r>
            <a:r>
              <a:rPr dirty="0" sz="1300" spc="-5">
                <a:latin typeface="MS UI Gothic"/>
                <a:cs typeface="MS UI Gothic"/>
              </a:rPr>
              <a:t>更新</a:t>
            </a:r>
            <a:r>
              <a:rPr dirty="0" sz="1300" spc="180">
                <a:latin typeface="MS UI Gothic"/>
                <a:cs typeface="MS UI Gothic"/>
              </a:rPr>
              <a:t>は</a:t>
            </a:r>
            <a:r>
              <a:rPr dirty="0" sz="1300" spc="-5">
                <a:latin typeface="MS UI Gothic"/>
                <a:cs typeface="MS UI Gothic"/>
              </a:rPr>
              <a:t>対象外）</a:t>
            </a:r>
            <a:endParaRPr sz="1300">
              <a:latin typeface="MS UI Gothic"/>
              <a:cs typeface="MS UI Gothic"/>
            </a:endParaRPr>
          </a:p>
        </p:txBody>
      </p:sp>
      <p:sp>
        <p:nvSpPr>
          <p:cNvPr id="103" name="object 103"/>
          <p:cNvSpPr txBox="1"/>
          <p:nvPr/>
        </p:nvSpPr>
        <p:spPr>
          <a:xfrm>
            <a:off x="7532623" y="2401315"/>
            <a:ext cx="2945765" cy="321945"/>
          </a:xfrm>
          <a:prstGeom prst="rect">
            <a:avLst/>
          </a:prstGeom>
        </p:spPr>
        <p:txBody>
          <a:bodyPr wrap="square" lIns="0" tIns="11430" rIns="0" bIns="0" rtlCol="0" vert="horz">
            <a:spAutoFit/>
          </a:bodyPr>
          <a:lstStyle/>
          <a:p>
            <a:pPr marL="12700">
              <a:lnSpc>
                <a:spcPct val="100000"/>
              </a:lnSpc>
              <a:spcBef>
                <a:spcPts val="90"/>
              </a:spcBef>
            </a:pPr>
            <a:r>
              <a:rPr dirty="0" sz="1950" spc="-5">
                <a:latin typeface="MS UI Gothic"/>
                <a:cs typeface="MS UI Gothic"/>
              </a:rPr>
              <a:t>【</a:t>
            </a:r>
            <a:r>
              <a:rPr dirty="0" sz="1950" spc="-10">
                <a:latin typeface="MS UI Gothic"/>
                <a:cs typeface="MS UI Gothic"/>
              </a:rPr>
              <a:t>R2</a:t>
            </a:r>
            <a:r>
              <a:rPr dirty="0" sz="1950" spc="-10">
                <a:latin typeface="Yu Gothic"/>
                <a:cs typeface="Yu Gothic"/>
              </a:rPr>
              <a:t>年度予算案</a:t>
            </a:r>
            <a:r>
              <a:rPr dirty="0" sz="1950" spc="-5">
                <a:latin typeface="Yu Gothic"/>
                <a:cs typeface="Yu Gothic"/>
              </a:rPr>
              <a:t>：</a:t>
            </a:r>
            <a:r>
              <a:rPr dirty="0" sz="1950" spc="-5">
                <a:latin typeface="MS UI Gothic"/>
                <a:cs typeface="MS UI Gothic"/>
              </a:rPr>
              <a:t>52.7</a:t>
            </a:r>
            <a:r>
              <a:rPr dirty="0" sz="1950" spc="-10">
                <a:latin typeface="Yu Gothic"/>
                <a:cs typeface="Yu Gothic"/>
              </a:rPr>
              <a:t>億円</a:t>
            </a:r>
            <a:r>
              <a:rPr dirty="0" sz="1950" spc="-5">
                <a:latin typeface="MS UI Gothic"/>
                <a:cs typeface="MS UI Gothic"/>
              </a:rPr>
              <a:t>】</a:t>
            </a:r>
            <a:endParaRPr sz="1950">
              <a:latin typeface="MS UI Gothic"/>
              <a:cs typeface="MS UI Gothic"/>
            </a:endParaRPr>
          </a:p>
        </p:txBody>
      </p:sp>
      <p:sp>
        <p:nvSpPr>
          <p:cNvPr id="104" name="object 104"/>
          <p:cNvSpPr txBox="1"/>
          <p:nvPr/>
        </p:nvSpPr>
        <p:spPr>
          <a:xfrm>
            <a:off x="9393428" y="3896360"/>
            <a:ext cx="1192530" cy="1000760"/>
          </a:xfrm>
          <a:prstGeom prst="rect">
            <a:avLst/>
          </a:prstGeom>
        </p:spPr>
        <p:txBody>
          <a:bodyPr wrap="square" lIns="0" tIns="11430" rIns="0" bIns="0" rtlCol="0" vert="horz">
            <a:spAutoFit/>
          </a:bodyPr>
          <a:lstStyle/>
          <a:p>
            <a:pPr marL="12700" marR="5080">
              <a:lnSpc>
                <a:spcPct val="102899"/>
              </a:lnSpc>
              <a:spcBef>
                <a:spcPts val="90"/>
              </a:spcBef>
            </a:pPr>
            <a:r>
              <a:rPr dirty="0" sz="1050" spc="30">
                <a:latin typeface="MS PMincho"/>
                <a:cs typeface="MS PMincho"/>
              </a:rPr>
              <a:t>※民設</a:t>
            </a:r>
            <a:r>
              <a:rPr dirty="0" sz="1050" spc="15">
                <a:latin typeface="MS PMincho"/>
                <a:cs typeface="MS PMincho"/>
              </a:rPr>
              <a:t>の</a:t>
            </a:r>
            <a:r>
              <a:rPr dirty="0" sz="1050" spc="30">
                <a:latin typeface="MS PMincho"/>
                <a:cs typeface="MS PMincho"/>
              </a:rPr>
              <a:t>場合</a:t>
            </a:r>
            <a:r>
              <a:rPr dirty="0" sz="1050" spc="25">
                <a:latin typeface="MS PMincho"/>
                <a:cs typeface="MS PMincho"/>
              </a:rPr>
              <a:t>で</a:t>
            </a:r>
            <a:r>
              <a:rPr dirty="0" sz="1050" spc="15">
                <a:latin typeface="MS PMincho"/>
                <a:cs typeface="MS PMincho"/>
              </a:rPr>
              <a:t>も、 </a:t>
            </a:r>
            <a:r>
              <a:rPr dirty="0" sz="1050" spc="30">
                <a:latin typeface="MS PMincho"/>
                <a:cs typeface="MS PMincho"/>
              </a:rPr>
              <a:t>自治体</a:t>
            </a:r>
            <a:r>
              <a:rPr dirty="0" sz="1050" spc="15">
                <a:latin typeface="MS PMincho"/>
                <a:cs typeface="MS PMincho"/>
              </a:rPr>
              <a:t>と</a:t>
            </a:r>
            <a:r>
              <a:rPr dirty="0" sz="1050" spc="30">
                <a:latin typeface="MS PMincho"/>
                <a:cs typeface="MS PMincho"/>
              </a:rPr>
              <a:t>電気通信 事業者</a:t>
            </a:r>
            <a:r>
              <a:rPr dirty="0" sz="1050" spc="15">
                <a:latin typeface="MS PMincho"/>
                <a:cs typeface="MS PMincho"/>
              </a:rPr>
              <a:t>の</a:t>
            </a:r>
            <a:r>
              <a:rPr dirty="0" sz="1050" spc="30">
                <a:latin typeface="MS PMincho"/>
                <a:cs typeface="MS PMincho"/>
              </a:rPr>
              <a:t>協議</a:t>
            </a:r>
            <a:r>
              <a:rPr dirty="0" sz="1050" spc="15">
                <a:latin typeface="MS PMincho"/>
                <a:cs typeface="MS PMincho"/>
              </a:rPr>
              <a:t>の</a:t>
            </a:r>
            <a:r>
              <a:rPr dirty="0" sz="1050" spc="30">
                <a:latin typeface="MS PMincho"/>
                <a:cs typeface="MS PMincho"/>
              </a:rPr>
              <a:t>上 </a:t>
            </a:r>
            <a:r>
              <a:rPr dirty="0" sz="1050" spc="25">
                <a:latin typeface="MS PMincho"/>
                <a:cs typeface="MS PMincho"/>
              </a:rPr>
              <a:t>で、自治体</a:t>
            </a:r>
            <a:r>
              <a:rPr dirty="0" sz="1050" spc="15">
                <a:latin typeface="MS PMincho"/>
                <a:cs typeface="MS PMincho"/>
              </a:rPr>
              <a:t>が</a:t>
            </a:r>
            <a:r>
              <a:rPr dirty="0" sz="1050" spc="20">
                <a:latin typeface="MS PMincho"/>
                <a:cs typeface="MS PMincho"/>
              </a:rPr>
              <a:t>費用の </a:t>
            </a:r>
            <a:r>
              <a:rPr dirty="0" sz="1050" spc="30">
                <a:latin typeface="MS PMincho"/>
                <a:cs typeface="MS PMincho"/>
              </a:rPr>
              <a:t>一部又</a:t>
            </a:r>
            <a:r>
              <a:rPr dirty="0" sz="1050" spc="20">
                <a:latin typeface="MS PMincho"/>
                <a:cs typeface="MS PMincho"/>
              </a:rPr>
              <a:t>は</a:t>
            </a:r>
            <a:r>
              <a:rPr dirty="0" sz="1050" spc="30">
                <a:latin typeface="MS PMincho"/>
                <a:cs typeface="MS PMincho"/>
              </a:rPr>
              <a:t>全部</a:t>
            </a:r>
            <a:r>
              <a:rPr dirty="0" sz="1050" spc="25">
                <a:latin typeface="MS PMincho"/>
                <a:cs typeface="MS PMincho"/>
              </a:rPr>
              <a:t>を</a:t>
            </a:r>
            <a:endParaRPr sz="1050">
              <a:latin typeface="MS PMincho"/>
              <a:cs typeface="MS PMincho"/>
            </a:endParaRPr>
          </a:p>
          <a:p>
            <a:pPr marL="12700">
              <a:lnSpc>
                <a:spcPts val="1200"/>
              </a:lnSpc>
            </a:pPr>
            <a:r>
              <a:rPr dirty="0" sz="1050" spc="30">
                <a:latin typeface="MS PMincho"/>
                <a:cs typeface="MS PMincho"/>
              </a:rPr>
              <a:t>負担す</a:t>
            </a:r>
            <a:r>
              <a:rPr dirty="0" sz="1050" spc="15">
                <a:latin typeface="MS PMincho"/>
                <a:cs typeface="MS PMincho"/>
              </a:rPr>
              <a:t>る</a:t>
            </a:r>
            <a:r>
              <a:rPr dirty="0" sz="1050" spc="20">
                <a:latin typeface="MS PMincho"/>
                <a:cs typeface="MS PMincho"/>
              </a:rPr>
              <a:t>こ</a:t>
            </a:r>
            <a:r>
              <a:rPr dirty="0" sz="1050" spc="15">
                <a:latin typeface="MS PMincho"/>
                <a:cs typeface="MS PMincho"/>
              </a:rPr>
              <a:t>と</a:t>
            </a:r>
            <a:r>
              <a:rPr dirty="0" sz="1050" spc="15">
                <a:latin typeface="MS PMincho"/>
                <a:cs typeface="MS PMincho"/>
              </a:rPr>
              <a:t>があ</a:t>
            </a:r>
            <a:r>
              <a:rPr dirty="0" sz="1050" spc="20">
                <a:latin typeface="MS PMincho"/>
                <a:cs typeface="MS PMincho"/>
              </a:rPr>
              <a:t>る</a:t>
            </a:r>
            <a:endParaRPr sz="1050">
              <a:latin typeface="MS PMincho"/>
              <a:cs typeface="MS PMincho"/>
            </a:endParaRPr>
          </a:p>
        </p:txBody>
      </p:sp>
      <p:sp>
        <p:nvSpPr>
          <p:cNvPr id="105" name="object 105"/>
          <p:cNvSpPr txBox="1"/>
          <p:nvPr/>
        </p:nvSpPr>
        <p:spPr>
          <a:xfrm>
            <a:off x="10385552" y="7209541"/>
            <a:ext cx="175260" cy="186690"/>
          </a:xfrm>
          <a:prstGeom prst="rect">
            <a:avLst/>
          </a:prstGeom>
        </p:spPr>
        <p:txBody>
          <a:bodyPr wrap="square" lIns="0" tIns="13335" rIns="0" bIns="0" rtlCol="0" vert="horz">
            <a:spAutoFit/>
          </a:bodyPr>
          <a:lstStyle/>
          <a:p>
            <a:pPr marL="12700">
              <a:lnSpc>
                <a:spcPct val="100000"/>
              </a:lnSpc>
              <a:spcBef>
                <a:spcPts val="105"/>
              </a:spcBef>
            </a:pPr>
            <a:r>
              <a:rPr dirty="0" sz="1050">
                <a:solidFill>
                  <a:srgbClr val="898989"/>
                </a:solidFill>
                <a:latin typeface="Yu Gothic"/>
                <a:cs typeface="Yu Gothic"/>
              </a:rPr>
              <a:t>35</a:t>
            </a:r>
            <a:endParaRPr sz="1050">
              <a:latin typeface="Yu Gothic"/>
              <a:cs typeface="Yu Gothic"/>
            </a:endParaRPr>
          </a:p>
        </p:txBody>
      </p:sp>
      <p:sp>
        <p:nvSpPr>
          <p:cNvPr id="106" name="object 106"/>
          <p:cNvSpPr txBox="1">
            <a:spLocks noGrp="1"/>
          </p:cNvSpPr>
          <p:nvPr>
            <p:ph type="title"/>
          </p:nvPr>
        </p:nvSpPr>
        <p:spPr>
          <a:xfrm>
            <a:off x="372872" y="217424"/>
            <a:ext cx="3646804" cy="387985"/>
          </a:xfrm>
          <a:prstGeom prst="rect"/>
        </p:spPr>
        <p:txBody>
          <a:bodyPr wrap="square" lIns="0" tIns="15875" rIns="0" bIns="0" rtlCol="0" vert="horz">
            <a:spAutoFit/>
          </a:bodyPr>
          <a:lstStyle/>
          <a:p>
            <a:pPr marL="12700">
              <a:lnSpc>
                <a:spcPct val="100000"/>
              </a:lnSpc>
              <a:spcBef>
                <a:spcPts val="125"/>
              </a:spcBef>
            </a:pPr>
            <a:r>
              <a:rPr dirty="0" sz="2350" spc="25"/>
              <a:t>高度無線環境整備推進事業</a:t>
            </a:r>
            <a:endParaRPr sz="23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9663" y="614172"/>
            <a:ext cx="9965690" cy="1175385"/>
          </a:xfrm>
          <a:custGeom>
            <a:avLst/>
            <a:gdLst/>
            <a:ahLst/>
            <a:cxnLst/>
            <a:rect l="l" t="t" r="r" b="b"/>
            <a:pathLst>
              <a:path w="9965690" h="1175385">
                <a:moveTo>
                  <a:pt x="9963912" y="0"/>
                </a:moveTo>
                <a:lnTo>
                  <a:pt x="1524" y="0"/>
                </a:lnTo>
                <a:lnTo>
                  <a:pt x="0" y="1524"/>
                </a:lnTo>
                <a:lnTo>
                  <a:pt x="0" y="1171956"/>
                </a:lnTo>
                <a:lnTo>
                  <a:pt x="1524" y="1175004"/>
                </a:lnTo>
                <a:lnTo>
                  <a:pt x="9963912" y="1175004"/>
                </a:lnTo>
                <a:lnTo>
                  <a:pt x="9965436" y="1171956"/>
                </a:lnTo>
                <a:lnTo>
                  <a:pt x="9965436" y="1168908"/>
                </a:lnTo>
                <a:lnTo>
                  <a:pt x="10667" y="1168908"/>
                </a:lnTo>
                <a:lnTo>
                  <a:pt x="4571" y="1164336"/>
                </a:lnTo>
                <a:lnTo>
                  <a:pt x="10667" y="1164336"/>
                </a:lnTo>
                <a:lnTo>
                  <a:pt x="10667" y="10668"/>
                </a:lnTo>
                <a:lnTo>
                  <a:pt x="4571" y="10668"/>
                </a:lnTo>
                <a:lnTo>
                  <a:pt x="10667" y="4572"/>
                </a:lnTo>
                <a:lnTo>
                  <a:pt x="9965436" y="4572"/>
                </a:lnTo>
                <a:lnTo>
                  <a:pt x="9965436" y="1524"/>
                </a:lnTo>
                <a:lnTo>
                  <a:pt x="9963912" y="0"/>
                </a:lnTo>
                <a:close/>
              </a:path>
              <a:path w="9965690" h="1175385">
                <a:moveTo>
                  <a:pt x="10667" y="1164336"/>
                </a:moveTo>
                <a:lnTo>
                  <a:pt x="4571" y="1164336"/>
                </a:lnTo>
                <a:lnTo>
                  <a:pt x="10667" y="1168908"/>
                </a:lnTo>
                <a:lnTo>
                  <a:pt x="10667" y="1164336"/>
                </a:lnTo>
                <a:close/>
              </a:path>
              <a:path w="9965690" h="1175385">
                <a:moveTo>
                  <a:pt x="9956291" y="1164336"/>
                </a:moveTo>
                <a:lnTo>
                  <a:pt x="10667" y="1164336"/>
                </a:lnTo>
                <a:lnTo>
                  <a:pt x="10667" y="1168908"/>
                </a:lnTo>
                <a:lnTo>
                  <a:pt x="9956291" y="1168908"/>
                </a:lnTo>
                <a:lnTo>
                  <a:pt x="9956291" y="1164336"/>
                </a:lnTo>
                <a:close/>
              </a:path>
              <a:path w="9965690" h="1175385">
                <a:moveTo>
                  <a:pt x="9956291" y="4572"/>
                </a:moveTo>
                <a:lnTo>
                  <a:pt x="9956291" y="1168908"/>
                </a:lnTo>
                <a:lnTo>
                  <a:pt x="9960864" y="1164336"/>
                </a:lnTo>
                <a:lnTo>
                  <a:pt x="9965436" y="1164336"/>
                </a:lnTo>
                <a:lnTo>
                  <a:pt x="9965436" y="10668"/>
                </a:lnTo>
                <a:lnTo>
                  <a:pt x="9960864" y="10668"/>
                </a:lnTo>
                <a:lnTo>
                  <a:pt x="9956291" y="4572"/>
                </a:lnTo>
                <a:close/>
              </a:path>
              <a:path w="9965690" h="1175385">
                <a:moveTo>
                  <a:pt x="9965436" y="1164336"/>
                </a:moveTo>
                <a:lnTo>
                  <a:pt x="9960864" y="1164336"/>
                </a:lnTo>
                <a:lnTo>
                  <a:pt x="9956291" y="1168908"/>
                </a:lnTo>
                <a:lnTo>
                  <a:pt x="9965436" y="1168908"/>
                </a:lnTo>
                <a:lnTo>
                  <a:pt x="9965436" y="1164336"/>
                </a:lnTo>
                <a:close/>
              </a:path>
              <a:path w="9965690" h="1175385">
                <a:moveTo>
                  <a:pt x="10667" y="4572"/>
                </a:moveTo>
                <a:lnTo>
                  <a:pt x="4571" y="10668"/>
                </a:lnTo>
                <a:lnTo>
                  <a:pt x="10667" y="10668"/>
                </a:lnTo>
                <a:lnTo>
                  <a:pt x="10667" y="4572"/>
                </a:lnTo>
                <a:close/>
              </a:path>
              <a:path w="9965690" h="1175385">
                <a:moveTo>
                  <a:pt x="9956291" y="4572"/>
                </a:moveTo>
                <a:lnTo>
                  <a:pt x="10667" y="4572"/>
                </a:lnTo>
                <a:lnTo>
                  <a:pt x="10667" y="10668"/>
                </a:lnTo>
                <a:lnTo>
                  <a:pt x="9956291" y="10668"/>
                </a:lnTo>
                <a:lnTo>
                  <a:pt x="9956291" y="4572"/>
                </a:lnTo>
                <a:close/>
              </a:path>
              <a:path w="9965690" h="1175385">
                <a:moveTo>
                  <a:pt x="9965436" y="4572"/>
                </a:moveTo>
                <a:lnTo>
                  <a:pt x="9956291" y="4572"/>
                </a:lnTo>
                <a:lnTo>
                  <a:pt x="9960864" y="10668"/>
                </a:lnTo>
                <a:lnTo>
                  <a:pt x="9965436" y="10668"/>
                </a:lnTo>
                <a:lnTo>
                  <a:pt x="9965436" y="4572"/>
                </a:lnTo>
                <a:close/>
              </a:path>
            </a:pathLst>
          </a:custGeom>
          <a:solidFill>
            <a:srgbClr val="000000"/>
          </a:solidFill>
        </p:spPr>
        <p:txBody>
          <a:bodyPr wrap="square" lIns="0" tIns="0" rIns="0" bIns="0" rtlCol="0"/>
          <a:lstStyle/>
          <a:p/>
        </p:txBody>
      </p:sp>
      <p:sp>
        <p:nvSpPr>
          <p:cNvPr id="3" name="object 3"/>
          <p:cNvSpPr txBox="1"/>
          <p:nvPr/>
        </p:nvSpPr>
        <p:spPr>
          <a:xfrm>
            <a:off x="464312" y="660907"/>
            <a:ext cx="9784080" cy="3219450"/>
          </a:xfrm>
          <a:prstGeom prst="rect">
            <a:avLst/>
          </a:prstGeom>
        </p:spPr>
        <p:txBody>
          <a:bodyPr wrap="square" lIns="0" tIns="12700" rIns="0" bIns="0" rtlCol="0" vert="horz">
            <a:spAutoFit/>
          </a:bodyPr>
          <a:lstStyle/>
          <a:p>
            <a:pPr marL="297180" marR="24765" indent="-285115">
              <a:lnSpc>
                <a:spcPct val="100699"/>
              </a:lnSpc>
              <a:spcBef>
                <a:spcPts val="100"/>
              </a:spcBef>
              <a:buFont typeface="MS Gothic"/>
              <a:buChar char="○"/>
              <a:tabLst>
                <a:tab pos="402590" algn="l"/>
                <a:tab pos="403225" algn="l"/>
              </a:tabLst>
            </a:pPr>
            <a:r>
              <a:rPr dirty="0"/>
              <a:t>	</a:t>
            </a:r>
            <a:r>
              <a:rPr dirty="0" sz="1500" spc="5">
                <a:latin typeface="MS Gothic"/>
                <a:cs typeface="MS Gothic"/>
              </a:rPr>
              <a:t>Society5.</a:t>
            </a:r>
            <a:r>
              <a:rPr dirty="0" sz="1500" spc="5">
                <a:latin typeface="MS Gothic"/>
                <a:cs typeface="MS Gothic"/>
              </a:rPr>
              <a:t>0</a:t>
            </a:r>
            <a:r>
              <a:rPr dirty="0" sz="1500" spc="30">
                <a:latin typeface="MS Gothic"/>
                <a:cs typeface="MS Gothic"/>
              </a:rPr>
              <a:t>の実現に向けて、その基盤となるインフラである光ファイバ等の整備状況の地域間格差を是正</a:t>
            </a:r>
            <a:r>
              <a:rPr dirty="0" sz="1500" spc="10">
                <a:latin typeface="MS Gothic"/>
                <a:cs typeface="MS Gothic"/>
              </a:rPr>
              <a:t>す るため、全国的な整備の推進とともに、高速・大容量の</a:t>
            </a:r>
            <a:r>
              <a:rPr dirty="0" sz="1500" spc="5">
                <a:latin typeface="MS Gothic"/>
                <a:cs typeface="MS Gothic"/>
              </a:rPr>
              <a:t>5G</a:t>
            </a:r>
            <a:r>
              <a:rPr dirty="0" sz="1500" spc="10">
                <a:latin typeface="MS Gothic"/>
                <a:cs typeface="MS Gothic"/>
              </a:rPr>
              <a:t>への移行等に伴う高度化の推進が必要</a:t>
            </a:r>
            <a:endParaRPr sz="1500">
              <a:latin typeface="MS Gothic"/>
              <a:cs typeface="MS Gothic"/>
            </a:endParaRPr>
          </a:p>
          <a:p>
            <a:pPr marL="413384" indent="-401320">
              <a:lnSpc>
                <a:spcPct val="100000"/>
              </a:lnSpc>
              <a:spcBef>
                <a:spcPts val="790"/>
              </a:spcBef>
              <a:buChar char="○"/>
              <a:tabLst>
                <a:tab pos="413384" algn="l"/>
                <a:tab pos="414020" algn="l"/>
              </a:tabLst>
            </a:pPr>
            <a:r>
              <a:rPr dirty="0" sz="1500" spc="55">
                <a:latin typeface="MS Gothic"/>
                <a:cs typeface="MS Gothic"/>
              </a:rPr>
              <a:t>この</a:t>
            </a:r>
            <a:r>
              <a:rPr dirty="0" sz="1500" spc="45">
                <a:latin typeface="MS Gothic"/>
                <a:cs typeface="MS Gothic"/>
              </a:rPr>
              <a:t>た</a:t>
            </a:r>
            <a:r>
              <a:rPr dirty="0" sz="1500" spc="55">
                <a:latin typeface="MS Gothic"/>
                <a:cs typeface="MS Gothic"/>
              </a:rPr>
              <a:t>め</a:t>
            </a:r>
            <a:r>
              <a:rPr dirty="0" sz="1500" spc="45">
                <a:latin typeface="MS Gothic"/>
                <a:cs typeface="MS Gothic"/>
              </a:rPr>
              <a:t>、</a:t>
            </a:r>
            <a:r>
              <a:rPr dirty="0" sz="1500" spc="55">
                <a:latin typeface="MS Gothic"/>
                <a:cs typeface="MS Gothic"/>
              </a:rPr>
              <a:t>地域</a:t>
            </a:r>
            <a:r>
              <a:rPr dirty="0" sz="1500" spc="45">
                <a:latin typeface="MS Gothic"/>
                <a:cs typeface="MS Gothic"/>
              </a:rPr>
              <a:t>活</a:t>
            </a:r>
            <a:r>
              <a:rPr dirty="0" sz="1500" spc="55">
                <a:latin typeface="MS Gothic"/>
                <a:cs typeface="MS Gothic"/>
              </a:rPr>
              <a:t>性化</a:t>
            </a:r>
            <a:r>
              <a:rPr dirty="0" sz="1500" spc="45">
                <a:latin typeface="MS Gothic"/>
                <a:cs typeface="MS Gothic"/>
              </a:rPr>
              <a:t>事業</a:t>
            </a:r>
            <a:r>
              <a:rPr dirty="0" sz="1500" spc="55">
                <a:latin typeface="MS Gothic"/>
                <a:cs typeface="MS Gothic"/>
              </a:rPr>
              <a:t>債の</a:t>
            </a:r>
            <a:r>
              <a:rPr dirty="0" sz="1500" spc="45">
                <a:latin typeface="MS Gothic"/>
                <a:cs typeface="MS Gothic"/>
              </a:rPr>
              <a:t>「</a:t>
            </a:r>
            <a:r>
              <a:rPr dirty="0" sz="1500" spc="55">
                <a:latin typeface="MS Gothic"/>
                <a:cs typeface="MS Gothic"/>
              </a:rPr>
              <a:t>地域</a:t>
            </a:r>
            <a:r>
              <a:rPr dirty="0" sz="1500" spc="45">
                <a:latin typeface="MS Gothic"/>
                <a:cs typeface="MS Gothic"/>
              </a:rPr>
              <a:t>情報</a:t>
            </a:r>
            <a:r>
              <a:rPr dirty="0" sz="1500" spc="55">
                <a:latin typeface="MS Gothic"/>
                <a:cs typeface="MS Gothic"/>
              </a:rPr>
              <a:t>通信</a:t>
            </a:r>
            <a:r>
              <a:rPr dirty="0" sz="1500" spc="45">
                <a:latin typeface="MS Gothic"/>
                <a:cs typeface="MS Gothic"/>
              </a:rPr>
              <a:t>基</a:t>
            </a:r>
            <a:r>
              <a:rPr dirty="0" sz="1500" spc="55">
                <a:latin typeface="MS Gothic"/>
                <a:cs typeface="MS Gothic"/>
              </a:rPr>
              <a:t>盤整</a:t>
            </a:r>
            <a:r>
              <a:rPr dirty="0" sz="1500" spc="45">
                <a:latin typeface="MS Gothic"/>
                <a:cs typeface="MS Gothic"/>
              </a:rPr>
              <a:t>備事</a:t>
            </a:r>
            <a:r>
              <a:rPr dirty="0" sz="1500" spc="55">
                <a:latin typeface="MS Gothic"/>
                <a:cs typeface="MS Gothic"/>
              </a:rPr>
              <a:t>業」</a:t>
            </a:r>
            <a:r>
              <a:rPr dirty="0" sz="1500" spc="45">
                <a:latin typeface="MS Gothic"/>
                <a:cs typeface="MS Gothic"/>
              </a:rPr>
              <a:t>の</a:t>
            </a:r>
            <a:r>
              <a:rPr dirty="0" sz="1500" spc="55">
                <a:latin typeface="MS Gothic"/>
                <a:cs typeface="MS Gothic"/>
              </a:rPr>
              <a:t>対象</a:t>
            </a:r>
            <a:r>
              <a:rPr dirty="0" sz="1500" spc="45">
                <a:latin typeface="MS Gothic"/>
                <a:cs typeface="MS Gothic"/>
              </a:rPr>
              <a:t>を</a:t>
            </a:r>
            <a:r>
              <a:rPr dirty="0" sz="1500" spc="-100">
                <a:latin typeface="MS Gothic"/>
                <a:cs typeface="MS Gothic"/>
              </a:rPr>
              <a:t>拡</a:t>
            </a:r>
            <a:r>
              <a:rPr dirty="0" sz="1500" spc="-110">
                <a:latin typeface="MS Gothic"/>
                <a:cs typeface="MS Gothic"/>
              </a:rPr>
              <a:t>充</a:t>
            </a:r>
            <a:r>
              <a:rPr dirty="0" sz="1500" spc="-100">
                <a:latin typeface="MS Gothic"/>
                <a:cs typeface="MS Gothic"/>
              </a:rPr>
              <a:t>すると</a:t>
            </a:r>
            <a:r>
              <a:rPr dirty="0" sz="1500" spc="-110">
                <a:latin typeface="MS Gothic"/>
                <a:cs typeface="MS Gothic"/>
              </a:rPr>
              <a:t>と</a:t>
            </a:r>
            <a:r>
              <a:rPr dirty="0" sz="1500" spc="-100">
                <a:latin typeface="MS Gothic"/>
                <a:cs typeface="MS Gothic"/>
              </a:rPr>
              <a:t>も</a:t>
            </a:r>
            <a:r>
              <a:rPr dirty="0" sz="1500" spc="-110">
                <a:latin typeface="MS Gothic"/>
                <a:cs typeface="MS Gothic"/>
              </a:rPr>
              <a:t>に</a:t>
            </a:r>
            <a:r>
              <a:rPr dirty="0" sz="1500" spc="-100">
                <a:latin typeface="MS Gothic"/>
                <a:cs typeface="MS Gothic"/>
              </a:rPr>
              <a:t>、</a:t>
            </a:r>
            <a:r>
              <a:rPr dirty="0" sz="1500" spc="-110">
                <a:latin typeface="MS Gothic"/>
                <a:cs typeface="MS Gothic"/>
              </a:rPr>
              <a:t>過</a:t>
            </a:r>
            <a:r>
              <a:rPr dirty="0" sz="1500" spc="-100">
                <a:latin typeface="MS Gothic"/>
                <a:cs typeface="MS Gothic"/>
              </a:rPr>
              <a:t>疎対</a:t>
            </a:r>
            <a:r>
              <a:rPr dirty="0" sz="1500" spc="-110">
                <a:latin typeface="MS Gothic"/>
                <a:cs typeface="MS Gothic"/>
              </a:rPr>
              <a:t>策</a:t>
            </a:r>
            <a:r>
              <a:rPr dirty="0" sz="1500" spc="-100">
                <a:latin typeface="MS Gothic"/>
                <a:cs typeface="MS Gothic"/>
              </a:rPr>
              <a:t>事業債</a:t>
            </a:r>
            <a:r>
              <a:rPr dirty="0" sz="1500" spc="10">
                <a:latin typeface="MS Gothic"/>
                <a:cs typeface="MS Gothic"/>
              </a:rPr>
              <a:t>に</a:t>
            </a:r>
            <a:endParaRPr sz="1500">
              <a:latin typeface="MS Gothic"/>
              <a:cs typeface="MS Gothic"/>
            </a:endParaRPr>
          </a:p>
          <a:p>
            <a:pPr marL="297180">
              <a:lnSpc>
                <a:spcPct val="100000"/>
              </a:lnSpc>
              <a:spcBef>
                <a:spcPts val="10"/>
              </a:spcBef>
            </a:pPr>
            <a:r>
              <a:rPr dirty="0" sz="1500" spc="-150">
                <a:latin typeface="MS Gothic"/>
                <a:cs typeface="MS Gothic"/>
              </a:rPr>
              <a:t>「光ファイバ等整備特別分」を創</a:t>
            </a:r>
            <a:r>
              <a:rPr dirty="0" sz="1500" spc="10">
                <a:latin typeface="MS Gothic"/>
                <a:cs typeface="MS Gothic"/>
              </a:rPr>
              <a:t>設</a:t>
            </a:r>
            <a:endParaRPr sz="1500">
              <a:latin typeface="MS Gothic"/>
              <a:cs typeface="MS Gothic"/>
            </a:endParaRPr>
          </a:p>
          <a:p>
            <a:pPr>
              <a:lnSpc>
                <a:spcPct val="100000"/>
              </a:lnSpc>
              <a:spcBef>
                <a:spcPts val="25"/>
              </a:spcBef>
            </a:pPr>
            <a:endParaRPr sz="1200">
              <a:latin typeface="MS Gothic"/>
              <a:cs typeface="MS Gothic"/>
            </a:endParaRPr>
          </a:p>
          <a:p>
            <a:pPr marL="12700">
              <a:lnSpc>
                <a:spcPct val="100000"/>
              </a:lnSpc>
            </a:pPr>
            <a:r>
              <a:rPr dirty="0" u="sng" sz="1500" spc="5" b="1">
                <a:uFill>
                  <a:solidFill>
                    <a:srgbClr val="000000"/>
                  </a:solidFill>
                </a:uFill>
                <a:latin typeface="BIZ UDGothic"/>
                <a:cs typeface="BIZ UDGothic"/>
              </a:rPr>
              <a:t>１.</a:t>
            </a:r>
            <a:r>
              <a:rPr dirty="0" u="sng" sz="1500" spc="10" b="1">
                <a:uFill>
                  <a:solidFill>
                    <a:srgbClr val="000000"/>
                  </a:solidFill>
                </a:uFill>
                <a:latin typeface="BIZ UDGothic"/>
                <a:cs typeface="BIZ UDGothic"/>
              </a:rPr>
              <a:t>地域活性化事業債の「地域情報通信基盤整備事業」の拡充</a:t>
            </a:r>
            <a:endParaRPr sz="1500">
              <a:latin typeface="BIZ UDGothic"/>
              <a:cs typeface="BIZ UDGothic"/>
            </a:endParaRPr>
          </a:p>
          <a:p>
            <a:pPr marL="12700">
              <a:lnSpc>
                <a:spcPct val="100000"/>
              </a:lnSpc>
              <a:spcBef>
                <a:spcPts val="1270"/>
              </a:spcBef>
            </a:pPr>
            <a:r>
              <a:rPr dirty="0" sz="1500" spc="10">
                <a:latin typeface="MS Gothic"/>
                <a:cs typeface="MS Gothic"/>
              </a:rPr>
              <a:t>（１）対象団体</a:t>
            </a:r>
            <a:endParaRPr sz="1500">
              <a:latin typeface="MS Gothic"/>
              <a:cs typeface="MS Gothic"/>
            </a:endParaRPr>
          </a:p>
          <a:p>
            <a:pPr marL="506095">
              <a:lnSpc>
                <a:spcPct val="100000"/>
              </a:lnSpc>
              <a:spcBef>
                <a:spcPts val="835"/>
              </a:spcBef>
            </a:pPr>
            <a:r>
              <a:rPr dirty="0" sz="1300" spc="-5">
                <a:latin typeface="MS Gothic"/>
                <a:cs typeface="MS Gothic"/>
              </a:rPr>
              <a:t>条件不利地域(※)又は民間事業者による整備が見込めない地域を有する市町村</a:t>
            </a:r>
            <a:endParaRPr sz="1300">
              <a:latin typeface="MS Gothic"/>
              <a:cs typeface="MS Gothic"/>
            </a:endParaRPr>
          </a:p>
          <a:p>
            <a:pPr marL="766445" marR="93345" indent="-274320">
              <a:lnSpc>
                <a:spcPct val="102899"/>
              </a:lnSpc>
              <a:spcBef>
                <a:spcPts val="350"/>
              </a:spcBef>
              <a:tabLst>
                <a:tab pos="766445" algn="l"/>
              </a:tabLst>
            </a:pPr>
            <a:r>
              <a:rPr dirty="0" sz="1050" spc="30">
                <a:latin typeface="MS Gothic"/>
                <a:cs typeface="MS Gothic"/>
              </a:rPr>
              <a:t>※</a:t>
            </a:r>
            <a:r>
              <a:rPr dirty="0" sz="1050" spc="30">
                <a:latin typeface="MS Gothic"/>
                <a:cs typeface="MS Gothic"/>
              </a:rPr>
              <a:t>	</a:t>
            </a:r>
            <a:r>
              <a:rPr dirty="0" sz="1050" spc="25">
                <a:latin typeface="MS Gothic"/>
                <a:cs typeface="MS Gothic"/>
              </a:rPr>
              <a:t>離島振興法、奄美群島振興開発特別措置法、小笠原諸島振興開発特別措置法、沖縄振興特別措置法、豪雪法、辺地法、山村振興法、半島振興法、 </a:t>
            </a:r>
            <a:r>
              <a:rPr dirty="0" sz="1050" spc="30">
                <a:latin typeface="MS Gothic"/>
                <a:cs typeface="MS Gothic"/>
              </a:rPr>
              <a:t>特定農山村法又は過疎対策法において規定される条件不利地域</a:t>
            </a:r>
            <a:endParaRPr sz="1050">
              <a:latin typeface="MS Gothic"/>
              <a:cs typeface="MS Gothic"/>
            </a:endParaRPr>
          </a:p>
          <a:p>
            <a:pPr>
              <a:lnSpc>
                <a:spcPct val="100000"/>
              </a:lnSpc>
            </a:pPr>
            <a:endParaRPr sz="900">
              <a:latin typeface="MS Gothic"/>
              <a:cs typeface="MS Gothic"/>
            </a:endParaRPr>
          </a:p>
          <a:p>
            <a:pPr marL="12700">
              <a:lnSpc>
                <a:spcPct val="100000"/>
              </a:lnSpc>
              <a:spcBef>
                <a:spcPts val="5"/>
              </a:spcBef>
            </a:pPr>
            <a:r>
              <a:rPr dirty="0" sz="1500" spc="10">
                <a:latin typeface="MS Gothic"/>
                <a:cs typeface="MS Gothic"/>
              </a:rPr>
              <a:t>（２）対象事業の拡充</a:t>
            </a:r>
            <a:endParaRPr sz="1500">
              <a:latin typeface="MS Gothic"/>
              <a:cs typeface="MS Gothic"/>
            </a:endParaRPr>
          </a:p>
          <a:p>
            <a:pPr marL="506095">
              <a:lnSpc>
                <a:spcPct val="100000"/>
              </a:lnSpc>
              <a:spcBef>
                <a:spcPts val="835"/>
              </a:spcBef>
            </a:pPr>
            <a:r>
              <a:rPr dirty="0" sz="1300" spc="-5">
                <a:latin typeface="MS Gothic"/>
                <a:cs typeface="MS Gothic"/>
              </a:rPr>
              <a:t>地方団体が単独事業として実施する以下の事業（下線部分）を対象に追加</a:t>
            </a:r>
            <a:endParaRPr sz="1300">
              <a:latin typeface="MS Gothic"/>
              <a:cs typeface="MS Gothic"/>
            </a:endParaRPr>
          </a:p>
        </p:txBody>
      </p:sp>
      <p:sp>
        <p:nvSpPr>
          <p:cNvPr id="4" name="object 4"/>
          <p:cNvSpPr txBox="1"/>
          <p:nvPr/>
        </p:nvSpPr>
        <p:spPr>
          <a:xfrm>
            <a:off x="464312" y="6031484"/>
            <a:ext cx="9681845" cy="1252220"/>
          </a:xfrm>
          <a:prstGeom prst="rect">
            <a:avLst/>
          </a:prstGeom>
        </p:spPr>
        <p:txBody>
          <a:bodyPr wrap="square" lIns="0" tIns="13970" rIns="0" bIns="0" rtlCol="0" vert="horz">
            <a:spAutoFit/>
          </a:bodyPr>
          <a:lstStyle/>
          <a:p>
            <a:pPr marL="12700">
              <a:lnSpc>
                <a:spcPct val="100000"/>
              </a:lnSpc>
              <a:spcBef>
                <a:spcPts val="110"/>
              </a:spcBef>
            </a:pPr>
            <a:r>
              <a:rPr dirty="0" u="sng" sz="1500" spc="5" b="1">
                <a:uFill>
                  <a:solidFill>
                    <a:srgbClr val="000000"/>
                  </a:solidFill>
                </a:uFill>
                <a:latin typeface="BIZ UDGothic"/>
                <a:cs typeface="BIZ UDGothic"/>
              </a:rPr>
              <a:t>２.</a:t>
            </a:r>
            <a:r>
              <a:rPr dirty="0" u="sng" sz="1500" spc="10" b="1">
                <a:uFill>
                  <a:solidFill>
                    <a:srgbClr val="000000"/>
                  </a:solidFill>
                </a:uFill>
                <a:latin typeface="BIZ UDGothic"/>
                <a:cs typeface="BIZ UDGothic"/>
              </a:rPr>
              <a:t>過疎対策事業債における「光ファイバ等整備特別分」の創設</a:t>
            </a:r>
            <a:endParaRPr sz="1500">
              <a:latin typeface="BIZ UDGothic"/>
              <a:cs typeface="BIZ UDGothic"/>
            </a:endParaRPr>
          </a:p>
          <a:p>
            <a:pPr marL="341630">
              <a:lnSpc>
                <a:spcPct val="100000"/>
              </a:lnSpc>
              <a:spcBef>
                <a:spcPts val="1185"/>
              </a:spcBef>
            </a:pPr>
            <a:r>
              <a:rPr dirty="0" sz="1300" spc="-165">
                <a:latin typeface="MS Gothic"/>
                <a:cs typeface="MS Gothic"/>
              </a:rPr>
              <a:t>過疎対策事業債（充当率１００％、元利償還金に対する交付税措置率７０％）の</a:t>
            </a:r>
            <a:r>
              <a:rPr dirty="0" sz="1300" spc="-5">
                <a:latin typeface="MS Gothic"/>
                <a:cs typeface="MS Gothic"/>
              </a:rPr>
              <a:t>ハード事業のうち、光ファイバ等の整備に関する事業を</a:t>
            </a:r>
            <a:endParaRPr sz="1300">
              <a:latin typeface="MS Gothic"/>
              <a:cs typeface="MS Gothic"/>
            </a:endParaRPr>
          </a:p>
          <a:p>
            <a:pPr marL="210185">
              <a:lnSpc>
                <a:spcPct val="100000"/>
              </a:lnSpc>
              <a:spcBef>
                <a:spcPts val="770"/>
              </a:spcBef>
            </a:pPr>
            <a:r>
              <a:rPr dirty="0" sz="1300" spc="-5">
                <a:latin typeface="MS Gothic"/>
                <a:cs typeface="MS Gothic"/>
              </a:rPr>
              <a:t>「光ファイバ等整備</a:t>
            </a:r>
            <a:r>
              <a:rPr dirty="0" sz="1300" spc="75">
                <a:latin typeface="MS Gothic"/>
                <a:cs typeface="MS Gothic"/>
              </a:rPr>
              <a:t>特別分</a:t>
            </a:r>
            <a:r>
              <a:rPr dirty="0" sz="1300" spc="65">
                <a:latin typeface="MS Gothic"/>
                <a:cs typeface="MS Gothic"/>
              </a:rPr>
              <a:t>」</a:t>
            </a:r>
            <a:r>
              <a:rPr dirty="0" sz="1300" spc="75">
                <a:latin typeface="MS Gothic"/>
                <a:cs typeface="MS Gothic"/>
              </a:rPr>
              <a:t>と位</a:t>
            </a:r>
            <a:r>
              <a:rPr dirty="0" sz="1300" spc="65">
                <a:latin typeface="MS Gothic"/>
                <a:cs typeface="MS Gothic"/>
              </a:rPr>
              <a:t>置付</a:t>
            </a:r>
            <a:r>
              <a:rPr dirty="0" sz="1300" spc="75">
                <a:latin typeface="MS Gothic"/>
                <a:cs typeface="MS Gothic"/>
              </a:rPr>
              <a:t>け、他</a:t>
            </a:r>
            <a:r>
              <a:rPr dirty="0" sz="1300" spc="65">
                <a:latin typeface="MS Gothic"/>
                <a:cs typeface="MS Gothic"/>
              </a:rPr>
              <a:t>の</a:t>
            </a:r>
            <a:r>
              <a:rPr dirty="0" sz="1300" spc="75">
                <a:latin typeface="MS Gothic"/>
                <a:cs typeface="MS Gothic"/>
              </a:rPr>
              <a:t>事業</a:t>
            </a:r>
            <a:r>
              <a:rPr dirty="0" sz="1300" spc="65">
                <a:latin typeface="MS Gothic"/>
                <a:cs typeface="MS Gothic"/>
              </a:rPr>
              <a:t>に優</a:t>
            </a:r>
            <a:r>
              <a:rPr dirty="0" sz="1300" spc="75">
                <a:latin typeface="MS Gothic"/>
                <a:cs typeface="MS Gothic"/>
              </a:rPr>
              <a:t>先して</a:t>
            </a:r>
            <a:r>
              <a:rPr dirty="0" sz="1300" spc="65">
                <a:latin typeface="MS Gothic"/>
                <a:cs typeface="MS Gothic"/>
              </a:rPr>
              <a:t>同</a:t>
            </a:r>
            <a:r>
              <a:rPr dirty="0" sz="1300" spc="75">
                <a:latin typeface="MS Gothic"/>
                <a:cs typeface="MS Gothic"/>
              </a:rPr>
              <a:t>意等</a:t>
            </a:r>
            <a:r>
              <a:rPr dirty="0" sz="1300" spc="65">
                <a:latin typeface="MS Gothic"/>
                <a:cs typeface="MS Gothic"/>
              </a:rPr>
              <a:t>予定</a:t>
            </a:r>
            <a:r>
              <a:rPr dirty="0" sz="1300" spc="75">
                <a:latin typeface="MS Gothic"/>
                <a:cs typeface="MS Gothic"/>
              </a:rPr>
              <a:t>額を確</a:t>
            </a:r>
            <a:r>
              <a:rPr dirty="0" sz="1300" spc="-5">
                <a:latin typeface="MS Gothic"/>
                <a:cs typeface="MS Gothic"/>
              </a:rPr>
              <a:t>保</a:t>
            </a:r>
            <a:endParaRPr sz="1300">
              <a:latin typeface="MS Gothic"/>
              <a:cs typeface="MS Gothic"/>
            </a:endParaRPr>
          </a:p>
          <a:p>
            <a:pPr>
              <a:lnSpc>
                <a:spcPct val="100000"/>
              </a:lnSpc>
              <a:spcBef>
                <a:spcPts val="55"/>
              </a:spcBef>
            </a:pPr>
            <a:endParaRPr sz="900">
              <a:latin typeface="MS Gothic"/>
              <a:cs typeface="MS Gothic"/>
            </a:endParaRPr>
          </a:p>
          <a:p>
            <a:pPr marL="177165">
              <a:lnSpc>
                <a:spcPct val="100000"/>
              </a:lnSpc>
              <a:tabLst>
                <a:tab pos="506095" algn="l"/>
              </a:tabLst>
            </a:pPr>
            <a:r>
              <a:rPr dirty="0" sz="1300" spc="-5">
                <a:latin typeface="MS Gothic"/>
                <a:cs typeface="MS Gothic"/>
              </a:rPr>
              <a:t>※	</a:t>
            </a:r>
            <a:r>
              <a:rPr dirty="0" sz="1300" spc="-65">
                <a:latin typeface="MS Gothic"/>
                <a:cs typeface="MS Gothic"/>
              </a:rPr>
              <a:t>対象事業は</a:t>
            </a:r>
            <a:r>
              <a:rPr dirty="0" sz="1300" spc="-80">
                <a:latin typeface="MS Gothic"/>
                <a:cs typeface="MS Gothic"/>
              </a:rPr>
              <a:t>上</a:t>
            </a:r>
            <a:r>
              <a:rPr dirty="0" sz="1300" spc="-65">
                <a:latin typeface="MS Gothic"/>
                <a:cs typeface="MS Gothic"/>
              </a:rPr>
              <a:t>記</a:t>
            </a:r>
            <a:r>
              <a:rPr dirty="0" sz="1300" spc="-70">
                <a:latin typeface="MS Gothic"/>
                <a:cs typeface="MS Gothic"/>
              </a:rPr>
              <a:t>１.(２)①～④</a:t>
            </a:r>
            <a:r>
              <a:rPr dirty="0" sz="1300" spc="-65">
                <a:latin typeface="MS Gothic"/>
                <a:cs typeface="MS Gothic"/>
              </a:rPr>
              <a:t>と</a:t>
            </a:r>
            <a:r>
              <a:rPr dirty="0" sz="1300" spc="-80">
                <a:latin typeface="MS Gothic"/>
                <a:cs typeface="MS Gothic"/>
              </a:rPr>
              <a:t>同</a:t>
            </a:r>
            <a:r>
              <a:rPr dirty="0" sz="1300" spc="-65">
                <a:latin typeface="MS Gothic"/>
                <a:cs typeface="MS Gothic"/>
              </a:rPr>
              <a:t>じであり、</a:t>
            </a:r>
            <a:r>
              <a:rPr dirty="0" sz="1300" spc="-80">
                <a:latin typeface="MS Gothic"/>
                <a:cs typeface="MS Gothic"/>
              </a:rPr>
              <a:t>地</a:t>
            </a:r>
            <a:r>
              <a:rPr dirty="0" sz="1300" spc="-65">
                <a:latin typeface="MS Gothic"/>
                <a:cs typeface="MS Gothic"/>
              </a:rPr>
              <a:t>方単</a:t>
            </a:r>
            <a:r>
              <a:rPr dirty="0" sz="1300" spc="-80">
                <a:latin typeface="MS Gothic"/>
                <a:cs typeface="MS Gothic"/>
              </a:rPr>
              <a:t>独</a:t>
            </a:r>
            <a:r>
              <a:rPr dirty="0" sz="1300" spc="-65">
                <a:latin typeface="MS Gothic"/>
                <a:cs typeface="MS Gothic"/>
              </a:rPr>
              <a:t>事業のみな</a:t>
            </a:r>
            <a:r>
              <a:rPr dirty="0" sz="1300" spc="-80">
                <a:latin typeface="MS Gothic"/>
                <a:cs typeface="MS Gothic"/>
              </a:rPr>
              <a:t>ら</a:t>
            </a:r>
            <a:r>
              <a:rPr dirty="0" sz="1300" spc="-65">
                <a:latin typeface="MS Gothic"/>
                <a:cs typeface="MS Gothic"/>
              </a:rPr>
              <a:t>ず、</a:t>
            </a:r>
            <a:r>
              <a:rPr dirty="0" sz="1300" spc="-80">
                <a:latin typeface="MS Gothic"/>
                <a:cs typeface="MS Gothic"/>
              </a:rPr>
              <a:t>国</a:t>
            </a:r>
            <a:r>
              <a:rPr dirty="0" sz="1300" spc="-65">
                <a:latin typeface="MS Gothic"/>
                <a:cs typeface="MS Gothic"/>
              </a:rPr>
              <a:t>庫補助事業に</a:t>
            </a:r>
            <a:r>
              <a:rPr dirty="0" sz="1300" spc="-5">
                <a:latin typeface="MS Gothic"/>
                <a:cs typeface="MS Gothic"/>
              </a:rPr>
              <a:t>つい</a:t>
            </a:r>
            <a:r>
              <a:rPr dirty="0" sz="1300" spc="-20">
                <a:latin typeface="MS Gothic"/>
                <a:cs typeface="MS Gothic"/>
              </a:rPr>
              <a:t>て</a:t>
            </a:r>
            <a:r>
              <a:rPr dirty="0" sz="1300" spc="-5">
                <a:latin typeface="MS Gothic"/>
                <a:cs typeface="MS Gothic"/>
              </a:rPr>
              <a:t>も対象</a:t>
            </a:r>
            <a:endParaRPr sz="1300">
              <a:latin typeface="MS Gothic"/>
              <a:cs typeface="MS Gothic"/>
            </a:endParaRPr>
          </a:p>
        </p:txBody>
      </p:sp>
      <p:graphicFrame>
        <p:nvGraphicFramePr>
          <p:cNvPr id="5" name="object 5"/>
          <p:cNvGraphicFramePr>
            <a:graphicFrameLocks noGrp="1"/>
          </p:cNvGraphicFramePr>
          <p:nvPr/>
        </p:nvGraphicFramePr>
        <p:xfrm>
          <a:off x="733805" y="4025646"/>
          <a:ext cx="6159500" cy="1711960"/>
        </p:xfrm>
        <a:graphic>
          <a:graphicData uri="http://schemas.openxmlformats.org/drawingml/2006/table">
            <a:tbl>
              <a:tblPr firstRow="1" bandRow="1">
                <a:tableStyleId>{2D5ABB26-0587-4C30-8999-92F81FD0307C}</a:tableStyleId>
              </a:tblPr>
              <a:tblGrid>
                <a:gridCol w="362585"/>
                <a:gridCol w="3604260"/>
                <a:gridCol w="854710"/>
                <a:gridCol w="1320800"/>
              </a:tblGrid>
              <a:tr h="339851">
                <a:tc gridSpan="2">
                  <a:txBody>
                    <a:bodyPr/>
                    <a:lstStyle/>
                    <a:p>
                      <a:pPr algn="ctr" marL="4445">
                        <a:lnSpc>
                          <a:spcPct val="100000"/>
                        </a:lnSpc>
                        <a:spcBef>
                          <a:spcPts val="500"/>
                        </a:spcBef>
                      </a:pPr>
                      <a:r>
                        <a:rPr dirty="0" sz="1300" spc="-5">
                          <a:latin typeface="MS UI Gothic"/>
                          <a:cs typeface="MS UI Gothic"/>
                        </a:rPr>
                        <a:t>対</a:t>
                      </a:r>
                      <a:r>
                        <a:rPr dirty="0" sz="1300" spc="55">
                          <a:latin typeface="MS UI Gothic"/>
                          <a:cs typeface="MS UI Gothic"/>
                        </a:rPr>
                        <a:t> </a:t>
                      </a:r>
                      <a:r>
                        <a:rPr dirty="0" sz="1300" spc="-5">
                          <a:latin typeface="MS UI Gothic"/>
                          <a:cs typeface="MS UI Gothic"/>
                        </a:rPr>
                        <a:t>象</a:t>
                      </a:r>
                      <a:r>
                        <a:rPr dirty="0" sz="1300" spc="55">
                          <a:latin typeface="MS UI Gothic"/>
                          <a:cs typeface="MS UI Gothic"/>
                        </a:rPr>
                        <a:t> </a:t>
                      </a:r>
                      <a:r>
                        <a:rPr dirty="0" sz="1300" spc="-5">
                          <a:latin typeface="MS UI Gothic"/>
                          <a:cs typeface="MS UI Gothic"/>
                        </a:rPr>
                        <a:t>事</a:t>
                      </a:r>
                      <a:r>
                        <a:rPr dirty="0" sz="1300" spc="55">
                          <a:latin typeface="MS UI Gothic"/>
                          <a:cs typeface="MS UI Gothic"/>
                        </a:rPr>
                        <a:t> </a:t>
                      </a:r>
                      <a:r>
                        <a:rPr dirty="0" sz="1300" spc="-5">
                          <a:latin typeface="MS UI Gothic"/>
                          <a:cs typeface="MS UI Gothic"/>
                        </a:rPr>
                        <a:t>業</a:t>
                      </a:r>
                      <a:endParaRPr sz="1300">
                        <a:latin typeface="MS UI Gothic"/>
                        <a:cs typeface="MS UI Gothic"/>
                      </a:endParaRPr>
                    </a:p>
                  </a:txBody>
                  <a:tcPr marL="0" marR="0" marB="0" marT="6350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8D8D8"/>
                    </a:solidFill>
                  </a:tcPr>
                </a:tc>
                <a:tc hMerge="1">
                  <a:txBody>
                    <a:bodyPr/>
                    <a:lstStyle/>
                    <a:p>
                      <a:pPr/>
                    </a:p>
                  </a:txBody>
                  <a:tcPr marL="0" marR="0" marB="0" marT="0"/>
                </a:tc>
                <a:tc>
                  <a:txBody>
                    <a:bodyPr/>
                    <a:lstStyle/>
                    <a:p>
                      <a:pPr marL="182245">
                        <a:lnSpc>
                          <a:spcPct val="100000"/>
                        </a:lnSpc>
                        <a:spcBef>
                          <a:spcPts val="500"/>
                        </a:spcBef>
                      </a:pPr>
                      <a:r>
                        <a:rPr dirty="0" sz="1300">
                          <a:latin typeface="MS UI Gothic"/>
                          <a:cs typeface="MS UI Gothic"/>
                        </a:rPr>
                        <a:t>充当率</a:t>
                      </a:r>
                      <a:endParaRPr sz="1300">
                        <a:latin typeface="MS UI Gothic"/>
                        <a:cs typeface="MS UI Gothic"/>
                      </a:endParaRPr>
                    </a:p>
                  </a:txBody>
                  <a:tcPr marL="0" marR="0" marB="0" marT="6350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8D8D8"/>
                    </a:solidFill>
                  </a:tcPr>
                </a:tc>
                <a:tc>
                  <a:txBody>
                    <a:bodyPr/>
                    <a:lstStyle/>
                    <a:p>
                      <a:pPr marL="168910">
                        <a:lnSpc>
                          <a:spcPct val="100000"/>
                        </a:lnSpc>
                        <a:spcBef>
                          <a:spcPts val="500"/>
                        </a:spcBef>
                      </a:pPr>
                      <a:r>
                        <a:rPr dirty="0" sz="1300">
                          <a:latin typeface="MS UI Gothic"/>
                          <a:cs typeface="MS UI Gothic"/>
                        </a:rPr>
                        <a:t>交付税措置率</a:t>
                      </a:r>
                      <a:endParaRPr sz="1300">
                        <a:latin typeface="MS UI Gothic"/>
                        <a:cs typeface="MS UI Gothic"/>
                      </a:endParaRPr>
                    </a:p>
                  </a:txBody>
                  <a:tcPr marL="0" marR="0" marB="0" marT="6350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8D8D8"/>
                    </a:solidFill>
                  </a:tcPr>
                </a:tc>
              </a:tr>
              <a:tr h="341376">
                <a:tc>
                  <a:txBody>
                    <a:bodyPr/>
                    <a:lstStyle/>
                    <a:p>
                      <a:pPr algn="r" marR="46990">
                        <a:lnSpc>
                          <a:spcPct val="100000"/>
                        </a:lnSpc>
                        <a:spcBef>
                          <a:spcPts val="595"/>
                        </a:spcBef>
                      </a:pPr>
                      <a:r>
                        <a:rPr dirty="0" sz="1300">
                          <a:latin typeface="MS UI Gothic"/>
                          <a:cs typeface="MS UI Gothic"/>
                        </a:rPr>
                        <a:t>①</a:t>
                      </a:r>
                      <a:endParaRPr sz="1300">
                        <a:latin typeface="MS UI Gothic"/>
                        <a:cs typeface="MS UI Gothic"/>
                      </a:endParaRPr>
                    </a:p>
                  </a:txBody>
                  <a:tcPr marL="0" marR="0" marB="0" marT="75565">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54610">
                        <a:lnSpc>
                          <a:spcPct val="100000"/>
                        </a:lnSpc>
                        <a:spcBef>
                          <a:spcPts val="595"/>
                        </a:spcBef>
                      </a:pPr>
                      <a:r>
                        <a:rPr dirty="0" sz="1300" spc="-5">
                          <a:latin typeface="MS UI Gothic"/>
                          <a:cs typeface="MS UI Gothic"/>
                        </a:rPr>
                        <a:t>光</a:t>
                      </a:r>
                      <a:r>
                        <a:rPr dirty="0" sz="1300" spc="160">
                          <a:latin typeface="MS UI Gothic"/>
                          <a:cs typeface="MS UI Gothic"/>
                        </a:rPr>
                        <a:t>フ</a:t>
                      </a:r>
                      <a:r>
                        <a:rPr dirty="0" sz="1300" spc="220">
                          <a:latin typeface="MS UI Gothic"/>
                          <a:cs typeface="MS UI Gothic"/>
                        </a:rPr>
                        <a:t>ァ</a:t>
                      </a:r>
                      <a:r>
                        <a:rPr dirty="0" sz="1300" spc="120">
                          <a:latin typeface="MS UI Gothic"/>
                          <a:cs typeface="MS UI Gothic"/>
                        </a:rPr>
                        <a:t>イ</a:t>
                      </a:r>
                      <a:r>
                        <a:rPr dirty="0" sz="1300" spc="190">
                          <a:latin typeface="MS UI Gothic"/>
                          <a:cs typeface="MS UI Gothic"/>
                        </a:rPr>
                        <a:t>バ</a:t>
                      </a:r>
                      <a:r>
                        <a:rPr dirty="0" sz="1300" spc="229">
                          <a:latin typeface="MS UI Gothic"/>
                          <a:cs typeface="MS UI Gothic"/>
                        </a:rPr>
                        <a:t>の</a:t>
                      </a:r>
                      <a:r>
                        <a:rPr dirty="0" sz="1300" spc="-5">
                          <a:latin typeface="MS UI Gothic"/>
                          <a:cs typeface="MS UI Gothic"/>
                        </a:rPr>
                        <a:t>新設</a:t>
                      </a:r>
                      <a:endParaRPr sz="1300">
                        <a:latin typeface="MS UI Gothic"/>
                        <a:cs typeface="MS UI Gothic"/>
                      </a:endParaRPr>
                    </a:p>
                  </a:txBody>
                  <a:tcPr marL="0" marR="0" marB="0" marT="75565">
                    <a:lnR w="12700">
                      <a:solidFill>
                        <a:srgbClr val="000000"/>
                      </a:solidFill>
                      <a:prstDash val="solid"/>
                    </a:lnR>
                    <a:lnT w="12700">
                      <a:solidFill>
                        <a:srgbClr val="000000"/>
                      </a:solidFill>
                      <a:prstDash val="solid"/>
                    </a:lnT>
                    <a:lnB w="12700">
                      <a:solidFill>
                        <a:srgbClr val="000000"/>
                      </a:solidFill>
                      <a:prstDash val="solid"/>
                    </a:lnB>
                  </a:tcPr>
                </a:tc>
                <a:tc rowSpan="4">
                  <a:txBody>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35"/>
                        </a:spcBef>
                      </a:pPr>
                      <a:endParaRPr sz="1300">
                        <a:latin typeface="Times New Roman"/>
                        <a:cs typeface="Times New Roman"/>
                      </a:endParaRPr>
                    </a:p>
                    <a:p>
                      <a:pPr marL="234315">
                        <a:lnSpc>
                          <a:spcPct val="100000"/>
                        </a:lnSpc>
                      </a:pPr>
                      <a:r>
                        <a:rPr dirty="0" sz="1300" spc="-5">
                          <a:latin typeface="MS UI Gothic"/>
                          <a:cs typeface="MS UI Gothic"/>
                        </a:rPr>
                        <a:t>９０％</a:t>
                      </a:r>
                      <a:endParaRPr sz="1300">
                        <a:latin typeface="MS UI Gothic"/>
                        <a:cs typeface="MS UI Gothic"/>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4">
                  <a:txBody>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35"/>
                        </a:spcBef>
                      </a:pPr>
                      <a:endParaRPr sz="1300">
                        <a:latin typeface="Times New Roman"/>
                        <a:cs typeface="Times New Roman"/>
                      </a:endParaRPr>
                    </a:p>
                    <a:p>
                      <a:pPr algn="ctr" marL="4445">
                        <a:lnSpc>
                          <a:spcPct val="100000"/>
                        </a:lnSpc>
                      </a:pPr>
                      <a:r>
                        <a:rPr dirty="0" sz="1300" spc="-5">
                          <a:latin typeface="MS UI Gothic"/>
                          <a:cs typeface="MS UI Gothic"/>
                        </a:rPr>
                        <a:t>３０％</a:t>
                      </a:r>
                      <a:endParaRPr sz="1300">
                        <a:latin typeface="MS UI Gothic"/>
                        <a:cs typeface="MS UI Gothic"/>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9851">
                <a:tc>
                  <a:txBody>
                    <a:bodyPr/>
                    <a:lstStyle/>
                    <a:p>
                      <a:pPr algn="r" marR="46990">
                        <a:lnSpc>
                          <a:spcPct val="100000"/>
                        </a:lnSpc>
                        <a:spcBef>
                          <a:spcPts val="585"/>
                        </a:spcBef>
                      </a:pPr>
                      <a:r>
                        <a:rPr dirty="0" u="sng" sz="1300">
                          <a:uFill>
                            <a:solidFill>
                              <a:srgbClr val="000000"/>
                            </a:solidFill>
                          </a:uFill>
                          <a:latin typeface="MS UI Gothic"/>
                          <a:cs typeface="MS UI Gothic"/>
                        </a:rPr>
                        <a:t>②</a:t>
                      </a:r>
                      <a:endParaRPr sz="1300">
                        <a:latin typeface="MS UI Gothic"/>
                        <a:cs typeface="MS UI Gothic"/>
                      </a:endParaRPr>
                    </a:p>
                  </a:txBody>
                  <a:tcPr marL="0" marR="0" marB="0" marT="74295">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54610">
                        <a:lnSpc>
                          <a:spcPct val="100000"/>
                        </a:lnSpc>
                        <a:spcBef>
                          <a:spcPts val="585"/>
                        </a:spcBef>
                      </a:pPr>
                      <a:r>
                        <a:rPr dirty="0" u="sng" sz="1300" spc="5" b="1">
                          <a:uFill>
                            <a:solidFill>
                              <a:srgbClr val="000000"/>
                            </a:solidFill>
                          </a:uFill>
                          <a:latin typeface="BIZ UDPGothic"/>
                          <a:cs typeface="BIZ UDPGothic"/>
                        </a:rPr>
                        <a:t>光</a:t>
                      </a:r>
                      <a:r>
                        <a:rPr dirty="0" u="sng" sz="1300" spc="-145" b="1">
                          <a:uFill>
                            <a:solidFill>
                              <a:srgbClr val="000000"/>
                            </a:solidFill>
                          </a:uFill>
                          <a:latin typeface="BIZ UDPGothic"/>
                          <a:cs typeface="BIZ UDPGothic"/>
                        </a:rPr>
                        <a:t>フ</a:t>
                      </a:r>
                      <a:r>
                        <a:rPr dirty="0" u="sng" sz="1300" spc="-140" b="1">
                          <a:uFill>
                            <a:solidFill>
                              <a:srgbClr val="000000"/>
                            </a:solidFill>
                          </a:uFill>
                          <a:latin typeface="BIZ UDPGothic"/>
                          <a:cs typeface="BIZ UDPGothic"/>
                        </a:rPr>
                        <a:t>ァ</a:t>
                      </a:r>
                      <a:r>
                        <a:rPr dirty="0" u="sng" sz="1300" spc="25" b="1">
                          <a:uFill>
                            <a:solidFill>
                              <a:srgbClr val="000000"/>
                            </a:solidFill>
                          </a:uFill>
                          <a:latin typeface="BIZ UDPGothic"/>
                          <a:cs typeface="BIZ UDPGothic"/>
                        </a:rPr>
                        <a:t>イ</a:t>
                      </a:r>
                      <a:r>
                        <a:rPr dirty="0" u="sng" sz="1300" spc="15" b="1">
                          <a:uFill>
                            <a:solidFill>
                              <a:srgbClr val="000000"/>
                            </a:solidFill>
                          </a:uFill>
                          <a:latin typeface="BIZ UDPGothic"/>
                          <a:cs typeface="BIZ UDPGothic"/>
                        </a:rPr>
                        <a:t>バ</a:t>
                      </a:r>
                      <a:r>
                        <a:rPr dirty="0" u="sng" sz="1300" spc="-5" b="1">
                          <a:uFill>
                            <a:solidFill>
                              <a:srgbClr val="000000"/>
                            </a:solidFill>
                          </a:uFill>
                          <a:latin typeface="BIZ UDPGothic"/>
                          <a:cs typeface="BIZ UDPGothic"/>
                        </a:rPr>
                        <a:t>の高度化</a:t>
                      </a:r>
                      <a:r>
                        <a:rPr dirty="0" u="sng" sz="1300" spc="-190" b="1">
                          <a:uFill>
                            <a:solidFill>
                              <a:srgbClr val="000000"/>
                            </a:solidFill>
                          </a:uFill>
                          <a:latin typeface="BIZ UDPGothic"/>
                          <a:cs typeface="BIZ UDPGothic"/>
                        </a:rPr>
                        <a:t>を</a:t>
                      </a:r>
                      <a:r>
                        <a:rPr dirty="0" u="sng" sz="1300" spc="-5" b="1">
                          <a:uFill>
                            <a:solidFill>
                              <a:srgbClr val="000000"/>
                            </a:solidFill>
                          </a:uFill>
                          <a:latin typeface="BIZ UDPGothic"/>
                          <a:cs typeface="BIZ UDPGothic"/>
                        </a:rPr>
                        <a:t>伴</a:t>
                      </a:r>
                      <a:r>
                        <a:rPr dirty="0" u="sng" sz="1300" spc="-290" b="1">
                          <a:uFill>
                            <a:solidFill>
                              <a:srgbClr val="000000"/>
                            </a:solidFill>
                          </a:uFill>
                          <a:latin typeface="BIZ UDPGothic"/>
                          <a:cs typeface="BIZ UDPGothic"/>
                        </a:rPr>
                        <a:t>う</a:t>
                      </a:r>
                      <a:r>
                        <a:rPr dirty="0" u="sng" sz="1300" spc="-5" b="1">
                          <a:uFill>
                            <a:solidFill>
                              <a:srgbClr val="000000"/>
                            </a:solidFill>
                          </a:uFill>
                          <a:latin typeface="BIZ UDPGothic"/>
                          <a:cs typeface="BIZ UDPGothic"/>
                        </a:rPr>
                        <a:t>更新</a:t>
                      </a:r>
                      <a:endParaRPr sz="1300">
                        <a:latin typeface="BIZ UDPGothic"/>
                        <a:cs typeface="BIZ UDPGothic"/>
                      </a:endParaRPr>
                    </a:p>
                  </a:txBody>
                  <a:tcPr marL="0" marR="0" marB="0" marT="74295">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p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p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9851">
                <a:tc>
                  <a:txBody>
                    <a:bodyPr/>
                    <a:lstStyle/>
                    <a:p>
                      <a:pPr algn="r" marR="46990">
                        <a:lnSpc>
                          <a:spcPct val="100000"/>
                        </a:lnSpc>
                        <a:spcBef>
                          <a:spcPts val="484"/>
                        </a:spcBef>
                      </a:pPr>
                      <a:r>
                        <a:rPr dirty="0" u="sng" sz="1300">
                          <a:uFill>
                            <a:solidFill>
                              <a:srgbClr val="000000"/>
                            </a:solidFill>
                          </a:uFill>
                          <a:latin typeface="MS UI Gothic"/>
                          <a:cs typeface="MS UI Gothic"/>
                        </a:rPr>
                        <a:t>③</a:t>
                      </a:r>
                      <a:endParaRPr sz="1300">
                        <a:latin typeface="MS UI Gothic"/>
                        <a:cs typeface="MS UI Gothic"/>
                      </a:endParaRPr>
                    </a:p>
                  </a:txBody>
                  <a:tcPr marL="0" marR="0" marB="0" marT="61594">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54610">
                        <a:lnSpc>
                          <a:spcPct val="100000"/>
                        </a:lnSpc>
                        <a:spcBef>
                          <a:spcPts val="484"/>
                        </a:spcBef>
                      </a:pPr>
                      <a:r>
                        <a:rPr dirty="0" u="sng" sz="1300" spc="-40" b="1">
                          <a:uFill>
                            <a:solidFill>
                              <a:srgbClr val="000000"/>
                            </a:solidFill>
                          </a:uFill>
                          <a:latin typeface="BIZ UDPGothic"/>
                          <a:cs typeface="BIZ UDPGothic"/>
                        </a:rPr>
                        <a:t>ケ</a:t>
                      </a:r>
                      <a:r>
                        <a:rPr dirty="0" u="sng" sz="1300" spc="5" b="1">
                          <a:uFill>
                            <a:solidFill>
                              <a:srgbClr val="000000"/>
                            </a:solidFill>
                          </a:uFill>
                          <a:latin typeface="BIZ UDPGothic"/>
                          <a:cs typeface="BIZ UDPGothic"/>
                        </a:rPr>
                        <a:t>ー</a:t>
                      </a:r>
                      <a:r>
                        <a:rPr dirty="0" u="sng" sz="1300" spc="-125" b="1">
                          <a:uFill>
                            <a:solidFill>
                              <a:srgbClr val="000000"/>
                            </a:solidFill>
                          </a:uFill>
                          <a:latin typeface="BIZ UDPGothic"/>
                          <a:cs typeface="BIZ UDPGothic"/>
                        </a:rPr>
                        <a:t>ブ</a:t>
                      </a:r>
                      <a:r>
                        <a:rPr dirty="0" u="sng" sz="1300" spc="5" b="1">
                          <a:uFill>
                            <a:solidFill>
                              <a:srgbClr val="000000"/>
                            </a:solidFill>
                          </a:uFill>
                          <a:latin typeface="BIZ UDPGothic"/>
                          <a:cs typeface="BIZ UDPGothic"/>
                        </a:rPr>
                        <a:t>ル</a:t>
                      </a:r>
                      <a:r>
                        <a:rPr dirty="0" u="sng" sz="1300" spc="-90" b="1">
                          <a:uFill>
                            <a:solidFill>
                              <a:srgbClr val="000000"/>
                            </a:solidFill>
                          </a:uFill>
                          <a:latin typeface="BIZ UDPGothic"/>
                          <a:cs typeface="BIZ UDPGothic"/>
                        </a:rPr>
                        <a:t>テ</a:t>
                      </a:r>
                      <a:r>
                        <a:rPr dirty="0" u="sng" sz="1300" spc="-45" b="1">
                          <a:uFill>
                            <a:solidFill>
                              <a:srgbClr val="000000"/>
                            </a:solidFill>
                          </a:uFill>
                          <a:latin typeface="BIZ UDPGothic"/>
                          <a:cs typeface="BIZ UDPGothic"/>
                        </a:rPr>
                        <a:t>レ</a:t>
                      </a:r>
                      <a:r>
                        <a:rPr dirty="0" u="sng" sz="1300" spc="-140" b="1">
                          <a:uFill>
                            <a:solidFill>
                              <a:srgbClr val="000000"/>
                            </a:solidFill>
                          </a:uFill>
                          <a:latin typeface="BIZ UDPGothic"/>
                          <a:cs typeface="BIZ UDPGothic"/>
                        </a:rPr>
                        <a:t>ビ</a:t>
                      </a:r>
                      <a:r>
                        <a:rPr dirty="0" u="sng" sz="1300" spc="-5" b="1">
                          <a:uFill>
                            <a:solidFill>
                              <a:srgbClr val="000000"/>
                            </a:solidFill>
                          </a:uFill>
                          <a:latin typeface="BIZ UDPGothic"/>
                          <a:cs typeface="BIZ UDPGothic"/>
                        </a:rPr>
                        <a:t>の光化</a:t>
                      </a:r>
                      <a:endParaRPr sz="1300">
                        <a:latin typeface="BIZ UDPGothic"/>
                        <a:cs typeface="BIZ UDPGothic"/>
                      </a:endParaRPr>
                    </a:p>
                  </a:txBody>
                  <a:tcPr marL="0" marR="0" marB="0" marT="61594">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p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p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9852">
                <a:tc>
                  <a:txBody>
                    <a:bodyPr/>
                    <a:lstStyle/>
                    <a:p>
                      <a:pPr algn="r" marR="46990">
                        <a:lnSpc>
                          <a:spcPct val="100000"/>
                        </a:lnSpc>
                        <a:spcBef>
                          <a:spcPts val="484"/>
                        </a:spcBef>
                      </a:pPr>
                      <a:r>
                        <a:rPr dirty="0" u="sng" sz="1300">
                          <a:uFill>
                            <a:solidFill>
                              <a:srgbClr val="000000"/>
                            </a:solidFill>
                          </a:uFill>
                          <a:latin typeface="MS UI Gothic"/>
                          <a:cs typeface="MS UI Gothic"/>
                        </a:rPr>
                        <a:t>④</a:t>
                      </a:r>
                      <a:endParaRPr sz="1300">
                        <a:latin typeface="MS UI Gothic"/>
                        <a:cs typeface="MS UI Gothic"/>
                      </a:endParaRPr>
                    </a:p>
                  </a:txBody>
                  <a:tcPr marL="0" marR="0" marB="0" marT="61594">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54610">
                        <a:lnSpc>
                          <a:spcPct val="100000"/>
                        </a:lnSpc>
                        <a:spcBef>
                          <a:spcPts val="484"/>
                        </a:spcBef>
                      </a:pPr>
                      <a:r>
                        <a:rPr dirty="0" u="sng" sz="1300" spc="-40" b="1">
                          <a:uFill>
                            <a:solidFill>
                              <a:srgbClr val="000000"/>
                            </a:solidFill>
                          </a:uFill>
                          <a:latin typeface="BIZ UDPGothic"/>
                          <a:cs typeface="BIZ UDPGothic"/>
                        </a:rPr>
                        <a:t>ケ</a:t>
                      </a:r>
                      <a:r>
                        <a:rPr dirty="0" u="sng" sz="1300" spc="5" b="1">
                          <a:uFill>
                            <a:solidFill>
                              <a:srgbClr val="000000"/>
                            </a:solidFill>
                          </a:uFill>
                          <a:latin typeface="BIZ UDPGothic"/>
                          <a:cs typeface="BIZ UDPGothic"/>
                        </a:rPr>
                        <a:t>ー</a:t>
                      </a:r>
                      <a:r>
                        <a:rPr dirty="0" u="sng" sz="1300" spc="-125" b="1">
                          <a:uFill>
                            <a:solidFill>
                              <a:srgbClr val="000000"/>
                            </a:solidFill>
                          </a:uFill>
                          <a:latin typeface="BIZ UDPGothic"/>
                          <a:cs typeface="BIZ UDPGothic"/>
                        </a:rPr>
                        <a:t>ブ</a:t>
                      </a:r>
                      <a:r>
                        <a:rPr dirty="0" u="sng" sz="1300" spc="5" b="1">
                          <a:uFill>
                            <a:solidFill>
                              <a:srgbClr val="000000"/>
                            </a:solidFill>
                          </a:uFill>
                          <a:latin typeface="BIZ UDPGothic"/>
                          <a:cs typeface="BIZ UDPGothic"/>
                        </a:rPr>
                        <a:t>ル</a:t>
                      </a:r>
                      <a:r>
                        <a:rPr dirty="0" u="sng" sz="1300" spc="-90" b="1">
                          <a:uFill>
                            <a:solidFill>
                              <a:srgbClr val="000000"/>
                            </a:solidFill>
                          </a:uFill>
                          <a:latin typeface="BIZ UDPGothic"/>
                          <a:cs typeface="BIZ UDPGothic"/>
                        </a:rPr>
                        <a:t>テ</a:t>
                      </a:r>
                      <a:r>
                        <a:rPr dirty="0" u="sng" sz="1300" spc="-45" b="1">
                          <a:uFill>
                            <a:solidFill>
                              <a:srgbClr val="000000"/>
                            </a:solidFill>
                          </a:uFill>
                          <a:latin typeface="BIZ UDPGothic"/>
                          <a:cs typeface="BIZ UDPGothic"/>
                        </a:rPr>
                        <a:t>レ</a:t>
                      </a:r>
                      <a:r>
                        <a:rPr dirty="0" u="sng" sz="1300" spc="-140" b="1">
                          <a:uFill>
                            <a:solidFill>
                              <a:srgbClr val="000000"/>
                            </a:solidFill>
                          </a:uFill>
                          <a:latin typeface="BIZ UDPGothic"/>
                          <a:cs typeface="BIZ UDPGothic"/>
                        </a:rPr>
                        <a:t>ビ</a:t>
                      </a:r>
                      <a:r>
                        <a:rPr dirty="0" u="sng" sz="1300" spc="-5" b="1">
                          <a:uFill>
                            <a:solidFill>
                              <a:srgbClr val="000000"/>
                            </a:solidFill>
                          </a:uFill>
                          <a:latin typeface="BIZ UDPGothic"/>
                          <a:cs typeface="BIZ UDPGothic"/>
                        </a:rPr>
                        <a:t>の光</a:t>
                      </a:r>
                      <a:r>
                        <a:rPr dirty="0" u="sng" sz="1300" spc="-145" b="1">
                          <a:uFill>
                            <a:solidFill>
                              <a:srgbClr val="000000"/>
                            </a:solidFill>
                          </a:uFill>
                          <a:latin typeface="BIZ UDPGothic"/>
                          <a:cs typeface="BIZ UDPGothic"/>
                        </a:rPr>
                        <a:t>フ</a:t>
                      </a:r>
                      <a:r>
                        <a:rPr dirty="0" u="sng" sz="1300" spc="-150" b="1">
                          <a:uFill>
                            <a:solidFill>
                              <a:srgbClr val="000000"/>
                            </a:solidFill>
                          </a:uFill>
                          <a:latin typeface="BIZ UDPGothic"/>
                          <a:cs typeface="BIZ UDPGothic"/>
                        </a:rPr>
                        <a:t>ァ</a:t>
                      </a:r>
                      <a:r>
                        <a:rPr dirty="0" u="sng" sz="1300" spc="25" b="1">
                          <a:uFill>
                            <a:solidFill>
                              <a:srgbClr val="000000"/>
                            </a:solidFill>
                          </a:uFill>
                          <a:latin typeface="BIZ UDPGothic"/>
                          <a:cs typeface="BIZ UDPGothic"/>
                        </a:rPr>
                        <a:t>イ</a:t>
                      </a:r>
                      <a:r>
                        <a:rPr dirty="0" u="sng" sz="1300" spc="5" b="1">
                          <a:uFill>
                            <a:solidFill>
                              <a:srgbClr val="000000"/>
                            </a:solidFill>
                          </a:uFill>
                          <a:latin typeface="BIZ UDPGothic"/>
                          <a:cs typeface="BIZ UDPGothic"/>
                        </a:rPr>
                        <a:t>バ</a:t>
                      </a:r>
                      <a:r>
                        <a:rPr dirty="0" u="sng" sz="1300" spc="-5" b="1">
                          <a:uFill>
                            <a:solidFill>
                              <a:srgbClr val="000000"/>
                            </a:solidFill>
                          </a:uFill>
                          <a:latin typeface="BIZ UDPGothic"/>
                          <a:cs typeface="BIZ UDPGothic"/>
                        </a:rPr>
                        <a:t>の高度化</a:t>
                      </a:r>
                      <a:r>
                        <a:rPr dirty="0" u="sng" sz="1300" spc="-190" b="1">
                          <a:uFill>
                            <a:solidFill>
                              <a:srgbClr val="000000"/>
                            </a:solidFill>
                          </a:uFill>
                          <a:latin typeface="BIZ UDPGothic"/>
                          <a:cs typeface="BIZ UDPGothic"/>
                        </a:rPr>
                        <a:t>を</a:t>
                      </a:r>
                      <a:r>
                        <a:rPr dirty="0" u="sng" sz="1300" spc="-5" b="1">
                          <a:uFill>
                            <a:solidFill>
                              <a:srgbClr val="000000"/>
                            </a:solidFill>
                          </a:uFill>
                          <a:latin typeface="BIZ UDPGothic"/>
                          <a:cs typeface="BIZ UDPGothic"/>
                        </a:rPr>
                        <a:t>伴</a:t>
                      </a:r>
                      <a:r>
                        <a:rPr dirty="0" u="sng" sz="1300" spc="-290" b="1">
                          <a:uFill>
                            <a:solidFill>
                              <a:srgbClr val="000000"/>
                            </a:solidFill>
                          </a:uFill>
                          <a:latin typeface="BIZ UDPGothic"/>
                          <a:cs typeface="BIZ UDPGothic"/>
                        </a:rPr>
                        <a:t>う</a:t>
                      </a:r>
                      <a:r>
                        <a:rPr dirty="0" u="sng" sz="1300" spc="-5" b="1">
                          <a:uFill>
                            <a:solidFill>
                              <a:srgbClr val="000000"/>
                            </a:solidFill>
                          </a:uFill>
                          <a:latin typeface="BIZ UDPGothic"/>
                          <a:cs typeface="BIZ UDPGothic"/>
                        </a:rPr>
                        <a:t>更新</a:t>
                      </a:r>
                      <a:endParaRPr sz="1300">
                        <a:latin typeface="BIZ UDPGothic"/>
                        <a:cs typeface="BIZ UDPGothic"/>
                      </a:endParaRPr>
                    </a:p>
                  </a:txBody>
                  <a:tcPr marL="0" marR="0" marB="0" marT="61594">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p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p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pSp>
        <p:nvGrpSpPr>
          <p:cNvPr id="6" name="object 6"/>
          <p:cNvGrpSpPr/>
          <p:nvPr/>
        </p:nvGrpSpPr>
        <p:grpSpPr>
          <a:xfrm>
            <a:off x="6935723" y="4511040"/>
            <a:ext cx="3755390" cy="1130935"/>
            <a:chOff x="6935723" y="4511040"/>
            <a:chExt cx="3755390" cy="1130935"/>
          </a:xfrm>
        </p:grpSpPr>
        <p:pic>
          <p:nvPicPr>
            <p:cNvPr id="7" name="object 7"/>
            <p:cNvPicPr/>
            <p:nvPr/>
          </p:nvPicPr>
          <p:blipFill>
            <a:blip r:embed="rId2" cstate="print"/>
            <a:stretch>
              <a:fillRect/>
            </a:stretch>
          </p:blipFill>
          <p:spPr>
            <a:xfrm>
              <a:off x="6935723" y="5437632"/>
              <a:ext cx="3755135" cy="204215"/>
            </a:xfrm>
            <a:prstGeom prst="rect">
              <a:avLst/>
            </a:prstGeom>
          </p:spPr>
        </p:pic>
        <p:sp>
          <p:nvSpPr>
            <p:cNvPr id="8" name="object 8"/>
            <p:cNvSpPr/>
            <p:nvPr/>
          </p:nvSpPr>
          <p:spPr>
            <a:xfrm>
              <a:off x="7889747" y="5013960"/>
              <a:ext cx="312420" cy="551815"/>
            </a:xfrm>
            <a:custGeom>
              <a:avLst/>
              <a:gdLst/>
              <a:ahLst/>
              <a:cxnLst/>
              <a:rect l="l" t="t" r="r" b="b"/>
              <a:pathLst>
                <a:path w="312420" h="551814">
                  <a:moveTo>
                    <a:pt x="312420" y="0"/>
                  </a:moveTo>
                  <a:lnTo>
                    <a:pt x="249935" y="0"/>
                  </a:lnTo>
                  <a:lnTo>
                    <a:pt x="249935" y="50292"/>
                  </a:lnTo>
                  <a:lnTo>
                    <a:pt x="248411" y="71627"/>
                  </a:lnTo>
                  <a:lnTo>
                    <a:pt x="242316" y="115824"/>
                  </a:lnTo>
                  <a:lnTo>
                    <a:pt x="236220" y="156971"/>
                  </a:lnTo>
                  <a:lnTo>
                    <a:pt x="220979" y="216407"/>
                  </a:lnTo>
                  <a:lnTo>
                    <a:pt x="208787" y="254507"/>
                  </a:lnTo>
                  <a:lnTo>
                    <a:pt x="193548" y="291083"/>
                  </a:lnTo>
                  <a:lnTo>
                    <a:pt x="150875" y="370331"/>
                  </a:lnTo>
                  <a:lnTo>
                    <a:pt x="109727" y="422148"/>
                  </a:lnTo>
                  <a:lnTo>
                    <a:pt x="76200" y="452627"/>
                  </a:lnTo>
                  <a:lnTo>
                    <a:pt x="39624" y="477012"/>
                  </a:lnTo>
                  <a:lnTo>
                    <a:pt x="15240" y="487680"/>
                  </a:lnTo>
                  <a:lnTo>
                    <a:pt x="0" y="493775"/>
                  </a:lnTo>
                  <a:lnTo>
                    <a:pt x="21335" y="551688"/>
                  </a:lnTo>
                  <a:lnTo>
                    <a:pt x="51816" y="539495"/>
                  </a:lnTo>
                  <a:lnTo>
                    <a:pt x="67055" y="531876"/>
                  </a:lnTo>
                  <a:lnTo>
                    <a:pt x="83820" y="522731"/>
                  </a:lnTo>
                  <a:lnTo>
                    <a:pt x="97535" y="512063"/>
                  </a:lnTo>
                  <a:lnTo>
                    <a:pt x="112775" y="502919"/>
                  </a:lnTo>
                  <a:lnTo>
                    <a:pt x="153924" y="464819"/>
                  </a:lnTo>
                  <a:lnTo>
                    <a:pt x="190500" y="420624"/>
                  </a:lnTo>
                  <a:lnTo>
                    <a:pt x="222503" y="371856"/>
                  </a:lnTo>
                  <a:lnTo>
                    <a:pt x="249935" y="316992"/>
                  </a:lnTo>
                  <a:lnTo>
                    <a:pt x="265175" y="277368"/>
                  </a:lnTo>
                  <a:lnTo>
                    <a:pt x="278892" y="236219"/>
                  </a:lnTo>
                  <a:lnTo>
                    <a:pt x="291083" y="192024"/>
                  </a:lnTo>
                  <a:lnTo>
                    <a:pt x="300227" y="147827"/>
                  </a:lnTo>
                  <a:lnTo>
                    <a:pt x="306324" y="102107"/>
                  </a:lnTo>
                  <a:lnTo>
                    <a:pt x="312420" y="30480"/>
                  </a:lnTo>
                  <a:lnTo>
                    <a:pt x="312420" y="0"/>
                  </a:lnTo>
                  <a:close/>
                </a:path>
              </a:pathLst>
            </a:custGeom>
            <a:solidFill>
              <a:srgbClr val="FF6600"/>
            </a:solidFill>
          </p:spPr>
          <p:txBody>
            <a:bodyPr wrap="square" lIns="0" tIns="0" rIns="0" bIns="0" rtlCol="0"/>
            <a:lstStyle/>
            <a:p/>
          </p:txBody>
        </p:sp>
        <p:pic>
          <p:nvPicPr>
            <p:cNvPr id="9" name="object 9"/>
            <p:cNvPicPr/>
            <p:nvPr/>
          </p:nvPicPr>
          <p:blipFill>
            <a:blip r:embed="rId3" cstate="print"/>
            <a:stretch>
              <a:fillRect/>
            </a:stretch>
          </p:blipFill>
          <p:spPr>
            <a:xfrm>
              <a:off x="8800353" y="4511040"/>
              <a:ext cx="1678670" cy="607422"/>
            </a:xfrm>
            <a:prstGeom prst="rect">
              <a:avLst/>
            </a:prstGeom>
          </p:spPr>
        </p:pic>
        <p:sp>
          <p:nvSpPr>
            <p:cNvPr id="10" name="object 10"/>
            <p:cNvSpPr/>
            <p:nvPr/>
          </p:nvSpPr>
          <p:spPr>
            <a:xfrm>
              <a:off x="9805416" y="5145024"/>
              <a:ext cx="353695" cy="299085"/>
            </a:xfrm>
            <a:custGeom>
              <a:avLst/>
              <a:gdLst/>
              <a:ahLst/>
              <a:cxnLst/>
              <a:rect l="l" t="t" r="r" b="b"/>
              <a:pathLst>
                <a:path w="353695" h="299085">
                  <a:moveTo>
                    <a:pt x="199643" y="0"/>
                  </a:moveTo>
                  <a:lnTo>
                    <a:pt x="153924" y="24384"/>
                  </a:lnTo>
                  <a:lnTo>
                    <a:pt x="0" y="99060"/>
                  </a:lnTo>
                  <a:lnTo>
                    <a:pt x="59435" y="99060"/>
                  </a:lnTo>
                  <a:lnTo>
                    <a:pt x="59435" y="298704"/>
                  </a:lnTo>
                  <a:lnTo>
                    <a:pt x="306324" y="298704"/>
                  </a:lnTo>
                  <a:lnTo>
                    <a:pt x="306324" y="112775"/>
                  </a:lnTo>
                  <a:lnTo>
                    <a:pt x="353567" y="112775"/>
                  </a:lnTo>
                  <a:lnTo>
                    <a:pt x="199643" y="0"/>
                  </a:lnTo>
                  <a:close/>
                </a:path>
              </a:pathLst>
            </a:custGeom>
            <a:solidFill>
              <a:srgbClr val="9ABA59"/>
            </a:solidFill>
          </p:spPr>
          <p:txBody>
            <a:bodyPr wrap="square" lIns="0" tIns="0" rIns="0" bIns="0" rtlCol="0"/>
            <a:lstStyle/>
            <a:p/>
          </p:txBody>
        </p:sp>
        <p:sp>
          <p:nvSpPr>
            <p:cNvPr id="11" name="object 11"/>
            <p:cNvSpPr/>
            <p:nvPr/>
          </p:nvSpPr>
          <p:spPr>
            <a:xfrm>
              <a:off x="9794747" y="5134356"/>
              <a:ext cx="375285" cy="320040"/>
            </a:xfrm>
            <a:custGeom>
              <a:avLst/>
              <a:gdLst/>
              <a:ahLst/>
              <a:cxnLst/>
              <a:rect l="l" t="t" r="r" b="b"/>
              <a:pathLst>
                <a:path w="375284" h="320039">
                  <a:moveTo>
                    <a:pt x="59435" y="109727"/>
                  </a:moveTo>
                  <a:lnTo>
                    <a:pt x="59435" y="315467"/>
                  </a:lnTo>
                  <a:lnTo>
                    <a:pt x="64007" y="320039"/>
                  </a:lnTo>
                  <a:lnTo>
                    <a:pt x="323087" y="320039"/>
                  </a:lnTo>
                  <a:lnTo>
                    <a:pt x="327659" y="315467"/>
                  </a:lnTo>
                  <a:lnTo>
                    <a:pt x="327659" y="309371"/>
                  </a:lnTo>
                  <a:lnTo>
                    <a:pt x="80772" y="309371"/>
                  </a:lnTo>
                  <a:lnTo>
                    <a:pt x="70103" y="300227"/>
                  </a:lnTo>
                  <a:lnTo>
                    <a:pt x="80772" y="300227"/>
                  </a:lnTo>
                  <a:lnTo>
                    <a:pt x="80772" y="120395"/>
                  </a:lnTo>
                  <a:lnTo>
                    <a:pt x="70103" y="120395"/>
                  </a:lnTo>
                  <a:lnTo>
                    <a:pt x="59435" y="109727"/>
                  </a:lnTo>
                  <a:close/>
                </a:path>
                <a:path w="375284" h="320039">
                  <a:moveTo>
                    <a:pt x="80772" y="300227"/>
                  </a:moveTo>
                  <a:lnTo>
                    <a:pt x="70103" y="300227"/>
                  </a:lnTo>
                  <a:lnTo>
                    <a:pt x="80772" y="309371"/>
                  </a:lnTo>
                  <a:lnTo>
                    <a:pt x="80772" y="300227"/>
                  </a:lnTo>
                  <a:close/>
                </a:path>
                <a:path w="375284" h="320039">
                  <a:moveTo>
                    <a:pt x="306324" y="300227"/>
                  </a:moveTo>
                  <a:lnTo>
                    <a:pt x="80772" y="300227"/>
                  </a:lnTo>
                  <a:lnTo>
                    <a:pt x="80772" y="309371"/>
                  </a:lnTo>
                  <a:lnTo>
                    <a:pt x="306324" y="309371"/>
                  </a:lnTo>
                  <a:lnTo>
                    <a:pt x="306324" y="300227"/>
                  </a:lnTo>
                  <a:close/>
                </a:path>
                <a:path w="375284" h="320039">
                  <a:moveTo>
                    <a:pt x="333087" y="112775"/>
                  </a:moveTo>
                  <a:lnTo>
                    <a:pt x="310896" y="112775"/>
                  </a:lnTo>
                  <a:lnTo>
                    <a:pt x="306324" y="117347"/>
                  </a:lnTo>
                  <a:lnTo>
                    <a:pt x="306324" y="309371"/>
                  </a:lnTo>
                  <a:lnTo>
                    <a:pt x="316992" y="300227"/>
                  </a:lnTo>
                  <a:lnTo>
                    <a:pt x="327659" y="300227"/>
                  </a:lnTo>
                  <a:lnTo>
                    <a:pt x="327659" y="132587"/>
                  </a:lnTo>
                  <a:lnTo>
                    <a:pt x="316992" y="132587"/>
                  </a:lnTo>
                  <a:lnTo>
                    <a:pt x="327659" y="123443"/>
                  </a:lnTo>
                  <a:lnTo>
                    <a:pt x="347701" y="123443"/>
                  </a:lnTo>
                  <a:lnTo>
                    <a:pt x="333087" y="112775"/>
                  </a:lnTo>
                  <a:close/>
                </a:path>
                <a:path w="375284" h="320039">
                  <a:moveTo>
                    <a:pt x="327659" y="300227"/>
                  </a:moveTo>
                  <a:lnTo>
                    <a:pt x="316992" y="300227"/>
                  </a:lnTo>
                  <a:lnTo>
                    <a:pt x="306324" y="309371"/>
                  </a:lnTo>
                  <a:lnTo>
                    <a:pt x="327659" y="309371"/>
                  </a:lnTo>
                  <a:lnTo>
                    <a:pt x="327659" y="300227"/>
                  </a:lnTo>
                  <a:close/>
                </a:path>
                <a:path w="375284" h="320039">
                  <a:moveTo>
                    <a:pt x="327659" y="123443"/>
                  </a:moveTo>
                  <a:lnTo>
                    <a:pt x="316992" y="132587"/>
                  </a:lnTo>
                  <a:lnTo>
                    <a:pt x="327659" y="132587"/>
                  </a:lnTo>
                  <a:lnTo>
                    <a:pt x="327659" y="123443"/>
                  </a:lnTo>
                  <a:close/>
                </a:path>
                <a:path w="375284" h="320039">
                  <a:moveTo>
                    <a:pt x="347701" y="123443"/>
                  </a:moveTo>
                  <a:lnTo>
                    <a:pt x="327659" y="123443"/>
                  </a:lnTo>
                  <a:lnTo>
                    <a:pt x="327659" y="132587"/>
                  </a:lnTo>
                  <a:lnTo>
                    <a:pt x="368807" y="132587"/>
                  </a:lnTo>
                  <a:lnTo>
                    <a:pt x="371855" y="131063"/>
                  </a:lnTo>
                  <a:lnTo>
                    <a:pt x="358140" y="131063"/>
                  </a:lnTo>
                  <a:lnTo>
                    <a:pt x="347701" y="123443"/>
                  </a:lnTo>
                  <a:close/>
                </a:path>
                <a:path w="375284" h="320039">
                  <a:moveTo>
                    <a:pt x="239602" y="19811"/>
                  </a:moveTo>
                  <a:lnTo>
                    <a:pt x="216407" y="19811"/>
                  </a:lnTo>
                  <a:lnTo>
                    <a:pt x="210158" y="23037"/>
                  </a:lnTo>
                  <a:lnTo>
                    <a:pt x="358140" y="131063"/>
                  </a:lnTo>
                  <a:lnTo>
                    <a:pt x="364235" y="112775"/>
                  </a:lnTo>
                  <a:lnTo>
                    <a:pt x="368223" y="112775"/>
                  </a:lnTo>
                  <a:lnTo>
                    <a:pt x="239602" y="19811"/>
                  </a:lnTo>
                  <a:close/>
                </a:path>
                <a:path w="375284" h="320039">
                  <a:moveTo>
                    <a:pt x="368223" y="112775"/>
                  </a:moveTo>
                  <a:lnTo>
                    <a:pt x="364235" y="112775"/>
                  </a:lnTo>
                  <a:lnTo>
                    <a:pt x="358140" y="131063"/>
                  </a:lnTo>
                  <a:lnTo>
                    <a:pt x="371855" y="131063"/>
                  </a:lnTo>
                  <a:lnTo>
                    <a:pt x="374903" y="121919"/>
                  </a:lnTo>
                  <a:lnTo>
                    <a:pt x="373379" y="117347"/>
                  </a:lnTo>
                  <a:lnTo>
                    <a:pt x="370331" y="114299"/>
                  </a:lnTo>
                  <a:lnTo>
                    <a:pt x="368223" y="112775"/>
                  </a:lnTo>
                  <a:close/>
                </a:path>
                <a:path w="375284" h="320039">
                  <a:moveTo>
                    <a:pt x="213359" y="0"/>
                  </a:moveTo>
                  <a:lnTo>
                    <a:pt x="210311" y="0"/>
                  </a:lnTo>
                  <a:lnTo>
                    <a:pt x="205740" y="1523"/>
                  </a:lnTo>
                  <a:lnTo>
                    <a:pt x="158496" y="25907"/>
                  </a:lnTo>
                  <a:lnTo>
                    <a:pt x="6096" y="100583"/>
                  </a:lnTo>
                  <a:lnTo>
                    <a:pt x="3048" y="103631"/>
                  </a:lnTo>
                  <a:lnTo>
                    <a:pt x="0" y="108203"/>
                  </a:lnTo>
                  <a:lnTo>
                    <a:pt x="3048" y="117347"/>
                  </a:lnTo>
                  <a:lnTo>
                    <a:pt x="6096" y="120395"/>
                  </a:lnTo>
                  <a:lnTo>
                    <a:pt x="15240" y="120395"/>
                  </a:lnTo>
                  <a:lnTo>
                    <a:pt x="10668" y="100583"/>
                  </a:lnTo>
                  <a:lnTo>
                    <a:pt x="55260" y="100583"/>
                  </a:lnTo>
                  <a:lnTo>
                    <a:pt x="169163" y="44195"/>
                  </a:lnTo>
                  <a:lnTo>
                    <a:pt x="210158" y="23037"/>
                  </a:lnTo>
                  <a:lnTo>
                    <a:pt x="205740" y="19811"/>
                  </a:lnTo>
                  <a:lnTo>
                    <a:pt x="239602" y="19811"/>
                  </a:lnTo>
                  <a:lnTo>
                    <a:pt x="216407" y="3047"/>
                  </a:lnTo>
                  <a:lnTo>
                    <a:pt x="213359" y="0"/>
                  </a:lnTo>
                  <a:close/>
                </a:path>
                <a:path w="375284" h="320039">
                  <a:moveTo>
                    <a:pt x="55260" y="100583"/>
                  </a:moveTo>
                  <a:lnTo>
                    <a:pt x="10668" y="100583"/>
                  </a:lnTo>
                  <a:lnTo>
                    <a:pt x="15240" y="120395"/>
                  </a:lnTo>
                  <a:lnTo>
                    <a:pt x="55260" y="100583"/>
                  </a:lnTo>
                  <a:close/>
                </a:path>
                <a:path w="375284" h="320039">
                  <a:moveTo>
                    <a:pt x="76200" y="100583"/>
                  </a:moveTo>
                  <a:lnTo>
                    <a:pt x="55260" y="100583"/>
                  </a:lnTo>
                  <a:lnTo>
                    <a:pt x="15240" y="120395"/>
                  </a:lnTo>
                  <a:lnTo>
                    <a:pt x="59435" y="120395"/>
                  </a:lnTo>
                  <a:lnTo>
                    <a:pt x="59435" y="109727"/>
                  </a:lnTo>
                  <a:lnTo>
                    <a:pt x="80772" y="109727"/>
                  </a:lnTo>
                  <a:lnTo>
                    <a:pt x="80772" y="105155"/>
                  </a:lnTo>
                  <a:lnTo>
                    <a:pt x="76200" y="100583"/>
                  </a:lnTo>
                  <a:close/>
                </a:path>
                <a:path w="375284" h="320039">
                  <a:moveTo>
                    <a:pt x="80772" y="109727"/>
                  </a:moveTo>
                  <a:lnTo>
                    <a:pt x="59435" y="109727"/>
                  </a:lnTo>
                  <a:lnTo>
                    <a:pt x="70103" y="120395"/>
                  </a:lnTo>
                  <a:lnTo>
                    <a:pt x="80772" y="120395"/>
                  </a:lnTo>
                  <a:lnTo>
                    <a:pt x="80772" y="109727"/>
                  </a:lnTo>
                  <a:close/>
                </a:path>
                <a:path w="375284" h="320039">
                  <a:moveTo>
                    <a:pt x="216407" y="19811"/>
                  </a:moveTo>
                  <a:lnTo>
                    <a:pt x="205740" y="19811"/>
                  </a:lnTo>
                  <a:lnTo>
                    <a:pt x="210158" y="23037"/>
                  </a:lnTo>
                  <a:lnTo>
                    <a:pt x="216407" y="19811"/>
                  </a:lnTo>
                  <a:close/>
                </a:path>
              </a:pathLst>
            </a:custGeom>
            <a:solidFill>
              <a:srgbClr val="000000"/>
            </a:solidFill>
          </p:spPr>
          <p:txBody>
            <a:bodyPr wrap="square" lIns="0" tIns="0" rIns="0" bIns="0" rtlCol="0"/>
            <a:lstStyle/>
            <a:p/>
          </p:txBody>
        </p:sp>
        <p:sp>
          <p:nvSpPr>
            <p:cNvPr id="12" name="object 12"/>
            <p:cNvSpPr/>
            <p:nvPr/>
          </p:nvSpPr>
          <p:spPr>
            <a:xfrm>
              <a:off x="8154924" y="5007864"/>
              <a:ext cx="1743710" cy="403860"/>
            </a:xfrm>
            <a:custGeom>
              <a:avLst/>
              <a:gdLst/>
              <a:ahLst/>
              <a:cxnLst/>
              <a:rect l="l" t="t" r="r" b="b"/>
              <a:pathLst>
                <a:path w="1743709" h="403860">
                  <a:moveTo>
                    <a:pt x="289560" y="67056"/>
                  </a:moveTo>
                  <a:lnTo>
                    <a:pt x="259080" y="12192"/>
                  </a:lnTo>
                  <a:lnTo>
                    <a:pt x="240792" y="22860"/>
                  </a:lnTo>
                  <a:lnTo>
                    <a:pt x="227076" y="28956"/>
                  </a:lnTo>
                  <a:lnTo>
                    <a:pt x="199644" y="38100"/>
                  </a:lnTo>
                  <a:lnTo>
                    <a:pt x="185928" y="41148"/>
                  </a:lnTo>
                  <a:lnTo>
                    <a:pt x="156972" y="44196"/>
                  </a:lnTo>
                  <a:lnTo>
                    <a:pt x="143256" y="44196"/>
                  </a:lnTo>
                  <a:lnTo>
                    <a:pt x="117348" y="41148"/>
                  </a:lnTo>
                  <a:lnTo>
                    <a:pt x="103632" y="38100"/>
                  </a:lnTo>
                  <a:lnTo>
                    <a:pt x="92964" y="33528"/>
                  </a:lnTo>
                  <a:lnTo>
                    <a:pt x="80772" y="28956"/>
                  </a:lnTo>
                  <a:lnTo>
                    <a:pt x="59436" y="16764"/>
                  </a:lnTo>
                  <a:lnTo>
                    <a:pt x="50292" y="9144"/>
                  </a:lnTo>
                  <a:lnTo>
                    <a:pt x="42672" y="0"/>
                  </a:lnTo>
                  <a:lnTo>
                    <a:pt x="0" y="45720"/>
                  </a:lnTo>
                  <a:lnTo>
                    <a:pt x="41148" y="77724"/>
                  </a:lnTo>
                  <a:lnTo>
                    <a:pt x="89916" y="97536"/>
                  </a:lnTo>
                  <a:lnTo>
                    <a:pt x="143256" y="105156"/>
                  </a:lnTo>
                  <a:lnTo>
                    <a:pt x="161544" y="105156"/>
                  </a:lnTo>
                  <a:lnTo>
                    <a:pt x="179832" y="103632"/>
                  </a:lnTo>
                  <a:lnTo>
                    <a:pt x="216408" y="97536"/>
                  </a:lnTo>
                  <a:lnTo>
                    <a:pt x="252984" y="85344"/>
                  </a:lnTo>
                  <a:lnTo>
                    <a:pt x="289560" y="67056"/>
                  </a:lnTo>
                  <a:close/>
                </a:path>
                <a:path w="1743709" h="403860">
                  <a:moveTo>
                    <a:pt x="1743456" y="391668"/>
                  </a:moveTo>
                  <a:lnTo>
                    <a:pt x="1739798" y="342900"/>
                  </a:lnTo>
                  <a:lnTo>
                    <a:pt x="1738884" y="330708"/>
                  </a:lnTo>
                  <a:lnTo>
                    <a:pt x="1626108" y="339852"/>
                  </a:lnTo>
                  <a:lnTo>
                    <a:pt x="1511808" y="342900"/>
                  </a:lnTo>
                  <a:lnTo>
                    <a:pt x="1444752" y="341376"/>
                  </a:lnTo>
                  <a:lnTo>
                    <a:pt x="1348740" y="336804"/>
                  </a:lnTo>
                  <a:lnTo>
                    <a:pt x="1257300" y="327660"/>
                  </a:lnTo>
                  <a:lnTo>
                    <a:pt x="1171956" y="313944"/>
                  </a:lnTo>
                  <a:lnTo>
                    <a:pt x="1146048" y="309372"/>
                  </a:lnTo>
                  <a:lnTo>
                    <a:pt x="1120140" y="303276"/>
                  </a:lnTo>
                  <a:lnTo>
                    <a:pt x="1095756" y="298704"/>
                  </a:lnTo>
                  <a:lnTo>
                    <a:pt x="1071372" y="292608"/>
                  </a:lnTo>
                  <a:lnTo>
                    <a:pt x="1050036" y="284988"/>
                  </a:lnTo>
                  <a:lnTo>
                    <a:pt x="1028700" y="278892"/>
                  </a:lnTo>
                  <a:lnTo>
                    <a:pt x="1007364" y="271272"/>
                  </a:lnTo>
                  <a:lnTo>
                    <a:pt x="989076" y="265176"/>
                  </a:lnTo>
                  <a:lnTo>
                    <a:pt x="970788" y="257556"/>
                  </a:lnTo>
                  <a:lnTo>
                    <a:pt x="940308" y="242316"/>
                  </a:lnTo>
                  <a:lnTo>
                    <a:pt x="926592" y="234696"/>
                  </a:lnTo>
                  <a:lnTo>
                    <a:pt x="914400" y="225552"/>
                  </a:lnTo>
                  <a:lnTo>
                    <a:pt x="903732" y="217932"/>
                  </a:lnTo>
                  <a:lnTo>
                    <a:pt x="888492" y="202692"/>
                  </a:lnTo>
                  <a:lnTo>
                    <a:pt x="883920" y="195072"/>
                  </a:lnTo>
                  <a:lnTo>
                    <a:pt x="879348" y="188976"/>
                  </a:lnTo>
                  <a:lnTo>
                    <a:pt x="877824" y="182880"/>
                  </a:lnTo>
                  <a:lnTo>
                    <a:pt x="879348" y="187452"/>
                  </a:lnTo>
                  <a:lnTo>
                    <a:pt x="877595" y="181356"/>
                  </a:lnTo>
                  <a:lnTo>
                    <a:pt x="876300" y="172212"/>
                  </a:lnTo>
                  <a:lnTo>
                    <a:pt x="877062" y="167640"/>
                  </a:lnTo>
                  <a:lnTo>
                    <a:pt x="877824" y="163068"/>
                  </a:lnTo>
                  <a:lnTo>
                    <a:pt x="877824" y="167640"/>
                  </a:lnTo>
                  <a:lnTo>
                    <a:pt x="879119" y="163068"/>
                  </a:lnTo>
                  <a:lnTo>
                    <a:pt x="880872" y="156972"/>
                  </a:lnTo>
                  <a:lnTo>
                    <a:pt x="883920" y="150876"/>
                  </a:lnTo>
                  <a:lnTo>
                    <a:pt x="830580" y="120396"/>
                  </a:lnTo>
                  <a:lnTo>
                    <a:pt x="824484" y="134112"/>
                  </a:lnTo>
                  <a:lnTo>
                    <a:pt x="819912" y="143256"/>
                  </a:lnTo>
                  <a:lnTo>
                    <a:pt x="819912" y="144780"/>
                  </a:lnTo>
                  <a:lnTo>
                    <a:pt x="818388" y="146304"/>
                  </a:lnTo>
                  <a:lnTo>
                    <a:pt x="818388" y="147828"/>
                  </a:lnTo>
                  <a:lnTo>
                    <a:pt x="816864" y="158496"/>
                  </a:lnTo>
                  <a:lnTo>
                    <a:pt x="815340" y="160020"/>
                  </a:lnTo>
                  <a:lnTo>
                    <a:pt x="815340" y="190500"/>
                  </a:lnTo>
                  <a:lnTo>
                    <a:pt x="816864" y="192024"/>
                  </a:lnTo>
                  <a:lnTo>
                    <a:pt x="818388" y="202692"/>
                  </a:lnTo>
                  <a:lnTo>
                    <a:pt x="819912" y="204216"/>
                  </a:lnTo>
                  <a:lnTo>
                    <a:pt x="819912" y="207264"/>
                  </a:lnTo>
                  <a:lnTo>
                    <a:pt x="826008" y="220980"/>
                  </a:lnTo>
                  <a:lnTo>
                    <a:pt x="844296" y="245364"/>
                  </a:lnTo>
                  <a:lnTo>
                    <a:pt x="867156" y="268224"/>
                  </a:lnTo>
                  <a:lnTo>
                    <a:pt x="880872" y="277368"/>
                  </a:lnTo>
                  <a:lnTo>
                    <a:pt x="896112" y="288036"/>
                  </a:lnTo>
                  <a:lnTo>
                    <a:pt x="911352" y="297180"/>
                  </a:lnTo>
                  <a:lnTo>
                    <a:pt x="929640" y="306324"/>
                  </a:lnTo>
                  <a:lnTo>
                    <a:pt x="947928" y="313944"/>
                  </a:lnTo>
                  <a:lnTo>
                    <a:pt x="967740" y="321564"/>
                  </a:lnTo>
                  <a:lnTo>
                    <a:pt x="987552" y="330708"/>
                  </a:lnTo>
                  <a:lnTo>
                    <a:pt x="1008888" y="338328"/>
                  </a:lnTo>
                  <a:lnTo>
                    <a:pt x="1033272" y="344424"/>
                  </a:lnTo>
                  <a:lnTo>
                    <a:pt x="1056132" y="352044"/>
                  </a:lnTo>
                  <a:lnTo>
                    <a:pt x="1133856" y="370332"/>
                  </a:lnTo>
                  <a:lnTo>
                    <a:pt x="1249680" y="388620"/>
                  </a:lnTo>
                  <a:lnTo>
                    <a:pt x="1376172" y="400812"/>
                  </a:lnTo>
                  <a:lnTo>
                    <a:pt x="1444752" y="403860"/>
                  </a:lnTo>
                  <a:lnTo>
                    <a:pt x="1572768" y="403860"/>
                  </a:lnTo>
                  <a:lnTo>
                    <a:pt x="1688592" y="397764"/>
                  </a:lnTo>
                  <a:lnTo>
                    <a:pt x="1743456" y="391668"/>
                  </a:lnTo>
                  <a:close/>
                </a:path>
              </a:pathLst>
            </a:custGeom>
            <a:solidFill>
              <a:srgbClr val="FF6600"/>
            </a:solidFill>
          </p:spPr>
          <p:txBody>
            <a:bodyPr wrap="square" lIns="0" tIns="0" rIns="0" bIns="0" rtlCol="0"/>
            <a:lstStyle/>
            <a:p/>
          </p:txBody>
        </p:sp>
        <p:sp>
          <p:nvSpPr>
            <p:cNvPr id="13" name="object 13"/>
            <p:cNvSpPr/>
            <p:nvPr/>
          </p:nvSpPr>
          <p:spPr>
            <a:xfrm>
              <a:off x="8171687" y="4901184"/>
              <a:ext cx="20320" cy="559435"/>
            </a:xfrm>
            <a:custGeom>
              <a:avLst/>
              <a:gdLst/>
              <a:ahLst/>
              <a:cxnLst/>
              <a:rect l="l" t="t" r="r" b="b"/>
              <a:pathLst>
                <a:path w="20320" h="559435">
                  <a:moveTo>
                    <a:pt x="19811" y="0"/>
                  </a:moveTo>
                  <a:lnTo>
                    <a:pt x="0" y="0"/>
                  </a:lnTo>
                  <a:lnTo>
                    <a:pt x="0" y="559307"/>
                  </a:lnTo>
                  <a:lnTo>
                    <a:pt x="19811" y="559307"/>
                  </a:lnTo>
                  <a:lnTo>
                    <a:pt x="19811" y="0"/>
                  </a:lnTo>
                  <a:close/>
                </a:path>
              </a:pathLst>
            </a:custGeom>
            <a:solidFill>
              <a:srgbClr val="993300"/>
            </a:solidFill>
          </p:spPr>
          <p:txBody>
            <a:bodyPr wrap="square" lIns="0" tIns="0" rIns="0" bIns="0" rtlCol="0"/>
            <a:lstStyle/>
            <a:p/>
          </p:txBody>
        </p:sp>
        <p:sp>
          <p:nvSpPr>
            <p:cNvPr id="14" name="object 14"/>
            <p:cNvSpPr/>
            <p:nvPr/>
          </p:nvSpPr>
          <p:spPr>
            <a:xfrm>
              <a:off x="8151876" y="4896612"/>
              <a:ext cx="60960" cy="568960"/>
            </a:xfrm>
            <a:custGeom>
              <a:avLst/>
              <a:gdLst/>
              <a:ahLst/>
              <a:cxnLst/>
              <a:rect l="l" t="t" r="r" b="b"/>
              <a:pathLst>
                <a:path w="60959" h="568960">
                  <a:moveTo>
                    <a:pt x="60960" y="138684"/>
                  </a:moveTo>
                  <a:lnTo>
                    <a:pt x="45720" y="138684"/>
                  </a:lnTo>
                  <a:lnTo>
                    <a:pt x="45720" y="9144"/>
                  </a:lnTo>
                  <a:lnTo>
                    <a:pt x="45720" y="4572"/>
                  </a:lnTo>
                  <a:lnTo>
                    <a:pt x="45720" y="0"/>
                  </a:lnTo>
                  <a:lnTo>
                    <a:pt x="35052" y="0"/>
                  </a:lnTo>
                  <a:lnTo>
                    <a:pt x="35052" y="9144"/>
                  </a:lnTo>
                  <a:lnTo>
                    <a:pt x="35052" y="138684"/>
                  </a:lnTo>
                  <a:lnTo>
                    <a:pt x="35052" y="149352"/>
                  </a:lnTo>
                  <a:lnTo>
                    <a:pt x="35052" y="559308"/>
                  </a:lnTo>
                  <a:lnTo>
                    <a:pt x="24384" y="559308"/>
                  </a:lnTo>
                  <a:lnTo>
                    <a:pt x="24384" y="149352"/>
                  </a:lnTo>
                  <a:lnTo>
                    <a:pt x="35052" y="149352"/>
                  </a:lnTo>
                  <a:lnTo>
                    <a:pt x="35052" y="138684"/>
                  </a:lnTo>
                  <a:lnTo>
                    <a:pt x="24384" y="138684"/>
                  </a:lnTo>
                  <a:lnTo>
                    <a:pt x="24384" y="9144"/>
                  </a:lnTo>
                  <a:lnTo>
                    <a:pt x="35052" y="9144"/>
                  </a:lnTo>
                  <a:lnTo>
                    <a:pt x="35052" y="0"/>
                  </a:lnTo>
                  <a:lnTo>
                    <a:pt x="15240" y="0"/>
                  </a:lnTo>
                  <a:lnTo>
                    <a:pt x="15240" y="138684"/>
                  </a:lnTo>
                  <a:lnTo>
                    <a:pt x="0" y="138684"/>
                  </a:lnTo>
                  <a:lnTo>
                    <a:pt x="0" y="149352"/>
                  </a:lnTo>
                  <a:lnTo>
                    <a:pt x="15240" y="149352"/>
                  </a:lnTo>
                  <a:lnTo>
                    <a:pt x="15240" y="568452"/>
                  </a:lnTo>
                  <a:lnTo>
                    <a:pt x="45720" y="568452"/>
                  </a:lnTo>
                  <a:lnTo>
                    <a:pt x="45720" y="563880"/>
                  </a:lnTo>
                  <a:lnTo>
                    <a:pt x="45720" y="559308"/>
                  </a:lnTo>
                  <a:lnTo>
                    <a:pt x="45720" y="149352"/>
                  </a:lnTo>
                  <a:lnTo>
                    <a:pt x="60960" y="149352"/>
                  </a:lnTo>
                  <a:lnTo>
                    <a:pt x="60960" y="138684"/>
                  </a:lnTo>
                  <a:close/>
                </a:path>
              </a:pathLst>
            </a:custGeom>
            <a:solidFill>
              <a:srgbClr val="000000"/>
            </a:solidFill>
          </p:spPr>
          <p:txBody>
            <a:bodyPr wrap="square" lIns="0" tIns="0" rIns="0" bIns="0" rtlCol="0"/>
            <a:lstStyle/>
            <a:p/>
          </p:txBody>
        </p:sp>
        <p:sp>
          <p:nvSpPr>
            <p:cNvPr id="15" name="object 15"/>
            <p:cNvSpPr/>
            <p:nvPr/>
          </p:nvSpPr>
          <p:spPr>
            <a:xfrm>
              <a:off x="8378951" y="4997196"/>
              <a:ext cx="318770" cy="149860"/>
            </a:xfrm>
            <a:custGeom>
              <a:avLst/>
              <a:gdLst/>
              <a:ahLst/>
              <a:cxnLst/>
              <a:rect l="l" t="t" r="r" b="b"/>
              <a:pathLst>
                <a:path w="318770" h="149860">
                  <a:moveTo>
                    <a:pt x="50292" y="0"/>
                  </a:moveTo>
                  <a:lnTo>
                    <a:pt x="0" y="36575"/>
                  </a:lnTo>
                  <a:lnTo>
                    <a:pt x="13716" y="54863"/>
                  </a:lnTo>
                  <a:lnTo>
                    <a:pt x="28955" y="71627"/>
                  </a:lnTo>
                  <a:lnTo>
                    <a:pt x="62483" y="100583"/>
                  </a:lnTo>
                  <a:lnTo>
                    <a:pt x="100583" y="123443"/>
                  </a:lnTo>
                  <a:lnTo>
                    <a:pt x="141731" y="138683"/>
                  </a:lnTo>
                  <a:lnTo>
                    <a:pt x="185927" y="147827"/>
                  </a:lnTo>
                  <a:lnTo>
                    <a:pt x="208788" y="149351"/>
                  </a:lnTo>
                  <a:lnTo>
                    <a:pt x="254507" y="146303"/>
                  </a:lnTo>
                  <a:lnTo>
                    <a:pt x="275844" y="141731"/>
                  </a:lnTo>
                  <a:lnTo>
                    <a:pt x="298703" y="135635"/>
                  </a:lnTo>
                  <a:lnTo>
                    <a:pt x="318516" y="128015"/>
                  </a:lnTo>
                  <a:lnTo>
                    <a:pt x="297179" y="70103"/>
                  </a:lnTo>
                  <a:lnTo>
                    <a:pt x="277368" y="77724"/>
                  </a:lnTo>
                  <a:lnTo>
                    <a:pt x="260603" y="82295"/>
                  </a:lnTo>
                  <a:lnTo>
                    <a:pt x="242316" y="85343"/>
                  </a:lnTo>
                  <a:lnTo>
                    <a:pt x="225551" y="86868"/>
                  </a:lnTo>
                  <a:lnTo>
                    <a:pt x="207264" y="86868"/>
                  </a:lnTo>
                  <a:lnTo>
                    <a:pt x="156972" y="79247"/>
                  </a:lnTo>
                  <a:lnTo>
                    <a:pt x="109727" y="59435"/>
                  </a:lnTo>
                  <a:lnTo>
                    <a:pt x="71627" y="27431"/>
                  </a:lnTo>
                  <a:lnTo>
                    <a:pt x="60959" y="15239"/>
                  </a:lnTo>
                  <a:lnTo>
                    <a:pt x="50292" y="0"/>
                  </a:lnTo>
                  <a:close/>
                </a:path>
              </a:pathLst>
            </a:custGeom>
            <a:solidFill>
              <a:srgbClr val="FF6600"/>
            </a:solidFill>
          </p:spPr>
          <p:txBody>
            <a:bodyPr wrap="square" lIns="0" tIns="0" rIns="0" bIns="0" rtlCol="0"/>
            <a:lstStyle/>
            <a:p/>
          </p:txBody>
        </p:sp>
        <p:sp>
          <p:nvSpPr>
            <p:cNvPr id="16" name="object 16"/>
            <p:cNvSpPr/>
            <p:nvPr/>
          </p:nvSpPr>
          <p:spPr>
            <a:xfrm>
              <a:off x="8647175" y="4901184"/>
              <a:ext cx="20320" cy="559435"/>
            </a:xfrm>
            <a:custGeom>
              <a:avLst/>
              <a:gdLst/>
              <a:ahLst/>
              <a:cxnLst/>
              <a:rect l="l" t="t" r="r" b="b"/>
              <a:pathLst>
                <a:path w="20320" h="559435">
                  <a:moveTo>
                    <a:pt x="19811" y="0"/>
                  </a:moveTo>
                  <a:lnTo>
                    <a:pt x="0" y="0"/>
                  </a:lnTo>
                  <a:lnTo>
                    <a:pt x="0" y="559307"/>
                  </a:lnTo>
                  <a:lnTo>
                    <a:pt x="19811" y="559307"/>
                  </a:lnTo>
                  <a:lnTo>
                    <a:pt x="19811" y="0"/>
                  </a:lnTo>
                  <a:close/>
                </a:path>
              </a:pathLst>
            </a:custGeom>
            <a:solidFill>
              <a:srgbClr val="993300"/>
            </a:solidFill>
          </p:spPr>
          <p:txBody>
            <a:bodyPr wrap="square" lIns="0" tIns="0" rIns="0" bIns="0" rtlCol="0"/>
            <a:lstStyle/>
            <a:p/>
          </p:txBody>
        </p:sp>
        <p:sp>
          <p:nvSpPr>
            <p:cNvPr id="17" name="object 17"/>
            <p:cNvSpPr/>
            <p:nvPr/>
          </p:nvSpPr>
          <p:spPr>
            <a:xfrm>
              <a:off x="8627364" y="4896612"/>
              <a:ext cx="60960" cy="568960"/>
            </a:xfrm>
            <a:custGeom>
              <a:avLst/>
              <a:gdLst/>
              <a:ahLst/>
              <a:cxnLst/>
              <a:rect l="l" t="t" r="r" b="b"/>
              <a:pathLst>
                <a:path w="60959" h="568960">
                  <a:moveTo>
                    <a:pt x="60960" y="138684"/>
                  </a:moveTo>
                  <a:lnTo>
                    <a:pt x="45720" y="138684"/>
                  </a:lnTo>
                  <a:lnTo>
                    <a:pt x="45720" y="9144"/>
                  </a:lnTo>
                  <a:lnTo>
                    <a:pt x="45720" y="4572"/>
                  </a:lnTo>
                  <a:lnTo>
                    <a:pt x="45720" y="0"/>
                  </a:lnTo>
                  <a:lnTo>
                    <a:pt x="35052" y="0"/>
                  </a:lnTo>
                  <a:lnTo>
                    <a:pt x="35052" y="9144"/>
                  </a:lnTo>
                  <a:lnTo>
                    <a:pt x="35052" y="138684"/>
                  </a:lnTo>
                  <a:lnTo>
                    <a:pt x="35052" y="149352"/>
                  </a:lnTo>
                  <a:lnTo>
                    <a:pt x="35052" y="559308"/>
                  </a:lnTo>
                  <a:lnTo>
                    <a:pt x="24384" y="559308"/>
                  </a:lnTo>
                  <a:lnTo>
                    <a:pt x="24384" y="149352"/>
                  </a:lnTo>
                  <a:lnTo>
                    <a:pt x="35052" y="149352"/>
                  </a:lnTo>
                  <a:lnTo>
                    <a:pt x="35052" y="138684"/>
                  </a:lnTo>
                  <a:lnTo>
                    <a:pt x="24384" y="138684"/>
                  </a:lnTo>
                  <a:lnTo>
                    <a:pt x="24384" y="9144"/>
                  </a:lnTo>
                  <a:lnTo>
                    <a:pt x="35052" y="9144"/>
                  </a:lnTo>
                  <a:lnTo>
                    <a:pt x="35052" y="0"/>
                  </a:lnTo>
                  <a:lnTo>
                    <a:pt x="15240" y="0"/>
                  </a:lnTo>
                  <a:lnTo>
                    <a:pt x="15240" y="138684"/>
                  </a:lnTo>
                  <a:lnTo>
                    <a:pt x="0" y="138684"/>
                  </a:lnTo>
                  <a:lnTo>
                    <a:pt x="0" y="149352"/>
                  </a:lnTo>
                  <a:lnTo>
                    <a:pt x="15240" y="149352"/>
                  </a:lnTo>
                  <a:lnTo>
                    <a:pt x="15240" y="568452"/>
                  </a:lnTo>
                  <a:lnTo>
                    <a:pt x="45720" y="568452"/>
                  </a:lnTo>
                  <a:lnTo>
                    <a:pt x="45720" y="563880"/>
                  </a:lnTo>
                  <a:lnTo>
                    <a:pt x="45720" y="559308"/>
                  </a:lnTo>
                  <a:lnTo>
                    <a:pt x="45720" y="149352"/>
                  </a:lnTo>
                  <a:lnTo>
                    <a:pt x="60960" y="149352"/>
                  </a:lnTo>
                  <a:lnTo>
                    <a:pt x="60960" y="138684"/>
                  </a:lnTo>
                  <a:close/>
                </a:path>
              </a:pathLst>
            </a:custGeom>
            <a:solidFill>
              <a:srgbClr val="000000"/>
            </a:solidFill>
          </p:spPr>
          <p:txBody>
            <a:bodyPr wrap="square" lIns="0" tIns="0" rIns="0" bIns="0" rtlCol="0"/>
            <a:lstStyle/>
            <a:p/>
          </p:txBody>
        </p:sp>
        <p:sp>
          <p:nvSpPr>
            <p:cNvPr id="18" name="object 18"/>
            <p:cNvSpPr/>
            <p:nvPr/>
          </p:nvSpPr>
          <p:spPr>
            <a:xfrm>
              <a:off x="8409431" y="4901184"/>
              <a:ext cx="20320" cy="559435"/>
            </a:xfrm>
            <a:custGeom>
              <a:avLst/>
              <a:gdLst/>
              <a:ahLst/>
              <a:cxnLst/>
              <a:rect l="l" t="t" r="r" b="b"/>
              <a:pathLst>
                <a:path w="20320" h="559435">
                  <a:moveTo>
                    <a:pt x="19811" y="0"/>
                  </a:moveTo>
                  <a:lnTo>
                    <a:pt x="0" y="0"/>
                  </a:lnTo>
                  <a:lnTo>
                    <a:pt x="0" y="559307"/>
                  </a:lnTo>
                  <a:lnTo>
                    <a:pt x="19811" y="559307"/>
                  </a:lnTo>
                  <a:lnTo>
                    <a:pt x="19811" y="0"/>
                  </a:lnTo>
                  <a:close/>
                </a:path>
              </a:pathLst>
            </a:custGeom>
            <a:solidFill>
              <a:srgbClr val="993300"/>
            </a:solidFill>
          </p:spPr>
          <p:txBody>
            <a:bodyPr wrap="square" lIns="0" tIns="0" rIns="0" bIns="0" rtlCol="0"/>
            <a:lstStyle/>
            <a:p/>
          </p:txBody>
        </p:sp>
        <p:sp>
          <p:nvSpPr>
            <p:cNvPr id="19" name="object 19"/>
            <p:cNvSpPr/>
            <p:nvPr/>
          </p:nvSpPr>
          <p:spPr>
            <a:xfrm>
              <a:off x="8388096" y="4896612"/>
              <a:ext cx="60960" cy="568960"/>
            </a:xfrm>
            <a:custGeom>
              <a:avLst/>
              <a:gdLst/>
              <a:ahLst/>
              <a:cxnLst/>
              <a:rect l="l" t="t" r="r" b="b"/>
              <a:pathLst>
                <a:path w="60959" h="568960">
                  <a:moveTo>
                    <a:pt x="60960" y="138684"/>
                  </a:moveTo>
                  <a:lnTo>
                    <a:pt x="45720" y="138684"/>
                  </a:lnTo>
                  <a:lnTo>
                    <a:pt x="45720" y="9144"/>
                  </a:lnTo>
                  <a:lnTo>
                    <a:pt x="45720" y="4572"/>
                  </a:lnTo>
                  <a:lnTo>
                    <a:pt x="45720" y="0"/>
                  </a:lnTo>
                  <a:lnTo>
                    <a:pt x="36576" y="0"/>
                  </a:lnTo>
                  <a:lnTo>
                    <a:pt x="36576" y="9144"/>
                  </a:lnTo>
                  <a:lnTo>
                    <a:pt x="36576" y="138684"/>
                  </a:lnTo>
                  <a:lnTo>
                    <a:pt x="36576" y="149352"/>
                  </a:lnTo>
                  <a:lnTo>
                    <a:pt x="36576" y="559308"/>
                  </a:lnTo>
                  <a:lnTo>
                    <a:pt x="25908" y="559308"/>
                  </a:lnTo>
                  <a:lnTo>
                    <a:pt x="25908" y="149352"/>
                  </a:lnTo>
                  <a:lnTo>
                    <a:pt x="36576" y="149352"/>
                  </a:lnTo>
                  <a:lnTo>
                    <a:pt x="36576" y="138684"/>
                  </a:lnTo>
                  <a:lnTo>
                    <a:pt x="25908" y="138684"/>
                  </a:lnTo>
                  <a:lnTo>
                    <a:pt x="25908" y="9144"/>
                  </a:lnTo>
                  <a:lnTo>
                    <a:pt x="36576" y="9144"/>
                  </a:lnTo>
                  <a:lnTo>
                    <a:pt x="36576" y="0"/>
                  </a:lnTo>
                  <a:lnTo>
                    <a:pt x="15240" y="0"/>
                  </a:lnTo>
                  <a:lnTo>
                    <a:pt x="15240" y="138684"/>
                  </a:lnTo>
                  <a:lnTo>
                    <a:pt x="0" y="138684"/>
                  </a:lnTo>
                  <a:lnTo>
                    <a:pt x="0" y="149352"/>
                  </a:lnTo>
                  <a:lnTo>
                    <a:pt x="15240" y="149352"/>
                  </a:lnTo>
                  <a:lnTo>
                    <a:pt x="15240" y="568452"/>
                  </a:lnTo>
                  <a:lnTo>
                    <a:pt x="45720" y="568452"/>
                  </a:lnTo>
                  <a:lnTo>
                    <a:pt x="45720" y="563880"/>
                  </a:lnTo>
                  <a:lnTo>
                    <a:pt x="45720" y="559308"/>
                  </a:lnTo>
                  <a:lnTo>
                    <a:pt x="45720" y="149352"/>
                  </a:lnTo>
                  <a:lnTo>
                    <a:pt x="60960" y="149352"/>
                  </a:lnTo>
                  <a:lnTo>
                    <a:pt x="60960" y="138684"/>
                  </a:lnTo>
                  <a:close/>
                </a:path>
              </a:pathLst>
            </a:custGeom>
            <a:solidFill>
              <a:srgbClr val="000000"/>
            </a:solidFill>
          </p:spPr>
          <p:txBody>
            <a:bodyPr wrap="square" lIns="0" tIns="0" rIns="0" bIns="0" rtlCol="0"/>
            <a:lstStyle/>
            <a:p/>
          </p:txBody>
        </p:sp>
        <p:pic>
          <p:nvPicPr>
            <p:cNvPr id="20" name="object 20"/>
            <p:cNvPicPr/>
            <p:nvPr/>
          </p:nvPicPr>
          <p:blipFill>
            <a:blip r:embed="rId4" cstate="print"/>
            <a:stretch>
              <a:fillRect/>
            </a:stretch>
          </p:blipFill>
          <p:spPr>
            <a:xfrm>
              <a:off x="6973823" y="4776216"/>
              <a:ext cx="946403" cy="786383"/>
            </a:xfrm>
            <a:prstGeom prst="rect">
              <a:avLst/>
            </a:prstGeom>
          </p:spPr>
        </p:pic>
      </p:grpSp>
      <p:sp>
        <p:nvSpPr>
          <p:cNvPr id="21" name="object 21"/>
          <p:cNvSpPr txBox="1"/>
          <p:nvPr/>
        </p:nvSpPr>
        <p:spPr>
          <a:xfrm>
            <a:off x="7076947" y="4550155"/>
            <a:ext cx="561975" cy="197485"/>
          </a:xfrm>
          <a:prstGeom prst="rect">
            <a:avLst/>
          </a:prstGeom>
        </p:spPr>
        <p:txBody>
          <a:bodyPr wrap="square" lIns="0" tIns="15875" rIns="0" bIns="0" rtlCol="0" vert="horz">
            <a:spAutoFit/>
          </a:bodyPr>
          <a:lstStyle/>
          <a:p>
            <a:pPr marL="12700">
              <a:lnSpc>
                <a:spcPct val="100000"/>
              </a:lnSpc>
              <a:spcBef>
                <a:spcPts val="125"/>
              </a:spcBef>
            </a:pPr>
            <a:r>
              <a:rPr dirty="0" sz="1100" spc="25">
                <a:latin typeface="HGPSoeiKakugothicUB"/>
                <a:cs typeface="HGPSoeiKakugothicUB"/>
              </a:rPr>
              <a:t>通信</a:t>
            </a:r>
            <a:r>
              <a:rPr dirty="0" sz="1100" spc="10">
                <a:latin typeface="HGPSoeiKakugothicUB"/>
                <a:cs typeface="HGPSoeiKakugothicUB"/>
              </a:rPr>
              <a:t>ビ</a:t>
            </a:r>
            <a:r>
              <a:rPr dirty="0" sz="1100" spc="25">
                <a:latin typeface="HGPSoeiKakugothicUB"/>
                <a:cs typeface="HGPSoeiKakugothicUB"/>
              </a:rPr>
              <a:t>ル</a:t>
            </a:r>
            <a:endParaRPr sz="1100">
              <a:latin typeface="HGPSoeiKakugothicUB"/>
              <a:cs typeface="HGPSoeiKakugothicUB"/>
            </a:endParaRPr>
          </a:p>
        </p:txBody>
      </p:sp>
      <p:grpSp>
        <p:nvGrpSpPr>
          <p:cNvPr id="22" name="object 22"/>
          <p:cNvGrpSpPr/>
          <p:nvPr/>
        </p:nvGrpSpPr>
        <p:grpSpPr>
          <a:xfrm>
            <a:off x="8615171" y="4239767"/>
            <a:ext cx="2025650" cy="1201420"/>
            <a:chOff x="8615171" y="4239767"/>
            <a:chExt cx="2025650" cy="1201420"/>
          </a:xfrm>
        </p:grpSpPr>
        <p:pic>
          <p:nvPicPr>
            <p:cNvPr id="23" name="object 23"/>
            <p:cNvPicPr/>
            <p:nvPr/>
          </p:nvPicPr>
          <p:blipFill>
            <a:blip r:embed="rId5" cstate="print"/>
            <a:stretch>
              <a:fillRect/>
            </a:stretch>
          </p:blipFill>
          <p:spPr>
            <a:xfrm>
              <a:off x="9948671" y="5239511"/>
              <a:ext cx="103631" cy="195072"/>
            </a:xfrm>
            <a:prstGeom prst="rect">
              <a:avLst/>
            </a:prstGeom>
          </p:spPr>
        </p:pic>
        <p:pic>
          <p:nvPicPr>
            <p:cNvPr id="24" name="object 24"/>
            <p:cNvPicPr/>
            <p:nvPr/>
          </p:nvPicPr>
          <p:blipFill>
            <a:blip r:embed="rId6" cstate="print"/>
            <a:stretch>
              <a:fillRect/>
            </a:stretch>
          </p:blipFill>
          <p:spPr>
            <a:xfrm>
              <a:off x="9867899" y="5263133"/>
              <a:ext cx="67055" cy="177545"/>
            </a:xfrm>
            <a:prstGeom prst="rect">
              <a:avLst/>
            </a:prstGeom>
          </p:spPr>
        </p:pic>
        <p:pic>
          <p:nvPicPr>
            <p:cNvPr id="25" name="object 25"/>
            <p:cNvPicPr/>
            <p:nvPr/>
          </p:nvPicPr>
          <p:blipFill>
            <a:blip r:embed="rId7" cstate="print"/>
            <a:stretch>
              <a:fillRect/>
            </a:stretch>
          </p:blipFill>
          <p:spPr>
            <a:xfrm>
              <a:off x="10024871" y="5250179"/>
              <a:ext cx="155448" cy="181356"/>
            </a:xfrm>
            <a:prstGeom prst="rect">
              <a:avLst/>
            </a:prstGeom>
          </p:spPr>
        </p:pic>
        <p:pic>
          <p:nvPicPr>
            <p:cNvPr id="26" name="object 26"/>
            <p:cNvPicPr/>
            <p:nvPr/>
          </p:nvPicPr>
          <p:blipFill>
            <a:blip r:embed="rId8" cstate="print"/>
            <a:stretch>
              <a:fillRect/>
            </a:stretch>
          </p:blipFill>
          <p:spPr>
            <a:xfrm>
              <a:off x="9459467" y="4239767"/>
              <a:ext cx="362711" cy="396239"/>
            </a:xfrm>
            <a:prstGeom prst="rect">
              <a:avLst/>
            </a:prstGeom>
          </p:spPr>
        </p:pic>
        <p:pic>
          <p:nvPicPr>
            <p:cNvPr id="27" name="object 27"/>
            <p:cNvPicPr/>
            <p:nvPr/>
          </p:nvPicPr>
          <p:blipFill>
            <a:blip r:embed="rId9" cstate="print"/>
            <a:stretch>
              <a:fillRect/>
            </a:stretch>
          </p:blipFill>
          <p:spPr>
            <a:xfrm>
              <a:off x="10209275" y="4959095"/>
              <a:ext cx="431292" cy="364236"/>
            </a:xfrm>
            <a:prstGeom prst="rect">
              <a:avLst/>
            </a:prstGeom>
          </p:spPr>
        </p:pic>
        <p:pic>
          <p:nvPicPr>
            <p:cNvPr id="28" name="object 28"/>
            <p:cNvPicPr/>
            <p:nvPr/>
          </p:nvPicPr>
          <p:blipFill>
            <a:blip r:embed="rId10" cstate="print"/>
            <a:stretch>
              <a:fillRect/>
            </a:stretch>
          </p:blipFill>
          <p:spPr>
            <a:xfrm>
              <a:off x="9845039" y="4255007"/>
              <a:ext cx="385572" cy="406907"/>
            </a:xfrm>
            <a:prstGeom prst="rect">
              <a:avLst/>
            </a:prstGeom>
          </p:spPr>
        </p:pic>
        <p:pic>
          <p:nvPicPr>
            <p:cNvPr id="29" name="object 29"/>
            <p:cNvPicPr/>
            <p:nvPr/>
          </p:nvPicPr>
          <p:blipFill>
            <a:blip r:embed="rId11" cstate="print"/>
            <a:stretch>
              <a:fillRect/>
            </a:stretch>
          </p:blipFill>
          <p:spPr>
            <a:xfrm>
              <a:off x="9142475" y="4259579"/>
              <a:ext cx="199644" cy="144779"/>
            </a:xfrm>
            <a:prstGeom prst="rect">
              <a:avLst/>
            </a:prstGeom>
          </p:spPr>
        </p:pic>
        <p:pic>
          <p:nvPicPr>
            <p:cNvPr id="30" name="object 30"/>
            <p:cNvPicPr/>
            <p:nvPr/>
          </p:nvPicPr>
          <p:blipFill>
            <a:blip r:embed="rId12" cstate="print"/>
            <a:stretch>
              <a:fillRect/>
            </a:stretch>
          </p:blipFill>
          <p:spPr>
            <a:xfrm>
              <a:off x="9337547" y="4387087"/>
              <a:ext cx="65531" cy="195580"/>
            </a:xfrm>
            <a:prstGeom prst="rect">
              <a:avLst/>
            </a:prstGeom>
          </p:spPr>
        </p:pic>
        <p:pic>
          <p:nvPicPr>
            <p:cNvPr id="31" name="object 31"/>
            <p:cNvPicPr/>
            <p:nvPr/>
          </p:nvPicPr>
          <p:blipFill>
            <a:blip r:embed="rId13" cstate="print"/>
            <a:stretch>
              <a:fillRect/>
            </a:stretch>
          </p:blipFill>
          <p:spPr>
            <a:xfrm>
              <a:off x="9081515" y="4390135"/>
              <a:ext cx="64007" cy="195580"/>
            </a:xfrm>
            <a:prstGeom prst="rect">
              <a:avLst/>
            </a:prstGeom>
          </p:spPr>
        </p:pic>
        <p:sp>
          <p:nvSpPr>
            <p:cNvPr id="32" name="object 32"/>
            <p:cNvSpPr/>
            <p:nvPr/>
          </p:nvSpPr>
          <p:spPr>
            <a:xfrm>
              <a:off x="9227820" y="4287011"/>
              <a:ext cx="29209" cy="41275"/>
            </a:xfrm>
            <a:custGeom>
              <a:avLst/>
              <a:gdLst/>
              <a:ahLst/>
              <a:cxnLst/>
              <a:rect l="l" t="t" r="r" b="b"/>
              <a:pathLst>
                <a:path w="29209" h="41275">
                  <a:moveTo>
                    <a:pt x="1524" y="19812"/>
                  </a:moveTo>
                  <a:lnTo>
                    <a:pt x="0" y="19812"/>
                  </a:lnTo>
                  <a:lnTo>
                    <a:pt x="0" y="21336"/>
                  </a:lnTo>
                  <a:lnTo>
                    <a:pt x="1524" y="21336"/>
                  </a:lnTo>
                  <a:lnTo>
                    <a:pt x="1524" y="19812"/>
                  </a:lnTo>
                  <a:close/>
                </a:path>
                <a:path w="29209" h="41275">
                  <a:moveTo>
                    <a:pt x="4572" y="13716"/>
                  </a:moveTo>
                  <a:lnTo>
                    <a:pt x="1524" y="12204"/>
                  </a:lnTo>
                  <a:lnTo>
                    <a:pt x="1524" y="13716"/>
                  </a:lnTo>
                  <a:lnTo>
                    <a:pt x="3048" y="15240"/>
                  </a:lnTo>
                  <a:lnTo>
                    <a:pt x="4572" y="13716"/>
                  </a:lnTo>
                  <a:close/>
                </a:path>
                <a:path w="29209" h="41275">
                  <a:moveTo>
                    <a:pt x="6096" y="35052"/>
                  </a:moveTo>
                  <a:lnTo>
                    <a:pt x="4572" y="35052"/>
                  </a:lnTo>
                  <a:lnTo>
                    <a:pt x="3048" y="38100"/>
                  </a:lnTo>
                  <a:lnTo>
                    <a:pt x="4572" y="39624"/>
                  </a:lnTo>
                  <a:lnTo>
                    <a:pt x="6096" y="35052"/>
                  </a:lnTo>
                  <a:close/>
                </a:path>
                <a:path w="29209" h="41275">
                  <a:moveTo>
                    <a:pt x="15240" y="38100"/>
                  </a:moveTo>
                  <a:lnTo>
                    <a:pt x="13716" y="38100"/>
                  </a:lnTo>
                  <a:lnTo>
                    <a:pt x="13716" y="41148"/>
                  </a:lnTo>
                  <a:lnTo>
                    <a:pt x="15240" y="41148"/>
                  </a:lnTo>
                  <a:lnTo>
                    <a:pt x="15240" y="38100"/>
                  </a:lnTo>
                  <a:close/>
                </a:path>
                <a:path w="29209" h="41275">
                  <a:moveTo>
                    <a:pt x="15240" y="0"/>
                  </a:moveTo>
                  <a:lnTo>
                    <a:pt x="13716" y="0"/>
                  </a:lnTo>
                  <a:lnTo>
                    <a:pt x="13716" y="3048"/>
                  </a:lnTo>
                  <a:lnTo>
                    <a:pt x="15240" y="3048"/>
                  </a:lnTo>
                  <a:lnTo>
                    <a:pt x="15240" y="0"/>
                  </a:lnTo>
                  <a:close/>
                </a:path>
                <a:path w="29209" h="41275">
                  <a:moveTo>
                    <a:pt x="25908" y="3048"/>
                  </a:moveTo>
                  <a:lnTo>
                    <a:pt x="24384" y="1524"/>
                  </a:lnTo>
                  <a:lnTo>
                    <a:pt x="22860" y="4572"/>
                  </a:lnTo>
                  <a:lnTo>
                    <a:pt x="22860" y="6096"/>
                  </a:lnTo>
                  <a:lnTo>
                    <a:pt x="25908" y="3048"/>
                  </a:lnTo>
                  <a:close/>
                </a:path>
                <a:path w="29209" h="41275">
                  <a:moveTo>
                    <a:pt x="27432" y="27432"/>
                  </a:moveTo>
                  <a:lnTo>
                    <a:pt x="25908" y="25908"/>
                  </a:lnTo>
                  <a:lnTo>
                    <a:pt x="24384" y="27432"/>
                  </a:lnTo>
                  <a:lnTo>
                    <a:pt x="27432" y="28956"/>
                  </a:lnTo>
                  <a:lnTo>
                    <a:pt x="27432" y="27432"/>
                  </a:lnTo>
                  <a:close/>
                </a:path>
                <a:path w="29209" h="41275">
                  <a:moveTo>
                    <a:pt x="28956" y="19812"/>
                  </a:moveTo>
                  <a:lnTo>
                    <a:pt x="25908" y="19812"/>
                  </a:lnTo>
                  <a:lnTo>
                    <a:pt x="25908" y="21336"/>
                  </a:lnTo>
                  <a:lnTo>
                    <a:pt x="28956" y="21336"/>
                  </a:lnTo>
                  <a:lnTo>
                    <a:pt x="28956" y="19812"/>
                  </a:lnTo>
                  <a:close/>
                </a:path>
              </a:pathLst>
            </a:custGeom>
            <a:solidFill>
              <a:srgbClr val="333333"/>
            </a:solidFill>
          </p:spPr>
          <p:txBody>
            <a:bodyPr wrap="square" lIns="0" tIns="0" rIns="0" bIns="0" rtlCol="0"/>
            <a:lstStyle/>
            <a:p/>
          </p:txBody>
        </p:sp>
        <p:pic>
          <p:nvPicPr>
            <p:cNvPr id="33" name="object 33"/>
            <p:cNvPicPr/>
            <p:nvPr/>
          </p:nvPicPr>
          <p:blipFill>
            <a:blip r:embed="rId14" cstate="print"/>
            <a:stretch>
              <a:fillRect/>
            </a:stretch>
          </p:blipFill>
          <p:spPr>
            <a:xfrm>
              <a:off x="9081515" y="4314443"/>
              <a:ext cx="321564" cy="275843"/>
            </a:xfrm>
            <a:prstGeom prst="rect">
              <a:avLst/>
            </a:prstGeom>
          </p:spPr>
        </p:pic>
        <p:sp>
          <p:nvSpPr>
            <p:cNvPr id="34" name="object 34"/>
            <p:cNvSpPr/>
            <p:nvPr/>
          </p:nvSpPr>
          <p:spPr>
            <a:xfrm>
              <a:off x="9229344" y="4288535"/>
              <a:ext cx="26034" cy="38100"/>
            </a:xfrm>
            <a:custGeom>
              <a:avLst/>
              <a:gdLst/>
              <a:ahLst/>
              <a:cxnLst/>
              <a:rect l="l" t="t" r="r" b="b"/>
              <a:pathLst>
                <a:path w="26034" h="38100">
                  <a:moveTo>
                    <a:pt x="3048" y="25908"/>
                  </a:moveTo>
                  <a:lnTo>
                    <a:pt x="1524" y="24384"/>
                  </a:lnTo>
                  <a:lnTo>
                    <a:pt x="0" y="25908"/>
                  </a:lnTo>
                  <a:lnTo>
                    <a:pt x="0" y="27432"/>
                  </a:lnTo>
                  <a:lnTo>
                    <a:pt x="3048" y="25908"/>
                  </a:lnTo>
                  <a:close/>
                </a:path>
                <a:path w="26034" h="38100">
                  <a:moveTo>
                    <a:pt x="4572" y="3048"/>
                  </a:moveTo>
                  <a:lnTo>
                    <a:pt x="3048" y="0"/>
                  </a:lnTo>
                  <a:lnTo>
                    <a:pt x="1524" y="1524"/>
                  </a:lnTo>
                  <a:lnTo>
                    <a:pt x="3048" y="4572"/>
                  </a:lnTo>
                  <a:lnTo>
                    <a:pt x="4572" y="3048"/>
                  </a:lnTo>
                  <a:close/>
                </a:path>
                <a:path w="26034" h="38100">
                  <a:moveTo>
                    <a:pt x="13716" y="7632"/>
                  </a:moveTo>
                  <a:lnTo>
                    <a:pt x="12192" y="7632"/>
                  </a:lnTo>
                  <a:lnTo>
                    <a:pt x="12192" y="16764"/>
                  </a:lnTo>
                  <a:lnTo>
                    <a:pt x="12192" y="18288"/>
                  </a:lnTo>
                  <a:lnTo>
                    <a:pt x="12192" y="21336"/>
                  </a:lnTo>
                  <a:lnTo>
                    <a:pt x="13716" y="21336"/>
                  </a:lnTo>
                  <a:lnTo>
                    <a:pt x="13716" y="18288"/>
                  </a:lnTo>
                  <a:lnTo>
                    <a:pt x="13716" y="16764"/>
                  </a:lnTo>
                  <a:lnTo>
                    <a:pt x="13716" y="7632"/>
                  </a:lnTo>
                  <a:close/>
                </a:path>
                <a:path w="26034" h="38100">
                  <a:moveTo>
                    <a:pt x="24384" y="36576"/>
                  </a:moveTo>
                  <a:lnTo>
                    <a:pt x="21336" y="33528"/>
                  </a:lnTo>
                  <a:lnTo>
                    <a:pt x="22860" y="38100"/>
                  </a:lnTo>
                  <a:lnTo>
                    <a:pt x="24384" y="36576"/>
                  </a:lnTo>
                  <a:close/>
                </a:path>
                <a:path w="26034" h="38100">
                  <a:moveTo>
                    <a:pt x="25908" y="12192"/>
                  </a:moveTo>
                  <a:lnTo>
                    <a:pt x="24384" y="10680"/>
                  </a:lnTo>
                  <a:lnTo>
                    <a:pt x="22860" y="12192"/>
                  </a:lnTo>
                  <a:lnTo>
                    <a:pt x="24384" y="13716"/>
                  </a:lnTo>
                  <a:lnTo>
                    <a:pt x="25908" y="12192"/>
                  </a:lnTo>
                  <a:close/>
                </a:path>
              </a:pathLst>
            </a:custGeom>
            <a:solidFill>
              <a:srgbClr val="333333"/>
            </a:solidFill>
          </p:spPr>
          <p:txBody>
            <a:bodyPr wrap="square" lIns="0" tIns="0" rIns="0" bIns="0" rtlCol="0"/>
            <a:lstStyle/>
            <a:p/>
          </p:txBody>
        </p:sp>
        <p:pic>
          <p:nvPicPr>
            <p:cNvPr id="35" name="object 35"/>
            <p:cNvPicPr/>
            <p:nvPr/>
          </p:nvPicPr>
          <p:blipFill>
            <a:blip r:embed="rId15" cstate="print"/>
            <a:stretch>
              <a:fillRect/>
            </a:stretch>
          </p:blipFill>
          <p:spPr>
            <a:xfrm>
              <a:off x="9142475" y="4245863"/>
              <a:ext cx="199644" cy="76200"/>
            </a:xfrm>
            <a:prstGeom prst="rect">
              <a:avLst/>
            </a:prstGeom>
          </p:spPr>
        </p:pic>
        <p:pic>
          <p:nvPicPr>
            <p:cNvPr id="36" name="object 36"/>
            <p:cNvPicPr/>
            <p:nvPr/>
          </p:nvPicPr>
          <p:blipFill>
            <a:blip r:embed="rId16" cstate="print"/>
            <a:stretch>
              <a:fillRect/>
            </a:stretch>
          </p:blipFill>
          <p:spPr>
            <a:xfrm>
              <a:off x="8727947" y="4244339"/>
              <a:ext cx="301751" cy="326135"/>
            </a:xfrm>
            <a:prstGeom prst="rect">
              <a:avLst/>
            </a:prstGeom>
          </p:spPr>
        </p:pic>
        <p:pic>
          <p:nvPicPr>
            <p:cNvPr id="37" name="object 37"/>
            <p:cNvPicPr/>
            <p:nvPr/>
          </p:nvPicPr>
          <p:blipFill>
            <a:blip r:embed="rId17" cstate="print"/>
            <a:stretch>
              <a:fillRect/>
            </a:stretch>
          </p:blipFill>
          <p:spPr>
            <a:xfrm>
              <a:off x="10232135" y="4311395"/>
              <a:ext cx="391668" cy="312419"/>
            </a:xfrm>
            <a:prstGeom prst="rect">
              <a:avLst/>
            </a:prstGeom>
          </p:spPr>
        </p:pic>
        <p:pic>
          <p:nvPicPr>
            <p:cNvPr id="38" name="object 38"/>
            <p:cNvPicPr/>
            <p:nvPr/>
          </p:nvPicPr>
          <p:blipFill>
            <a:blip r:embed="rId18" cstate="print"/>
            <a:stretch>
              <a:fillRect/>
            </a:stretch>
          </p:blipFill>
          <p:spPr>
            <a:xfrm>
              <a:off x="10430255" y="4272533"/>
              <a:ext cx="190500" cy="153162"/>
            </a:xfrm>
            <a:prstGeom prst="rect">
              <a:avLst/>
            </a:prstGeom>
          </p:spPr>
        </p:pic>
        <p:sp>
          <p:nvSpPr>
            <p:cNvPr id="39" name="object 39"/>
            <p:cNvSpPr/>
            <p:nvPr/>
          </p:nvSpPr>
          <p:spPr>
            <a:xfrm>
              <a:off x="8990075" y="5029199"/>
              <a:ext cx="17145" cy="394970"/>
            </a:xfrm>
            <a:custGeom>
              <a:avLst/>
              <a:gdLst/>
              <a:ahLst/>
              <a:cxnLst/>
              <a:rect l="l" t="t" r="r" b="b"/>
              <a:pathLst>
                <a:path w="17145" h="394970">
                  <a:moveTo>
                    <a:pt x="16764" y="0"/>
                  </a:moveTo>
                  <a:lnTo>
                    <a:pt x="0" y="0"/>
                  </a:lnTo>
                  <a:lnTo>
                    <a:pt x="0" y="394716"/>
                  </a:lnTo>
                  <a:lnTo>
                    <a:pt x="16764" y="394716"/>
                  </a:lnTo>
                  <a:lnTo>
                    <a:pt x="16764" y="0"/>
                  </a:lnTo>
                  <a:close/>
                </a:path>
              </a:pathLst>
            </a:custGeom>
            <a:solidFill>
              <a:srgbClr val="993300"/>
            </a:solidFill>
          </p:spPr>
          <p:txBody>
            <a:bodyPr wrap="square" lIns="0" tIns="0" rIns="0" bIns="0" rtlCol="0"/>
            <a:lstStyle/>
            <a:p/>
          </p:txBody>
        </p:sp>
        <p:sp>
          <p:nvSpPr>
            <p:cNvPr id="40" name="object 40"/>
            <p:cNvSpPr/>
            <p:nvPr/>
          </p:nvSpPr>
          <p:spPr>
            <a:xfrm>
              <a:off x="8974836" y="5024627"/>
              <a:ext cx="47625" cy="405765"/>
            </a:xfrm>
            <a:custGeom>
              <a:avLst/>
              <a:gdLst/>
              <a:ahLst/>
              <a:cxnLst/>
              <a:rect l="l" t="t" r="r" b="b"/>
              <a:pathLst>
                <a:path w="47625" h="405764">
                  <a:moveTo>
                    <a:pt x="47244" y="99060"/>
                  </a:moveTo>
                  <a:lnTo>
                    <a:pt x="36576" y="99060"/>
                  </a:lnTo>
                  <a:lnTo>
                    <a:pt x="36576" y="10668"/>
                  </a:lnTo>
                  <a:lnTo>
                    <a:pt x="36576" y="4572"/>
                  </a:lnTo>
                  <a:lnTo>
                    <a:pt x="36576" y="0"/>
                  </a:lnTo>
                  <a:lnTo>
                    <a:pt x="25908" y="0"/>
                  </a:lnTo>
                  <a:lnTo>
                    <a:pt x="25908" y="10668"/>
                  </a:lnTo>
                  <a:lnTo>
                    <a:pt x="25908" y="99060"/>
                  </a:lnTo>
                  <a:lnTo>
                    <a:pt x="25908" y="108204"/>
                  </a:lnTo>
                  <a:lnTo>
                    <a:pt x="25908" y="394716"/>
                  </a:lnTo>
                  <a:lnTo>
                    <a:pt x="21336" y="394716"/>
                  </a:lnTo>
                  <a:lnTo>
                    <a:pt x="21336" y="108204"/>
                  </a:lnTo>
                  <a:lnTo>
                    <a:pt x="25908" y="108204"/>
                  </a:lnTo>
                  <a:lnTo>
                    <a:pt x="25908" y="99060"/>
                  </a:lnTo>
                  <a:lnTo>
                    <a:pt x="21336" y="99060"/>
                  </a:lnTo>
                  <a:lnTo>
                    <a:pt x="21336" y="10668"/>
                  </a:lnTo>
                  <a:lnTo>
                    <a:pt x="25908" y="10668"/>
                  </a:lnTo>
                  <a:lnTo>
                    <a:pt x="25908" y="0"/>
                  </a:lnTo>
                  <a:lnTo>
                    <a:pt x="10668" y="0"/>
                  </a:lnTo>
                  <a:lnTo>
                    <a:pt x="10668" y="99060"/>
                  </a:lnTo>
                  <a:lnTo>
                    <a:pt x="0" y="99060"/>
                  </a:lnTo>
                  <a:lnTo>
                    <a:pt x="0" y="108204"/>
                  </a:lnTo>
                  <a:lnTo>
                    <a:pt x="10668" y="108204"/>
                  </a:lnTo>
                  <a:lnTo>
                    <a:pt x="10668" y="405384"/>
                  </a:lnTo>
                  <a:lnTo>
                    <a:pt x="36576" y="405384"/>
                  </a:lnTo>
                  <a:lnTo>
                    <a:pt x="36576" y="399288"/>
                  </a:lnTo>
                  <a:lnTo>
                    <a:pt x="36576" y="394716"/>
                  </a:lnTo>
                  <a:lnTo>
                    <a:pt x="36576" y="108204"/>
                  </a:lnTo>
                  <a:lnTo>
                    <a:pt x="47244" y="108204"/>
                  </a:lnTo>
                  <a:lnTo>
                    <a:pt x="47244" y="99060"/>
                  </a:lnTo>
                  <a:close/>
                </a:path>
              </a:pathLst>
            </a:custGeom>
            <a:solidFill>
              <a:srgbClr val="000000"/>
            </a:solidFill>
          </p:spPr>
          <p:txBody>
            <a:bodyPr wrap="square" lIns="0" tIns="0" rIns="0" bIns="0" rtlCol="0"/>
            <a:lstStyle/>
            <a:p/>
          </p:txBody>
        </p:sp>
        <p:pic>
          <p:nvPicPr>
            <p:cNvPr id="41" name="object 41"/>
            <p:cNvPicPr/>
            <p:nvPr/>
          </p:nvPicPr>
          <p:blipFill>
            <a:blip r:embed="rId19" cstate="print"/>
            <a:stretch>
              <a:fillRect/>
            </a:stretch>
          </p:blipFill>
          <p:spPr>
            <a:xfrm>
              <a:off x="9208007" y="4459223"/>
              <a:ext cx="82296" cy="147827"/>
            </a:xfrm>
            <a:prstGeom prst="rect">
              <a:avLst/>
            </a:prstGeom>
          </p:spPr>
        </p:pic>
        <p:pic>
          <p:nvPicPr>
            <p:cNvPr id="42" name="object 42"/>
            <p:cNvPicPr/>
            <p:nvPr/>
          </p:nvPicPr>
          <p:blipFill>
            <a:blip r:embed="rId20" cstate="print"/>
            <a:stretch>
              <a:fillRect/>
            </a:stretch>
          </p:blipFill>
          <p:spPr>
            <a:xfrm>
              <a:off x="9576815" y="4491227"/>
              <a:ext cx="82296" cy="155448"/>
            </a:xfrm>
            <a:prstGeom prst="rect">
              <a:avLst/>
            </a:prstGeom>
          </p:spPr>
        </p:pic>
        <p:pic>
          <p:nvPicPr>
            <p:cNvPr id="43" name="object 43"/>
            <p:cNvPicPr/>
            <p:nvPr/>
          </p:nvPicPr>
          <p:blipFill>
            <a:blip r:embed="rId21" cstate="print"/>
            <a:stretch>
              <a:fillRect/>
            </a:stretch>
          </p:blipFill>
          <p:spPr>
            <a:xfrm>
              <a:off x="8833103" y="4427219"/>
              <a:ext cx="85344" cy="161544"/>
            </a:xfrm>
            <a:prstGeom prst="rect">
              <a:avLst/>
            </a:prstGeom>
          </p:spPr>
        </p:pic>
        <p:sp>
          <p:nvSpPr>
            <p:cNvPr id="44" name="object 44"/>
            <p:cNvSpPr/>
            <p:nvPr/>
          </p:nvSpPr>
          <p:spPr>
            <a:xfrm>
              <a:off x="8674608" y="4607051"/>
              <a:ext cx="1263650" cy="650875"/>
            </a:xfrm>
            <a:custGeom>
              <a:avLst/>
              <a:gdLst/>
              <a:ahLst/>
              <a:cxnLst/>
              <a:rect l="l" t="t" r="r" b="b"/>
              <a:pathLst>
                <a:path w="1263650" h="650875">
                  <a:moveTo>
                    <a:pt x="1263396" y="245364"/>
                  </a:moveTo>
                  <a:lnTo>
                    <a:pt x="1237488" y="188976"/>
                  </a:lnTo>
                  <a:lnTo>
                    <a:pt x="1184148" y="214884"/>
                  </a:lnTo>
                  <a:lnTo>
                    <a:pt x="1130808" y="239268"/>
                  </a:lnTo>
                  <a:lnTo>
                    <a:pt x="1027176" y="284988"/>
                  </a:lnTo>
                  <a:lnTo>
                    <a:pt x="975360" y="306324"/>
                  </a:lnTo>
                  <a:lnTo>
                    <a:pt x="874776" y="345948"/>
                  </a:lnTo>
                  <a:lnTo>
                    <a:pt x="826008" y="364236"/>
                  </a:lnTo>
                  <a:lnTo>
                    <a:pt x="777240" y="381000"/>
                  </a:lnTo>
                  <a:lnTo>
                    <a:pt x="729996" y="397764"/>
                  </a:lnTo>
                  <a:lnTo>
                    <a:pt x="638556" y="428244"/>
                  </a:lnTo>
                  <a:lnTo>
                    <a:pt x="594360" y="441960"/>
                  </a:lnTo>
                  <a:lnTo>
                    <a:pt x="551688" y="454152"/>
                  </a:lnTo>
                  <a:lnTo>
                    <a:pt x="533831" y="458622"/>
                  </a:lnTo>
                  <a:lnTo>
                    <a:pt x="550164" y="445008"/>
                  </a:lnTo>
                  <a:lnTo>
                    <a:pt x="566928" y="429768"/>
                  </a:lnTo>
                  <a:lnTo>
                    <a:pt x="598932" y="394716"/>
                  </a:lnTo>
                  <a:lnTo>
                    <a:pt x="626364" y="356616"/>
                  </a:lnTo>
                  <a:lnTo>
                    <a:pt x="650748" y="315468"/>
                  </a:lnTo>
                  <a:lnTo>
                    <a:pt x="672084" y="269748"/>
                  </a:lnTo>
                  <a:lnTo>
                    <a:pt x="688848" y="219456"/>
                  </a:lnTo>
                  <a:lnTo>
                    <a:pt x="697992" y="167640"/>
                  </a:lnTo>
                  <a:lnTo>
                    <a:pt x="702564" y="115824"/>
                  </a:lnTo>
                  <a:lnTo>
                    <a:pt x="702564" y="89916"/>
                  </a:lnTo>
                  <a:lnTo>
                    <a:pt x="640080" y="89916"/>
                  </a:lnTo>
                  <a:lnTo>
                    <a:pt x="640080" y="135636"/>
                  </a:lnTo>
                  <a:lnTo>
                    <a:pt x="633984" y="179832"/>
                  </a:lnTo>
                  <a:lnTo>
                    <a:pt x="623316" y="224028"/>
                  </a:lnTo>
                  <a:lnTo>
                    <a:pt x="606552" y="266700"/>
                  </a:lnTo>
                  <a:lnTo>
                    <a:pt x="576072" y="321564"/>
                  </a:lnTo>
                  <a:lnTo>
                    <a:pt x="551688" y="355092"/>
                  </a:lnTo>
                  <a:lnTo>
                    <a:pt x="524256" y="385572"/>
                  </a:lnTo>
                  <a:lnTo>
                    <a:pt x="493776" y="411480"/>
                  </a:lnTo>
                  <a:lnTo>
                    <a:pt x="478536" y="425196"/>
                  </a:lnTo>
                  <a:lnTo>
                    <a:pt x="461772" y="435864"/>
                  </a:lnTo>
                  <a:lnTo>
                    <a:pt x="443484" y="448056"/>
                  </a:lnTo>
                  <a:lnTo>
                    <a:pt x="426720" y="457200"/>
                  </a:lnTo>
                  <a:lnTo>
                    <a:pt x="388620" y="475488"/>
                  </a:lnTo>
                  <a:lnTo>
                    <a:pt x="350520" y="490728"/>
                  </a:lnTo>
                  <a:lnTo>
                    <a:pt x="330708" y="495300"/>
                  </a:lnTo>
                  <a:lnTo>
                    <a:pt x="310896" y="501396"/>
                  </a:lnTo>
                  <a:lnTo>
                    <a:pt x="291084" y="504444"/>
                  </a:lnTo>
                  <a:lnTo>
                    <a:pt x="269748" y="509016"/>
                  </a:lnTo>
                  <a:lnTo>
                    <a:pt x="228600" y="512064"/>
                  </a:lnTo>
                  <a:lnTo>
                    <a:pt x="185928" y="512064"/>
                  </a:lnTo>
                  <a:lnTo>
                    <a:pt x="164592" y="510540"/>
                  </a:lnTo>
                  <a:lnTo>
                    <a:pt x="121920" y="504444"/>
                  </a:lnTo>
                  <a:lnTo>
                    <a:pt x="119837" y="503974"/>
                  </a:lnTo>
                  <a:lnTo>
                    <a:pt x="131064" y="496824"/>
                  </a:lnTo>
                  <a:lnTo>
                    <a:pt x="146304" y="486156"/>
                  </a:lnTo>
                  <a:lnTo>
                    <a:pt x="202692" y="432816"/>
                  </a:lnTo>
                  <a:lnTo>
                    <a:pt x="227076" y="402336"/>
                  </a:lnTo>
                  <a:lnTo>
                    <a:pt x="248412" y="370332"/>
                  </a:lnTo>
                  <a:lnTo>
                    <a:pt x="266700" y="336804"/>
                  </a:lnTo>
                  <a:lnTo>
                    <a:pt x="289560" y="281940"/>
                  </a:lnTo>
                  <a:lnTo>
                    <a:pt x="300228" y="243840"/>
                  </a:lnTo>
                  <a:lnTo>
                    <a:pt x="304800" y="225552"/>
                  </a:lnTo>
                  <a:lnTo>
                    <a:pt x="310896" y="185928"/>
                  </a:lnTo>
                  <a:lnTo>
                    <a:pt x="313944" y="144780"/>
                  </a:lnTo>
                  <a:lnTo>
                    <a:pt x="313944" y="105156"/>
                  </a:lnTo>
                  <a:lnTo>
                    <a:pt x="310896" y="62484"/>
                  </a:lnTo>
                  <a:lnTo>
                    <a:pt x="307848" y="42672"/>
                  </a:lnTo>
                  <a:lnTo>
                    <a:pt x="298704" y="0"/>
                  </a:lnTo>
                  <a:lnTo>
                    <a:pt x="237744" y="15240"/>
                  </a:lnTo>
                  <a:lnTo>
                    <a:pt x="246888" y="51816"/>
                  </a:lnTo>
                  <a:lnTo>
                    <a:pt x="248412" y="70104"/>
                  </a:lnTo>
                  <a:lnTo>
                    <a:pt x="251460" y="88392"/>
                  </a:lnTo>
                  <a:lnTo>
                    <a:pt x="252984" y="106680"/>
                  </a:lnTo>
                  <a:lnTo>
                    <a:pt x="252984" y="141732"/>
                  </a:lnTo>
                  <a:lnTo>
                    <a:pt x="246888" y="195072"/>
                  </a:lnTo>
                  <a:lnTo>
                    <a:pt x="236220" y="245364"/>
                  </a:lnTo>
                  <a:lnTo>
                    <a:pt x="219456" y="292608"/>
                  </a:lnTo>
                  <a:lnTo>
                    <a:pt x="196596" y="336804"/>
                  </a:lnTo>
                  <a:lnTo>
                    <a:pt x="167640" y="377952"/>
                  </a:lnTo>
                  <a:lnTo>
                    <a:pt x="156972" y="391668"/>
                  </a:lnTo>
                  <a:lnTo>
                    <a:pt x="109728" y="435864"/>
                  </a:lnTo>
                  <a:lnTo>
                    <a:pt x="68580" y="463296"/>
                  </a:lnTo>
                  <a:lnTo>
                    <a:pt x="53340" y="472440"/>
                  </a:lnTo>
                  <a:lnTo>
                    <a:pt x="39039" y="478942"/>
                  </a:lnTo>
                  <a:lnTo>
                    <a:pt x="38100" y="478536"/>
                  </a:lnTo>
                  <a:lnTo>
                    <a:pt x="37693" y="479552"/>
                  </a:lnTo>
                  <a:lnTo>
                    <a:pt x="36576" y="480060"/>
                  </a:lnTo>
                  <a:lnTo>
                    <a:pt x="37084" y="481101"/>
                  </a:lnTo>
                  <a:lnTo>
                    <a:pt x="18834" y="527316"/>
                  </a:lnTo>
                  <a:lnTo>
                    <a:pt x="0" y="541020"/>
                  </a:lnTo>
                  <a:lnTo>
                    <a:pt x="13716" y="559308"/>
                  </a:lnTo>
                  <a:lnTo>
                    <a:pt x="28956" y="577596"/>
                  </a:lnTo>
                  <a:lnTo>
                    <a:pt x="65532" y="606552"/>
                  </a:lnTo>
                  <a:lnTo>
                    <a:pt x="126492" y="637032"/>
                  </a:lnTo>
                  <a:lnTo>
                    <a:pt x="170688" y="647700"/>
                  </a:lnTo>
                  <a:lnTo>
                    <a:pt x="193548" y="650748"/>
                  </a:lnTo>
                  <a:lnTo>
                    <a:pt x="240792" y="650748"/>
                  </a:lnTo>
                  <a:lnTo>
                    <a:pt x="265176" y="647700"/>
                  </a:lnTo>
                  <a:lnTo>
                    <a:pt x="288036" y="643128"/>
                  </a:lnTo>
                  <a:lnTo>
                    <a:pt x="312420" y="635508"/>
                  </a:lnTo>
                  <a:lnTo>
                    <a:pt x="332232" y="627888"/>
                  </a:lnTo>
                  <a:lnTo>
                    <a:pt x="310896" y="569976"/>
                  </a:lnTo>
                  <a:lnTo>
                    <a:pt x="289560" y="577596"/>
                  </a:lnTo>
                  <a:lnTo>
                    <a:pt x="271272" y="583692"/>
                  </a:lnTo>
                  <a:lnTo>
                    <a:pt x="233172" y="589788"/>
                  </a:lnTo>
                  <a:lnTo>
                    <a:pt x="214884" y="589788"/>
                  </a:lnTo>
                  <a:lnTo>
                    <a:pt x="178308" y="586740"/>
                  </a:lnTo>
                  <a:lnTo>
                    <a:pt x="160020" y="582168"/>
                  </a:lnTo>
                  <a:lnTo>
                    <a:pt x="143256" y="577596"/>
                  </a:lnTo>
                  <a:lnTo>
                    <a:pt x="137858" y="575437"/>
                  </a:lnTo>
                  <a:lnTo>
                    <a:pt x="143256" y="576072"/>
                  </a:lnTo>
                  <a:lnTo>
                    <a:pt x="170688" y="577596"/>
                  </a:lnTo>
                  <a:lnTo>
                    <a:pt x="199644" y="577596"/>
                  </a:lnTo>
                  <a:lnTo>
                    <a:pt x="230124" y="576072"/>
                  </a:lnTo>
                  <a:lnTo>
                    <a:pt x="294132" y="569976"/>
                  </a:lnTo>
                  <a:lnTo>
                    <a:pt x="403860" y="553212"/>
                  </a:lnTo>
                  <a:lnTo>
                    <a:pt x="483108" y="534924"/>
                  </a:lnTo>
                  <a:lnTo>
                    <a:pt x="568452" y="513588"/>
                  </a:lnTo>
                  <a:lnTo>
                    <a:pt x="656844" y="486156"/>
                  </a:lnTo>
                  <a:lnTo>
                    <a:pt x="704088" y="472440"/>
                  </a:lnTo>
                  <a:lnTo>
                    <a:pt x="749808" y="455676"/>
                  </a:lnTo>
                  <a:lnTo>
                    <a:pt x="847344" y="422148"/>
                  </a:lnTo>
                  <a:lnTo>
                    <a:pt x="897636" y="403860"/>
                  </a:lnTo>
                  <a:lnTo>
                    <a:pt x="947928" y="384048"/>
                  </a:lnTo>
                  <a:lnTo>
                    <a:pt x="1051560" y="341376"/>
                  </a:lnTo>
                  <a:lnTo>
                    <a:pt x="1103376" y="318516"/>
                  </a:lnTo>
                  <a:lnTo>
                    <a:pt x="1156716" y="295656"/>
                  </a:lnTo>
                  <a:lnTo>
                    <a:pt x="1210056" y="271272"/>
                  </a:lnTo>
                  <a:lnTo>
                    <a:pt x="1263396" y="245364"/>
                  </a:lnTo>
                  <a:close/>
                </a:path>
              </a:pathLst>
            </a:custGeom>
            <a:solidFill>
              <a:srgbClr val="FF6600"/>
            </a:solidFill>
          </p:spPr>
          <p:txBody>
            <a:bodyPr wrap="square" lIns="0" tIns="0" rIns="0" bIns="0" rtlCol="0"/>
            <a:lstStyle/>
            <a:p/>
          </p:txBody>
        </p:sp>
        <p:sp>
          <p:nvSpPr>
            <p:cNvPr id="45" name="object 45"/>
            <p:cNvSpPr/>
            <p:nvPr/>
          </p:nvSpPr>
          <p:spPr>
            <a:xfrm>
              <a:off x="8628887" y="5065775"/>
              <a:ext cx="83820" cy="93345"/>
            </a:xfrm>
            <a:custGeom>
              <a:avLst/>
              <a:gdLst/>
              <a:ahLst/>
              <a:cxnLst/>
              <a:rect l="l" t="t" r="r" b="b"/>
              <a:pathLst>
                <a:path w="83820" h="93345">
                  <a:moveTo>
                    <a:pt x="83820" y="0"/>
                  </a:moveTo>
                  <a:lnTo>
                    <a:pt x="0" y="0"/>
                  </a:lnTo>
                  <a:lnTo>
                    <a:pt x="0" y="92963"/>
                  </a:lnTo>
                  <a:lnTo>
                    <a:pt x="83820" y="92963"/>
                  </a:lnTo>
                  <a:lnTo>
                    <a:pt x="83820" y="0"/>
                  </a:lnTo>
                  <a:close/>
                </a:path>
              </a:pathLst>
            </a:custGeom>
            <a:solidFill>
              <a:srgbClr val="FFFFFF"/>
            </a:solidFill>
          </p:spPr>
          <p:txBody>
            <a:bodyPr wrap="square" lIns="0" tIns="0" rIns="0" bIns="0" rtlCol="0"/>
            <a:lstStyle/>
            <a:p/>
          </p:txBody>
        </p:sp>
        <p:sp>
          <p:nvSpPr>
            <p:cNvPr id="46" name="object 46"/>
            <p:cNvSpPr/>
            <p:nvPr/>
          </p:nvSpPr>
          <p:spPr>
            <a:xfrm>
              <a:off x="8615171" y="5052059"/>
              <a:ext cx="111760" cy="120650"/>
            </a:xfrm>
            <a:custGeom>
              <a:avLst/>
              <a:gdLst/>
              <a:ahLst/>
              <a:cxnLst/>
              <a:rect l="l" t="t" r="r" b="b"/>
              <a:pathLst>
                <a:path w="111759" h="120650">
                  <a:moveTo>
                    <a:pt x="105155" y="0"/>
                  </a:moveTo>
                  <a:lnTo>
                    <a:pt x="6096" y="0"/>
                  </a:lnTo>
                  <a:lnTo>
                    <a:pt x="0" y="6095"/>
                  </a:lnTo>
                  <a:lnTo>
                    <a:pt x="0" y="114300"/>
                  </a:lnTo>
                  <a:lnTo>
                    <a:pt x="6096" y="120395"/>
                  </a:lnTo>
                  <a:lnTo>
                    <a:pt x="105155" y="120395"/>
                  </a:lnTo>
                  <a:lnTo>
                    <a:pt x="111251" y="114300"/>
                  </a:lnTo>
                  <a:lnTo>
                    <a:pt x="111251" y="106680"/>
                  </a:lnTo>
                  <a:lnTo>
                    <a:pt x="27431" y="106680"/>
                  </a:lnTo>
                  <a:lnTo>
                    <a:pt x="13716" y="92963"/>
                  </a:lnTo>
                  <a:lnTo>
                    <a:pt x="27431" y="92963"/>
                  </a:lnTo>
                  <a:lnTo>
                    <a:pt x="27431" y="27431"/>
                  </a:lnTo>
                  <a:lnTo>
                    <a:pt x="13716" y="27431"/>
                  </a:lnTo>
                  <a:lnTo>
                    <a:pt x="27431" y="13716"/>
                  </a:lnTo>
                  <a:lnTo>
                    <a:pt x="111251" y="13716"/>
                  </a:lnTo>
                  <a:lnTo>
                    <a:pt x="111251" y="6095"/>
                  </a:lnTo>
                  <a:lnTo>
                    <a:pt x="105155" y="0"/>
                  </a:lnTo>
                  <a:close/>
                </a:path>
                <a:path w="111759" h="120650">
                  <a:moveTo>
                    <a:pt x="27431" y="92963"/>
                  </a:moveTo>
                  <a:lnTo>
                    <a:pt x="13716" y="92963"/>
                  </a:lnTo>
                  <a:lnTo>
                    <a:pt x="27431" y="106680"/>
                  </a:lnTo>
                  <a:lnTo>
                    <a:pt x="27431" y="92963"/>
                  </a:lnTo>
                  <a:close/>
                </a:path>
                <a:path w="111759" h="120650">
                  <a:moveTo>
                    <a:pt x="83820" y="92963"/>
                  </a:moveTo>
                  <a:lnTo>
                    <a:pt x="27431" y="92963"/>
                  </a:lnTo>
                  <a:lnTo>
                    <a:pt x="27431" y="106680"/>
                  </a:lnTo>
                  <a:lnTo>
                    <a:pt x="83820" y="106680"/>
                  </a:lnTo>
                  <a:lnTo>
                    <a:pt x="83820" y="92963"/>
                  </a:lnTo>
                  <a:close/>
                </a:path>
                <a:path w="111759" h="120650">
                  <a:moveTo>
                    <a:pt x="83820" y="13716"/>
                  </a:moveTo>
                  <a:lnTo>
                    <a:pt x="83820" y="106680"/>
                  </a:lnTo>
                  <a:lnTo>
                    <a:pt x="97535" y="92963"/>
                  </a:lnTo>
                  <a:lnTo>
                    <a:pt x="111251" y="92963"/>
                  </a:lnTo>
                  <a:lnTo>
                    <a:pt x="111251" y="27431"/>
                  </a:lnTo>
                  <a:lnTo>
                    <a:pt x="97535" y="27431"/>
                  </a:lnTo>
                  <a:lnTo>
                    <a:pt x="83820" y="13716"/>
                  </a:lnTo>
                  <a:close/>
                </a:path>
                <a:path w="111759" h="120650">
                  <a:moveTo>
                    <a:pt x="111251" y="92963"/>
                  </a:moveTo>
                  <a:lnTo>
                    <a:pt x="97535" y="92963"/>
                  </a:lnTo>
                  <a:lnTo>
                    <a:pt x="83820" y="106680"/>
                  </a:lnTo>
                  <a:lnTo>
                    <a:pt x="111251" y="106680"/>
                  </a:lnTo>
                  <a:lnTo>
                    <a:pt x="111251" y="92963"/>
                  </a:lnTo>
                  <a:close/>
                </a:path>
                <a:path w="111759" h="120650">
                  <a:moveTo>
                    <a:pt x="27431" y="13716"/>
                  </a:moveTo>
                  <a:lnTo>
                    <a:pt x="13716" y="27431"/>
                  </a:lnTo>
                  <a:lnTo>
                    <a:pt x="27431" y="27431"/>
                  </a:lnTo>
                  <a:lnTo>
                    <a:pt x="27431" y="13716"/>
                  </a:lnTo>
                  <a:close/>
                </a:path>
                <a:path w="111759" h="120650">
                  <a:moveTo>
                    <a:pt x="83820" y="13716"/>
                  </a:moveTo>
                  <a:lnTo>
                    <a:pt x="27431" y="13716"/>
                  </a:lnTo>
                  <a:lnTo>
                    <a:pt x="27431" y="27431"/>
                  </a:lnTo>
                  <a:lnTo>
                    <a:pt x="83820" y="27431"/>
                  </a:lnTo>
                  <a:lnTo>
                    <a:pt x="83820" y="13716"/>
                  </a:lnTo>
                  <a:close/>
                </a:path>
                <a:path w="111759" h="120650">
                  <a:moveTo>
                    <a:pt x="111251" y="13716"/>
                  </a:moveTo>
                  <a:lnTo>
                    <a:pt x="83820" y="13716"/>
                  </a:lnTo>
                  <a:lnTo>
                    <a:pt x="97535" y="27431"/>
                  </a:lnTo>
                  <a:lnTo>
                    <a:pt x="111251" y="27431"/>
                  </a:lnTo>
                  <a:lnTo>
                    <a:pt x="111251" y="13716"/>
                  </a:lnTo>
                  <a:close/>
                </a:path>
              </a:pathLst>
            </a:custGeom>
            <a:solidFill>
              <a:srgbClr val="000000"/>
            </a:solidFill>
          </p:spPr>
          <p:txBody>
            <a:bodyPr wrap="square" lIns="0" tIns="0" rIns="0" bIns="0" rtlCol="0"/>
            <a:lstStyle/>
            <a:p/>
          </p:txBody>
        </p:sp>
      </p:grpSp>
      <p:sp>
        <p:nvSpPr>
          <p:cNvPr id="47" name="object 47"/>
          <p:cNvSpPr txBox="1">
            <a:spLocks noGrp="1"/>
          </p:cNvSpPr>
          <p:nvPr>
            <p:ph type="title"/>
          </p:nvPr>
        </p:nvSpPr>
        <p:spPr>
          <a:xfrm>
            <a:off x="372872" y="156464"/>
            <a:ext cx="3297554" cy="387985"/>
          </a:xfrm>
          <a:prstGeom prst="rect"/>
        </p:spPr>
        <p:txBody>
          <a:bodyPr wrap="square" lIns="0" tIns="15875" rIns="0" bIns="0" rtlCol="0" vert="horz">
            <a:spAutoFit/>
          </a:bodyPr>
          <a:lstStyle/>
          <a:p>
            <a:pPr marL="12700">
              <a:lnSpc>
                <a:spcPct val="100000"/>
              </a:lnSpc>
              <a:spcBef>
                <a:spcPts val="125"/>
              </a:spcBef>
            </a:pPr>
            <a:r>
              <a:rPr dirty="0" sz="2350" spc="-25"/>
              <a:t>I</a:t>
            </a:r>
            <a:r>
              <a:rPr dirty="0" sz="2350" spc="10"/>
              <a:t>C</a:t>
            </a:r>
            <a:r>
              <a:rPr dirty="0" sz="2350" spc="25"/>
              <a:t>Tインフラ整備の推進</a:t>
            </a:r>
            <a:endParaRPr sz="2350"/>
          </a:p>
        </p:txBody>
      </p:sp>
      <p:sp>
        <p:nvSpPr>
          <p:cNvPr id="48" name="object 48"/>
          <p:cNvSpPr txBox="1"/>
          <p:nvPr/>
        </p:nvSpPr>
        <p:spPr>
          <a:xfrm>
            <a:off x="10432795" y="7131162"/>
            <a:ext cx="200660" cy="236220"/>
          </a:xfrm>
          <a:prstGeom prst="rect">
            <a:avLst/>
          </a:prstGeom>
        </p:spPr>
        <p:txBody>
          <a:bodyPr wrap="square" lIns="0" tIns="59690" rIns="0" bIns="0" rtlCol="0" vert="horz">
            <a:spAutoFit/>
          </a:bodyPr>
          <a:lstStyle/>
          <a:p>
            <a:pPr marL="12700">
              <a:lnSpc>
                <a:spcPct val="100000"/>
              </a:lnSpc>
              <a:spcBef>
                <a:spcPts val="470"/>
              </a:spcBef>
            </a:pPr>
            <a:r>
              <a:rPr dirty="0" sz="1050">
                <a:solidFill>
                  <a:srgbClr val="898989"/>
                </a:solidFill>
                <a:latin typeface="Yu Gothic"/>
                <a:cs typeface="Yu Gothic"/>
              </a:rPr>
              <a:t>3</a:t>
            </a:r>
            <a:r>
              <a:rPr dirty="0" sz="1050">
                <a:solidFill>
                  <a:srgbClr val="898989"/>
                </a:solidFill>
                <a:latin typeface="Yu Gothic"/>
                <a:cs typeface="Yu Gothic"/>
              </a:rPr>
              <a:t>6</a:t>
            </a:r>
            <a:endParaRPr sz="1050">
              <a:latin typeface="Yu Gothic"/>
              <a:cs typeface="Yu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4404" y="1103375"/>
            <a:ext cx="10307320" cy="1446530"/>
          </a:xfrm>
          <a:custGeom>
            <a:avLst/>
            <a:gdLst/>
            <a:ahLst/>
            <a:cxnLst/>
            <a:rect l="l" t="t" r="r" b="b"/>
            <a:pathLst>
              <a:path w="10307320" h="1446530">
                <a:moveTo>
                  <a:pt x="10306812" y="0"/>
                </a:moveTo>
                <a:lnTo>
                  <a:pt x="0" y="0"/>
                </a:lnTo>
                <a:lnTo>
                  <a:pt x="0" y="1446276"/>
                </a:lnTo>
                <a:lnTo>
                  <a:pt x="10306812" y="1446276"/>
                </a:lnTo>
                <a:lnTo>
                  <a:pt x="10306812" y="1431036"/>
                </a:lnTo>
                <a:lnTo>
                  <a:pt x="30480" y="1431036"/>
                </a:lnTo>
                <a:lnTo>
                  <a:pt x="15240" y="1415796"/>
                </a:lnTo>
                <a:lnTo>
                  <a:pt x="30480" y="1415796"/>
                </a:lnTo>
                <a:lnTo>
                  <a:pt x="30480" y="30480"/>
                </a:lnTo>
                <a:lnTo>
                  <a:pt x="15240" y="30480"/>
                </a:lnTo>
                <a:lnTo>
                  <a:pt x="30480" y="15239"/>
                </a:lnTo>
                <a:lnTo>
                  <a:pt x="10306812" y="15239"/>
                </a:lnTo>
                <a:lnTo>
                  <a:pt x="10306812" y="0"/>
                </a:lnTo>
                <a:close/>
              </a:path>
              <a:path w="10307320" h="1446530">
                <a:moveTo>
                  <a:pt x="30480" y="1415796"/>
                </a:moveTo>
                <a:lnTo>
                  <a:pt x="15240" y="1415796"/>
                </a:lnTo>
                <a:lnTo>
                  <a:pt x="30480" y="1431036"/>
                </a:lnTo>
                <a:lnTo>
                  <a:pt x="30480" y="1415796"/>
                </a:lnTo>
                <a:close/>
              </a:path>
              <a:path w="10307320" h="1446530">
                <a:moveTo>
                  <a:pt x="10276332" y="1415796"/>
                </a:moveTo>
                <a:lnTo>
                  <a:pt x="30480" y="1415796"/>
                </a:lnTo>
                <a:lnTo>
                  <a:pt x="30480" y="1431036"/>
                </a:lnTo>
                <a:lnTo>
                  <a:pt x="10276332" y="1431036"/>
                </a:lnTo>
                <a:lnTo>
                  <a:pt x="10276332" y="1415796"/>
                </a:lnTo>
                <a:close/>
              </a:path>
              <a:path w="10307320" h="1446530">
                <a:moveTo>
                  <a:pt x="10276332" y="15239"/>
                </a:moveTo>
                <a:lnTo>
                  <a:pt x="10276332" y="1431036"/>
                </a:lnTo>
                <a:lnTo>
                  <a:pt x="10291572" y="1415796"/>
                </a:lnTo>
                <a:lnTo>
                  <a:pt x="10306812" y="1415796"/>
                </a:lnTo>
                <a:lnTo>
                  <a:pt x="10306812" y="30480"/>
                </a:lnTo>
                <a:lnTo>
                  <a:pt x="10291572" y="30480"/>
                </a:lnTo>
                <a:lnTo>
                  <a:pt x="10276332" y="15239"/>
                </a:lnTo>
                <a:close/>
              </a:path>
              <a:path w="10307320" h="1446530">
                <a:moveTo>
                  <a:pt x="10306812" y="1415796"/>
                </a:moveTo>
                <a:lnTo>
                  <a:pt x="10291572" y="1415796"/>
                </a:lnTo>
                <a:lnTo>
                  <a:pt x="10276332" y="1431036"/>
                </a:lnTo>
                <a:lnTo>
                  <a:pt x="10306812" y="1431036"/>
                </a:lnTo>
                <a:lnTo>
                  <a:pt x="10306812" y="1415796"/>
                </a:lnTo>
                <a:close/>
              </a:path>
              <a:path w="10307320" h="1446530">
                <a:moveTo>
                  <a:pt x="30480" y="15239"/>
                </a:moveTo>
                <a:lnTo>
                  <a:pt x="15240" y="30480"/>
                </a:lnTo>
                <a:lnTo>
                  <a:pt x="30480" y="30480"/>
                </a:lnTo>
                <a:lnTo>
                  <a:pt x="30480" y="15239"/>
                </a:lnTo>
                <a:close/>
              </a:path>
              <a:path w="10307320" h="1446530">
                <a:moveTo>
                  <a:pt x="10276332" y="15239"/>
                </a:moveTo>
                <a:lnTo>
                  <a:pt x="30480" y="15239"/>
                </a:lnTo>
                <a:lnTo>
                  <a:pt x="30480" y="30480"/>
                </a:lnTo>
                <a:lnTo>
                  <a:pt x="10276332" y="30480"/>
                </a:lnTo>
                <a:lnTo>
                  <a:pt x="10276332" y="15239"/>
                </a:lnTo>
                <a:close/>
              </a:path>
              <a:path w="10307320" h="1446530">
                <a:moveTo>
                  <a:pt x="10306812" y="15239"/>
                </a:moveTo>
                <a:lnTo>
                  <a:pt x="10276332" y="15239"/>
                </a:lnTo>
                <a:lnTo>
                  <a:pt x="10291572" y="30480"/>
                </a:lnTo>
                <a:lnTo>
                  <a:pt x="10306812" y="30480"/>
                </a:lnTo>
                <a:lnTo>
                  <a:pt x="10306812" y="15239"/>
                </a:lnTo>
                <a:close/>
              </a:path>
            </a:pathLst>
          </a:custGeom>
          <a:solidFill>
            <a:srgbClr val="ED7C31"/>
          </a:solidFill>
        </p:spPr>
        <p:txBody>
          <a:bodyPr wrap="square" lIns="0" tIns="0" rIns="0" bIns="0" rtlCol="0"/>
          <a:lstStyle/>
          <a:p/>
        </p:txBody>
      </p:sp>
      <p:sp>
        <p:nvSpPr>
          <p:cNvPr id="3" name="object 3"/>
          <p:cNvSpPr txBox="1"/>
          <p:nvPr/>
        </p:nvSpPr>
        <p:spPr>
          <a:xfrm>
            <a:off x="383540" y="1178153"/>
            <a:ext cx="10015220" cy="793750"/>
          </a:xfrm>
          <a:prstGeom prst="rect">
            <a:avLst/>
          </a:prstGeom>
        </p:spPr>
        <p:txBody>
          <a:bodyPr wrap="square" lIns="0" tIns="12700" rIns="0" bIns="0" rtlCol="0" vert="horz">
            <a:spAutoFit/>
          </a:bodyPr>
          <a:lstStyle/>
          <a:p>
            <a:pPr marL="12700" marR="5080">
              <a:lnSpc>
                <a:spcPct val="129200"/>
              </a:lnSpc>
              <a:spcBef>
                <a:spcPts val="100"/>
              </a:spcBef>
            </a:pPr>
            <a:r>
              <a:rPr dirty="0" sz="1950" spc="-5">
                <a:latin typeface="Meiryo"/>
                <a:cs typeface="Meiryo"/>
              </a:rPr>
              <a:t>Society5.0</a:t>
            </a:r>
            <a:r>
              <a:rPr dirty="0" sz="1950">
                <a:latin typeface="Meiryo"/>
                <a:cs typeface="Meiryo"/>
              </a:rPr>
              <a:t>時</a:t>
            </a:r>
            <a:r>
              <a:rPr dirty="0" sz="1950" spc="10">
                <a:latin typeface="Meiryo"/>
                <a:cs typeface="Meiryo"/>
              </a:rPr>
              <a:t>代に対応</a:t>
            </a:r>
            <a:r>
              <a:rPr dirty="0" sz="1950">
                <a:latin typeface="Meiryo"/>
                <a:cs typeface="Meiryo"/>
              </a:rPr>
              <a:t>可能</a:t>
            </a:r>
            <a:r>
              <a:rPr dirty="0" sz="1950" spc="10">
                <a:latin typeface="Meiryo"/>
                <a:cs typeface="Meiryo"/>
              </a:rPr>
              <a:t>な人材を</a:t>
            </a:r>
            <a:r>
              <a:rPr dirty="0" sz="1950">
                <a:latin typeface="Meiryo"/>
                <a:cs typeface="Meiryo"/>
              </a:rPr>
              <a:t>育成</a:t>
            </a:r>
            <a:r>
              <a:rPr dirty="0" sz="1950" spc="10">
                <a:latin typeface="Meiryo"/>
                <a:cs typeface="Meiryo"/>
              </a:rPr>
              <a:t>するため</a:t>
            </a:r>
            <a:r>
              <a:rPr dirty="0" sz="1950">
                <a:latin typeface="Meiryo"/>
                <a:cs typeface="Meiryo"/>
              </a:rPr>
              <a:t>、地</a:t>
            </a:r>
            <a:r>
              <a:rPr dirty="0" sz="1950" spc="10">
                <a:latin typeface="Meiryo"/>
                <a:cs typeface="Meiryo"/>
              </a:rPr>
              <a:t>域各地</a:t>
            </a:r>
            <a:r>
              <a:rPr dirty="0" sz="1950">
                <a:latin typeface="Meiryo"/>
                <a:cs typeface="Meiryo"/>
              </a:rPr>
              <a:t>で</a:t>
            </a:r>
            <a:r>
              <a:rPr dirty="0" sz="1950" spc="10">
                <a:latin typeface="Meiryo"/>
                <a:cs typeface="Meiryo"/>
              </a:rPr>
              <a:t>子</a:t>
            </a:r>
            <a:r>
              <a:rPr dirty="0" sz="1950">
                <a:latin typeface="Meiryo"/>
                <a:cs typeface="Meiryo"/>
              </a:rPr>
              <a:t>供</a:t>
            </a:r>
            <a:r>
              <a:rPr dirty="0" sz="1950" spc="10">
                <a:latin typeface="Meiryo"/>
                <a:cs typeface="Meiryo"/>
              </a:rPr>
              <a:t>たちに</a:t>
            </a:r>
            <a:r>
              <a:rPr dirty="0" sz="1950">
                <a:latin typeface="Meiryo"/>
                <a:cs typeface="Meiryo"/>
              </a:rPr>
              <a:t>プ</a:t>
            </a:r>
            <a:r>
              <a:rPr dirty="0" sz="1950" spc="10">
                <a:latin typeface="Meiryo"/>
                <a:cs typeface="Meiryo"/>
              </a:rPr>
              <a:t>ロ</a:t>
            </a:r>
            <a:r>
              <a:rPr dirty="0" sz="1950">
                <a:latin typeface="Meiryo"/>
                <a:cs typeface="Meiryo"/>
              </a:rPr>
              <a:t>グ</a:t>
            </a:r>
            <a:r>
              <a:rPr dirty="0" sz="1950" spc="10">
                <a:latin typeface="Meiryo"/>
                <a:cs typeface="Meiryo"/>
              </a:rPr>
              <a:t>ラミン</a:t>
            </a:r>
            <a:r>
              <a:rPr dirty="0" sz="1950" spc="-10">
                <a:latin typeface="Meiryo"/>
                <a:cs typeface="Meiryo"/>
              </a:rPr>
              <a:t>グ </a:t>
            </a:r>
            <a:r>
              <a:rPr dirty="0" sz="1950" spc="25">
                <a:latin typeface="Meiryo"/>
                <a:cs typeface="Meiryo"/>
              </a:rPr>
              <a:t>演習の機会</a:t>
            </a:r>
            <a:r>
              <a:rPr dirty="0" sz="1950" spc="35">
                <a:latin typeface="Meiryo"/>
                <a:cs typeface="Meiryo"/>
              </a:rPr>
              <a:t>を</a:t>
            </a:r>
            <a:r>
              <a:rPr dirty="0" sz="1950" spc="25">
                <a:latin typeface="Meiryo"/>
                <a:cs typeface="Meiryo"/>
              </a:rPr>
              <a:t>提供する地</a:t>
            </a:r>
            <a:r>
              <a:rPr dirty="0" sz="1950" spc="35">
                <a:latin typeface="Meiryo"/>
                <a:cs typeface="Meiryo"/>
              </a:rPr>
              <a:t>域</a:t>
            </a:r>
            <a:r>
              <a:rPr dirty="0" sz="1950" spc="5">
                <a:latin typeface="Meiryo"/>
                <a:cs typeface="Meiryo"/>
              </a:rPr>
              <a:t>ICT</a:t>
            </a:r>
            <a:r>
              <a:rPr dirty="0" sz="1950" spc="25">
                <a:latin typeface="Meiryo"/>
                <a:cs typeface="Meiryo"/>
              </a:rPr>
              <a:t>ク</a:t>
            </a:r>
            <a:r>
              <a:rPr dirty="0" sz="1950" spc="35">
                <a:latin typeface="Meiryo"/>
                <a:cs typeface="Meiryo"/>
              </a:rPr>
              <a:t>ラ</a:t>
            </a:r>
            <a:r>
              <a:rPr dirty="0" sz="1950" spc="25">
                <a:latin typeface="Meiryo"/>
                <a:cs typeface="Meiryo"/>
              </a:rPr>
              <a:t>ブ</a:t>
            </a:r>
            <a:r>
              <a:rPr dirty="0" sz="1950" spc="35">
                <a:latin typeface="Meiryo"/>
                <a:cs typeface="Meiryo"/>
              </a:rPr>
              <a:t>や</a:t>
            </a:r>
            <a:r>
              <a:rPr dirty="0" sz="1950" spc="25">
                <a:latin typeface="Meiryo"/>
                <a:cs typeface="Meiryo"/>
              </a:rPr>
              <a:t>、データ連</a:t>
            </a:r>
            <a:r>
              <a:rPr dirty="0" sz="1950" spc="35">
                <a:latin typeface="Meiryo"/>
                <a:cs typeface="Meiryo"/>
              </a:rPr>
              <a:t>携</a:t>
            </a:r>
            <a:r>
              <a:rPr dirty="0" sz="1950" spc="25">
                <a:latin typeface="Meiryo"/>
                <a:cs typeface="Meiryo"/>
              </a:rPr>
              <a:t>による多面</a:t>
            </a:r>
            <a:r>
              <a:rPr dirty="0" sz="1950" spc="35">
                <a:latin typeface="Meiryo"/>
                <a:cs typeface="Meiryo"/>
              </a:rPr>
              <a:t>的</a:t>
            </a:r>
            <a:r>
              <a:rPr dirty="0" sz="1950" spc="25">
                <a:latin typeface="Meiryo"/>
                <a:cs typeface="Meiryo"/>
              </a:rPr>
              <a:t>な教育指導</a:t>
            </a:r>
            <a:r>
              <a:rPr dirty="0" sz="1950" spc="1755">
                <a:latin typeface="Meiryo"/>
                <a:cs typeface="Meiryo"/>
              </a:rPr>
              <a:t>・</a:t>
            </a:r>
            <a:r>
              <a:rPr dirty="0" sz="1950" spc="25">
                <a:latin typeface="Meiryo"/>
                <a:cs typeface="Meiryo"/>
              </a:rPr>
              <a:t>校務の</a:t>
            </a:r>
            <a:r>
              <a:rPr dirty="0" sz="1950" spc="-1705">
                <a:latin typeface="Meiryo"/>
                <a:cs typeface="Meiryo"/>
              </a:rPr>
              <a:t>効</a:t>
            </a:r>
            <a:endParaRPr sz="1950">
              <a:latin typeface="Meiryo"/>
              <a:cs typeface="Meiryo"/>
            </a:endParaRPr>
          </a:p>
        </p:txBody>
      </p:sp>
      <p:sp>
        <p:nvSpPr>
          <p:cNvPr id="4" name="object 4"/>
          <p:cNvSpPr txBox="1"/>
          <p:nvPr/>
        </p:nvSpPr>
        <p:spPr>
          <a:xfrm>
            <a:off x="383540" y="2034032"/>
            <a:ext cx="5951220" cy="321945"/>
          </a:xfrm>
          <a:prstGeom prst="rect">
            <a:avLst/>
          </a:prstGeom>
        </p:spPr>
        <p:txBody>
          <a:bodyPr wrap="square" lIns="0" tIns="11430" rIns="0" bIns="0" rtlCol="0" vert="horz">
            <a:spAutoFit/>
          </a:bodyPr>
          <a:lstStyle/>
          <a:p>
            <a:pPr marL="12700">
              <a:lnSpc>
                <a:spcPct val="100000"/>
              </a:lnSpc>
              <a:spcBef>
                <a:spcPts val="90"/>
              </a:spcBef>
            </a:pPr>
            <a:r>
              <a:rPr dirty="0" sz="1950" spc="-10">
                <a:latin typeface="Meiryo"/>
                <a:cs typeface="Meiryo"/>
              </a:rPr>
              <a:t>率化に資する通信技術の標準仕様の普及促進を図る。</a:t>
            </a:r>
            <a:endParaRPr sz="1950">
              <a:latin typeface="Meiryo"/>
              <a:cs typeface="Meiryo"/>
            </a:endParaRPr>
          </a:p>
        </p:txBody>
      </p:sp>
      <p:grpSp>
        <p:nvGrpSpPr>
          <p:cNvPr id="5" name="object 5"/>
          <p:cNvGrpSpPr/>
          <p:nvPr/>
        </p:nvGrpSpPr>
        <p:grpSpPr>
          <a:xfrm>
            <a:off x="1139952" y="3149092"/>
            <a:ext cx="9347200" cy="2349500"/>
            <a:chOff x="1139952" y="3149092"/>
            <a:chExt cx="9347200" cy="2349500"/>
          </a:xfrm>
        </p:grpSpPr>
        <p:pic>
          <p:nvPicPr>
            <p:cNvPr id="6" name="object 6"/>
            <p:cNvPicPr/>
            <p:nvPr/>
          </p:nvPicPr>
          <p:blipFill>
            <a:blip r:embed="rId2" cstate="print"/>
            <a:stretch>
              <a:fillRect/>
            </a:stretch>
          </p:blipFill>
          <p:spPr>
            <a:xfrm>
              <a:off x="1143000" y="3151632"/>
              <a:ext cx="9336024" cy="2340864"/>
            </a:xfrm>
            <a:prstGeom prst="rect">
              <a:avLst/>
            </a:prstGeom>
          </p:spPr>
        </p:pic>
        <p:sp>
          <p:nvSpPr>
            <p:cNvPr id="7" name="object 7"/>
            <p:cNvSpPr/>
            <p:nvPr/>
          </p:nvSpPr>
          <p:spPr>
            <a:xfrm>
              <a:off x="1139952" y="3149092"/>
              <a:ext cx="9347200" cy="2349500"/>
            </a:xfrm>
            <a:custGeom>
              <a:avLst/>
              <a:gdLst/>
              <a:ahLst/>
              <a:cxnLst/>
              <a:rect l="l" t="t" r="r" b="b"/>
              <a:pathLst>
                <a:path w="9347200" h="2349500">
                  <a:moveTo>
                    <a:pt x="9119616" y="2324100"/>
                  </a:moveTo>
                  <a:lnTo>
                    <a:pt x="9046464" y="2324100"/>
                  </a:lnTo>
                  <a:lnTo>
                    <a:pt x="9029700" y="2336800"/>
                  </a:lnTo>
                  <a:lnTo>
                    <a:pt x="260603" y="2336800"/>
                  </a:lnTo>
                  <a:lnTo>
                    <a:pt x="277367" y="2349500"/>
                  </a:lnTo>
                  <a:lnTo>
                    <a:pt x="9067800" y="2349500"/>
                  </a:lnTo>
                  <a:lnTo>
                    <a:pt x="9086088" y="2336800"/>
                  </a:lnTo>
                  <a:lnTo>
                    <a:pt x="9119616" y="2324100"/>
                  </a:lnTo>
                  <a:close/>
                </a:path>
                <a:path w="9347200" h="2349500">
                  <a:moveTo>
                    <a:pt x="298703" y="2324100"/>
                  </a:moveTo>
                  <a:lnTo>
                    <a:pt x="225551" y="2324100"/>
                  </a:lnTo>
                  <a:lnTo>
                    <a:pt x="242315" y="2336800"/>
                  </a:lnTo>
                  <a:lnTo>
                    <a:pt x="316991" y="2336800"/>
                  </a:lnTo>
                  <a:lnTo>
                    <a:pt x="298703" y="2324100"/>
                  </a:lnTo>
                  <a:close/>
                </a:path>
                <a:path w="9347200" h="2349500">
                  <a:moveTo>
                    <a:pt x="266700" y="38100"/>
                  </a:moveTo>
                  <a:lnTo>
                    <a:pt x="208787" y="38100"/>
                  </a:lnTo>
                  <a:lnTo>
                    <a:pt x="163067" y="63500"/>
                  </a:lnTo>
                  <a:lnTo>
                    <a:pt x="120395" y="101600"/>
                  </a:lnTo>
                  <a:lnTo>
                    <a:pt x="83819" y="139700"/>
                  </a:lnTo>
                  <a:lnTo>
                    <a:pt x="53339" y="177800"/>
                  </a:lnTo>
                  <a:lnTo>
                    <a:pt x="44195" y="203200"/>
                  </a:lnTo>
                  <a:lnTo>
                    <a:pt x="21335" y="241300"/>
                  </a:lnTo>
                  <a:lnTo>
                    <a:pt x="16763" y="266700"/>
                  </a:lnTo>
                  <a:lnTo>
                    <a:pt x="10667" y="279400"/>
                  </a:lnTo>
                  <a:lnTo>
                    <a:pt x="7619" y="304800"/>
                  </a:lnTo>
                  <a:lnTo>
                    <a:pt x="3047" y="317500"/>
                  </a:lnTo>
                  <a:lnTo>
                    <a:pt x="0" y="355600"/>
                  </a:lnTo>
                  <a:lnTo>
                    <a:pt x="0" y="2006600"/>
                  </a:lnTo>
                  <a:lnTo>
                    <a:pt x="1523" y="2019300"/>
                  </a:lnTo>
                  <a:lnTo>
                    <a:pt x="3047" y="2044700"/>
                  </a:lnTo>
                  <a:lnTo>
                    <a:pt x="7619" y="2057400"/>
                  </a:lnTo>
                  <a:lnTo>
                    <a:pt x="10667" y="2082800"/>
                  </a:lnTo>
                  <a:lnTo>
                    <a:pt x="16763" y="2095500"/>
                  </a:lnTo>
                  <a:lnTo>
                    <a:pt x="21335" y="2108200"/>
                  </a:lnTo>
                  <a:lnTo>
                    <a:pt x="36575" y="2146300"/>
                  </a:lnTo>
                  <a:lnTo>
                    <a:pt x="44195" y="2159000"/>
                  </a:lnTo>
                  <a:lnTo>
                    <a:pt x="53339" y="2171700"/>
                  </a:lnTo>
                  <a:lnTo>
                    <a:pt x="62484" y="2197100"/>
                  </a:lnTo>
                  <a:lnTo>
                    <a:pt x="83819" y="2222500"/>
                  </a:lnTo>
                  <a:lnTo>
                    <a:pt x="120395" y="2260600"/>
                  </a:lnTo>
                  <a:lnTo>
                    <a:pt x="147828" y="2286000"/>
                  </a:lnTo>
                  <a:lnTo>
                    <a:pt x="163067" y="2286000"/>
                  </a:lnTo>
                  <a:lnTo>
                    <a:pt x="208787" y="2324100"/>
                  </a:lnTo>
                  <a:lnTo>
                    <a:pt x="266700" y="2324100"/>
                  </a:lnTo>
                  <a:lnTo>
                    <a:pt x="233172" y="2311400"/>
                  </a:lnTo>
                  <a:lnTo>
                    <a:pt x="234695" y="2311400"/>
                  </a:lnTo>
                  <a:lnTo>
                    <a:pt x="217931" y="2298700"/>
                  </a:lnTo>
                  <a:lnTo>
                    <a:pt x="204215" y="2298700"/>
                  </a:lnTo>
                  <a:lnTo>
                    <a:pt x="173735" y="2273300"/>
                  </a:lnTo>
                  <a:lnTo>
                    <a:pt x="175259" y="2273300"/>
                  </a:lnTo>
                  <a:lnTo>
                    <a:pt x="160019" y="2260600"/>
                  </a:lnTo>
                  <a:lnTo>
                    <a:pt x="147828" y="2260600"/>
                  </a:lnTo>
                  <a:lnTo>
                    <a:pt x="134111" y="2247900"/>
                  </a:lnTo>
                  <a:lnTo>
                    <a:pt x="135635" y="2247900"/>
                  </a:lnTo>
                  <a:lnTo>
                    <a:pt x="121919" y="2235200"/>
                  </a:lnTo>
                  <a:lnTo>
                    <a:pt x="123443" y="2235200"/>
                  </a:lnTo>
                  <a:lnTo>
                    <a:pt x="111251" y="2222500"/>
                  </a:lnTo>
                  <a:lnTo>
                    <a:pt x="79247" y="2184400"/>
                  </a:lnTo>
                  <a:lnTo>
                    <a:pt x="74675" y="2171700"/>
                  </a:lnTo>
                  <a:lnTo>
                    <a:pt x="71628" y="2171700"/>
                  </a:lnTo>
                  <a:lnTo>
                    <a:pt x="62484" y="2146300"/>
                  </a:lnTo>
                  <a:lnTo>
                    <a:pt x="47243" y="2120900"/>
                  </a:lnTo>
                  <a:lnTo>
                    <a:pt x="41147" y="2108200"/>
                  </a:lnTo>
                  <a:lnTo>
                    <a:pt x="35051" y="2082800"/>
                  </a:lnTo>
                  <a:lnTo>
                    <a:pt x="36575" y="2082800"/>
                  </a:lnTo>
                  <a:lnTo>
                    <a:pt x="30479" y="2070100"/>
                  </a:lnTo>
                  <a:lnTo>
                    <a:pt x="27431" y="2057400"/>
                  </a:lnTo>
                  <a:lnTo>
                    <a:pt x="25908" y="2044700"/>
                  </a:lnTo>
                  <a:lnTo>
                    <a:pt x="24384" y="2044700"/>
                  </a:lnTo>
                  <a:lnTo>
                    <a:pt x="19811" y="2006600"/>
                  </a:lnTo>
                  <a:lnTo>
                    <a:pt x="19811" y="355600"/>
                  </a:lnTo>
                  <a:lnTo>
                    <a:pt x="24384" y="317500"/>
                  </a:lnTo>
                  <a:lnTo>
                    <a:pt x="36575" y="266700"/>
                  </a:lnTo>
                  <a:lnTo>
                    <a:pt x="35051" y="266700"/>
                  </a:lnTo>
                  <a:lnTo>
                    <a:pt x="47243" y="241300"/>
                  </a:lnTo>
                  <a:lnTo>
                    <a:pt x="62484" y="203200"/>
                  </a:lnTo>
                  <a:lnTo>
                    <a:pt x="71628" y="190500"/>
                  </a:lnTo>
                  <a:lnTo>
                    <a:pt x="70103" y="190500"/>
                  </a:lnTo>
                  <a:lnTo>
                    <a:pt x="79247" y="177800"/>
                  </a:lnTo>
                  <a:lnTo>
                    <a:pt x="111251" y="139700"/>
                  </a:lnTo>
                  <a:lnTo>
                    <a:pt x="123443" y="127000"/>
                  </a:lnTo>
                  <a:lnTo>
                    <a:pt x="121919" y="127000"/>
                  </a:lnTo>
                  <a:lnTo>
                    <a:pt x="135635" y="114300"/>
                  </a:lnTo>
                  <a:lnTo>
                    <a:pt x="134111" y="114300"/>
                  </a:lnTo>
                  <a:lnTo>
                    <a:pt x="161544" y="88900"/>
                  </a:lnTo>
                  <a:lnTo>
                    <a:pt x="173735" y="88900"/>
                  </a:lnTo>
                  <a:lnTo>
                    <a:pt x="204215" y="63500"/>
                  </a:lnTo>
                  <a:lnTo>
                    <a:pt x="217931" y="63500"/>
                  </a:lnTo>
                  <a:lnTo>
                    <a:pt x="234695" y="50800"/>
                  </a:lnTo>
                  <a:lnTo>
                    <a:pt x="233172" y="50800"/>
                  </a:lnTo>
                  <a:lnTo>
                    <a:pt x="266700" y="38100"/>
                  </a:lnTo>
                  <a:close/>
                </a:path>
                <a:path w="9347200" h="2349500">
                  <a:moveTo>
                    <a:pt x="9142476" y="2286000"/>
                  </a:moveTo>
                  <a:lnTo>
                    <a:pt x="9111996" y="2311400"/>
                  </a:lnTo>
                  <a:lnTo>
                    <a:pt x="9096756" y="2311400"/>
                  </a:lnTo>
                  <a:lnTo>
                    <a:pt x="9079992" y="2324100"/>
                  </a:lnTo>
                  <a:lnTo>
                    <a:pt x="9136380" y="2324100"/>
                  </a:lnTo>
                  <a:lnTo>
                    <a:pt x="9153144" y="2311400"/>
                  </a:lnTo>
                  <a:lnTo>
                    <a:pt x="9168384" y="2298700"/>
                  </a:lnTo>
                  <a:lnTo>
                    <a:pt x="9142476" y="2298700"/>
                  </a:lnTo>
                  <a:lnTo>
                    <a:pt x="9142476" y="2286000"/>
                  </a:lnTo>
                  <a:close/>
                </a:path>
                <a:path w="9347200" h="2349500">
                  <a:moveTo>
                    <a:pt x="202691" y="2286000"/>
                  </a:moveTo>
                  <a:lnTo>
                    <a:pt x="204215" y="2298700"/>
                  </a:lnTo>
                  <a:lnTo>
                    <a:pt x="217931" y="2298700"/>
                  </a:lnTo>
                  <a:lnTo>
                    <a:pt x="202691" y="2286000"/>
                  </a:lnTo>
                  <a:close/>
                </a:path>
                <a:path w="9347200" h="2349500">
                  <a:moveTo>
                    <a:pt x="9275064" y="2159000"/>
                  </a:moveTo>
                  <a:lnTo>
                    <a:pt x="9265920" y="2184400"/>
                  </a:lnTo>
                  <a:lnTo>
                    <a:pt x="9256776" y="2197100"/>
                  </a:lnTo>
                  <a:lnTo>
                    <a:pt x="9235440" y="2222500"/>
                  </a:lnTo>
                  <a:lnTo>
                    <a:pt x="9198864" y="2260600"/>
                  </a:lnTo>
                  <a:lnTo>
                    <a:pt x="9185148" y="2260600"/>
                  </a:lnTo>
                  <a:lnTo>
                    <a:pt x="9157716" y="2286000"/>
                  </a:lnTo>
                  <a:lnTo>
                    <a:pt x="9142476" y="2298700"/>
                  </a:lnTo>
                  <a:lnTo>
                    <a:pt x="9168384" y="2298700"/>
                  </a:lnTo>
                  <a:lnTo>
                    <a:pt x="9183624" y="2286000"/>
                  </a:lnTo>
                  <a:lnTo>
                    <a:pt x="9224772" y="2260600"/>
                  </a:lnTo>
                  <a:lnTo>
                    <a:pt x="9250680" y="2235200"/>
                  </a:lnTo>
                  <a:lnTo>
                    <a:pt x="9261348" y="2222500"/>
                  </a:lnTo>
                  <a:lnTo>
                    <a:pt x="9273540" y="2209800"/>
                  </a:lnTo>
                  <a:lnTo>
                    <a:pt x="9282684" y="2197100"/>
                  </a:lnTo>
                  <a:lnTo>
                    <a:pt x="9293352" y="2171700"/>
                  </a:lnTo>
                  <a:lnTo>
                    <a:pt x="9275064" y="2171700"/>
                  </a:lnTo>
                  <a:lnTo>
                    <a:pt x="9275064" y="2159000"/>
                  </a:lnTo>
                  <a:close/>
                </a:path>
                <a:path w="9347200" h="2349500">
                  <a:moveTo>
                    <a:pt x="70103" y="2159000"/>
                  </a:moveTo>
                  <a:lnTo>
                    <a:pt x="71628" y="2171700"/>
                  </a:lnTo>
                  <a:lnTo>
                    <a:pt x="74675" y="2171700"/>
                  </a:lnTo>
                  <a:lnTo>
                    <a:pt x="70103" y="2159000"/>
                  </a:lnTo>
                  <a:close/>
                </a:path>
                <a:path w="9347200" h="2349500">
                  <a:moveTo>
                    <a:pt x="9322308" y="2032000"/>
                  </a:moveTo>
                  <a:lnTo>
                    <a:pt x="9319260" y="2057400"/>
                  </a:lnTo>
                  <a:lnTo>
                    <a:pt x="9310116" y="2082800"/>
                  </a:lnTo>
                  <a:lnTo>
                    <a:pt x="9304020" y="2108200"/>
                  </a:lnTo>
                  <a:lnTo>
                    <a:pt x="9305544" y="2108200"/>
                  </a:lnTo>
                  <a:lnTo>
                    <a:pt x="9297924" y="2120900"/>
                  </a:lnTo>
                  <a:lnTo>
                    <a:pt x="9291828" y="2133600"/>
                  </a:lnTo>
                  <a:lnTo>
                    <a:pt x="9284208" y="2146300"/>
                  </a:lnTo>
                  <a:lnTo>
                    <a:pt x="9275064" y="2171700"/>
                  </a:lnTo>
                  <a:lnTo>
                    <a:pt x="9293352" y="2171700"/>
                  </a:lnTo>
                  <a:lnTo>
                    <a:pt x="9302496" y="2159000"/>
                  </a:lnTo>
                  <a:lnTo>
                    <a:pt x="9317736" y="2133600"/>
                  </a:lnTo>
                  <a:lnTo>
                    <a:pt x="9329928" y="2095500"/>
                  </a:lnTo>
                  <a:lnTo>
                    <a:pt x="9342120" y="2044700"/>
                  </a:lnTo>
                  <a:lnTo>
                    <a:pt x="9322308" y="2044700"/>
                  </a:lnTo>
                  <a:lnTo>
                    <a:pt x="9322308" y="2032000"/>
                  </a:lnTo>
                  <a:close/>
                </a:path>
                <a:path w="9347200" h="2349500">
                  <a:moveTo>
                    <a:pt x="24384" y="2032000"/>
                  </a:moveTo>
                  <a:lnTo>
                    <a:pt x="24384" y="2044700"/>
                  </a:lnTo>
                  <a:lnTo>
                    <a:pt x="25908" y="2044700"/>
                  </a:lnTo>
                  <a:lnTo>
                    <a:pt x="24384" y="2032000"/>
                  </a:lnTo>
                  <a:close/>
                </a:path>
                <a:path w="9347200" h="2349500">
                  <a:moveTo>
                    <a:pt x="9136380" y="38100"/>
                  </a:moveTo>
                  <a:lnTo>
                    <a:pt x="9079992" y="38100"/>
                  </a:lnTo>
                  <a:lnTo>
                    <a:pt x="9096756" y="50800"/>
                  </a:lnTo>
                  <a:lnTo>
                    <a:pt x="9111996" y="50800"/>
                  </a:lnTo>
                  <a:lnTo>
                    <a:pt x="9127236" y="63500"/>
                  </a:lnTo>
                  <a:lnTo>
                    <a:pt x="9142476" y="63500"/>
                  </a:lnTo>
                  <a:lnTo>
                    <a:pt x="9157716" y="76200"/>
                  </a:lnTo>
                  <a:lnTo>
                    <a:pt x="9171432" y="88900"/>
                  </a:lnTo>
                  <a:lnTo>
                    <a:pt x="9185148" y="88900"/>
                  </a:lnTo>
                  <a:lnTo>
                    <a:pt x="9235440" y="139700"/>
                  </a:lnTo>
                  <a:lnTo>
                    <a:pt x="9284208" y="203200"/>
                  </a:lnTo>
                  <a:lnTo>
                    <a:pt x="9291828" y="228600"/>
                  </a:lnTo>
                  <a:lnTo>
                    <a:pt x="9297924" y="241300"/>
                  </a:lnTo>
                  <a:lnTo>
                    <a:pt x="9305544" y="254000"/>
                  </a:lnTo>
                  <a:lnTo>
                    <a:pt x="9304020" y="254000"/>
                  </a:lnTo>
                  <a:lnTo>
                    <a:pt x="9310116" y="266700"/>
                  </a:lnTo>
                  <a:lnTo>
                    <a:pt x="9322308" y="317500"/>
                  </a:lnTo>
                  <a:lnTo>
                    <a:pt x="9325356" y="355600"/>
                  </a:lnTo>
                  <a:lnTo>
                    <a:pt x="9325356" y="2006600"/>
                  </a:lnTo>
                  <a:lnTo>
                    <a:pt x="9322308" y="2044700"/>
                  </a:lnTo>
                  <a:lnTo>
                    <a:pt x="9342120" y="2044700"/>
                  </a:lnTo>
                  <a:lnTo>
                    <a:pt x="9346692" y="2006600"/>
                  </a:lnTo>
                  <a:lnTo>
                    <a:pt x="9346692" y="355600"/>
                  </a:lnTo>
                  <a:lnTo>
                    <a:pt x="9339072" y="304800"/>
                  </a:lnTo>
                  <a:lnTo>
                    <a:pt x="9329928" y="266700"/>
                  </a:lnTo>
                  <a:lnTo>
                    <a:pt x="9317736" y="228600"/>
                  </a:lnTo>
                  <a:lnTo>
                    <a:pt x="9302496" y="203200"/>
                  </a:lnTo>
                  <a:lnTo>
                    <a:pt x="9293352" y="177800"/>
                  </a:lnTo>
                  <a:lnTo>
                    <a:pt x="9282684" y="165100"/>
                  </a:lnTo>
                  <a:lnTo>
                    <a:pt x="9273540" y="152400"/>
                  </a:lnTo>
                  <a:lnTo>
                    <a:pt x="9261348" y="139700"/>
                  </a:lnTo>
                  <a:lnTo>
                    <a:pt x="9250680" y="127000"/>
                  </a:lnTo>
                  <a:lnTo>
                    <a:pt x="9238488" y="114300"/>
                  </a:lnTo>
                  <a:lnTo>
                    <a:pt x="9183624" y="63500"/>
                  </a:lnTo>
                  <a:lnTo>
                    <a:pt x="9153144" y="50800"/>
                  </a:lnTo>
                  <a:lnTo>
                    <a:pt x="9136380" y="38100"/>
                  </a:lnTo>
                  <a:close/>
                </a:path>
                <a:path w="9347200" h="2349500">
                  <a:moveTo>
                    <a:pt x="316991" y="25400"/>
                  </a:moveTo>
                  <a:lnTo>
                    <a:pt x="242315" y="25400"/>
                  </a:lnTo>
                  <a:lnTo>
                    <a:pt x="225551" y="38100"/>
                  </a:lnTo>
                  <a:lnTo>
                    <a:pt x="298703" y="38100"/>
                  </a:lnTo>
                  <a:lnTo>
                    <a:pt x="316991" y="25400"/>
                  </a:lnTo>
                  <a:close/>
                </a:path>
                <a:path w="9347200" h="2349500">
                  <a:moveTo>
                    <a:pt x="9067800" y="12700"/>
                  </a:moveTo>
                  <a:lnTo>
                    <a:pt x="277367" y="12700"/>
                  </a:lnTo>
                  <a:lnTo>
                    <a:pt x="260603" y="25400"/>
                  </a:lnTo>
                  <a:lnTo>
                    <a:pt x="9029700" y="25400"/>
                  </a:lnTo>
                  <a:lnTo>
                    <a:pt x="9063228" y="38100"/>
                  </a:lnTo>
                  <a:lnTo>
                    <a:pt x="9119616" y="38100"/>
                  </a:lnTo>
                  <a:lnTo>
                    <a:pt x="9086088" y="25400"/>
                  </a:lnTo>
                  <a:lnTo>
                    <a:pt x="9067800" y="12700"/>
                  </a:lnTo>
                  <a:close/>
                </a:path>
                <a:path w="9347200" h="2349500">
                  <a:moveTo>
                    <a:pt x="9014460" y="0"/>
                  </a:moveTo>
                  <a:lnTo>
                    <a:pt x="350519" y="0"/>
                  </a:lnTo>
                  <a:lnTo>
                    <a:pt x="313944" y="12700"/>
                  </a:lnTo>
                  <a:lnTo>
                    <a:pt x="9032748" y="12700"/>
                  </a:lnTo>
                  <a:lnTo>
                    <a:pt x="9014460" y="0"/>
                  </a:lnTo>
                  <a:close/>
                </a:path>
              </a:pathLst>
            </a:custGeom>
            <a:solidFill>
              <a:srgbClr val="ED7C31"/>
            </a:solidFill>
          </p:spPr>
          <p:txBody>
            <a:bodyPr wrap="square" lIns="0" tIns="0" rIns="0" bIns="0" rtlCol="0"/>
            <a:lstStyle/>
            <a:p/>
          </p:txBody>
        </p:sp>
      </p:grpSp>
      <p:sp>
        <p:nvSpPr>
          <p:cNvPr id="8" name="object 8"/>
          <p:cNvSpPr txBox="1"/>
          <p:nvPr/>
        </p:nvSpPr>
        <p:spPr>
          <a:xfrm>
            <a:off x="1470152" y="3262376"/>
            <a:ext cx="3407410" cy="884555"/>
          </a:xfrm>
          <a:prstGeom prst="rect">
            <a:avLst/>
          </a:prstGeom>
        </p:spPr>
        <p:txBody>
          <a:bodyPr wrap="square" lIns="0" tIns="11430" rIns="0" bIns="0" rtlCol="0" vert="horz">
            <a:spAutoFit/>
          </a:bodyPr>
          <a:lstStyle/>
          <a:p>
            <a:pPr marL="259715" indent="-247650">
              <a:lnSpc>
                <a:spcPct val="100000"/>
              </a:lnSpc>
              <a:spcBef>
                <a:spcPts val="90"/>
              </a:spcBef>
              <a:buSzPct val="94871"/>
              <a:buChar char="○"/>
              <a:tabLst>
                <a:tab pos="260350" algn="l"/>
              </a:tabLst>
            </a:pPr>
            <a:r>
              <a:rPr dirty="0" sz="1950" spc="-10">
                <a:latin typeface="Meiryo"/>
                <a:cs typeface="Meiryo"/>
              </a:rPr>
              <a:t>地域</a:t>
            </a:r>
            <a:r>
              <a:rPr dirty="0" sz="1950" spc="-10">
                <a:latin typeface="Meiryo"/>
                <a:cs typeface="Meiryo"/>
              </a:rPr>
              <a:t>I</a:t>
            </a:r>
            <a:r>
              <a:rPr dirty="0" sz="1950" spc="-10">
                <a:latin typeface="Meiryo"/>
                <a:cs typeface="Meiryo"/>
              </a:rPr>
              <a:t>CTクラブの普及促進</a:t>
            </a:r>
            <a:endParaRPr sz="1950">
              <a:latin typeface="Meiryo"/>
              <a:cs typeface="Meiryo"/>
            </a:endParaRPr>
          </a:p>
          <a:p>
            <a:pPr marL="245745">
              <a:lnSpc>
                <a:spcPct val="100000"/>
              </a:lnSpc>
              <a:spcBef>
                <a:spcPts val="55"/>
              </a:spcBef>
            </a:pPr>
            <a:r>
              <a:rPr dirty="0" sz="1800" spc="1655">
                <a:latin typeface="Meiryo"/>
                <a:cs typeface="Meiryo"/>
              </a:rPr>
              <a:t>・</a:t>
            </a:r>
            <a:r>
              <a:rPr dirty="0" sz="1800" spc="35">
                <a:latin typeface="Meiryo"/>
                <a:cs typeface="Meiryo"/>
              </a:rPr>
              <a:t>カリキュラム</a:t>
            </a:r>
            <a:r>
              <a:rPr dirty="0" sz="1800" spc="20">
                <a:latin typeface="Meiryo"/>
                <a:cs typeface="Meiryo"/>
              </a:rPr>
              <a:t>･</a:t>
            </a:r>
            <a:r>
              <a:rPr dirty="0" sz="1800" spc="35">
                <a:latin typeface="Meiryo"/>
                <a:cs typeface="Meiryo"/>
              </a:rPr>
              <a:t>教材の体系</a:t>
            </a:r>
            <a:r>
              <a:rPr dirty="0" sz="1800" spc="-1540">
                <a:latin typeface="Meiryo"/>
                <a:cs typeface="Meiryo"/>
              </a:rPr>
              <a:t>化</a:t>
            </a:r>
            <a:endParaRPr sz="1800">
              <a:latin typeface="Meiryo"/>
              <a:cs typeface="Meiryo"/>
            </a:endParaRPr>
          </a:p>
          <a:p>
            <a:pPr marL="245745">
              <a:lnSpc>
                <a:spcPct val="100000"/>
              </a:lnSpc>
              <a:spcBef>
                <a:spcPts val="50"/>
              </a:spcBef>
            </a:pPr>
            <a:r>
              <a:rPr dirty="0" sz="1800" spc="1655">
                <a:latin typeface="Meiryo"/>
                <a:cs typeface="Meiryo"/>
              </a:rPr>
              <a:t>・</a:t>
            </a:r>
            <a:r>
              <a:rPr dirty="0" sz="1800" spc="35">
                <a:latin typeface="Meiryo"/>
                <a:cs typeface="Meiryo"/>
              </a:rPr>
              <a:t>好事例の展開</a:t>
            </a:r>
            <a:endParaRPr sz="1800">
              <a:latin typeface="Meiryo"/>
              <a:cs typeface="Meiryo"/>
            </a:endParaRPr>
          </a:p>
        </p:txBody>
      </p:sp>
      <p:grpSp>
        <p:nvGrpSpPr>
          <p:cNvPr id="9" name="object 9"/>
          <p:cNvGrpSpPr/>
          <p:nvPr/>
        </p:nvGrpSpPr>
        <p:grpSpPr>
          <a:xfrm>
            <a:off x="1139952" y="6060947"/>
            <a:ext cx="9347200" cy="836930"/>
            <a:chOff x="1139952" y="6060947"/>
            <a:chExt cx="9347200" cy="836930"/>
          </a:xfrm>
        </p:grpSpPr>
        <p:pic>
          <p:nvPicPr>
            <p:cNvPr id="10" name="object 10"/>
            <p:cNvPicPr/>
            <p:nvPr/>
          </p:nvPicPr>
          <p:blipFill>
            <a:blip r:embed="rId3" cstate="print"/>
            <a:stretch>
              <a:fillRect/>
            </a:stretch>
          </p:blipFill>
          <p:spPr>
            <a:xfrm>
              <a:off x="1143000" y="6064000"/>
              <a:ext cx="9336024" cy="829056"/>
            </a:xfrm>
            <a:prstGeom prst="rect">
              <a:avLst/>
            </a:prstGeom>
          </p:spPr>
        </p:pic>
        <p:sp>
          <p:nvSpPr>
            <p:cNvPr id="11" name="object 11"/>
            <p:cNvSpPr/>
            <p:nvPr/>
          </p:nvSpPr>
          <p:spPr>
            <a:xfrm>
              <a:off x="1139952" y="6060947"/>
              <a:ext cx="9347200" cy="836930"/>
            </a:xfrm>
            <a:custGeom>
              <a:avLst/>
              <a:gdLst/>
              <a:ahLst/>
              <a:cxnLst/>
              <a:rect l="l" t="t" r="r" b="b"/>
              <a:pathLst>
                <a:path w="9347200" h="836929">
                  <a:moveTo>
                    <a:pt x="9055608" y="835157"/>
                  </a:moveTo>
                  <a:lnTo>
                    <a:pt x="289559" y="835157"/>
                  </a:lnTo>
                  <a:lnTo>
                    <a:pt x="306323" y="836681"/>
                  </a:lnTo>
                  <a:lnTo>
                    <a:pt x="9040368" y="836681"/>
                  </a:lnTo>
                  <a:lnTo>
                    <a:pt x="9055608" y="835157"/>
                  </a:lnTo>
                  <a:close/>
                </a:path>
                <a:path w="9347200" h="836929">
                  <a:moveTo>
                    <a:pt x="9055608" y="0"/>
                  </a:moveTo>
                  <a:lnTo>
                    <a:pt x="289559" y="0"/>
                  </a:lnTo>
                  <a:lnTo>
                    <a:pt x="259079" y="3047"/>
                  </a:lnTo>
                  <a:lnTo>
                    <a:pt x="228600" y="9143"/>
                  </a:lnTo>
                  <a:lnTo>
                    <a:pt x="201167" y="18287"/>
                  </a:lnTo>
                  <a:lnTo>
                    <a:pt x="185928" y="22859"/>
                  </a:lnTo>
                  <a:lnTo>
                    <a:pt x="172211" y="28956"/>
                  </a:lnTo>
                  <a:lnTo>
                    <a:pt x="160019" y="36575"/>
                  </a:lnTo>
                  <a:lnTo>
                    <a:pt x="146303" y="44196"/>
                  </a:lnTo>
                  <a:lnTo>
                    <a:pt x="111251" y="70103"/>
                  </a:lnTo>
                  <a:lnTo>
                    <a:pt x="70103" y="111252"/>
                  </a:lnTo>
                  <a:lnTo>
                    <a:pt x="44195" y="146303"/>
                  </a:lnTo>
                  <a:lnTo>
                    <a:pt x="22859" y="185928"/>
                  </a:lnTo>
                  <a:lnTo>
                    <a:pt x="18287" y="201168"/>
                  </a:lnTo>
                  <a:lnTo>
                    <a:pt x="9143" y="228600"/>
                  </a:lnTo>
                  <a:lnTo>
                    <a:pt x="3047" y="259085"/>
                  </a:lnTo>
                  <a:lnTo>
                    <a:pt x="0" y="289565"/>
                  </a:lnTo>
                  <a:lnTo>
                    <a:pt x="0" y="545597"/>
                  </a:lnTo>
                  <a:lnTo>
                    <a:pt x="3047" y="576077"/>
                  </a:lnTo>
                  <a:lnTo>
                    <a:pt x="9143" y="606557"/>
                  </a:lnTo>
                  <a:lnTo>
                    <a:pt x="13715" y="620273"/>
                  </a:lnTo>
                  <a:lnTo>
                    <a:pt x="18287" y="635513"/>
                  </a:lnTo>
                  <a:lnTo>
                    <a:pt x="22859" y="649229"/>
                  </a:lnTo>
                  <a:lnTo>
                    <a:pt x="28956" y="662945"/>
                  </a:lnTo>
                  <a:lnTo>
                    <a:pt x="36575" y="675137"/>
                  </a:lnTo>
                  <a:lnTo>
                    <a:pt x="44195" y="688853"/>
                  </a:lnTo>
                  <a:lnTo>
                    <a:pt x="70103" y="723905"/>
                  </a:lnTo>
                  <a:lnTo>
                    <a:pt x="111251" y="766577"/>
                  </a:lnTo>
                  <a:lnTo>
                    <a:pt x="134111" y="783341"/>
                  </a:lnTo>
                  <a:lnTo>
                    <a:pt x="146303" y="792485"/>
                  </a:lnTo>
                  <a:lnTo>
                    <a:pt x="160019" y="798581"/>
                  </a:lnTo>
                  <a:lnTo>
                    <a:pt x="172211" y="806201"/>
                  </a:lnTo>
                  <a:lnTo>
                    <a:pt x="185928" y="812297"/>
                  </a:lnTo>
                  <a:lnTo>
                    <a:pt x="201167" y="816869"/>
                  </a:lnTo>
                  <a:lnTo>
                    <a:pt x="214884" y="822965"/>
                  </a:lnTo>
                  <a:lnTo>
                    <a:pt x="228600" y="826013"/>
                  </a:lnTo>
                  <a:lnTo>
                    <a:pt x="243839" y="830585"/>
                  </a:lnTo>
                  <a:lnTo>
                    <a:pt x="259079" y="832109"/>
                  </a:lnTo>
                  <a:lnTo>
                    <a:pt x="274319" y="835157"/>
                  </a:lnTo>
                  <a:lnTo>
                    <a:pt x="9072372" y="835157"/>
                  </a:lnTo>
                  <a:lnTo>
                    <a:pt x="9087612" y="832109"/>
                  </a:lnTo>
                  <a:lnTo>
                    <a:pt x="9102852" y="830585"/>
                  </a:lnTo>
                  <a:lnTo>
                    <a:pt x="9116568" y="826013"/>
                  </a:lnTo>
                  <a:lnTo>
                    <a:pt x="9131808" y="822965"/>
                  </a:lnTo>
                  <a:lnTo>
                    <a:pt x="9145524" y="816869"/>
                  </a:lnTo>
                  <a:lnTo>
                    <a:pt x="9150096" y="815345"/>
                  </a:lnTo>
                  <a:lnTo>
                    <a:pt x="291084" y="815345"/>
                  </a:lnTo>
                  <a:lnTo>
                    <a:pt x="275844" y="813821"/>
                  </a:lnTo>
                  <a:lnTo>
                    <a:pt x="277367" y="813821"/>
                  </a:lnTo>
                  <a:lnTo>
                    <a:pt x="262128" y="812297"/>
                  </a:lnTo>
                  <a:lnTo>
                    <a:pt x="220979" y="803153"/>
                  </a:lnTo>
                  <a:lnTo>
                    <a:pt x="207263" y="798581"/>
                  </a:lnTo>
                  <a:lnTo>
                    <a:pt x="193547" y="792485"/>
                  </a:lnTo>
                  <a:lnTo>
                    <a:pt x="195072" y="792485"/>
                  </a:lnTo>
                  <a:lnTo>
                    <a:pt x="181356" y="787913"/>
                  </a:lnTo>
                  <a:lnTo>
                    <a:pt x="182879" y="787913"/>
                  </a:lnTo>
                  <a:lnTo>
                    <a:pt x="171907" y="781817"/>
                  </a:lnTo>
                  <a:lnTo>
                    <a:pt x="169163" y="781817"/>
                  </a:lnTo>
                  <a:lnTo>
                    <a:pt x="156972" y="774197"/>
                  </a:lnTo>
                  <a:lnTo>
                    <a:pt x="158495" y="774197"/>
                  </a:lnTo>
                  <a:lnTo>
                    <a:pt x="146303" y="766577"/>
                  </a:lnTo>
                  <a:lnTo>
                    <a:pt x="125522" y="751337"/>
                  </a:lnTo>
                  <a:lnTo>
                    <a:pt x="124967" y="751337"/>
                  </a:lnTo>
                  <a:lnTo>
                    <a:pt x="103631" y="731525"/>
                  </a:lnTo>
                  <a:lnTo>
                    <a:pt x="85343" y="711713"/>
                  </a:lnTo>
                  <a:lnTo>
                    <a:pt x="69697" y="690377"/>
                  </a:lnTo>
                  <a:lnTo>
                    <a:pt x="68579" y="690377"/>
                  </a:lnTo>
                  <a:lnTo>
                    <a:pt x="60959" y="678185"/>
                  </a:lnTo>
                  <a:lnTo>
                    <a:pt x="42671" y="641609"/>
                  </a:lnTo>
                  <a:lnTo>
                    <a:pt x="34036" y="615701"/>
                  </a:lnTo>
                  <a:lnTo>
                    <a:pt x="33528" y="615701"/>
                  </a:lnTo>
                  <a:lnTo>
                    <a:pt x="29413" y="601985"/>
                  </a:lnTo>
                  <a:lnTo>
                    <a:pt x="28956" y="601985"/>
                  </a:lnTo>
                  <a:lnTo>
                    <a:pt x="26212" y="588269"/>
                  </a:lnTo>
                  <a:lnTo>
                    <a:pt x="25907" y="588269"/>
                  </a:lnTo>
                  <a:lnTo>
                    <a:pt x="22859" y="573029"/>
                  </a:lnTo>
                  <a:lnTo>
                    <a:pt x="21335" y="559313"/>
                  </a:lnTo>
                  <a:lnTo>
                    <a:pt x="19964" y="545597"/>
                  </a:lnTo>
                  <a:lnTo>
                    <a:pt x="19811" y="545597"/>
                  </a:lnTo>
                  <a:lnTo>
                    <a:pt x="19811" y="291089"/>
                  </a:lnTo>
                  <a:lnTo>
                    <a:pt x="21335" y="275849"/>
                  </a:lnTo>
                  <a:lnTo>
                    <a:pt x="21488" y="275849"/>
                  </a:lnTo>
                  <a:lnTo>
                    <a:pt x="22859" y="262133"/>
                  </a:lnTo>
                  <a:lnTo>
                    <a:pt x="28956" y="234701"/>
                  </a:lnTo>
                  <a:lnTo>
                    <a:pt x="38100" y="207264"/>
                  </a:lnTo>
                  <a:lnTo>
                    <a:pt x="42671" y="195072"/>
                  </a:lnTo>
                  <a:lnTo>
                    <a:pt x="48767" y="181356"/>
                  </a:lnTo>
                  <a:lnTo>
                    <a:pt x="49445" y="181356"/>
                  </a:lnTo>
                  <a:lnTo>
                    <a:pt x="54863" y="169164"/>
                  </a:lnTo>
                  <a:lnTo>
                    <a:pt x="60959" y="156972"/>
                  </a:lnTo>
                  <a:lnTo>
                    <a:pt x="61912" y="156972"/>
                  </a:lnTo>
                  <a:lnTo>
                    <a:pt x="68579" y="146303"/>
                  </a:lnTo>
                  <a:lnTo>
                    <a:pt x="85343" y="123443"/>
                  </a:lnTo>
                  <a:lnTo>
                    <a:pt x="86650" y="123443"/>
                  </a:lnTo>
                  <a:lnTo>
                    <a:pt x="103631" y="103631"/>
                  </a:lnTo>
                  <a:lnTo>
                    <a:pt x="124967" y="85343"/>
                  </a:lnTo>
                  <a:lnTo>
                    <a:pt x="123443" y="85343"/>
                  </a:lnTo>
                  <a:lnTo>
                    <a:pt x="146303" y="68580"/>
                  </a:lnTo>
                  <a:lnTo>
                    <a:pt x="158495" y="60959"/>
                  </a:lnTo>
                  <a:lnTo>
                    <a:pt x="156972" y="60959"/>
                  </a:lnTo>
                  <a:lnTo>
                    <a:pt x="169163" y="54864"/>
                  </a:lnTo>
                  <a:lnTo>
                    <a:pt x="182879" y="48768"/>
                  </a:lnTo>
                  <a:lnTo>
                    <a:pt x="181356" y="48768"/>
                  </a:lnTo>
                  <a:lnTo>
                    <a:pt x="195072" y="42671"/>
                  </a:lnTo>
                  <a:lnTo>
                    <a:pt x="193547" y="42671"/>
                  </a:lnTo>
                  <a:lnTo>
                    <a:pt x="234695" y="28956"/>
                  </a:lnTo>
                  <a:lnTo>
                    <a:pt x="262128" y="22859"/>
                  </a:lnTo>
                  <a:lnTo>
                    <a:pt x="277367" y="21336"/>
                  </a:lnTo>
                  <a:lnTo>
                    <a:pt x="275844" y="21336"/>
                  </a:lnTo>
                  <a:lnTo>
                    <a:pt x="291084" y="19812"/>
                  </a:lnTo>
                  <a:lnTo>
                    <a:pt x="9150096" y="19812"/>
                  </a:lnTo>
                  <a:lnTo>
                    <a:pt x="9131808" y="13715"/>
                  </a:lnTo>
                  <a:lnTo>
                    <a:pt x="9116568" y="9143"/>
                  </a:lnTo>
                  <a:lnTo>
                    <a:pt x="9102852" y="6096"/>
                  </a:lnTo>
                  <a:lnTo>
                    <a:pt x="9087612" y="3047"/>
                  </a:lnTo>
                  <a:lnTo>
                    <a:pt x="9055608" y="0"/>
                  </a:lnTo>
                  <a:close/>
                </a:path>
                <a:path w="9347200" h="836929">
                  <a:moveTo>
                    <a:pt x="9176004" y="780293"/>
                  </a:moveTo>
                  <a:lnTo>
                    <a:pt x="9163812" y="787913"/>
                  </a:lnTo>
                  <a:lnTo>
                    <a:pt x="9151620" y="792485"/>
                  </a:lnTo>
                  <a:lnTo>
                    <a:pt x="9137904" y="798581"/>
                  </a:lnTo>
                  <a:lnTo>
                    <a:pt x="9139428" y="798581"/>
                  </a:lnTo>
                  <a:lnTo>
                    <a:pt x="9125712" y="803153"/>
                  </a:lnTo>
                  <a:lnTo>
                    <a:pt x="9098280" y="809249"/>
                  </a:lnTo>
                  <a:lnTo>
                    <a:pt x="9083040" y="812297"/>
                  </a:lnTo>
                  <a:lnTo>
                    <a:pt x="9084564" y="812297"/>
                  </a:lnTo>
                  <a:lnTo>
                    <a:pt x="9054084" y="815345"/>
                  </a:lnTo>
                  <a:lnTo>
                    <a:pt x="9150096" y="815345"/>
                  </a:lnTo>
                  <a:lnTo>
                    <a:pt x="9159240" y="812297"/>
                  </a:lnTo>
                  <a:lnTo>
                    <a:pt x="9172956" y="806201"/>
                  </a:lnTo>
                  <a:lnTo>
                    <a:pt x="9186672" y="798581"/>
                  </a:lnTo>
                  <a:lnTo>
                    <a:pt x="9198864" y="792485"/>
                  </a:lnTo>
                  <a:lnTo>
                    <a:pt x="9211056" y="783341"/>
                  </a:lnTo>
                  <a:lnTo>
                    <a:pt x="9213272" y="781817"/>
                  </a:lnTo>
                  <a:lnTo>
                    <a:pt x="9176004" y="781817"/>
                  </a:lnTo>
                  <a:lnTo>
                    <a:pt x="9176004" y="780293"/>
                  </a:lnTo>
                  <a:close/>
                </a:path>
                <a:path w="9347200" h="836929">
                  <a:moveTo>
                    <a:pt x="169163" y="780293"/>
                  </a:moveTo>
                  <a:lnTo>
                    <a:pt x="169163" y="781817"/>
                  </a:lnTo>
                  <a:lnTo>
                    <a:pt x="171907" y="781817"/>
                  </a:lnTo>
                  <a:lnTo>
                    <a:pt x="169163" y="780293"/>
                  </a:lnTo>
                  <a:close/>
                </a:path>
                <a:path w="9347200" h="836929">
                  <a:moveTo>
                    <a:pt x="9221724" y="749813"/>
                  </a:moveTo>
                  <a:lnTo>
                    <a:pt x="9200388" y="766577"/>
                  </a:lnTo>
                  <a:lnTo>
                    <a:pt x="9176004" y="781817"/>
                  </a:lnTo>
                  <a:lnTo>
                    <a:pt x="9213272" y="781817"/>
                  </a:lnTo>
                  <a:lnTo>
                    <a:pt x="9235440" y="766577"/>
                  </a:lnTo>
                  <a:lnTo>
                    <a:pt x="9251852" y="751337"/>
                  </a:lnTo>
                  <a:lnTo>
                    <a:pt x="9221724" y="751337"/>
                  </a:lnTo>
                  <a:lnTo>
                    <a:pt x="9221724" y="749813"/>
                  </a:lnTo>
                  <a:close/>
                </a:path>
                <a:path w="9347200" h="836929">
                  <a:moveTo>
                    <a:pt x="123443" y="749813"/>
                  </a:moveTo>
                  <a:lnTo>
                    <a:pt x="124967" y="751337"/>
                  </a:lnTo>
                  <a:lnTo>
                    <a:pt x="125522" y="751337"/>
                  </a:lnTo>
                  <a:lnTo>
                    <a:pt x="123443" y="749813"/>
                  </a:lnTo>
                  <a:close/>
                </a:path>
                <a:path w="9347200" h="836929">
                  <a:moveTo>
                    <a:pt x="9302496" y="688853"/>
                  </a:moveTo>
                  <a:lnTo>
                    <a:pt x="9278112" y="688853"/>
                  </a:lnTo>
                  <a:lnTo>
                    <a:pt x="9259824" y="711713"/>
                  </a:lnTo>
                  <a:lnTo>
                    <a:pt x="9261348" y="711713"/>
                  </a:lnTo>
                  <a:lnTo>
                    <a:pt x="9241536" y="731525"/>
                  </a:lnTo>
                  <a:lnTo>
                    <a:pt x="9243060" y="731525"/>
                  </a:lnTo>
                  <a:lnTo>
                    <a:pt x="9221724" y="751337"/>
                  </a:lnTo>
                  <a:lnTo>
                    <a:pt x="9251852" y="751337"/>
                  </a:lnTo>
                  <a:lnTo>
                    <a:pt x="9256776" y="746765"/>
                  </a:lnTo>
                  <a:lnTo>
                    <a:pt x="9276588" y="725429"/>
                  </a:lnTo>
                  <a:lnTo>
                    <a:pt x="9294876" y="701045"/>
                  </a:lnTo>
                  <a:lnTo>
                    <a:pt x="9302496" y="688853"/>
                  </a:lnTo>
                  <a:close/>
                </a:path>
                <a:path w="9347200" h="836929">
                  <a:moveTo>
                    <a:pt x="68579" y="688853"/>
                  </a:moveTo>
                  <a:lnTo>
                    <a:pt x="68579" y="690377"/>
                  </a:lnTo>
                  <a:lnTo>
                    <a:pt x="69697" y="690377"/>
                  </a:lnTo>
                  <a:lnTo>
                    <a:pt x="68579" y="688853"/>
                  </a:lnTo>
                  <a:close/>
                </a:path>
                <a:path w="9347200" h="836929">
                  <a:moveTo>
                    <a:pt x="9313164" y="614177"/>
                  </a:moveTo>
                  <a:lnTo>
                    <a:pt x="9304020" y="641609"/>
                  </a:lnTo>
                  <a:lnTo>
                    <a:pt x="9291828" y="665993"/>
                  </a:lnTo>
                  <a:lnTo>
                    <a:pt x="9276588" y="690377"/>
                  </a:lnTo>
                  <a:lnTo>
                    <a:pt x="9278112" y="688853"/>
                  </a:lnTo>
                  <a:lnTo>
                    <a:pt x="9302496" y="688853"/>
                  </a:lnTo>
                  <a:lnTo>
                    <a:pt x="9310116" y="675137"/>
                  </a:lnTo>
                  <a:lnTo>
                    <a:pt x="9316212" y="662945"/>
                  </a:lnTo>
                  <a:lnTo>
                    <a:pt x="9328404" y="635513"/>
                  </a:lnTo>
                  <a:lnTo>
                    <a:pt x="9332976" y="620273"/>
                  </a:lnTo>
                  <a:lnTo>
                    <a:pt x="9334500" y="615701"/>
                  </a:lnTo>
                  <a:lnTo>
                    <a:pt x="9313164" y="615701"/>
                  </a:lnTo>
                  <a:lnTo>
                    <a:pt x="9313164" y="614177"/>
                  </a:lnTo>
                  <a:close/>
                </a:path>
                <a:path w="9347200" h="836929">
                  <a:moveTo>
                    <a:pt x="33528" y="614177"/>
                  </a:moveTo>
                  <a:lnTo>
                    <a:pt x="33528" y="615701"/>
                  </a:lnTo>
                  <a:lnTo>
                    <a:pt x="34036" y="615701"/>
                  </a:lnTo>
                  <a:lnTo>
                    <a:pt x="33528" y="614177"/>
                  </a:lnTo>
                  <a:close/>
                </a:path>
                <a:path w="9347200" h="836929">
                  <a:moveTo>
                    <a:pt x="9338767" y="600461"/>
                  </a:moveTo>
                  <a:lnTo>
                    <a:pt x="9317736" y="600461"/>
                  </a:lnTo>
                  <a:lnTo>
                    <a:pt x="9313164" y="615701"/>
                  </a:lnTo>
                  <a:lnTo>
                    <a:pt x="9334500" y="615701"/>
                  </a:lnTo>
                  <a:lnTo>
                    <a:pt x="9337548" y="606557"/>
                  </a:lnTo>
                  <a:lnTo>
                    <a:pt x="9338767" y="600461"/>
                  </a:lnTo>
                  <a:close/>
                </a:path>
                <a:path w="9347200" h="836929">
                  <a:moveTo>
                    <a:pt x="28956" y="600461"/>
                  </a:moveTo>
                  <a:lnTo>
                    <a:pt x="28956" y="601985"/>
                  </a:lnTo>
                  <a:lnTo>
                    <a:pt x="29413" y="601985"/>
                  </a:lnTo>
                  <a:lnTo>
                    <a:pt x="28956" y="600461"/>
                  </a:lnTo>
                  <a:close/>
                </a:path>
                <a:path w="9347200" h="836929">
                  <a:moveTo>
                    <a:pt x="9320784" y="586745"/>
                  </a:moveTo>
                  <a:lnTo>
                    <a:pt x="9316212" y="601985"/>
                  </a:lnTo>
                  <a:lnTo>
                    <a:pt x="9317736" y="600461"/>
                  </a:lnTo>
                  <a:lnTo>
                    <a:pt x="9338767" y="600461"/>
                  </a:lnTo>
                  <a:lnTo>
                    <a:pt x="9341205" y="588269"/>
                  </a:lnTo>
                  <a:lnTo>
                    <a:pt x="9320784" y="588269"/>
                  </a:lnTo>
                  <a:lnTo>
                    <a:pt x="9320784" y="586745"/>
                  </a:lnTo>
                  <a:close/>
                </a:path>
                <a:path w="9347200" h="836929">
                  <a:moveTo>
                    <a:pt x="25907" y="586745"/>
                  </a:moveTo>
                  <a:lnTo>
                    <a:pt x="25907" y="588269"/>
                  </a:lnTo>
                  <a:lnTo>
                    <a:pt x="26212" y="588269"/>
                  </a:lnTo>
                  <a:lnTo>
                    <a:pt x="25907" y="586745"/>
                  </a:lnTo>
                  <a:close/>
                </a:path>
                <a:path w="9347200" h="836929">
                  <a:moveTo>
                    <a:pt x="9325356" y="544073"/>
                  </a:moveTo>
                  <a:lnTo>
                    <a:pt x="9323832" y="559313"/>
                  </a:lnTo>
                  <a:lnTo>
                    <a:pt x="9322308" y="573029"/>
                  </a:lnTo>
                  <a:lnTo>
                    <a:pt x="9320784" y="588269"/>
                  </a:lnTo>
                  <a:lnTo>
                    <a:pt x="9341205" y="588269"/>
                  </a:lnTo>
                  <a:lnTo>
                    <a:pt x="9343644" y="576077"/>
                  </a:lnTo>
                  <a:lnTo>
                    <a:pt x="9346692" y="545597"/>
                  </a:lnTo>
                  <a:lnTo>
                    <a:pt x="9325356" y="545597"/>
                  </a:lnTo>
                  <a:lnTo>
                    <a:pt x="9325356" y="544073"/>
                  </a:lnTo>
                  <a:close/>
                </a:path>
                <a:path w="9347200" h="836929">
                  <a:moveTo>
                    <a:pt x="19811" y="544073"/>
                  </a:moveTo>
                  <a:lnTo>
                    <a:pt x="19811" y="545597"/>
                  </a:lnTo>
                  <a:lnTo>
                    <a:pt x="19964" y="545597"/>
                  </a:lnTo>
                  <a:lnTo>
                    <a:pt x="19811" y="544073"/>
                  </a:lnTo>
                  <a:close/>
                </a:path>
                <a:path w="9347200" h="836929">
                  <a:moveTo>
                    <a:pt x="9345320" y="275849"/>
                  </a:moveTo>
                  <a:lnTo>
                    <a:pt x="9323832" y="275849"/>
                  </a:lnTo>
                  <a:lnTo>
                    <a:pt x="9325356" y="291089"/>
                  </a:lnTo>
                  <a:lnTo>
                    <a:pt x="9325356" y="545597"/>
                  </a:lnTo>
                  <a:lnTo>
                    <a:pt x="9346692" y="545597"/>
                  </a:lnTo>
                  <a:lnTo>
                    <a:pt x="9346692" y="289565"/>
                  </a:lnTo>
                  <a:lnTo>
                    <a:pt x="9345320" y="275849"/>
                  </a:lnTo>
                  <a:close/>
                </a:path>
                <a:path w="9347200" h="836929">
                  <a:moveTo>
                    <a:pt x="21488" y="275849"/>
                  </a:moveTo>
                  <a:lnTo>
                    <a:pt x="21335" y="275849"/>
                  </a:lnTo>
                  <a:lnTo>
                    <a:pt x="21335" y="277373"/>
                  </a:lnTo>
                  <a:lnTo>
                    <a:pt x="21488" y="275849"/>
                  </a:lnTo>
                  <a:close/>
                </a:path>
                <a:path w="9347200" h="836929">
                  <a:moveTo>
                    <a:pt x="9320022" y="181356"/>
                  </a:moveTo>
                  <a:lnTo>
                    <a:pt x="9297924" y="181356"/>
                  </a:lnTo>
                  <a:lnTo>
                    <a:pt x="9304020" y="195072"/>
                  </a:lnTo>
                  <a:lnTo>
                    <a:pt x="9308592" y="207264"/>
                  </a:lnTo>
                  <a:lnTo>
                    <a:pt x="9317736" y="234701"/>
                  </a:lnTo>
                  <a:lnTo>
                    <a:pt x="9316212" y="234701"/>
                  </a:lnTo>
                  <a:lnTo>
                    <a:pt x="9320784" y="248417"/>
                  </a:lnTo>
                  <a:lnTo>
                    <a:pt x="9322308" y="262133"/>
                  </a:lnTo>
                  <a:lnTo>
                    <a:pt x="9323832" y="277373"/>
                  </a:lnTo>
                  <a:lnTo>
                    <a:pt x="9323832" y="275849"/>
                  </a:lnTo>
                  <a:lnTo>
                    <a:pt x="9345320" y="275849"/>
                  </a:lnTo>
                  <a:lnTo>
                    <a:pt x="9343644" y="259085"/>
                  </a:lnTo>
                  <a:lnTo>
                    <a:pt x="9337548" y="228600"/>
                  </a:lnTo>
                  <a:lnTo>
                    <a:pt x="9328404" y="201168"/>
                  </a:lnTo>
                  <a:lnTo>
                    <a:pt x="9322308" y="185928"/>
                  </a:lnTo>
                  <a:lnTo>
                    <a:pt x="9320022" y="181356"/>
                  </a:lnTo>
                  <a:close/>
                </a:path>
                <a:path w="9347200" h="836929">
                  <a:moveTo>
                    <a:pt x="49445" y="181356"/>
                  </a:moveTo>
                  <a:lnTo>
                    <a:pt x="48767" y="181356"/>
                  </a:lnTo>
                  <a:lnTo>
                    <a:pt x="48767" y="182880"/>
                  </a:lnTo>
                  <a:lnTo>
                    <a:pt x="49445" y="181356"/>
                  </a:lnTo>
                  <a:close/>
                </a:path>
                <a:path w="9347200" h="836929">
                  <a:moveTo>
                    <a:pt x="9308422" y="156972"/>
                  </a:moveTo>
                  <a:lnTo>
                    <a:pt x="9284208" y="156972"/>
                  </a:lnTo>
                  <a:lnTo>
                    <a:pt x="9291828" y="169164"/>
                  </a:lnTo>
                  <a:lnTo>
                    <a:pt x="9297924" y="182880"/>
                  </a:lnTo>
                  <a:lnTo>
                    <a:pt x="9297924" y="181356"/>
                  </a:lnTo>
                  <a:lnTo>
                    <a:pt x="9320022" y="181356"/>
                  </a:lnTo>
                  <a:lnTo>
                    <a:pt x="9316212" y="173736"/>
                  </a:lnTo>
                  <a:lnTo>
                    <a:pt x="9310116" y="160019"/>
                  </a:lnTo>
                  <a:lnTo>
                    <a:pt x="9308422" y="156972"/>
                  </a:lnTo>
                  <a:close/>
                </a:path>
                <a:path w="9347200" h="836929">
                  <a:moveTo>
                    <a:pt x="61912" y="156972"/>
                  </a:moveTo>
                  <a:lnTo>
                    <a:pt x="60959" y="156972"/>
                  </a:lnTo>
                  <a:lnTo>
                    <a:pt x="60959" y="158496"/>
                  </a:lnTo>
                  <a:lnTo>
                    <a:pt x="61912" y="156972"/>
                  </a:lnTo>
                  <a:close/>
                </a:path>
                <a:path w="9347200" h="836929">
                  <a:moveTo>
                    <a:pt x="9259824" y="123443"/>
                  </a:moveTo>
                  <a:lnTo>
                    <a:pt x="9278112" y="146303"/>
                  </a:lnTo>
                  <a:lnTo>
                    <a:pt x="9276588" y="146303"/>
                  </a:lnTo>
                  <a:lnTo>
                    <a:pt x="9284208" y="158496"/>
                  </a:lnTo>
                  <a:lnTo>
                    <a:pt x="9284208" y="156972"/>
                  </a:lnTo>
                  <a:lnTo>
                    <a:pt x="9308422" y="156972"/>
                  </a:lnTo>
                  <a:lnTo>
                    <a:pt x="9302496" y="146303"/>
                  </a:lnTo>
                  <a:lnTo>
                    <a:pt x="9294876" y="134112"/>
                  </a:lnTo>
                  <a:lnTo>
                    <a:pt x="9287560" y="124968"/>
                  </a:lnTo>
                  <a:lnTo>
                    <a:pt x="9261348" y="124968"/>
                  </a:lnTo>
                  <a:lnTo>
                    <a:pt x="9259824" y="123443"/>
                  </a:lnTo>
                  <a:close/>
                </a:path>
                <a:path w="9347200" h="836929">
                  <a:moveTo>
                    <a:pt x="86650" y="123443"/>
                  </a:moveTo>
                  <a:lnTo>
                    <a:pt x="85343" y="123443"/>
                  </a:lnTo>
                  <a:lnTo>
                    <a:pt x="85343" y="124968"/>
                  </a:lnTo>
                  <a:lnTo>
                    <a:pt x="86650" y="123443"/>
                  </a:lnTo>
                  <a:close/>
                </a:path>
                <a:path w="9347200" h="836929">
                  <a:moveTo>
                    <a:pt x="9150096" y="19812"/>
                  </a:moveTo>
                  <a:lnTo>
                    <a:pt x="9055608" y="19812"/>
                  </a:lnTo>
                  <a:lnTo>
                    <a:pt x="9069324" y="21336"/>
                  </a:lnTo>
                  <a:lnTo>
                    <a:pt x="9084564" y="22859"/>
                  </a:lnTo>
                  <a:lnTo>
                    <a:pt x="9083040" y="22859"/>
                  </a:lnTo>
                  <a:lnTo>
                    <a:pt x="9098280" y="25908"/>
                  </a:lnTo>
                  <a:lnTo>
                    <a:pt x="9111996" y="28956"/>
                  </a:lnTo>
                  <a:lnTo>
                    <a:pt x="9139428" y="38100"/>
                  </a:lnTo>
                  <a:lnTo>
                    <a:pt x="9137904" y="38100"/>
                  </a:lnTo>
                  <a:lnTo>
                    <a:pt x="9151620" y="42671"/>
                  </a:lnTo>
                  <a:lnTo>
                    <a:pt x="9188196" y="60959"/>
                  </a:lnTo>
                  <a:lnTo>
                    <a:pt x="9200388" y="68580"/>
                  </a:lnTo>
                  <a:lnTo>
                    <a:pt x="9223248" y="85343"/>
                  </a:lnTo>
                  <a:lnTo>
                    <a:pt x="9221724" y="85343"/>
                  </a:lnTo>
                  <a:lnTo>
                    <a:pt x="9243060" y="103631"/>
                  </a:lnTo>
                  <a:lnTo>
                    <a:pt x="9241536" y="103631"/>
                  </a:lnTo>
                  <a:lnTo>
                    <a:pt x="9261348" y="124968"/>
                  </a:lnTo>
                  <a:lnTo>
                    <a:pt x="9287560" y="124968"/>
                  </a:lnTo>
                  <a:lnTo>
                    <a:pt x="9256776" y="89915"/>
                  </a:lnTo>
                  <a:lnTo>
                    <a:pt x="9211056" y="51815"/>
                  </a:lnTo>
                  <a:lnTo>
                    <a:pt x="9172956" y="28956"/>
                  </a:lnTo>
                  <a:lnTo>
                    <a:pt x="9159240" y="22859"/>
                  </a:lnTo>
                  <a:lnTo>
                    <a:pt x="9150096" y="19812"/>
                  </a:lnTo>
                  <a:close/>
                </a:path>
              </a:pathLst>
            </a:custGeom>
            <a:solidFill>
              <a:srgbClr val="ED7C31"/>
            </a:solidFill>
          </p:spPr>
          <p:txBody>
            <a:bodyPr wrap="square" lIns="0" tIns="0" rIns="0" bIns="0" rtlCol="0"/>
            <a:lstStyle/>
            <a:p/>
          </p:txBody>
        </p:sp>
      </p:grpSp>
      <p:sp>
        <p:nvSpPr>
          <p:cNvPr id="12" name="object 12"/>
          <p:cNvSpPr txBox="1"/>
          <p:nvPr/>
        </p:nvSpPr>
        <p:spPr>
          <a:xfrm>
            <a:off x="1314703" y="6156457"/>
            <a:ext cx="5210175" cy="604520"/>
          </a:xfrm>
          <a:prstGeom prst="rect">
            <a:avLst/>
          </a:prstGeom>
        </p:spPr>
        <p:txBody>
          <a:bodyPr wrap="square" lIns="0" tIns="11430" rIns="0" bIns="0" rtlCol="0" vert="horz">
            <a:spAutoFit/>
          </a:bodyPr>
          <a:lstStyle/>
          <a:p>
            <a:pPr marL="259715" indent="-247650">
              <a:lnSpc>
                <a:spcPct val="100000"/>
              </a:lnSpc>
              <a:spcBef>
                <a:spcPts val="90"/>
              </a:spcBef>
              <a:buSzPct val="94871"/>
              <a:buChar char="○"/>
              <a:tabLst>
                <a:tab pos="260350" algn="l"/>
              </a:tabLst>
            </a:pPr>
            <a:r>
              <a:rPr dirty="0" sz="1950" spc="-10">
                <a:latin typeface="Meiryo"/>
                <a:cs typeface="Meiryo"/>
              </a:rPr>
              <a:t>データ連携を可能とする標準仕様の普及促進</a:t>
            </a:r>
            <a:endParaRPr sz="1950">
              <a:latin typeface="Meiryo"/>
              <a:cs typeface="Meiryo"/>
            </a:endParaRPr>
          </a:p>
          <a:p>
            <a:pPr marL="245745">
              <a:lnSpc>
                <a:spcPct val="100000"/>
              </a:lnSpc>
              <a:spcBef>
                <a:spcPts val="55"/>
              </a:spcBef>
            </a:pPr>
            <a:r>
              <a:rPr dirty="0" sz="1800" spc="1655">
                <a:latin typeface="Meiryo"/>
                <a:cs typeface="Meiryo"/>
              </a:rPr>
              <a:t>・</a:t>
            </a:r>
            <a:r>
              <a:rPr dirty="0" sz="1800" spc="15">
                <a:latin typeface="Meiryo"/>
                <a:cs typeface="Meiryo"/>
              </a:rPr>
              <a:t>ICT</a:t>
            </a:r>
            <a:r>
              <a:rPr dirty="0" sz="1800" spc="35">
                <a:latin typeface="Meiryo"/>
                <a:cs typeface="Meiryo"/>
              </a:rPr>
              <a:t>を活用した多面的指導を充実</a:t>
            </a:r>
            <a:endParaRPr sz="1800">
              <a:latin typeface="Meiryo"/>
              <a:cs typeface="Meiryo"/>
            </a:endParaRPr>
          </a:p>
        </p:txBody>
      </p:sp>
      <p:grpSp>
        <p:nvGrpSpPr>
          <p:cNvPr id="13" name="object 13"/>
          <p:cNvGrpSpPr/>
          <p:nvPr/>
        </p:nvGrpSpPr>
        <p:grpSpPr>
          <a:xfrm>
            <a:off x="1671827" y="4232147"/>
            <a:ext cx="8575675" cy="1123315"/>
            <a:chOff x="1671827" y="4232147"/>
            <a:chExt cx="8575675" cy="1123315"/>
          </a:xfrm>
        </p:grpSpPr>
        <p:sp>
          <p:nvSpPr>
            <p:cNvPr id="14" name="object 14"/>
            <p:cNvSpPr/>
            <p:nvPr/>
          </p:nvSpPr>
          <p:spPr>
            <a:xfrm>
              <a:off x="1676399" y="4236719"/>
              <a:ext cx="8566785" cy="1112520"/>
            </a:xfrm>
            <a:custGeom>
              <a:avLst/>
              <a:gdLst/>
              <a:ahLst/>
              <a:cxnLst/>
              <a:rect l="l" t="t" r="r" b="b"/>
              <a:pathLst>
                <a:path w="8566785" h="1112520">
                  <a:moveTo>
                    <a:pt x="8566404" y="0"/>
                  </a:moveTo>
                  <a:lnTo>
                    <a:pt x="0" y="0"/>
                  </a:lnTo>
                  <a:lnTo>
                    <a:pt x="0" y="1112520"/>
                  </a:lnTo>
                  <a:lnTo>
                    <a:pt x="8566404" y="1112520"/>
                  </a:lnTo>
                  <a:lnTo>
                    <a:pt x="8566404" y="0"/>
                  </a:lnTo>
                  <a:close/>
                </a:path>
              </a:pathLst>
            </a:custGeom>
            <a:solidFill>
              <a:srgbClr val="FFFFFF"/>
            </a:solidFill>
          </p:spPr>
          <p:txBody>
            <a:bodyPr wrap="square" lIns="0" tIns="0" rIns="0" bIns="0" rtlCol="0"/>
            <a:lstStyle/>
            <a:p/>
          </p:txBody>
        </p:sp>
        <p:sp>
          <p:nvSpPr>
            <p:cNvPr id="15" name="object 15"/>
            <p:cNvSpPr/>
            <p:nvPr/>
          </p:nvSpPr>
          <p:spPr>
            <a:xfrm>
              <a:off x="1671827" y="4232147"/>
              <a:ext cx="8575675" cy="1123315"/>
            </a:xfrm>
            <a:custGeom>
              <a:avLst/>
              <a:gdLst/>
              <a:ahLst/>
              <a:cxnLst/>
              <a:rect l="l" t="t" r="r" b="b"/>
              <a:pathLst>
                <a:path w="8575675" h="1123314">
                  <a:moveTo>
                    <a:pt x="9144" y="1075944"/>
                  </a:moveTo>
                  <a:lnTo>
                    <a:pt x="0" y="1075944"/>
                  </a:lnTo>
                  <a:lnTo>
                    <a:pt x="0" y="1117092"/>
                  </a:lnTo>
                  <a:lnTo>
                    <a:pt x="4572" y="1117092"/>
                  </a:lnTo>
                  <a:lnTo>
                    <a:pt x="4572" y="1112520"/>
                  </a:lnTo>
                  <a:lnTo>
                    <a:pt x="9144" y="1112520"/>
                  </a:lnTo>
                  <a:lnTo>
                    <a:pt x="9144" y="1075944"/>
                  </a:lnTo>
                  <a:close/>
                </a:path>
                <a:path w="8575675" h="1123314">
                  <a:moveTo>
                    <a:pt x="9144" y="1112520"/>
                  </a:moveTo>
                  <a:lnTo>
                    <a:pt x="4572" y="1112520"/>
                  </a:lnTo>
                  <a:lnTo>
                    <a:pt x="4572" y="1117092"/>
                  </a:lnTo>
                  <a:lnTo>
                    <a:pt x="9144" y="1117092"/>
                  </a:lnTo>
                  <a:lnTo>
                    <a:pt x="9144" y="1112520"/>
                  </a:lnTo>
                  <a:close/>
                </a:path>
                <a:path w="8575675" h="1123314">
                  <a:moveTo>
                    <a:pt x="9144" y="1004316"/>
                  </a:moveTo>
                  <a:lnTo>
                    <a:pt x="0" y="1004316"/>
                  </a:lnTo>
                  <a:lnTo>
                    <a:pt x="0" y="1045463"/>
                  </a:lnTo>
                  <a:lnTo>
                    <a:pt x="9144" y="1045463"/>
                  </a:lnTo>
                  <a:lnTo>
                    <a:pt x="9144" y="1004316"/>
                  </a:lnTo>
                  <a:close/>
                </a:path>
                <a:path w="8575675" h="1123314">
                  <a:moveTo>
                    <a:pt x="9144" y="932688"/>
                  </a:moveTo>
                  <a:lnTo>
                    <a:pt x="0" y="932688"/>
                  </a:lnTo>
                  <a:lnTo>
                    <a:pt x="0" y="973836"/>
                  </a:lnTo>
                  <a:lnTo>
                    <a:pt x="9144" y="973836"/>
                  </a:lnTo>
                  <a:lnTo>
                    <a:pt x="9144" y="932688"/>
                  </a:lnTo>
                  <a:close/>
                </a:path>
                <a:path w="8575675" h="1123314">
                  <a:moveTo>
                    <a:pt x="9144" y="861060"/>
                  </a:moveTo>
                  <a:lnTo>
                    <a:pt x="0" y="861060"/>
                  </a:lnTo>
                  <a:lnTo>
                    <a:pt x="0" y="902207"/>
                  </a:lnTo>
                  <a:lnTo>
                    <a:pt x="9144" y="902207"/>
                  </a:lnTo>
                  <a:lnTo>
                    <a:pt x="9144" y="861060"/>
                  </a:lnTo>
                  <a:close/>
                </a:path>
                <a:path w="8575675" h="1123314">
                  <a:moveTo>
                    <a:pt x="9144" y="787907"/>
                  </a:moveTo>
                  <a:lnTo>
                    <a:pt x="0" y="787907"/>
                  </a:lnTo>
                  <a:lnTo>
                    <a:pt x="0" y="829056"/>
                  </a:lnTo>
                  <a:lnTo>
                    <a:pt x="9144" y="829056"/>
                  </a:lnTo>
                  <a:lnTo>
                    <a:pt x="9144" y="787907"/>
                  </a:lnTo>
                  <a:close/>
                </a:path>
                <a:path w="8575675" h="1123314">
                  <a:moveTo>
                    <a:pt x="9144" y="716280"/>
                  </a:moveTo>
                  <a:lnTo>
                    <a:pt x="0" y="716280"/>
                  </a:lnTo>
                  <a:lnTo>
                    <a:pt x="0" y="757428"/>
                  </a:lnTo>
                  <a:lnTo>
                    <a:pt x="9144" y="757428"/>
                  </a:lnTo>
                  <a:lnTo>
                    <a:pt x="9144" y="716280"/>
                  </a:lnTo>
                  <a:close/>
                </a:path>
                <a:path w="8575675" h="1123314">
                  <a:moveTo>
                    <a:pt x="9144" y="644651"/>
                  </a:moveTo>
                  <a:lnTo>
                    <a:pt x="0" y="644651"/>
                  </a:lnTo>
                  <a:lnTo>
                    <a:pt x="0" y="685800"/>
                  </a:lnTo>
                  <a:lnTo>
                    <a:pt x="9144" y="685800"/>
                  </a:lnTo>
                  <a:lnTo>
                    <a:pt x="9144" y="644651"/>
                  </a:lnTo>
                  <a:close/>
                </a:path>
                <a:path w="8575675" h="1123314">
                  <a:moveTo>
                    <a:pt x="9144" y="573024"/>
                  </a:moveTo>
                  <a:lnTo>
                    <a:pt x="0" y="573024"/>
                  </a:lnTo>
                  <a:lnTo>
                    <a:pt x="0" y="614172"/>
                  </a:lnTo>
                  <a:lnTo>
                    <a:pt x="9144" y="614172"/>
                  </a:lnTo>
                  <a:lnTo>
                    <a:pt x="9144" y="573024"/>
                  </a:lnTo>
                  <a:close/>
                </a:path>
                <a:path w="8575675" h="1123314">
                  <a:moveTo>
                    <a:pt x="9144" y="501395"/>
                  </a:moveTo>
                  <a:lnTo>
                    <a:pt x="0" y="501395"/>
                  </a:lnTo>
                  <a:lnTo>
                    <a:pt x="0" y="542544"/>
                  </a:lnTo>
                  <a:lnTo>
                    <a:pt x="9144" y="542544"/>
                  </a:lnTo>
                  <a:lnTo>
                    <a:pt x="9144" y="501395"/>
                  </a:lnTo>
                  <a:close/>
                </a:path>
                <a:path w="8575675" h="1123314">
                  <a:moveTo>
                    <a:pt x="9144" y="428244"/>
                  </a:moveTo>
                  <a:lnTo>
                    <a:pt x="0" y="428244"/>
                  </a:lnTo>
                  <a:lnTo>
                    <a:pt x="0" y="469392"/>
                  </a:lnTo>
                  <a:lnTo>
                    <a:pt x="9144" y="469392"/>
                  </a:lnTo>
                  <a:lnTo>
                    <a:pt x="9144" y="428244"/>
                  </a:lnTo>
                  <a:close/>
                </a:path>
                <a:path w="8575675" h="1123314">
                  <a:moveTo>
                    <a:pt x="9144" y="356616"/>
                  </a:moveTo>
                  <a:lnTo>
                    <a:pt x="0" y="356616"/>
                  </a:lnTo>
                  <a:lnTo>
                    <a:pt x="0" y="397763"/>
                  </a:lnTo>
                  <a:lnTo>
                    <a:pt x="9144" y="397763"/>
                  </a:lnTo>
                  <a:lnTo>
                    <a:pt x="9144" y="356616"/>
                  </a:lnTo>
                  <a:close/>
                </a:path>
                <a:path w="8575675" h="1123314">
                  <a:moveTo>
                    <a:pt x="9144" y="284988"/>
                  </a:moveTo>
                  <a:lnTo>
                    <a:pt x="0" y="284988"/>
                  </a:lnTo>
                  <a:lnTo>
                    <a:pt x="0" y="326136"/>
                  </a:lnTo>
                  <a:lnTo>
                    <a:pt x="9144" y="326136"/>
                  </a:lnTo>
                  <a:lnTo>
                    <a:pt x="9144" y="284988"/>
                  </a:lnTo>
                  <a:close/>
                </a:path>
                <a:path w="8575675" h="1123314">
                  <a:moveTo>
                    <a:pt x="9144" y="213360"/>
                  </a:moveTo>
                  <a:lnTo>
                    <a:pt x="0" y="213360"/>
                  </a:lnTo>
                  <a:lnTo>
                    <a:pt x="0" y="254507"/>
                  </a:lnTo>
                  <a:lnTo>
                    <a:pt x="9144" y="254507"/>
                  </a:lnTo>
                  <a:lnTo>
                    <a:pt x="9144" y="213360"/>
                  </a:lnTo>
                  <a:close/>
                </a:path>
                <a:path w="8575675" h="1123314">
                  <a:moveTo>
                    <a:pt x="9144" y="140207"/>
                  </a:moveTo>
                  <a:lnTo>
                    <a:pt x="0" y="140207"/>
                  </a:lnTo>
                  <a:lnTo>
                    <a:pt x="0" y="181356"/>
                  </a:lnTo>
                  <a:lnTo>
                    <a:pt x="9144" y="181356"/>
                  </a:lnTo>
                  <a:lnTo>
                    <a:pt x="9144" y="140207"/>
                  </a:lnTo>
                  <a:close/>
                </a:path>
                <a:path w="8575675" h="1123314">
                  <a:moveTo>
                    <a:pt x="9144" y="68579"/>
                  </a:moveTo>
                  <a:lnTo>
                    <a:pt x="0" y="68579"/>
                  </a:lnTo>
                  <a:lnTo>
                    <a:pt x="0" y="109728"/>
                  </a:lnTo>
                  <a:lnTo>
                    <a:pt x="9144" y="109728"/>
                  </a:lnTo>
                  <a:lnTo>
                    <a:pt x="9144" y="68579"/>
                  </a:lnTo>
                  <a:close/>
                </a:path>
                <a:path w="8575675" h="1123314">
                  <a:moveTo>
                    <a:pt x="12192" y="0"/>
                  </a:moveTo>
                  <a:lnTo>
                    <a:pt x="0" y="0"/>
                  </a:lnTo>
                  <a:lnTo>
                    <a:pt x="0" y="38100"/>
                  </a:lnTo>
                  <a:lnTo>
                    <a:pt x="9144" y="38100"/>
                  </a:lnTo>
                  <a:lnTo>
                    <a:pt x="9144" y="9144"/>
                  </a:lnTo>
                  <a:lnTo>
                    <a:pt x="4572" y="9144"/>
                  </a:lnTo>
                  <a:lnTo>
                    <a:pt x="9144" y="4572"/>
                  </a:lnTo>
                  <a:lnTo>
                    <a:pt x="12192" y="4572"/>
                  </a:lnTo>
                  <a:lnTo>
                    <a:pt x="12192" y="0"/>
                  </a:lnTo>
                  <a:close/>
                </a:path>
                <a:path w="8575675" h="1123314">
                  <a:moveTo>
                    <a:pt x="9144" y="4572"/>
                  </a:moveTo>
                  <a:lnTo>
                    <a:pt x="4572" y="9144"/>
                  </a:lnTo>
                  <a:lnTo>
                    <a:pt x="9144" y="9144"/>
                  </a:lnTo>
                  <a:lnTo>
                    <a:pt x="9144" y="4572"/>
                  </a:lnTo>
                  <a:close/>
                </a:path>
                <a:path w="8575675" h="1123314">
                  <a:moveTo>
                    <a:pt x="12192" y="4572"/>
                  </a:moveTo>
                  <a:lnTo>
                    <a:pt x="9144" y="4572"/>
                  </a:lnTo>
                  <a:lnTo>
                    <a:pt x="9144" y="9144"/>
                  </a:lnTo>
                  <a:lnTo>
                    <a:pt x="12192" y="9144"/>
                  </a:lnTo>
                  <a:lnTo>
                    <a:pt x="12192" y="4572"/>
                  </a:lnTo>
                  <a:close/>
                </a:path>
                <a:path w="8575675" h="1123314">
                  <a:moveTo>
                    <a:pt x="83820" y="0"/>
                  </a:moveTo>
                  <a:lnTo>
                    <a:pt x="42672" y="0"/>
                  </a:lnTo>
                  <a:lnTo>
                    <a:pt x="42672" y="9144"/>
                  </a:lnTo>
                  <a:lnTo>
                    <a:pt x="83820" y="9144"/>
                  </a:lnTo>
                  <a:lnTo>
                    <a:pt x="83820" y="0"/>
                  </a:lnTo>
                  <a:close/>
                </a:path>
                <a:path w="8575675" h="1123314">
                  <a:moveTo>
                    <a:pt x="155448" y="0"/>
                  </a:moveTo>
                  <a:lnTo>
                    <a:pt x="114300" y="0"/>
                  </a:lnTo>
                  <a:lnTo>
                    <a:pt x="114300" y="9144"/>
                  </a:lnTo>
                  <a:lnTo>
                    <a:pt x="155448" y="9144"/>
                  </a:lnTo>
                  <a:lnTo>
                    <a:pt x="155448" y="0"/>
                  </a:lnTo>
                  <a:close/>
                </a:path>
                <a:path w="8575675" h="1123314">
                  <a:moveTo>
                    <a:pt x="228600" y="0"/>
                  </a:moveTo>
                  <a:lnTo>
                    <a:pt x="187452" y="0"/>
                  </a:lnTo>
                  <a:lnTo>
                    <a:pt x="187452" y="9144"/>
                  </a:lnTo>
                  <a:lnTo>
                    <a:pt x="228600" y="9144"/>
                  </a:lnTo>
                  <a:lnTo>
                    <a:pt x="228600" y="0"/>
                  </a:lnTo>
                  <a:close/>
                </a:path>
                <a:path w="8575675" h="1123314">
                  <a:moveTo>
                    <a:pt x="300228" y="0"/>
                  </a:moveTo>
                  <a:lnTo>
                    <a:pt x="259080" y="0"/>
                  </a:lnTo>
                  <a:lnTo>
                    <a:pt x="259080" y="9144"/>
                  </a:lnTo>
                  <a:lnTo>
                    <a:pt x="300228" y="9144"/>
                  </a:lnTo>
                  <a:lnTo>
                    <a:pt x="300228" y="0"/>
                  </a:lnTo>
                  <a:close/>
                </a:path>
                <a:path w="8575675" h="1123314">
                  <a:moveTo>
                    <a:pt x="371856" y="0"/>
                  </a:moveTo>
                  <a:lnTo>
                    <a:pt x="330708" y="0"/>
                  </a:lnTo>
                  <a:lnTo>
                    <a:pt x="330708" y="9144"/>
                  </a:lnTo>
                  <a:lnTo>
                    <a:pt x="371856" y="9144"/>
                  </a:lnTo>
                  <a:lnTo>
                    <a:pt x="371856" y="0"/>
                  </a:lnTo>
                  <a:close/>
                </a:path>
                <a:path w="8575675" h="1123314">
                  <a:moveTo>
                    <a:pt x="443484" y="0"/>
                  </a:moveTo>
                  <a:lnTo>
                    <a:pt x="402336" y="0"/>
                  </a:lnTo>
                  <a:lnTo>
                    <a:pt x="402336" y="9144"/>
                  </a:lnTo>
                  <a:lnTo>
                    <a:pt x="443484" y="9144"/>
                  </a:lnTo>
                  <a:lnTo>
                    <a:pt x="443484" y="0"/>
                  </a:lnTo>
                  <a:close/>
                </a:path>
                <a:path w="8575675" h="1123314">
                  <a:moveTo>
                    <a:pt x="516636" y="0"/>
                  </a:moveTo>
                  <a:lnTo>
                    <a:pt x="475488" y="0"/>
                  </a:lnTo>
                  <a:lnTo>
                    <a:pt x="475488" y="9144"/>
                  </a:lnTo>
                  <a:lnTo>
                    <a:pt x="516636" y="9144"/>
                  </a:lnTo>
                  <a:lnTo>
                    <a:pt x="516636" y="0"/>
                  </a:lnTo>
                  <a:close/>
                </a:path>
                <a:path w="8575675" h="1123314">
                  <a:moveTo>
                    <a:pt x="588264" y="0"/>
                  </a:moveTo>
                  <a:lnTo>
                    <a:pt x="547116" y="0"/>
                  </a:lnTo>
                  <a:lnTo>
                    <a:pt x="547116" y="9144"/>
                  </a:lnTo>
                  <a:lnTo>
                    <a:pt x="588264" y="9144"/>
                  </a:lnTo>
                  <a:lnTo>
                    <a:pt x="588264" y="0"/>
                  </a:lnTo>
                  <a:close/>
                </a:path>
                <a:path w="8575675" h="1123314">
                  <a:moveTo>
                    <a:pt x="659892" y="0"/>
                  </a:moveTo>
                  <a:lnTo>
                    <a:pt x="618744" y="0"/>
                  </a:lnTo>
                  <a:lnTo>
                    <a:pt x="618744" y="9144"/>
                  </a:lnTo>
                  <a:lnTo>
                    <a:pt x="659892" y="9144"/>
                  </a:lnTo>
                  <a:lnTo>
                    <a:pt x="659892" y="0"/>
                  </a:lnTo>
                  <a:close/>
                </a:path>
                <a:path w="8575675" h="1123314">
                  <a:moveTo>
                    <a:pt x="731520" y="0"/>
                  </a:moveTo>
                  <a:lnTo>
                    <a:pt x="690372" y="0"/>
                  </a:lnTo>
                  <a:lnTo>
                    <a:pt x="690372" y="9144"/>
                  </a:lnTo>
                  <a:lnTo>
                    <a:pt x="731520" y="9144"/>
                  </a:lnTo>
                  <a:lnTo>
                    <a:pt x="731520" y="0"/>
                  </a:lnTo>
                  <a:close/>
                </a:path>
                <a:path w="8575675" h="1123314">
                  <a:moveTo>
                    <a:pt x="803148" y="0"/>
                  </a:moveTo>
                  <a:lnTo>
                    <a:pt x="762000" y="0"/>
                  </a:lnTo>
                  <a:lnTo>
                    <a:pt x="762000" y="9144"/>
                  </a:lnTo>
                  <a:lnTo>
                    <a:pt x="803148" y="9144"/>
                  </a:lnTo>
                  <a:lnTo>
                    <a:pt x="803148" y="0"/>
                  </a:lnTo>
                  <a:close/>
                </a:path>
                <a:path w="8575675" h="1123314">
                  <a:moveTo>
                    <a:pt x="876300" y="0"/>
                  </a:moveTo>
                  <a:lnTo>
                    <a:pt x="835152" y="0"/>
                  </a:lnTo>
                  <a:lnTo>
                    <a:pt x="835152" y="9144"/>
                  </a:lnTo>
                  <a:lnTo>
                    <a:pt x="876300" y="9144"/>
                  </a:lnTo>
                  <a:lnTo>
                    <a:pt x="876300" y="0"/>
                  </a:lnTo>
                  <a:close/>
                </a:path>
                <a:path w="8575675" h="1123314">
                  <a:moveTo>
                    <a:pt x="947928" y="0"/>
                  </a:moveTo>
                  <a:lnTo>
                    <a:pt x="906780" y="0"/>
                  </a:lnTo>
                  <a:lnTo>
                    <a:pt x="906780" y="9144"/>
                  </a:lnTo>
                  <a:lnTo>
                    <a:pt x="947928" y="9144"/>
                  </a:lnTo>
                  <a:lnTo>
                    <a:pt x="947928" y="0"/>
                  </a:lnTo>
                  <a:close/>
                </a:path>
                <a:path w="8575675" h="1123314">
                  <a:moveTo>
                    <a:pt x="1019556" y="0"/>
                  </a:moveTo>
                  <a:lnTo>
                    <a:pt x="978408" y="0"/>
                  </a:lnTo>
                  <a:lnTo>
                    <a:pt x="978408" y="9144"/>
                  </a:lnTo>
                  <a:lnTo>
                    <a:pt x="1019556" y="9144"/>
                  </a:lnTo>
                  <a:lnTo>
                    <a:pt x="1019556" y="0"/>
                  </a:lnTo>
                  <a:close/>
                </a:path>
                <a:path w="8575675" h="1123314">
                  <a:moveTo>
                    <a:pt x="1091184" y="0"/>
                  </a:moveTo>
                  <a:lnTo>
                    <a:pt x="1050036" y="0"/>
                  </a:lnTo>
                  <a:lnTo>
                    <a:pt x="1050036" y="9144"/>
                  </a:lnTo>
                  <a:lnTo>
                    <a:pt x="1091184" y="9144"/>
                  </a:lnTo>
                  <a:lnTo>
                    <a:pt x="1091184" y="0"/>
                  </a:lnTo>
                  <a:close/>
                </a:path>
                <a:path w="8575675" h="1123314">
                  <a:moveTo>
                    <a:pt x="1164336" y="0"/>
                  </a:moveTo>
                  <a:lnTo>
                    <a:pt x="1123188" y="0"/>
                  </a:lnTo>
                  <a:lnTo>
                    <a:pt x="1123188" y="9144"/>
                  </a:lnTo>
                  <a:lnTo>
                    <a:pt x="1164336" y="9144"/>
                  </a:lnTo>
                  <a:lnTo>
                    <a:pt x="1164336" y="0"/>
                  </a:lnTo>
                  <a:close/>
                </a:path>
                <a:path w="8575675" h="1123314">
                  <a:moveTo>
                    <a:pt x="1235964" y="0"/>
                  </a:moveTo>
                  <a:lnTo>
                    <a:pt x="1194816" y="0"/>
                  </a:lnTo>
                  <a:lnTo>
                    <a:pt x="1194816" y="9144"/>
                  </a:lnTo>
                  <a:lnTo>
                    <a:pt x="1235964" y="9144"/>
                  </a:lnTo>
                  <a:lnTo>
                    <a:pt x="1235964" y="0"/>
                  </a:lnTo>
                  <a:close/>
                </a:path>
                <a:path w="8575675" h="1123314">
                  <a:moveTo>
                    <a:pt x="1307592" y="0"/>
                  </a:moveTo>
                  <a:lnTo>
                    <a:pt x="1266444" y="0"/>
                  </a:lnTo>
                  <a:lnTo>
                    <a:pt x="1266444" y="9144"/>
                  </a:lnTo>
                  <a:lnTo>
                    <a:pt x="1307592" y="9144"/>
                  </a:lnTo>
                  <a:lnTo>
                    <a:pt x="1307592" y="0"/>
                  </a:lnTo>
                  <a:close/>
                </a:path>
                <a:path w="8575675" h="1123314">
                  <a:moveTo>
                    <a:pt x="1379220" y="0"/>
                  </a:moveTo>
                  <a:lnTo>
                    <a:pt x="1338072" y="0"/>
                  </a:lnTo>
                  <a:lnTo>
                    <a:pt x="1338072" y="9144"/>
                  </a:lnTo>
                  <a:lnTo>
                    <a:pt x="1379220" y="9144"/>
                  </a:lnTo>
                  <a:lnTo>
                    <a:pt x="1379220" y="0"/>
                  </a:lnTo>
                  <a:close/>
                </a:path>
                <a:path w="8575675" h="1123314">
                  <a:moveTo>
                    <a:pt x="1450848" y="0"/>
                  </a:moveTo>
                  <a:lnTo>
                    <a:pt x="1409700" y="0"/>
                  </a:lnTo>
                  <a:lnTo>
                    <a:pt x="1409700" y="9144"/>
                  </a:lnTo>
                  <a:lnTo>
                    <a:pt x="1450848" y="9144"/>
                  </a:lnTo>
                  <a:lnTo>
                    <a:pt x="1450848" y="0"/>
                  </a:lnTo>
                  <a:close/>
                </a:path>
                <a:path w="8575675" h="1123314">
                  <a:moveTo>
                    <a:pt x="1524000" y="0"/>
                  </a:moveTo>
                  <a:lnTo>
                    <a:pt x="1482852" y="0"/>
                  </a:lnTo>
                  <a:lnTo>
                    <a:pt x="1482852" y="9144"/>
                  </a:lnTo>
                  <a:lnTo>
                    <a:pt x="1524000" y="9144"/>
                  </a:lnTo>
                  <a:lnTo>
                    <a:pt x="1524000" y="0"/>
                  </a:lnTo>
                  <a:close/>
                </a:path>
                <a:path w="8575675" h="1123314">
                  <a:moveTo>
                    <a:pt x="1595627" y="0"/>
                  </a:moveTo>
                  <a:lnTo>
                    <a:pt x="1554480" y="0"/>
                  </a:lnTo>
                  <a:lnTo>
                    <a:pt x="1554480" y="9144"/>
                  </a:lnTo>
                  <a:lnTo>
                    <a:pt x="1595627" y="9144"/>
                  </a:lnTo>
                  <a:lnTo>
                    <a:pt x="1595627" y="0"/>
                  </a:lnTo>
                  <a:close/>
                </a:path>
                <a:path w="8575675" h="1123314">
                  <a:moveTo>
                    <a:pt x="1667256" y="0"/>
                  </a:moveTo>
                  <a:lnTo>
                    <a:pt x="1626108" y="0"/>
                  </a:lnTo>
                  <a:lnTo>
                    <a:pt x="1626108" y="9144"/>
                  </a:lnTo>
                  <a:lnTo>
                    <a:pt x="1667256" y="9144"/>
                  </a:lnTo>
                  <a:lnTo>
                    <a:pt x="1667256" y="0"/>
                  </a:lnTo>
                  <a:close/>
                </a:path>
                <a:path w="8575675" h="1123314">
                  <a:moveTo>
                    <a:pt x="1738884" y="0"/>
                  </a:moveTo>
                  <a:lnTo>
                    <a:pt x="1697736" y="0"/>
                  </a:lnTo>
                  <a:lnTo>
                    <a:pt x="1697736" y="9144"/>
                  </a:lnTo>
                  <a:lnTo>
                    <a:pt x="1738884" y="9144"/>
                  </a:lnTo>
                  <a:lnTo>
                    <a:pt x="1738884" y="0"/>
                  </a:lnTo>
                  <a:close/>
                </a:path>
                <a:path w="8575675" h="1123314">
                  <a:moveTo>
                    <a:pt x="1812036" y="0"/>
                  </a:moveTo>
                  <a:lnTo>
                    <a:pt x="1770888" y="0"/>
                  </a:lnTo>
                  <a:lnTo>
                    <a:pt x="1770888" y="9144"/>
                  </a:lnTo>
                  <a:lnTo>
                    <a:pt x="1812036" y="9144"/>
                  </a:lnTo>
                  <a:lnTo>
                    <a:pt x="1812036" y="0"/>
                  </a:lnTo>
                  <a:close/>
                </a:path>
                <a:path w="8575675" h="1123314">
                  <a:moveTo>
                    <a:pt x="1883664" y="0"/>
                  </a:moveTo>
                  <a:lnTo>
                    <a:pt x="1842516" y="0"/>
                  </a:lnTo>
                  <a:lnTo>
                    <a:pt x="1842516" y="9144"/>
                  </a:lnTo>
                  <a:lnTo>
                    <a:pt x="1883664" y="9144"/>
                  </a:lnTo>
                  <a:lnTo>
                    <a:pt x="1883664" y="0"/>
                  </a:lnTo>
                  <a:close/>
                </a:path>
                <a:path w="8575675" h="1123314">
                  <a:moveTo>
                    <a:pt x="1955292" y="0"/>
                  </a:moveTo>
                  <a:lnTo>
                    <a:pt x="1914144" y="0"/>
                  </a:lnTo>
                  <a:lnTo>
                    <a:pt x="1914144" y="9144"/>
                  </a:lnTo>
                  <a:lnTo>
                    <a:pt x="1955292" y="9144"/>
                  </a:lnTo>
                  <a:lnTo>
                    <a:pt x="1955292" y="0"/>
                  </a:lnTo>
                  <a:close/>
                </a:path>
                <a:path w="8575675" h="1123314">
                  <a:moveTo>
                    <a:pt x="2026920" y="0"/>
                  </a:moveTo>
                  <a:lnTo>
                    <a:pt x="1985772" y="0"/>
                  </a:lnTo>
                  <a:lnTo>
                    <a:pt x="1985772" y="9144"/>
                  </a:lnTo>
                  <a:lnTo>
                    <a:pt x="2026920" y="9144"/>
                  </a:lnTo>
                  <a:lnTo>
                    <a:pt x="2026920" y="0"/>
                  </a:lnTo>
                  <a:close/>
                </a:path>
                <a:path w="8575675" h="1123314">
                  <a:moveTo>
                    <a:pt x="2098548" y="0"/>
                  </a:moveTo>
                  <a:lnTo>
                    <a:pt x="2057400" y="0"/>
                  </a:lnTo>
                  <a:lnTo>
                    <a:pt x="2057400" y="9144"/>
                  </a:lnTo>
                  <a:lnTo>
                    <a:pt x="2098548" y="9144"/>
                  </a:lnTo>
                  <a:lnTo>
                    <a:pt x="2098548" y="0"/>
                  </a:lnTo>
                  <a:close/>
                </a:path>
                <a:path w="8575675" h="1123314">
                  <a:moveTo>
                    <a:pt x="2171700" y="0"/>
                  </a:moveTo>
                  <a:lnTo>
                    <a:pt x="2130552" y="0"/>
                  </a:lnTo>
                  <a:lnTo>
                    <a:pt x="2130552" y="9144"/>
                  </a:lnTo>
                  <a:lnTo>
                    <a:pt x="2171700" y="9144"/>
                  </a:lnTo>
                  <a:lnTo>
                    <a:pt x="2171700" y="0"/>
                  </a:lnTo>
                  <a:close/>
                </a:path>
                <a:path w="8575675" h="1123314">
                  <a:moveTo>
                    <a:pt x="2243328" y="0"/>
                  </a:moveTo>
                  <a:lnTo>
                    <a:pt x="2202180" y="0"/>
                  </a:lnTo>
                  <a:lnTo>
                    <a:pt x="2202180" y="9144"/>
                  </a:lnTo>
                  <a:lnTo>
                    <a:pt x="2243328" y="9144"/>
                  </a:lnTo>
                  <a:lnTo>
                    <a:pt x="2243328" y="0"/>
                  </a:lnTo>
                  <a:close/>
                </a:path>
                <a:path w="8575675" h="1123314">
                  <a:moveTo>
                    <a:pt x="2314956" y="0"/>
                  </a:moveTo>
                  <a:lnTo>
                    <a:pt x="2273808" y="0"/>
                  </a:lnTo>
                  <a:lnTo>
                    <a:pt x="2273808" y="9144"/>
                  </a:lnTo>
                  <a:lnTo>
                    <a:pt x="2314956" y="9144"/>
                  </a:lnTo>
                  <a:lnTo>
                    <a:pt x="2314956" y="0"/>
                  </a:lnTo>
                  <a:close/>
                </a:path>
                <a:path w="8575675" h="1123314">
                  <a:moveTo>
                    <a:pt x="2386584" y="0"/>
                  </a:moveTo>
                  <a:lnTo>
                    <a:pt x="2345436" y="0"/>
                  </a:lnTo>
                  <a:lnTo>
                    <a:pt x="2345436" y="9144"/>
                  </a:lnTo>
                  <a:lnTo>
                    <a:pt x="2386584" y="9144"/>
                  </a:lnTo>
                  <a:lnTo>
                    <a:pt x="2386584" y="0"/>
                  </a:lnTo>
                  <a:close/>
                </a:path>
                <a:path w="8575675" h="1123314">
                  <a:moveTo>
                    <a:pt x="2459736" y="0"/>
                  </a:moveTo>
                  <a:lnTo>
                    <a:pt x="2418588" y="0"/>
                  </a:lnTo>
                  <a:lnTo>
                    <a:pt x="2418588" y="9144"/>
                  </a:lnTo>
                  <a:lnTo>
                    <a:pt x="2459736" y="9144"/>
                  </a:lnTo>
                  <a:lnTo>
                    <a:pt x="2459736" y="0"/>
                  </a:lnTo>
                  <a:close/>
                </a:path>
                <a:path w="8575675" h="1123314">
                  <a:moveTo>
                    <a:pt x="2531364" y="0"/>
                  </a:moveTo>
                  <a:lnTo>
                    <a:pt x="2490216" y="0"/>
                  </a:lnTo>
                  <a:lnTo>
                    <a:pt x="2490216" y="9144"/>
                  </a:lnTo>
                  <a:lnTo>
                    <a:pt x="2531364" y="9144"/>
                  </a:lnTo>
                  <a:lnTo>
                    <a:pt x="2531364" y="0"/>
                  </a:lnTo>
                  <a:close/>
                </a:path>
                <a:path w="8575675" h="1123314">
                  <a:moveTo>
                    <a:pt x="2602992" y="0"/>
                  </a:moveTo>
                  <a:lnTo>
                    <a:pt x="2561844" y="0"/>
                  </a:lnTo>
                  <a:lnTo>
                    <a:pt x="2561844" y="9144"/>
                  </a:lnTo>
                  <a:lnTo>
                    <a:pt x="2602992" y="9144"/>
                  </a:lnTo>
                  <a:lnTo>
                    <a:pt x="2602992" y="0"/>
                  </a:lnTo>
                  <a:close/>
                </a:path>
                <a:path w="8575675" h="1123314">
                  <a:moveTo>
                    <a:pt x="2674620" y="0"/>
                  </a:moveTo>
                  <a:lnTo>
                    <a:pt x="2633472" y="0"/>
                  </a:lnTo>
                  <a:lnTo>
                    <a:pt x="2633472" y="9144"/>
                  </a:lnTo>
                  <a:lnTo>
                    <a:pt x="2674620" y="9144"/>
                  </a:lnTo>
                  <a:lnTo>
                    <a:pt x="2674620" y="0"/>
                  </a:lnTo>
                  <a:close/>
                </a:path>
                <a:path w="8575675" h="1123314">
                  <a:moveTo>
                    <a:pt x="2746248" y="0"/>
                  </a:moveTo>
                  <a:lnTo>
                    <a:pt x="2705100" y="0"/>
                  </a:lnTo>
                  <a:lnTo>
                    <a:pt x="2705100" y="9144"/>
                  </a:lnTo>
                  <a:lnTo>
                    <a:pt x="2746248" y="9144"/>
                  </a:lnTo>
                  <a:lnTo>
                    <a:pt x="2746248" y="0"/>
                  </a:lnTo>
                  <a:close/>
                </a:path>
                <a:path w="8575675" h="1123314">
                  <a:moveTo>
                    <a:pt x="2819400" y="0"/>
                  </a:moveTo>
                  <a:lnTo>
                    <a:pt x="2778252" y="0"/>
                  </a:lnTo>
                  <a:lnTo>
                    <a:pt x="2778252" y="9144"/>
                  </a:lnTo>
                  <a:lnTo>
                    <a:pt x="2819400" y="9144"/>
                  </a:lnTo>
                  <a:lnTo>
                    <a:pt x="2819400" y="0"/>
                  </a:lnTo>
                  <a:close/>
                </a:path>
                <a:path w="8575675" h="1123314">
                  <a:moveTo>
                    <a:pt x="2891028" y="0"/>
                  </a:moveTo>
                  <a:lnTo>
                    <a:pt x="2849880" y="0"/>
                  </a:lnTo>
                  <a:lnTo>
                    <a:pt x="2849880" y="9144"/>
                  </a:lnTo>
                  <a:lnTo>
                    <a:pt x="2891028" y="9144"/>
                  </a:lnTo>
                  <a:lnTo>
                    <a:pt x="2891028" y="0"/>
                  </a:lnTo>
                  <a:close/>
                </a:path>
                <a:path w="8575675" h="1123314">
                  <a:moveTo>
                    <a:pt x="2962656" y="0"/>
                  </a:moveTo>
                  <a:lnTo>
                    <a:pt x="2921508" y="0"/>
                  </a:lnTo>
                  <a:lnTo>
                    <a:pt x="2921508" y="9144"/>
                  </a:lnTo>
                  <a:lnTo>
                    <a:pt x="2962656" y="9144"/>
                  </a:lnTo>
                  <a:lnTo>
                    <a:pt x="2962656" y="0"/>
                  </a:lnTo>
                  <a:close/>
                </a:path>
                <a:path w="8575675" h="1123314">
                  <a:moveTo>
                    <a:pt x="3034284" y="0"/>
                  </a:moveTo>
                  <a:lnTo>
                    <a:pt x="2993136" y="0"/>
                  </a:lnTo>
                  <a:lnTo>
                    <a:pt x="2993136" y="9144"/>
                  </a:lnTo>
                  <a:lnTo>
                    <a:pt x="3034284" y="9144"/>
                  </a:lnTo>
                  <a:lnTo>
                    <a:pt x="3034284" y="0"/>
                  </a:lnTo>
                  <a:close/>
                </a:path>
                <a:path w="8575675" h="1123314">
                  <a:moveTo>
                    <a:pt x="3107436" y="0"/>
                  </a:moveTo>
                  <a:lnTo>
                    <a:pt x="3066288" y="0"/>
                  </a:lnTo>
                  <a:lnTo>
                    <a:pt x="3066288" y="9144"/>
                  </a:lnTo>
                  <a:lnTo>
                    <a:pt x="3107436" y="9144"/>
                  </a:lnTo>
                  <a:lnTo>
                    <a:pt x="3107436" y="0"/>
                  </a:lnTo>
                  <a:close/>
                </a:path>
                <a:path w="8575675" h="1123314">
                  <a:moveTo>
                    <a:pt x="3179064" y="0"/>
                  </a:moveTo>
                  <a:lnTo>
                    <a:pt x="3137916" y="0"/>
                  </a:lnTo>
                  <a:lnTo>
                    <a:pt x="3137916" y="9144"/>
                  </a:lnTo>
                  <a:lnTo>
                    <a:pt x="3179064" y="9144"/>
                  </a:lnTo>
                  <a:lnTo>
                    <a:pt x="3179064" y="0"/>
                  </a:lnTo>
                  <a:close/>
                </a:path>
                <a:path w="8575675" h="1123314">
                  <a:moveTo>
                    <a:pt x="3250692" y="0"/>
                  </a:moveTo>
                  <a:lnTo>
                    <a:pt x="3209544" y="0"/>
                  </a:lnTo>
                  <a:lnTo>
                    <a:pt x="3209544" y="9144"/>
                  </a:lnTo>
                  <a:lnTo>
                    <a:pt x="3250692" y="9144"/>
                  </a:lnTo>
                  <a:lnTo>
                    <a:pt x="3250692" y="0"/>
                  </a:lnTo>
                  <a:close/>
                </a:path>
                <a:path w="8575675" h="1123314">
                  <a:moveTo>
                    <a:pt x="3322320" y="0"/>
                  </a:moveTo>
                  <a:lnTo>
                    <a:pt x="3281172" y="0"/>
                  </a:lnTo>
                  <a:lnTo>
                    <a:pt x="3281172" y="9144"/>
                  </a:lnTo>
                  <a:lnTo>
                    <a:pt x="3322320" y="9144"/>
                  </a:lnTo>
                  <a:lnTo>
                    <a:pt x="3322320" y="0"/>
                  </a:lnTo>
                  <a:close/>
                </a:path>
                <a:path w="8575675" h="1123314">
                  <a:moveTo>
                    <a:pt x="3393948" y="0"/>
                  </a:moveTo>
                  <a:lnTo>
                    <a:pt x="3352800" y="0"/>
                  </a:lnTo>
                  <a:lnTo>
                    <a:pt x="3352800" y="9144"/>
                  </a:lnTo>
                  <a:lnTo>
                    <a:pt x="3393948" y="9144"/>
                  </a:lnTo>
                  <a:lnTo>
                    <a:pt x="3393948" y="0"/>
                  </a:lnTo>
                  <a:close/>
                </a:path>
                <a:path w="8575675" h="1123314">
                  <a:moveTo>
                    <a:pt x="3467100" y="0"/>
                  </a:moveTo>
                  <a:lnTo>
                    <a:pt x="3425952" y="0"/>
                  </a:lnTo>
                  <a:lnTo>
                    <a:pt x="3425952" y="9144"/>
                  </a:lnTo>
                  <a:lnTo>
                    <a:pt x="3467100" y="9144"/>
                  </a:lnTo>
                  <a:lnTo>
                    <a:pt x="3467100" y="0"/>
                  </a:lnTo>
                  <a:close/>
                </a:path>
                <a:path w="8575675" h="1123314">
                  <a:moveTo>
                    <a:pt x="3538728" y="0"/>
                  </a:moveTo>
                  <a:lnTo>
                    <a:pt x="3497580" y="0"/>
                  </a:lnTo>
                  <a:lnTo>
                    <a:pt x="3497580" y="9144"/>
                  </a:lnTo>
                  <a:lnTo>
                    <a:pt x="3538728" y="9144"/>
                  </a:lnTo>
                  <a:lnTo>
                    <a:pt x="3538728" y="0"/>
                  </a:lnTo>
                  <a:close/>
                </a:path>
                <a:path w="8575675" h="1123314">
                  <a:moveTo>
                    <a:pt x="3610356" y="0"/>
                  </a:moveTo>
                  <a:lnTo>
                    <a:pt x="3569208" y="0"/>
                  </a:lnTo>
                  <a:lnTo>
                    <a:pt x="3569208" y="9144"/>
                  </a:lnTo>
                  <a:lnTo>
                    <a:pt x="3610356" y="9144"/>
                  </a:lnTo>
                  <a:lnTo>
                    <a:pt x="3610356" y="0"/>
                  </a:lnTo>
                  <a:close/>
                </a:path>
                <a:path w="8575675" h="1123314">
                  <a:moveTo>
                    <a:pt x="3681984" y="0"/>
                  </a:moveTo>
                  <a:lnTo>
                    <a:pt x="3640836" y="0"/>
                  </a:lnTo>
                  <a:lnTo>
                    <a:pt x="3640836" y="9144"/>
                  </a:lnTo>
                  <a:lnTo>
                    <a:pt x="3681984" y="9144"/>
                  </a:lnTo>
                  <a:lnTo>
                    <a:pt x="3681984" y="0"/>
                  </a:lnTo>
                  <a:close/>
                </a:path>
                <a:path w="8575675" h="1123314">
                  <a:moveTo>
                    <a:pt x="3753612" y="0"/>
                  </a:moveTo>
                  <a:lnTo>
                    <a:pt x="3713988" y="0"/>
                  </a:lnTo>
                  <a:lnTo>
                    <a:pt x="3713988" y="9144"/>
                  </a:lnTo>
                  <a:lnTo>
                    <a:pt x="3753612" y="9144"/>
                  </a:lnTo>
                  <a:lnTo>
                    <a:pt x="3753612" y="0"/>
                  </a:lnTo>
                  <a:close/>
                </a:path>
                <a:path w="8575675" h="1123314">
                  <a:moveTo>
                    <a:pt x="3826764" y="0"/>
                  </a:moveTo>
                  <a:lnTo>
                    <a:pt x="3785616" y="0"/>
                  </a:lnTo>
                  <a:lnTo>
                    <a:pt x="3785616" y="9144"/>
                  </a:lnTo>
                  <a:lnTo>
                    <a:pt x="3826764" y="9144"/>
                  </a:lnTo>
                  <a:lnTo>
                    <a:pt x="3826764" y="0"/>
                  </a:lnTo>
                  <a:close/>
                </a:path>
                <a:path w="8575675" h="1123314">
                  <a:moveTo>
                    <a:pt x="3898392" y="0"/>
                  </a:moveTo>
                  <a:lnTo>
                    <a:pt x="3857244" y="0"/>
                  </a:lnTo>
                  <a:lnTo>
                    <a:pt x="3857244" y="9144"/>
                  </a:lnTo>
                  <a:lnTo>
                    <a:pt x="3898392" y="9144"/>
                  </a:lnTo>
                  <a:lnTo>
                    <a:pt x="3898392" y="0"/>
                  </a:lnTo>
                  <a:close/>
                </a:path>
                <a:path w="8575675" h="1123314">
                  <a:moveTo>
                    <a:pt x="3970020" y="0"/>
                  </a:moveTo>
                  <a:lnTo>
                    <a:pt x="3928872" y="0"/>
                  </a:lnTo>
                  <a:lnTo>
                    <a:pt x="3928872" y="9144"/>
                  </a:lnTo>
                  <a:lnTo>
                    <a:pt x="3970020" y="9144"/>
                  </a:lnTo>
                  <a:lnTo>
                    <a:pt x="3970020" y="0"/>
                  </a:lnTo>
                  <a:close/>
                </a:path>
                <a:path w="8575675" h="1123314">
                  <a:moveTo>
                    <a:pt x="4041648" y="0"/>
                  </a:moveTo>
                  <a:lnTo>
                    <a:pt x="4000500" y="0"/>
                  </a:lnTo>
                  <a:lnTo>
                    <a:pt x="4000500" y="9144"/>
                  </a:lnTo>
                  <a:lnTo>
                    <a:pt x="4041648" y="9144"/>
                  </a:lnTo>
                  <a:lnTo>
                    <a:pt x="4041648" y="0"/>
                  </a:lnTo>
                  <a:close/>
                </a:path>
                <a:path w="8575675" h="1123314">
                  <a:moveTo>
                    <a:pt x="4114800" y="0"/>
                  </a:moveTo>
                  <a:lnTo>
                    <a:pt x="4073652" y="0"/>
                  </a:lnTo>
                  <a:lnTo>
                    <a:pt x="4073652" y="9144"/>
                  </a:lnTo>
                  <a:lnTo>
                    <a:pt x="4114800" y="9144"/>
                  </a:lnTo>
                  <a:lnTo>
                    <a:pt x="4114800" y="0"/>
                  </a:lnTo>
                  <a:close/>
                </a:path>
                <a:path w="8575675" h="1123314">
                  <a:moveTo>
                    <a:pt x="4186428" y="0"/>
                  </a:moveTo>
                  <a:lnTo>
                    <a:pt x="4145280" y="0"/>
                  </a:lnTo>
                  <a:lnTo>
                    <a:pt x="4145280" y="9144"/>
                  </a:lnTo>
                  <a:lnTo>
                    <a:pt x="4186428" y="9144"/>
                  </a:lnTo>
                  <a:lnTo>
                    <a:pt x="4186428" y="0"/>
                  </a:lnTo>
                  <a:close/>
                </a:path>
                <a:path w="8575675" h="1123314">
                  <a:moveTo>
                    <a:pt x="4258056" y="0"/>
                  </a:moveTo>
                  <a:lnTo>
                    <a:pt x="4216908" y="0"/>
                  </a:lnTo>
                  <a:lnTo>
                    <a:pt x="4216908" y="9144"/>
                  </a:lnTo>
                  <a:lnTo>
                    <a:pt x="4258056" y="9144"/>
                  </a:lnTo>
                  <a:lnTo>
                    <a:pt x="4258056" y="0"/>
                  </a:lnTo>
                  <a:close/>
                </a:path>
                <a:path w="8575675" h="1123314">
                  <a:moveTo>
                    <a:pt x="4329684" y="0"/>
                  </a:moveTo>
                  <a:lnTo>
                    <a:pt x="4288536" y="0"/>
                  </a:lnTo>
                  <a:lnTo>
                    <a:pt x="4288536" y="9144"/>
                  </a:lnTo>
                  <a:lnTo>
                    <a:pt x="4329684" y="9144"/>
                  </a:lnTo>
                  <a:lnTo>
                    <a:pt x="4329684" y="0"/>
                  </a:lnTo>
                  <a:close/>
                </a:path>
                <a:path w="8575675" h="1123314">
                  <a:moveTo>
                    <a:pt x="4401312" y="0"/>
                  </a:moveTo>
                  <a:lnTo>
                    <a:pt x="4361688" y="0"/>
                  </a:lnTo>
                  <a:lnTo>
                    <a:pt x="4361688" y="9144"/>
                  </a:lnTo>
                  <a:lnTo>
                    <a:pt x="4401312" y="9144"/>
                  </a:lnTo>
                  <a:lnTo>
                    <a:pt x="4401312" y="0"/>
                  </a:lnTo>
                  <a:close/>
                </a:path>
                <a:path w="8575675" h="1123314">
                  <a:moveTo>
                    <a:pt x="4474464" y="0"/>
                  </a:moveTo>
                  <a:lnTo>
                    <a:pt x="4433316" y="0"/>
                  </a:lnTo>
                  <a:lnTo>
                    <a:pt x="4433316" y="9144"/>
                  </a:lnTo>
                  <a:lnTo>
                    <a:pt x="4474464" y="9144"/>
                  </a:lnTo>
                  <a:lnTo>
                    <a:pt x="4474464" y="0"/>
                  </a:lnTo>
                  <a:close/>
                </a:path>
                <a:path w="8575675" h="1123314">
                  <a:moveTo>
                    <a:pt x="4546092" y="0"/>
                  </a:moveTo>
                  <a:lnTo>
                    <a:pt x="4504944" y="0"/>
                  </a:lnTo>
                  <a:lnTo>
                    <a:pt x="4504944" y="9144"/>
                  </a:lnTo>
                  <a:lnTo>
                    <a:pt x="4546092" y="9144"/>
                  </a:lnTo>
                  <a:lnTo>
                    <a:pt x="4546092" y="0"/>
                  </a:lnTo>
                  <a:close/>
                </a:path>
                <a:path w="8575675" h="1123314">
                  <a:moveTo>
                    <a:pt x="4617720" y="0"/>
                  </a:moveTo>
                  <a:lnTo>
                    <a:pt x="4576572" y="0"/>
                  </a:lnTo>
                  <a:lnTo>
                    <a:pt x="4576572" y="9144"/>
                  </a:lnTo>
                  <a:lnTo>
                    <a:pt x="4617720" y="9144"/>
                  </a:lnTo>
                  <a:lnTo>
                    <a:pt x="4617720" y="0"/>
                  </a:lnTo>
                  <a:close/>
                </a:path>
                <a:path w="8575675" h="1123314">
                  <a:moveTo>
                    <a:pt x="4689348" y="0"/>
                  </a:moveTo>
                  <a:lnTo>
                    <a:pt x="4648200" y="0"/>
                  </a:lnTo>
                  <a:lnTo>
                    <a:pt x="4648200" y="9144"/>
                  </a:lnTo>
                  <a:lnTo>
                    <a:pt x="4689348" y="9144"/>
                  </a:lnTo>
                  <a:lnTo>
                    <a:pt x="4689348" y="0"/>
                  </a:lnTo>
                  <a:close/>
                </a:path>
                <a:path w="8575675" h="1123314">
                  <a:moveTo>
                    <a:pt x="4762500" y="0"/>
                  </a:moveTo>
                  <a:lnTo>
                    <a:pt x="4721352" y="0"/>
                  </a:lnTo>
                  <a:lnTo>
                    <a:pt x="4721352" y="9144"/>
                  </a:lnTo>
                  <a:lnTo>
                    <a:pt x="4762500" y="9144"/>
                  </a:lnTo>
                  <a:lnTo>
                    <a:pt x="4762500" y="0"/>
                  </a:lnTo>
                  <a:close/>
                </a:path>
                <a:path w="8575675" h="1123314">
                  <a:moveTo>
                    <a:pt x="4834128" y="0"/>
                  </a:moveTo>
                  <a:lnTo>
                    <a:pt x="4792980" y="0"/>
                  </a:lnTo>
                  <a:lnTo>
                    <a:pt x="4792980" y="9144"/>
                  </a:lnTo>
                  <a:lnTo>
                    <a:pt x="4834128" y="9144"/>
                  </a:lnTo>
                  <a:lnTo>
                    <a:pt x="4834128" y="0"/>
                  </a:lnTo>
                  <a:close/>
                </a:path>
                <a:path w="8575675" h="1123314">
                  <a:moveTo>
                    <a:pt x="4905756" y="0"/>
                  </a:moveTo>
                  <a:lnTo>
                    <a:pt x="4864608" y="0"/>
                  </a:lnTo>
                  <a:lnTo>
                    <a:pt x="4864608" y="9144"/>
                  </a:lnTo>
                  <a:lnTo>
                    <a:pt x="4905756" y="9144"/>
                  </a:lnTo>
                  <a:lnTo>
                    <a:pt x="4905756" y="0"/>
                  </a:lnTo>
                  <a:close/>
                </a:path>
                <a:path w="8575675" h="1123314">
                  <a:moveTo>
                    <a:pt x="4977383" y="0"/>
                  </a:moveTo>
                  <a:lnTo>
                    <a:pt x="4936236" y="0"/>
                  </a:lnTo>
                  <a:lnTo>
                    <a:pt x="4936236" y="9144"/>
                  </a:lnTo>
                  <a:lnTo>
                    <a:pt x="4977383" y="9144"/>
                  </a:lnTo>
                  <a:lnTo>
                    <a:pt x="4977383" y="0"/>
                  </a:lnTo>
                  <a:close/>
                </a:path>
                <a:path w="8575675" h="1123314">
                  <a:moveTo>
                    <a:pt x="5049012" y="0"/>
                  </a:moveTo>
                  <a:lnTo>
                    <a:pt x="5007864" y="0"/>
                  </a:lnTo>
                  <a:lnTo>
                    <a:pt x="5007864" y="9144"/>
                  </a:lnTo>
                  <a:lnTo>
                    <a:pt x="5049012" y="9144"/>
                  </a:lnTo>
                  <a:lnTo>
                    <a:pt x="5049012" y="0"/>
                  </a:lnTo>
                  <a:close/>
                </a:path>
                <a:path w="8575675" h="1123314">
                  <a:moveTo>
                    <a:pt x="5122164" y="0"/>
                  </a:moveTo>
                  <a:lnTo>
                    <a:pt x="5081016" y="0"/>
                  </a:lnTo>
                  <a:lnTo>
                    <a:pt x="5081016" y="9144"/>
                  </a:lnTo>
                  <a:lnTo>
                    <a:pt x="5122164" y="9144"/>
                  </a:lnTo>
                  <a:lnTo>
                    <a:pt x="5122164" y="0"/>
                  </a:lnTo>
                  <a:close/>
                </a:path>
                <a:path w="8575675" h="1123314">
                  <a:moveTo>
                    <a:pt x="5193792" y="0"/>
                  </a:moveTo>
                  <a:lnTo>
                    <a:pt x="5152644" y="0"/>
                  </a:lnTo>
                  <a:lnTo>
                    <a:pt x="5152644" y="9144"/>
                  </a:lnTo>
                  <a:lnTo>
                    <a:pt x="5193792" y="9144"/>
                  </a:lnTo>
                  <a:lnTo>
                    <a:pt x="5193792" y="0"/>
                  </a:lnTo>
                  <a:close/>
                </a:path>
                <a:path w="8575675" h="1123314">
                  <a:moveTo>
                    <a:pt x="5265420" y="0"/>
                  </a:moveTo>
                  <a:lnTo>
                    <a:pt x="5224272" y="0"/>
                  </a:lnTo>
                  <a:lnTo>
                    <a:pt x="5224272" y="9144"/>
                  </a:lnTo>
                  <a:lnTo>
                    <a:pt x="5265420" y="9144"/>
                  </a:lnTo>
                  <a:lnTo>
                    <a:pt x="5265420" y="0"/>
                  </a:lnTo>
                  <a:close/>
                </a:path>
                <a:path w="8575675" h="1123314">
                  <a:moveTo>
                    <a:pt x="5337048" y="0"/>
                  </a:moveTo>
                  <a:lnTo>
                    <a:pt x="5295900" y="0"/>
                  </a:lnTo>
                  <a:lnTo>
                    <a:pt x="5295900" y="9144"/>
                  </a:lnTo>
                  <a:lnTo>
                    <a:pt x="5337048" y="9144"/>
                  </a:lnTo>
                  <a:lnTo>
                    <a:pt x="5337048" y="0"/>
                  </a:lnTo>
                  <a:close/>
                </a:path>
                <a:path w="8575675" h="1123314">
                  <a:moveTo>
                    <a:pt x="5410200" y="0"/>
                  </a:moveTo>
                  <a:lnTo>
                    <a:pt x="5369052" y="0"/>
                  </a:lnTo>
                  <a:lnTo>
                    <a:pt x="5369052" y="9144"/>
                  </a:lnTo>
                  <a:lnTo>
                    <a:pt x="5410200" y="9144"/>
                  </a:lnTo>
                  <a:lnTo>
                    <a:pt x="5410200" y="0"/>
                  </a:lnTo>
                  <a:close/>
                </a:path>
                <a:path w="8575675" h="1123314">
                  <a:moveTo>
                    <a:pt x="5481828" y="0"/>
                  </a:moveTo>
                  <a:lnTo>
                    <a:pt x="5440680" y="0"/>
                  </a:lnTo>
                  <a:lnTo>
                    <a:pt x="5440680" y="9144"/>
                  </a:lnTo>
                  <a:lnTo>
                    <a:pt x="5481828" y="9144"/>
                  </a:lnTo>
                  <a:lnTo>
                    <a:pt x="5481828" y="0"/>
                  </a:lnTo>
                  <a:close/>
                </a:path>
                <a:path w="8575675" h="1123314">
                  <a:moveTo>
                    <a:pt x="5553456" y="0"/>
                  </a:moveTo>
                  <a:lnTo>
                    <a:pt x="5512308" y="0"/>
                  </a:lnTo>
                  <a:lnTo>
                    <a:pt x="5512308" y="9144"/>
                  </a:lnTo>
                  <a:lnTo>
                    <a:pt x="5553456" y="9144"/>
                  </a:lnTo>
                  <a:lnTo>
                    <a:pt x="5553456" y="0"/>
                  </a:lnTo>
                  <a:close/>
                </a:path>
                <a:path w="8575675" h="1123314">
                  <a:moveTo>
                    <a:pt x="5625083" y="0"/>
                  </a:moveTo>
                  <a:lnTo>
                    <a:pt x="5583936" y="0"/>
                  </a:lnTo>
                  <a:lnTo>
                    <a:pt x="5583936" y="9144"/>
                  </a:lnTo>
                  <a:lnTo>
                    <a:pt x="5625083" y="9144"/>
                  </a:lnTo>
                  <a:lnTo>
                    <a:pt x="5625083" y="0"/>
                  </a:lnTo>
                  <a:close/>
                </a:path>
                <a:path w="8575675" h="1123314">
                  <a:moveTo>
                    <a:pt x="5696712" y="0"/>
                  </a:moveTo>
                  <a:lnTo>
                    <a:pt x="5655564" y="0"/>
                  </a:lnTo>
                  <a:lnTo>
                    <a:pt x="5655564" y="9144"/>
                  </a:lnTo>
                  <a:lnTo>
                    <a:pt x="5696712" y="9144"/>
                  </a:lnTo>
                  <a:lnTo>
                    <a:pt x="5696712" y="0"/>
                  </a:lnTo>
                  <a:close/>
                </a:path>
                <a:path w="8575675" h="1123314">
                  <a:moveTo>
                    <a:pt x="5769864" y="0"/>
                  </a:moveTo>
                  <a:lnTo>
                    <a:pt x="5728716" y="0"/>
                  </a:lnTo>
                  <a:lnTo>
                    <a:pt x="5728716" y="9144"/>
                  </a:lnTo>
                  <a:lnTo>
                    <a:pt x="5769864" y="9144"/>
                  </a:lnTo>
                  <a:lnTo>
                    <a:pt x="5769864" y="0"/>
                  </a:lnTo>
                  <a:close/>
                </a:path>
                <a:path w="8575675" h="1123314">
                  <a:moveTo>
                    <a:pt x="5841492" y="0"/>
                  </a:moveTo>
                  <a:lnTo>
                    <a:pt x="5800344" y="0"/>
                  </a:lnTo>
                  <a:lnTo>
                    <a:pt x="5800344" y="9144"/>
                  </a:lnTo>
                  <a:lnTo>
                    <a:pt x="5841492" y="9144"/>
                  </a:lnTo>
                  <a:lnTo>
                    <a:pt x="5841492" y="0"/>
                  </a:lnTo>
                  <a:close/>
                </a:path>
                <a:path w="8575675" h="1123314">
                  <a:moveTo>
                    <a:pt x="5913120" y="0"/>
                  </a:moveTo>
                  <a:lnTo>
                    <a:pt x="5871972" y="0"/>
                  </a:lnTo>
                  <a:lnTo>
                    <a:pt x="5871972" y="9144"/>
                  </a:lnTo>
                  <a:lnTo>
                    <a:pt x="5913120" y="9144"/>
                  </a:lnTo>
                  <a:lnTo>
                    <a:pt x="5913120" y="0"/>
                  </a:lnTo>
                  <a:close/>
                </a:path>
                <a:path w="8575675" h="1123314">
                  <a:moveTo>
                    <a:pt x="5984748" y="0"/>
                  </a:moveTo>
                  <a:lnTo>
                    <a:pt x="5943600" y="0"/>
                  </a:lnTo>
                  <a:lnTo>
                    <a:pt x="5943600" y="9144"/>
                  </a:lnTo>
                  <a:lnTo>
                    <a:pt x="5984748" y="9144"/>
                  </a:lnTo>
                  <a:lnTo>
                    <a:pt x="5984748" y="0"/>
                  </a:lnTo>
                  <a:close/>
                </a:path>
                <a:path w="8575675" h="1123314">
                  <a:moveTo>
                    <a:pt x="6057900" y="0"/>
                  </a:moveTo>
                  <a:lnTo>
                    <a:pt x="6016752" y="0"/>
                  </a:lnTo>
                  <a:lnTo>
                    <a:pt x="6016752" y="9144"/>
                  </a:lnTo>
                  <a:lnTo>
                    <a:pt x="6057900" y="9144"/>
                  </a:lnTo>
                  <a:lnTo>
                    <a:pt x="6057900" y="0"/>
                  </a:lnTo>
                  <a:close/>
                </a:path>
                <a:path w="8575675" h="1123314">
                  <a:moveTo>
                    <a:pt x="6129528" y="0"/>
                  </a:moveTo>
                  <a:lnTo>
                    <a:pt x="6088380" y="0"/>
                  </a:lnTo>
                  <a:lnTo>
                    <a:pt x="6088380" y="9144"/>
                  </a:lnTo>
                  <a:lnTo>
                    <a:pt x="6129528" y="9144"/>
                  </a:lnTo>
                  <a:lnTo>
                    <a:pt x="6129528" y="0"/>
                  </a:lnTo>
                  <a:close/>
                </a:path>
                <a:path w="8575675" h="1123314">
                  <a:moveTo>
                    <a:pt x="6201156" y="0"/>
                  </a:moveTo>
                  <a:lnTo>
                    <a:pt x="6160008" y="0"/>
                  </a:lnTo>
                  <a:lnTo>
                    <a:pt x="6160008" y="9144"/>
                  </a:lnTo>
                  <a:lnTo>
                    <a:pt x="6201156" y="9144"/>
                  </a:lnTo>
                  <a:lnTo>
                    <a:pt x="6201156" y="0"/>
                  </a:lnTo>
                  <a:close/>
                </a:path>
                <a:path w="8575675" h="1123314">
                  <a:moveTo>
                    <a:pt x="6272783" y="0"/>
                  </a:moveTo>
                  <a:lnTo>
                    <a:pt x="6231636" y="0"/>
                  </a:lnTo>
                  <a:lnTo>
                    <a:pt x="6231636" y="9144"/>
                  </a:lnTo>
                  <a:lnTo>
                    <a:pt x="6272783" y="9144"/>
                  </a:lnTo>
                  <a:lnTo>
                    <a:pt x="6272783" y="0"/>
                  </a:lnTo>
                  <a:close/>
                </a:path>
                <a:path w="8575675" h="1123314">
                  <a:moveTo>
                    <a:pt x="6344412" y="0"/>
                  </a:moveTo>
                  <a:lnTo>
                    <a:pt x="6303264" y="0"/>
                  </a:lnTo>
                  <a:lnTo>
                    <a:pt x="6303264" y="9144"/>
                  </a:lnTo>
                  <a:lnTo>
                    <a:pt x="6344412" y="9144"/>
                  </a:lnTo>
                  <a:lnTo>
                    <a:pt x="6344412" y="0"/>
                  </a:lnTo>
                  <a:close/>
                </a:path>
                <a:path w="8575675" h="1123314">
                  <a:moveTo>
                    <a:pt x="6417564" y="0"/>
                  </a:moveTo>
                  <a:lnTo>
                    <a:pt x="6376416" y="0"/>
                  </a:lnTo>
                  <a:lnTo>
                    <a:pt x="6376416" y="9144"/>
                  </a:lnTo>
                  <a:lnTo>
                    <a:pt x="6417564" y="9144"/>
                  </a:lnTo>
                  <a:lnTo>
                    <a:pt x="6417564" y="0"/>
                  </a:lnTo>
                  <a:close/>
                </a:path>
                <a:path w="8575675" h="1123314">
                  <a:moveTo>
                    <a:pt x="6489192" y="0"/>
                  </a:moveTo>
                  <a:lnTo>
                    <a:pt x="6448044" y="0"/>
                  </a:lnTo>
                  <a:lnTo>
                    <a:pt x="6448044" y="9144"/>
                  </a:lnTo>
                  <a:lnTo>
                    <a:pt x="6489192" y="9144"/>
                  </a:lnTo>
                  <a:lnTo>
                    <a:pt x="6489192" y="0"/>
                  </a:lnTo>
                  <a:close/>
                </a:path>
                <a:path w="8575675" h="1123314">
                  <a:moveTo>
                    <a:pt x="6560820" y="0"/>
                  </a:moveTo>
                  <a:lnTo>
                    <a:pt x="6519672" y="0"/>
                  </a:lnTo>
                  <a:lnTo>
                    <a:pt x="6519672" y="9144"/>
                  </a:lnTo>
                  <a:lnTo>
                    <a:pt x="6560820" y="9144"/>
                  </a:lnTo>
                  <a:lnTo>
                    <a:pt x="6560820" y="0"/>
                  </a:lnTo>
                  <a:close/>
                </a:path>
                <a:path w="8575675" h="1123314">
                  <a:moveTo>
                    <a:pt x="6632448" y="0"/>
                  </a:moveTo>
                  <a:lnTo>
                    <a:pt x="6591300" y="0"/>
                  </a:lnTo>
                  <a:lnTo>
                    <a:pt x="6591300" y="9144"/>
                  </a:lnTo>
                  <a:lnTo>
                    <a:pt x="6632448" y="9144"/>
                  </a:lnTo>
                  <a:lnTo>
                    <a:pt x="6632448" y="0"/>
                  </a:lnTo>
                  <a:close/>
                </a:path>
                <a:path w="8575675" h="1123314">
                  <a:moveTo>
                    <a:pt x="6705600" y="0"/>
                  </a:moveTo>
                  <a:lnTo>
                    <a:pt x="6664452" y="0"/>
                  </a:lnTo>
                  <a:lnTo>
                    <a:pt x="6664452" y="9144"/>
                  </a:lnTo>
                  <a:lnTo>
                    <a:pt x="6705600" y="9144"/>
                  </a:lnTo>
                  <a:lnTo>
                    <a:pt x="6705600" y="0"/>
                  </a:lnTo>
                  <a:close/>
                </a:path>
                <a:path w="8575675" h="1123314">
                  <a:moveTo>
                    <a:pt x="6777228" y="0"/>
                  </a:moveTo>
                  <a:lnTo>
                    <a:pt x="6736080" y="0"/>
                  </a:lnTo>
                  <a:lnTo>
                    <a:pt x="6736080" y="9144"/>
                  </a:lnTo>
                  <a:lnTo>
                    <a:pt x="6777228" y="9144"/>
                  </a:lnTo>
                  <a:lnTo>
                    <a:pt x="6777228" y="0"/>
                  </a:lnTo>
                  <a:close/>
                </a:path>
                <a:path w="8575675" h="1123314">
                  <a:moveTo>
                    <a:pt x="6848856" y="0"/>
                  </a:moveTo>
                  <a:lnTo>
                    <a:pt x="6807708" y="0"/>
                  </a:lnTo>
                  <a:lnTo>
                    <a:pt x="6807708" y="9144"/>
                  </a:lnTo>
                  <a:lnTo>
                    <a:pt x="6848856" y="9144"/>
                  </a:lnTo>
                  <a:lnTo>
                    <a:pt x="6848856" y="0"/>
                  </a:lnTo>
                  <a:close/>
                </a:path>
                <a:path w="8575675" h="1123314">
                  <a:moveTo>
                    <a:pt x="6920483" y="0"/>
                  </a:moveTo>
                  <a:lnTo>
                    <a:pt x="6879336" y="0"/>
                  </a:lnTo>
                  <a:lnTo>
                    <a:pt x="6879336" y="9144"/>
                  </a:lnTo>
                  <a:lnTo>
                    <a:pt x="6920483" y="9144"/>
                  </a:lnTo>
                  <a:lnTo>
                    <a:pt x="6920483" y="0"/>
                  </a:lnTo>
                  <a:close/>
                </a:path>
                <a:path w="8575675" h="1123314">
                  <a:moveTo>
                    <a:pt x="6992112" y="0"/>
                  </a:moveTo>
                  <a:lnTo>
                    <a:pt x="6950964" y="0"/>
                  </a:lnTo>
                  <a:lnTo>
                    <a:pt x="6950964" y="9144"/>
                  </a:lnTo>
                  <a:lnTo>
                    <a:pt x="6992112" y="9144"/>
                  </a:lnTo>
                  <a:lnTo>
                    <a:pt x="6992112" y="0"/>
                  </a:lnTo>
                  <a:close/>
                </a:path>
                <a:path w="8575675" h="1123314">
                  <a:moveTo>
                    <a:pt x="7065264" y="0"/>
                  </a:moveTo>
                  <a:lnTo>
                    <a:pt x="7024116" y="0"/>
                  </a:lnTo>
                  <a:lnTo>
                    <a:pt x="7024116" y="9144"/>
                  </a:lnTo>
                  <a:lnTo>
                    <a:pt x="7065264" y="9144"/>
                  </a:lnTo>
                  <a:lnTo>
                    <a:pt x="7065264" y="0"/>
                  </a:lnTo>
                  <a:close/>
                </a:path>
                <a:path w="8575675" h="1123314">
                  <a:moveTo>
                    <a:pt x="7136892" y="0"/>
                  </a:moveTo>
                  <a:lnTo>
                    <a:pt x="7095744" y="0"/>
                  </a:lnTo>
                  <a:lnTo>
                    <a:pt x="7095744" y="9144"/>
                  </a:lnTo>
                  <a:lnTo>
                    <a:pt x="7136892" y="9144"/>
                  </a:lnTo>
                  <a:lnTo>
                    <a:pt x="7136892" y="0"/>
                  </a:lnTo>
                  <a:close/>
                </a:path>
                <a:path w="8575675" h="1123314">
                  <a:moveTo>
                    <a:pt x="7208520" y="0"/>
                  </a:moveTo>
                  <a:lnTo>
                    <a:pt x="7167372" y="0"/>
                  </a:lnTo>
                  <a:lnTo>
                    <a:pt x="7167372" y="9144"/>
                  </a:lnTo>
                  <a:lnTo>
                    <a:pt x="7208520" y="9144"/>
                  </a:lnTo>
                  <a:lnTo>
                    <a:pt x="7208520" y="0"/>
                  </a:lnTo>
                  <a:close/>
                </a:path>
                <a:path w="8575675" h="1123314">
                  <a:moveTo>
                    <a:pt x="7280148" y="0"/>
                  </a:moveTo>
                  <a:lnTo>
                    <a:pt x="7239000" y="0"/>
                  </a:lnTo>
                  <a:lnTo>
                    <a:pt x="7239000" y="9144"/>
                  </a:lnTo>
                  <a:lnTo>
                    <a:pt x="7280148" y="9144"/>
                  </a:lnTo>
                  <a:lnTo>
                    <a:pt x="7280148" y="0"/>
                  </a:lnTo>
                  <a:close/>
                </a:path>
                <a:path w="8575675" h="1123314">
                  <a:moveTo>
                    <a:pt x="7353300" y="0"/>
                  </a:moveTo>
                  <a:lnTo>
                    <a:pt x="7312152" y="0"/>
                  </a:lnTo>
                  <a:lnTo>
                    <a:pt x="7312152" y="9144"/>
                  </a:lnTo>
                  <a:lnTo>
                    <a:pt x="7353300" y="9144"/>
                  </a:lnTo>
                  <a:lnTo>
                    <a:pt x="7353300" y="0"/>
                  </a:lnTo>
                  <a:close/>
                </a:path>
                <a:path w="8575675" h="1123314">
                  <a:moveTo>
                    <a:pt x="7424928" y="0"/>
                  </a:moveTo>
                  <a:lnTo>
                    <a:pt x="7383780" y="0"/>
                  </a:lnTo>
                  <a:lnTo>
                    <a:pt x="7383780" y="9144"/>
                  </a:lnTo>
                  <a:lnTo>
                    <a:pt x="7424928" y="9144"/>
                  </a:lnTo>
                  <a:lnTo>
                    <a:pt x="7424928" y="0"/>
                  </a:lnTo>
                  <a:close/>
                </a:path>
                <a:path w="8575675" h="1123314">
                  <a:moveTo>
                    <a:pt x="7496556" y="0"/>
                  </a:moveTo>
                  <a:lnTo>
                    <a:pt x="7455408" y="0"/>
                  </a:lnTo>
                  <a:lnTo>
                    <a:pt x="7455408" y="9144"/>
                  </a:lnTo>
                  <a:lnTo>
                    <a:pt x="7496556" y="9144"/>
                  </a:lnTo>
                  <a:lnTo>
                    <a:pt x="7496556" y="0"/>
                  </a:lnTo>
                  <a:close/>
                </a:path>
                <a:path w="8575675" h="1123314">
                  <a:moveTo>
                    <a:pt x="7568183" y="0"/>
                  </a:moveTo>
                  <a:lnTo>
                    <a:pt x="7527036" y="0"/>
                  </a:lnTo>
                  <a:lnTo>
                    <a:pt x="7527036" y="9144"/>
                  </a:lnTo>
                  <a:lnTo>
                    <a:pt x="7568183" y="9144"/>
                  </a:lnTo>
                  <a:lnTo>
                    <a:pt x="7568183" y="0"/>
                  </a:lnTo>
                  <a:close/>
                </a:path>
                <a:path w="8575675" h="1123314">
                  <a:moveTo>
                    <a:pt x="7639812" y="0"/>
                  </a:moveTo>
                  <a:lnTo>
                    <a:pt x="7598664" y="0"/>
                  </a:lnTo>
                  <a:lnTo>
                    <a:pt x="7598664" y="9144"/>
                  </a:lnTo>
                  <a:lnTo>
                    <a:pt x="7639812" y="9144"/>
                  </a:lnTo>
                  <a:lnTo>
                    <a:pt x="7639812" y="0"/>
                  </a:lnTo>
                  <a:close/>
                </a:path>
                <a:path w="8575675" h="1123314">
                  <a:moveTo>
                    <a:pt x="7712964" y="0"/>
                  </a:moveTo>
                  <a:lnTo>
                    <a:pt x="7671816" y="0"/>
                  </a:lnTo>
                  <a:lnTo>
                    <a:pt x="7671816" y="9144"/>
                  </a:lnTo>
                  <a:lnTo>
                    <a:pt x="7712964" y="9144"/>
                  </a:lnTo>
                  <a:lnTo>
                    <a:pt x="7712964" y="0"/>
                  </a:lnTo>
                  <a:close/>
                </a:path>
                <a:path w="8575675" h="1123314">
                  <a:moveTo>
                    <a:pt x="7784592" y="0"/>
                  </a:moveTo>
                  <a:lnTo>
                    <a:pt x="7743444" y="0"/>
                  </a:lnTo>
                  <a:lnTo>
                    <a:pt x="7743444" y="9144"/>
                  </a:lnTo>
                  <a:lnTo>
                    <a:pt x="7784592" y="9144"/>
                  </a:lnTo>
                  <a:lnTo>
                    <a:pt x="7784592" y="0"/>
                  </a:lnTo>
                  <a:close/>
                </a:path>
                <a:path w="8575675" h="1123314">
                  <a:moveTo>
                    <a:pt x="7856220" y="0"/>
                  </a:moveTo>
                  <a:lnTo>
                    <a:pt x="7815072" y="0"/>
                  </a:lnTo>
                  <a:lnTo>
                    <a:pt x="7815072" y="9144"/>
                  </a:lnTo>
                  <a:lnTo>
                    <a:pt x="7856220" y="9144"/>
                  </a:lnTo>
                  <a:lnTo>
                    <a:pt x="7856220" y="0"/>
                  </a:lnTo>
                  <a:close/>
                </a:path>
                <a:path w="8575675" h="1123314">
                  <a:moveTo>
                    <a:pt x="7927848" y="0"/>
                  </a:moveTo>
                  <a:lnTo>
                    <a:pt x="7886700" y="0"/>
                  </a:lnTo>
                  <a:lnTo>
                    <a:pt x="7886700" y="9144"/>
                  </a:lnTo>
                  <a:lnTo>
                    <a:pt x="7927848" y="9144"/>
                  </a:lnTo>
                  <a:lnTo>
                    <a:pt x="7927848" y="0"/>
                  </a:lnTo>
                  <a:close/>
                </a:path>
                <a:path w="8575675" h="1123314">
                  <a:moveTo>
                    <a:pt x="8001000" y="0"/>
                  </a:moveTo>
                  <a:lnTo>
                    <a:pt x="7959852" y="0"/>
                  </a:lnTo>
                  <a:lnTo>
                    <a:pt x="7959852" y="9144"/>
                  </a:lnTo>
                  <a:lnTo>
                    <a:pt x="8001000" y="9144"/>
                  </a:lnTo>
                  <a:lnTo>
                    <a:pt x="8001000" y="0"/>
                  </a:lnTo>
                  <a:close/>
                </a:path>
                <a:path w="8575675" h="1123314">
                  <a:moveTo>
                    <a:pt x="8072628" y="0"/>
                  </a:moveTo>
                  <a:lnTo>
                    <a:pt x="8031480" y="0"/>
                  </a:lnTo>
                  <a:lnTo>
                    <a:pt x="8031480" y="9144"/>
                  </a:lnTo>
                  <a:lnTo>
                    <a:pt x="8072628" y="9144"/>
                  </a:lnTo>
                  <a:lnTo>
                    <a:pt x="8072628" y="0"/>
                  </a:lnTo>
                  <a:close/>
                </a:path>
                <a:path w="8575675" h="1123314">
                  <a:moveTo>
                    <a:pt x="8144256" y="0"/>
                  </a:moveTo>
                  <a:lnTo>
                    <a:pt x="8103108" y="0"/>
                  </a:lnTo>
                  <a:lnTo>
                    <a:pt x="8103108" y="9144"/>
                  </a:lnTo>
                  <a:lnTo>
                    <a:pt x="8144256" y="9144"/>
                  </a:lnTo>
                  <a:lnTo>
                    <a:pt x="8144256" y="0"/>
                  </a:lnTo>
                  <a:close/>
                </a:path>
                <a:path w="8575675" h="1123314">
                  <a:moveTo>
                    <a:pt x="8215883" y="0"/>
                  </a:moveTo>
                  <a:lnTo>
                    <a:pt x="8174736" y="0"/>
                  </a:lnTo>
                  <a:lnTo>
                    <a:pt x="8174736" y="9144"/>
                  </a:lnTo>
                  <a:lnTo>
                    <a:pt x="8215883" y="9144"/>
                  </a:lnTo>
                  <a:lnTo>
                    <a:pt x="8215883" y="0"/>
                  </a:lnTo>
                  <a:close/>
                </a:path>
                <a:path w="8575675" h="1123314">
                  <a:moveTo>
                    <a:pt x="8287512" y="0"/>
                  </a:moveTo>
                  <a:lnTo>
                    <a:pt x="8246364" y="0"/>
                  </a:lnTo>
                  <a:lnTo>
                    <a:pt x="8246364" y="9144"/>
                  </a:lnTo>
                  <a:lnTo>
                    <a:pt x="8287512" y="9144"/>
                  </a:lnTo>
                  <a:lnTo>
                    <a:pt x="8287512" y="0"/>
                  </a:lnTo>
                  <a:close/>
                </a:path>
                <a:path w="8575675" h="1123314">
                  <a:moveTo>
                    <a:pt x="8360664" y="0"/>
                  </a:moveTo>
                  <a:lnTo>
                    <a:pt x="8319516" y="0"/>
                  </a:lnTo>
                  <a:lnTo>
                    <a:pt x="8319516" y="9144"/>
                  </a:lnTo>
                  <a:lnTo>
                    <a:pt x="8360664" y="9144"/>
                  </a:lnTo>
                  <a:lnTo>
                    <a:pt x="8360664" y="0"/>
                  </a:lnTo>
                  <a:close/>
                </a:path>
                <a:path w="8575675" h="1123314">
                  <a:moveTo>
                    <a:pt x="8432292" y="0"/>
                  </a:moveTo>
                  <a:lnTo>
                    <a:pt x="8391144" y="0"/>
                  </a:lnTo>
                  <a:lnTo>
                    <a:pt x="8391144" y="9144"/>
                  </a:lnTo>
                  <a:lnTo>
                    <a:pt x="8432292" y="9144"/>
                  </a:lnTo>
                  <a:lnTo>
                    <a:pt x="8432292" y="0"/>
                  </a:lnTo>
                  <a:close/>
                </a:path>
                <a:path w="8575675" h="1123314">
                  <a:moveTo>
                    <a:pt x="8503920" y="0"/>
                  </a:moveTo>
                  <a:lnTo>
                    <a:pt x="8462772" y="0"/>
                  </a:lnTo>
                  <a:lnTo>
                    <a:pt x="8462772" y="9144"/>
                  </a:lnTo>
                  <a:lnTo>
                    <a:pt x="8503920" y="9144"/>
                  </a:lnTo>
                  <a:lnTo>
                    <a:pt x="8503920" y="0"/>
                  </a:lnTo>
                  <a:close/>
                </a:path>
                <a:path w="8575675" h="1123314">
                  <a:moveTo>
                    <a:pt x="8575548" y="0"/>
                  </a:moveTo>
                  <a:lnTo>
                    <a:pt x="8534400" y="0"/>
                  </a:lnTo>
                  <a:lnTo>
                    <a:pt x="8534400" y="9144"/>
                  </a:lnTo>
                  <a:lnTo>
                    <a:pt x="8566404" y="9144"/>
                  </a:lnTo>
                  <a:lnTo>
                    <a:pt x="8566404" y="4572"/>
                  </a:lnTo>
                  <a:lnTo>
                    <a:pt x="8575548" y="4572"/>
                  </a:lnTo>
                  <a:lnTo>
                    <a:pt x="8575548" y="0"/>
                  </a:lnTo>
                  <a:close/>
                </a:path>
                <a:path w="8575675" h="1123314">
                  <a:moveTo>
                    <a:pt x="8566404" y="4572"/>
                  </a:moveTo>
                  <a:lnTo>
                    <a:pt x="8566404" y="9144"/>
                  </a:lnTo>
                  <a:lnTo>
                    <a:pt x="8570976" y="9144"/>
                  </a:lnTo>
                  <a:lnTo>
                    <a:pt x="8566404" y="4572"/>
                  </a:lnTo>
                  <a:close/>
                </a:path>
                <a:path w="8575675" h="1123314">
                  <a:moveTo>
                    <a:pt x="8575548" y="4572"/>
                  </a:moveTo>
                  <a:lnTo>
                    <a:pt x="8566404" y="4572"/>
                  </a:lnTo>
                  <a:lnTo>
                    <a:pt x="8570976" y="9144"/>
                  </a:lnTo>
                  <a:lnTo>
                    <a:pt x="8575548" y="9144"/>
                  </a:lnTo>
                  <a:lnTo>
                    <a:pt x="8575548" y="4572"/>
                  </a:lnTo>
                  <a:close/>
                </a:path>
                <a:path w="8575675" h="1123314">
                  <a:moveTo>
                    <a:pt x="8575548" y="39624"/>
                  </a:moveTo>
                  <a:lnTo>
                    <a:pt x="8566404" y="39624"/>
                  </a:lnTo>
                  <a:lnTo>
                    <a:pt x="8566404" y="80772"/>
                  </a:lnTo>
                  <a:lnTo>
                    <a:pt x="8575548" y="80772"/>
                  </a:lnTo>
                  <a:lnTo>
                    <a:pt x="8575548" y="39624"/>
                  </a:lnTo>
                  <a:close/>
                </a:path>
                <a:path w="8575675" h="1123314">
                  <a:moveTo>
                    <a:pt x="8575548" y="112775"/>
                  </a:moveTo>
                  <a:lnTo>
                    <a:pt x="8566404" y="112775"/>
                  </a:lnTo>
                  <a:lnTo>
                    <a:pt x="8566404" y="153924"/>
                  </a:lnTo>
                  <a:lnTo>
                    <a:pt x="8575548" y="153924"/>
                  </a:lnTo>
                  <a:lnTo>
                    <a:pt x="8575548" y="112775"/>
                  </a:lnTo>
                  <a:close/>
                </a:path>
                <a:path w="8575675" h="1123314">
                  <a:moveTo>
                    <a:pt x="8575548" y="184404"/>
                  </a:moveTo>
                  <a:lnTo>
                    <a:pt x="8566404" y="184404"/>
                  </a:lnTo>
                  <a:lnTo>
                    <a:pt x="8566404" y="225551"/>
                  </a:lnTo>
                  <a:lnTo>
                    <a:pt x="8575548" y="225551"/>
                  </a:lnTo>
                  <a:lnTo>
                    <a:pt x="8575548" y="184404"/>
                  </a:lnTo>
                  <a:close/>
                </a:path>
                <a:path w="8575675" h="1123314">
                  <a:moveTo>
                    <a:pt x="8575548" y="256031"/>
                  </a:moveTo>
                  <a:lnTo>
                    <a:pt x="8566404" y="256031"/>
                  </a:lnTo>
                  <a:lnTo>
                    <a:pt x="8566404" y="297180"/>
                  </a:lnTo>
                  <a:lnTo>
                    <a:pt x="8575548" y="297180"/>
                  </a:lnTo>
                  <a:lnTo>
                    <a:pt x="8575548" y="256031"/>
                  </a:lnTo>
                  <a:close/>
                </a:path>
                <a:path w="8575675" h="1123314">
                  <a:moveTo>
                    <a:pt x="8575548" y="327660"/>
                  </a:moveTo>
                  <a:lnTo>
                    <a:pt x="8566404" y="327660"/>
                  </a:lnTo>
                  <a:lnTo>
                    <a:pt x="8566404" y="368807"/>
                  </a:lnTo>
                  <a:lnTo>
                    <a:pt x="8575548" y="368807"/>
                  </a:lnTo>
                  <a:lnTo>
                    <a:pt x="8575548" y="327660"/>
                  </a:lnTo>
                  <a:close/>
                </a:path>
                <a:path w="8575675" h="1123314">
                  <a:moveTo>
                    <a:pt x="8575548" y="400812"/>
                  </a:moveTo>
                  <a:lnTo>
                    <a:pt x="8566404" y="400812"/>
                  </a:lnTo>
                  <a:lnTo>
                    <a:pt x="8566404" y="440436"/>
                  </a:lnTo>
                  <a:lnTo>
                    <a:pt x="8575548" y="440436"/>
                  </a:lnTo>
                  <a:lnTo>
                    <a:pt x="8575548" y="400812"/>
                  </a:lnTo>
                  <a:close/>
                </a:path>
                <a:path w="8575675" h="1123314">
                  <a:moveTo>
                    <a:pt x="8575548" y="472439"/>
                  </a:moveTo>
                  <a:lnTo>
                    <a:pt x="8566404" y="472439"/>
                  </a:lnTo>
                  <a:lnTo>
                    <a:pt x="8566404" y="513588"/>
                  </a:lnTo>
                  <a:lnTo>
                    <a:pt x="8575548" y="513588"/>
                  </a:lnTo>
                  <a:lnTo>
                    <a:pt x="8575548" y="472439"/>
                  </a:lnTo>
                  <a:close/>
                </a:path>
                <a:path w="8575675" h="1123314">
                  <a:moveTo>
                    <a:pt x="8575548" y="544068"/>
                  </a:moveTo>
                  <a:lnTo>
                    <a:pt x="8566404" y="544068"/>
                  </a:lnTo>
                  <a:lnTo>
                    <a:pt x="8566404" y="585216"/>
                  </a:lnTo>
                  <a:lnTo>
                    <a:pt x="8575548" y="585216"/>
                  </a:lnTo>
                  <a:lnTo>
                    <a:pt x="8575548" y="544068"/>
                  </a:lnTo>
                  <a:close/>
                </a:path>
                <a:path w="8575675" h="1123314">
                  <a:moveTo>
                    <a:pt x="8575548" y="615695"/>
                  </a:moveTo>
                  <a:lnTo>
                    <a:pt x="8566404" y="615695"/>
                  </a:lnTo>
                  <a:lnTo>
                    <a:pt x="8566404" y="656844"/>
                  </a:lnTo>
                  <a:lnTo>
                    <a:pt x="8575548" y="656844"/>
                  </a:lnTo>
                  <a:lnTo>
                    <a:pt x="8575548" y="615695"/>
                  </a:lnTo>
                  <a:close/>
                </a:path>
                <a:path w="8575675" h="1123314">
                  <a:moveTo>
                    <a:pt x="8575548" y="687324"/>
                  </a:moveTo>
                  <a:lnTo>
                    <a:pt x="8566404" y="687324"/>
                  </a:lnTo>
                  <a:lnTo>
                    <a:pt x="8566404" y="728472"/>
                  </a:lnTo>
                  <a:lnTo>
                    <a:pt x="8575548" y="728472"/>
                  </a:lnTo>
                  <a:lnTo>
                    <a:pt x="8575548" y="687324"/>
                  </a:lnTo>
                  <a:close/>
                </a:path>
                <a:path w="8575675" h="1123314">
                  <a:moveTo>
                    <a:pt x="8575548" y="760476"/>
                  </a:moveTo>
                  <a:lnTo>
                    <a:pt x="8566404" y="760476"/>
                  </a:lnTo>
                  <a:lnTo>
                    <a:pt x="8566404" y="801624"/>
                  </a:lnTo>
                  <a:lnTo>
                    <a:pt x="8575548" y="801624"/>
                  </a:lnTo>
                  <a:lnTo>
                    <a:pt x="8575548" y="760476"/>
                  </a:lnTo>
                  <a:close/>
                </a:path>
                <a:path w="8575675" h="1123314">
                  <a:moveTo>
                    <a:pt x="8575548" y="832104"/>
                  </a:moveTo>
                  <a:lnTo>
                    <a:pt x="8566404" y="832104"/>
                  </a:lnTo>
                  <a:lnTo>
                    <a:pt x="8566404" y="873251"/>
                  </a:lnTo>
                  <a:lnTo>
                    <a:pt x="8575548" y="873251"/>
                  </a:lnTo>
                  <a:lnTo>
                    <a:pt x="8575548" y="832104"/>
                  </a:lnTo>
                  <a:close/>
                </a:path>
                <a:path w="8575675" h="1123314">
                  <a:moveTo>
                    <a:pt x="8575548" y="903732"/>
                  </a:moveTo>
                  <a:lnTo>
                    <a:pt x="8566404" y="903732"/>
                  </a:lnTo>
                  <a:lnTo>
                    <a:pt x="8566404" y="944880"/>
                  </a:lnTo>
                  <a:lnTo>
                    <a:pt x="8575548" y="944880"/>
                  </a:lnTo>
                  <a:lnTo>
                    <a:pt x="8575548" y="903732"/>
                  </a:lnTo>
                  <a:close/>
                </a:path>
                <a:path w="8575675" h="1123314">
                  <a:moveTo>
                    <a:pt x="8575548" y="975360"/>
                  </a:moveTo>
                  <a:lnTo>
                    <a:pt x="8566404" y="975360"/>
                  </a:lnTo>
                  <a:lnTo>
                    <a:pt x="8566404" y="1016507"/>
                  </a:lnTo>
                  <a:lnTo>
                    <a:pt x="8575548" y="1016507"/>
                  </a:lnTo>
                  <a:lnTo>
                    <a:pt x="8575548" y="975360"/>
                  </a:lnTo>
                  <a:close/>
                </a:path>
                <a:path w="8575675" h="1123314">
                  <a:moveTo>
                    <a:pt x="8575548" y="1046988"/>
                  </a:moveTo>
                  <a:lnTo>
                    <a:pt x="8566404" y="1046988"/>
                  </a:lnTo>
                  <a:lnTo>
                    <a:pt x="8566404" y="1088136"/>
                  </a:lnTo>
                  <a:lnTo>
                    <a:pt x="8575548" y="1088136"/>
                  </a:lnTo>
                  <a:lnTo>
                    <a:pt x="8575548" y="1046988"/>
                  </a:lnTo>
                  <a:close/>
                </a:path>
                <a:path w="8575675" h="1123314">
                  <a:moveTo>
                    <a:pt x="8569452" y="1112520"/>
                  </a:moveTo>
                  <a:lnTo>
                    <a:pt x="8528304" y="1112520"/>
                  </a:lnTo>
                  <a:lnTo>
                    <a:pt x="8528304" y="1123188"/>
                  </a:lnTo>
                  <a:lnTo>
                    <a:pt x="8569452" y="1123188"/>
                  </a:lnTo>
                  <a:lnTo>
                    <a:pt x="8569452" y="1112520"/>
                  </a:lnTo>
                  <a:close/>
                </a:path>
                <a:path w="8575675" h="1123314">
                  <a:moveTo>
                    <a:pt x="8496300" y="1112520"/>
                  </a:moveTo>
                  <a:lnTo>
                    <a:pt x="8455152" y="1112520"/>
                  </a:lnTo>
                  <a:lnTo>
                    <a:pt x="8455152" y="1123188"/>
                  </a:lnTo>
                  <a:lnTo>
                    <a:pt x="8496300" y="1123188"/>
                  </a:lnTo>
                  <a:lnTo>
                    <a:pt x="8496300" y="1112520"/>
                  </a:lnTo>
                  <a:close/>
                </a:path>
                <a:path w="8575675" h="1123314">
                  <a:moveTo>
                    <a:pt x="8424672" y="1112520"/>
                  </a:moveTo>
                  <a:lnTo>
                    <a:pt x="8383524" y="1112520"/>
                  </a:lnTo>
                  <a:lnTo>
                    <a:pt x="8383524" y="1123188"/>
                  </a:lnTo>
                  <a:lnTo>
                    <a:pt x="8424672" y="1123188"/>
                  </a:lnTo>
                  <a:lnTo>
                    <a:pt x="8424672" y="1112520"/>
                  </a:lnTo>
                  <a:close/>
                </a:path>
                <a:path w="8575675" h="1123314">
                  <a:moveTo>
                    <a:pt x="8353044" y="1112520"/>
                  </a:moveTo>
                  <a:lnTo>
                    <a:pt x="8311896" y="1112520"/>
                  </a:lnTo>
                  <a:lnTo>
                    <a:pt x="8311896" y="1123188"/>
                  </a:lnTo>
                  <a:lnTo>
                    <a:pt x="8353044" y="1123188"/>
                  </a:lnTo>
                  <a:lnTo>
                    <a:pt x="8353044" y="1112520"/>
                  </a:lnTo>
                  <a:close/>
                </a:path>
                <a:path w="8575675" h="1123314">
                  <a:moveTo>
                    <a:pt x="8281416" y="1112520"/>
                  </a:moveTo>
                  <a:lnTo>
                    <a:pt x="8240268" y="1112520"/>
                  </a:lnTo>
                  <a:lnTo>
                    <a:pt x="8240268" y="1123188"/>
                  </a:lnTo>
                  <a:lnTo>
                    <a:pt x="8281416" y="1123188"/>
                  </a:lnTo>
                  <a:lnTo>
                    <a:pt x="8281416" y="1112520"/>
                  </a:lnTo>
                  <a:close/>
                </a:path>
                <a:path w="8575675" h="1123314">
                  <a:moveTo>
                    <a:pt x="8209788" y="1112520"/>
                  </a:moveTo>
                  <a:lnTo>
                    <a:pt x="8168640" y="1112520"/>
                  </a:lnTo>
                  <a:lnTo>
                    <a:pt x="8168640" y="1123188"/>
                  </a:lnTo>
                  <a:lnTo>
                    <a:pt x="8209788" y="1123188"/>
                  </a:lnTo>
                  <a:lnTo>
                    <a:pt x="8209788" y="1112520"/>
                  </a:lnTo>
                  <a:close/>
                </a:path>
                <a:path w="8575675" h="1123314">
                  <a:moveTo>
                    <a:pt x="8136636" y="1112520"/>
                  </a:moveTo>
                  <a:lnTo>
                    <a:pt x="8095488" y="1112520"/>
                  </a:lnTo>
                  <a:lnTo>
                    <a:pt x="8095488" y="1123188"/>
                  </a:lnTo>
                  <a:lnTo>
                    <a:pt x="8136636" y="1123188"/>
                  </a:lnTo>
                  <a:lnTo>
                    <a:pt x="8136636" y="1112520"/>
                  </a:lnTo>
                  <a:close/>
                </a:path>
                <a:path w="8575675" h="1123314">
                  <a:moveTo>
                    <a:pt x="8065008" y="1112520"/>
                  </a:moveTo>
                  <a:lnTo>
                    <a:pt x="8023860" y="1112520"/>
                  </a:lnTo>
                  <a:lnTo>
                    <a:pt x="8023860" y="1123188"/>
                  </a:lnTo>
                  <a:lnTo>
                    <a:pt x="8065008" y="1123188"/>
                  </a:lnTo>
                  <a:lnTo>
                    <a:pt x="8065008" y="1112520"/>
                  </a:lnTo>
                  <a:close/>
                </a:path>
                <a:path w="8575675" h="1123314">
                  <a:moveTo>
                    <a:pt x="7993380" y="1112520"/>
                  </a:moveTo>
                  <a:lnTo>
                    <a:pt x="7952232" y="1112520"/>
                  </a:lnTo>
                  <a:lnTo>
                    <a:pt x="7952232" y="1123188"/>
                  </a:lnTo>
                  <a:lnTo>
                    <a:pt x="7993380" y="1123188"/>
                  </a:lnTo>
                  <a:lnTo>
                    <a:pt x="7993380" y="1112520"/>
                  </a:lnTo>
                  <a:close/>
                </a:path>
                <a:path w="8575675" h="1123314">
                  <a:moveTo>
                    <a:pt x="7921752" y="1112520"/>
                  </a:moveTo>
                  <a:lnTo>
                    <a:pt x="7880604" y="1112520"/>
                  </a:lnTo>
                  <a:lnTo>
                    <a:pt x="7880604" y="1123188"/>
                  </a:lnTo>
                  <a:lnTo>
                    <a:pt x="7921752" y="1123188"/>
                  </a:lnTo>
                  <a:lnTo>
                    <a:pt x="7921752" y="1112520"/>
                  </a:lnTo>
                  <a:close/>
                </a:path>
                <a:path w="8575675" h="1123314">
                  <a:moveTo>
                    <a:pt x="7848600" y="1112520"/>
                  </a:moveTo>
                  <a:lnTo>
                    <a:pt x="7808976" y="1112520"/>
                  </a:lnTo>
                  <a:lnTo>
                    <a:pt x="7808976" y="1123188"/>
                  </a:lnTo>
                  <a:lnTo>
                    <a:pt x="7848600" y="1123188"/>
                  </a:lnTo>
                  <a:lnTo>
                    <a:pt x="7848600" y="1112520"/>
                  </a:lnTo>
                  <a:close/>
                </a:path>
                <a:path w="8575675" h="1123314">
                  <a:moveTo>
                    <a:pt x="7776972" y="1112520"/>
                  </a:moveTo>
                  <a:lnTo>
                    <a:pt x="7735824" y="1112520"/>
                  </a:lnTo>
                  <a:lnTo>
                    <a:pt x="7735824" y="1123188"/>
                  </a:lnTo>
                  <a:lnTo>
                    <a:pt x="7776972" y="1123188"/>
                  </a:lnTo>
                  <a:lnTo>
                    <a:pt x="7776972" y="1112520"/>
                  </a:lnTo>
                  <a:close/>
                </a:path>
                <a:path w="8575675" h="1123314">
                  <a:moveTo>
                    <a:pt x="7705344" y="1112520"/>
                  </a:moveTo>
                  <a:lnTo>
                    <a:pt x="7664196" y="1112520"/>
                  </a:lnTo>
                  <a:lnTo>
                    <a:pt x="7664196" y="1123188"/>
                  </a:lnTo>
                  <a:lnTo>
                    <a:pt x="7705344" y="1123188"/>
                  </a:lnTo>
                  <a:lnTo>
                    <a:pt x="7705344" y="1112520"/>
                  </a:lnTo>
                  <a:close/>
                </a:path>
                <a:path w="8575675" h="1123314">
                  <a:moveTo>
                    <a:pt x="7633716" y="1112520"/>
                  </a:moveTo>
                  <a:lnTo>
                    <a:pt x="7592568" y="1112520"/>
                  </a:lnTo>
                  <a:lnTo>
                    <a:pt x="7592568" y="1123188"/>
                  </a:lnTo>
                  <a:lnTo>
                    <a:pt x="7633716" y="1123188"/>
                  </a:lnTo>
                  <a:lnTo>
                    <a:pt x="7633716" y="1112520"/>
                  </a:lnTo>
                  <a:close/>
                </a:path>
                <a:path w="8575675" h="1123314">
                  <a:moveTo>
                    <a:pt x="7562088" y="1112520"/>
                  </a:moveTo>
                  <a:lnTo>
                    <a:pt x="7520940" y="1112520"/>
                  </a:lnTo>
                  <a:lnTo>
                    <a:pt x="7520940" y="1123188"/>
                  </a:lnTo>
                  <a:lnTo>
                    <a:pt x="7562088" y="1123188"/>
                  </a:lnTo>
                  <a:lnTo>
                    <a:pt x="7562088" y="1112520"/>
                  </a:lnTo>
                  <a:close/>
                </a:path>
                <a:path w="8575675" h="1123314">
                  <a:moveTo>
                    <a:pt x="7488936" y="1112520"/>
                  </a:moveTo>
                  <a:lnTo>
                    <a:pt x="7447788" y="1112520"/>
                  </a:lnTo>
                  <a:lnTo>
                    <a:pt x="7447788" y="1123188"/>
                  </a:lnTo>
                  <a:lnTo>
                    <a:pt x="7488936" y="1123188"/>
                  </a:lnTo>
                  <a:lnTo>
                    <a:pt x="7488936" y="1112520"/>
                  </a:lnTo>
                  <a:close/>
                </a:path>
                <a:path w="8575675" h="1123314">
                  <a:moveTo>
                    <a:pt x="7417308" y="1112520"/>
                  </a:moveTo>
                  <a:lnTo>
                    <a:pt x="7376160" y="1112520"/>
                  </a:lnTo>
                  <a:lnTo>
                    <a:pt x="7376160" y="1123188"/>
                  </a:lnTo>
                  <a:lnTo>
                    <a:pt x="7417308" y="1123188"/>
                  </a:lnTo>
                  <a:lnTo>
                    <a:pt x="7417308" y="1112520"/>
                  </a:lnTo>
                  <a:close/>
                </a:path>
                <a:path w="8575675" h="1123314">
                  <a:moveTo>
                    <a:pt x="7345680" y="1112520"/>
                  </a:moveTo>
                  <a:lnTo>
                    <a:pt x="7304532" y="1112520"/>
                  </a:lnTo>
                  <a:lnTo>
                    <a:pt x="7304532" y="1123188"/>
                  </a:lnTo>
                  <a:lnTo>
                    <a:pt x="7345680" y="1123188"/>
                  </a:lnTo>
                  <a:lnTo>
                    <a:pt x="7345680" y="1112520"/>
                  </a:lnTo>
                  <a:close/>
                </a:path>
                <a:path w="8575675" h="1123314">
                  <a:moveTo>
                    <a:pt x="7274052" y="1112520"/>
                  </a:moveTo>
                  <a:lnTo>
                    <a:pt x="7232904" y="1112520"/>
                  </a:lnTo>
                  <a:lnTo>
                    <a:pt x="7232904" y="1123188"/>
                  </a:lnTo>
                  <a:lnTo>
                    <a:pt x="7274052" y="1123188"/>
                  </a:lnTo>
                  <a:lnTo>
                    <a:pt x="7274052" y="1112520"/>
                  </a:lnTo>
                  <a:close/>
                </a:path>
                <a:path w="8575675" h="1123314">
                  <a:moveTo>
                    <a:pt x="7202424" y="1112520"/>
                  </a:moveTo>
                  <a:lnTo>
                    <a:pt x="7161276" y="1112520"/>
                  </a:lnTo>
                  <a:lnTo>
                    <a:pt x="7161276" y="1123188"/>
                  </a:lnTo>
                  <a:lnTo>
                    <a:pt x="7202424" y="1123188"/>
                  </a:lnTo>
                  <a:lnTo>
                    <a:pt x="7202424" y="1112520"/>
                  </a:lnTo>
                  <a:close/>
                </a:path>
                <a:path w="8575675" h="1123314">
                  <a:moveTo>
                    <a:pt x="7129272" y="1112520"/>
                  </a:moveTo>
                  <a:lnTo>
                    <a:pt x="7088124" y="1112520"/>
                  </a:lnTo>
                  <a:lnTo>
                    <a:pt x="7088124" y="1123188"/>
                  </a:lnTo>
                  <a:lnTo>
                    <a:pt x="7129272" y="1123188"/>
                  </a:lnTo>
                  <a:lnTo>
                    <a:pt x="7129272" y="1112520"/>
                  </a:lnTo>
                  <a:close/>
                </a:path>
                <a:path w="8575675" h="1123314">
                  <a:moveTo>
                    <a:pt x="7057644" y="1112520"/>
                  </a:moveTo>
                  <a:lnTo>
                    <a:pt x="7016496" y="1112520"/>
                  </a:lnTo>
                  <a:lnTo>
                    <a:pt x="7016496" y="1123188"/>
                  </a:lnTo>
                  <a:lnTo>
                    <a:pt x="7057644" y="1123188"/>
                  </a:lnTo>
                  <a:lnTo>
                    <a:pt x="7057644" y="1112520"/>
                  </a:lnTo>
                  <a:close/>
                </a:path>
                <a:path w="8575675" h="1123314">
                  <a:moveTo>
                    <a:pt x="6986016" y="1112520"/>
                  </a:moveTo>
                  <a:lnTo>
                    <a:pt x="6944868" y="1112520"/>
                  </a:lnTo>
                  <a:lnTo>
                    <a:pt x="6944868" y="1123188"/>
                  </a:lnTo>
                  <a:lnTo>
                    <a:pt x="6986016" y="1123188"/>
                  </a:lnTo>
                  <a:lnTo>
                    <a:pt x="6986016" y="1112520"/>
                  </a:lnTo>
                  <a:close/>
                </a:path>
                <a:path w="8575675" h="1123314">
                  <a:moveTo>
                    <a:pt x="6914388" y="1112520"/>
                  </a:moveTo>
                  <a:lnTo>
                    <a:pt x="6873240" y="1112520"/>
                  </a:lnTo>
                  <a:lnTo>
                    <a:pt x="6873240" y="1123188"/>
                  </a:lnTo>
                  <a:lnTo>
                    <a:pt x="6914388" y="1123188"/>
                  </a:lnTo>
                  <a:lnTo>
                    <a:pt x="6914388" y="1112520"/>
                  </a:lnTo>
                  <a:close/>
                </a:path>
                <a:path w="8575675" h="1123314">
                  <a:moveTo>
                    <a:pt x="6841236" y="1112520"/>
                  </a:moveTo>
                  <a:lnTo>
                    <a:pt x="6800088" y="1112520"/>
                  </a:lnTo>
                  <a:lnTo>
                    <a:pt x="6800088" y="1123188"/>
                  </a:lnTo>
                  <a:lnTo>
                    <a:pt x="6841236" y="1123188"/>
                  </a:lnTo>
                  <a:lnTo>
                    <a:pt x="6841236" y="1112520"/>
                  </a:lnTo>
                  <a:close/>
                </a:path>
                <a:path w="8575675" h="1123314">
                  <a:moveTo>
                    <a:pt x="6769608" y="1112520"/>
                  </a:moveTo>
                  <a:lnTo>
                    <a:pt x="6728460" y="1112520"/>
                  </a:lnTo>
                  <a:lnTo>
                    <a:pt x="6728460" y="1123188"/>
                  </a:lnTo>
                  <a:lnTo>
                    <a:pt x="6769608" y="1123188"/>
                  </a:lnTo>
                  <a:lnTo>
                    <a:pt x="6769608" y="1112520"/>
                  </a:lnTo>
                  <a:close/>
                </a:path>
                <a:path w="8575675" h="1123314">
                  <a:moveTo>
                    <a:pt x="6697980" y="1112520"/>
                  </a:moveTo>
                  <a:lnTo>
                    <a:pt x="6656832" y="1112520"/>
                  </a:lnTo>
                  <a:lnTo>
                    <a:pt x="6656832" y="1123188"/>
                  </a:lnTo>
                  <a:lnTo>
                    <a:pt x="6697980" y="1123188"/>
                  </a:lnTo>
                  <a:lnTo>
                    <a:pt x="6697980" y="1112520"/>
                  </a:lnTo>
                  <a:close/>
                </a:path>
                <a:path w="8575675" h="1123314">
                  <a:moveTo>
                    <a:pt x="6626352" y="1112520"/>
                  </a:moveTo>
                  <a:lnTo>
                    <a:pt x="6585204" y="1112520"/>
                  </a:lnTo>
                  <a:lnTo>
                    <a:pt x="6585204" y="1123188"/>
                  </a:lnTo>
                  <a:lnTo>
                    <a:pt x="6626352" y="1123188"/>
                  </a:lnTo>
                  <a:lnTo>
                    <a:pt x="6626352" y="1112520"/>
                  </a:lnTo>
                  <a:close/>
                </a:path>
                <a:path w="8575675" h="1123314">
                  <a:moveTo>
                    <a:pt x="6554724" y="1112520"/>
                  </a:moveTo>
                  <a:lnTo>
                    <a:pt x="6513576" y="1112520"/>
                  </a:lnTo>
                  <a:lnTo>
                    <a:pt x="6513576" y="1123188"/>
                  </a:lnTo>
                  <a:lnTo>
                    <a:pt x="6554724" y="1123188"/>
                  </a:lnTo>
                  <a:lnTo>
                    <a:pt x="6554724" y="1112520"/>
                  </a:lnTo>
                  <a:close/>
                </a:path>
                <a:path w="8575675" h="1123314">
                  <a:moveTo>
                    <a:pt x="6481572" y="1112520"/>
                  </a:moveTo>
                  <a:lnTo>
                    <a:pt x="6440424" y="1112520"/>
                  </a:lnTo>
                  <a:lnTo>
                    <a:pt x="6440424" y="1123188"/>
                  </a:lnTo>
                  <a:lnTo>
                    <a:pt x="6481572" y="1123188"/>
                  </a:lnTo>
                  <a:lnTo>
                    <a:pt x="6481572" y="1112520"/>
                  </a:lnTo>
                  <a:close/>
                </a:path>
                <a:path w="8575675" h="1123314">
                  <a:moveTo>
                    <a:pt x="6409944" y="1112520"/>
                  </a:moveTo>
                  <a:lnTo>
                    <a:pt x="6368796" y="1112520"/>
                  </a:lnTo>
                  <a:lnTo>
                    <a:pt x="6368796" y="1123188"/>
                  </a:lnTo>
                  <a:lnTo>
                    <a:pt x="6409944" y="1123188"/>
                  </a:lnTo>
                  <a:lnTo>
                    <a:pt x="6409944" y="1112520"/>
                  </a:lnTo>
                  <a:close/>
                </a:path>
                <a:path w="8575675" h="1123314">
                  <a:moveTo>
                    <a:pt x="6338316" y="1112520"/>
                  </a:moveTo>
                  <a:lnTo>
                    <a:pt x="6297168" y="1112520"/>
                  </a:lnTo>
                  <a:lnTo>
                    <a:pt x="6297168" y="1123188"/>
                  </a:lnTo>
                  <a:lnTo>
                    <a:pt x="6338316" y="1123188"/>
                  </a:lnTo>
                  <a:lnTo>
                    <a:pt x="6338316" y="1112520"/>
                  </a:lnTo>
                  <a:close/>
                </a:path>
                <a:path w="8575675" h="1123314">
                  <a:moveTo>
                    <a:pt x="6266688" y="1112520"/>
                  </a:moveTo>
                  <a:lnTo>
                    <a:pt x="6225540" y="1112520"/>
                  </a:lnTo>
                  <a:lnTo>
                    <a:pt x="6225540" y="1123188"/>
                  </a:lnTo>
                  <a:lnTo>
                    <a:pt x="6266688" y="1123188"/>
                  </a:lnTo>
                  <a:lnTo>
                    <a:pt x="6266688" y="1112520"/>
                  </a:lnTo>
                  <a:close/>
                </a:path>
                <a:path w="8575675" h="1123314">
                  <a:moveTo>
                    <a:pt x="6193536" y="1112520"/>
                  </a:moveTo>
                  <a:lnTo>
                    <a:pt x="6152388" y="1112520"/>
                  </a:lnTo>
                  <a:lnTo>
                    <a:pt x="6152388" y="1123188"/>
                  </a:lnTo>
                  <a:lnTo>
                    <a:pt x="6193536" y="1123188"/>
                  </a:lnTo>
                  <a:lnTo>
                    <a:pt x="6193536" y="1112520"/>
                  </a:lnTo>
                  <a:close/>
                </a:path>
                <a:path w="8575675" h="1123314">
                  <a:moveTo>
                    <a:pt x="6121908" y="1112520"/>
                  </a:moveTo>
                  <a:lnTo>
                    <a:pt x="6080760" y="1112520"/>
                  </a:lnTo>
                  <a:lnTo>
                    <a:pt x="6080760" y="1123188"/>
                  </a:lnTo>
                  <a:lnTo>
                    <a:pt x="6121908" y="1123188"/>
                  </a:lnTo>
                  <a:lnTo>
                    <a:pt x="6121908" y="1112520"/>
                  </a:lnTo>
                  <a:close/>
                </a:path>
                <a:path w="8575675" h="1123314">
                  <a:moveTo>
                    <a:pt x="6050280" y="1112520"/>
                  </a:moveTo>
                  <a:lnTo>
                    <a:pt x="6009132" y="1112520"/>
                  </a:lnTo>
                  <a:lnTo>
                    <a:pt x="6009132" y="1123188"/>
                  </a:lnTo>
                  <a:lnTo>
                    <a:pt x="6050280" y="1123188"/>
                  </a:lnTo>
                  <a:lnTo>
                    <a:pt x="6050280" y="1112520"/>
                  </a:lnTo>
                  <a:close/>
                </a:path>
                <a:path w="8575675" h="1123314">
                  <a:moveTo>
                    <a:pt x="5978652" y="1112520"/>
                  </a:moveTo>
                  <a:lnTo>
                    <a:pt x="5937504" y="1112520"/>
                  </a:lnTo>
                  <a:lnTo>
                    <a:pt x="5937504" y="1123188"/>
                  </a:lnTo>
                  <a:lnTo>
                    <a:pt x="5978652" y="1123188"/>
                  </a:lnTo>
                  <a:lnTo>
                    <a:pt x="5978652" y="1112520"/>
                  </a:lnTo>
                  <a:close/>
                </a:path>
                <a:path w="8575675" h="1123314">
                  <a:moveTo>
                    <a:pt x="5907024" y="1112520"/>
                  </a:moveTo>
                  <a:lnTo>
                    <a:pt x="5865876" y="1112520"/>
                  </a:lnTo>
                  <a:lnTo>
                    <a:pt x="5865876" y="1123188"/>
                  </a:lnTo>
                  <a:lnTo>
                    <a:pt x="5907024" y="1123188"/>
                  </a:lnTo>
                  <a:lnTo>
                    <a:pt x="5907024" y="1112520"/>
                  </a:lnTo>
                  <a:close/>
                </a:path>
                <a:path w="8575675" h="1123314">
                  <a:moveTo>
                    <a:pt x="5833872" y="1112520"/>
                  </a:moveTo>
                  <a:lnTo>
                    <a:pt x="5792724" y="1112520"/>
                  </a:lnTo>
                  <a:lnTo>
                    <a:pt x="5792724" y="1123188"/>
                  </a:lnTo>
                  <a:lnTo>
                    <a:pt x="5833872" y="1123188"/>
                  </a:lnTo>
                  <a:lnTo>
                    <a:pt x="5833872" y="1112520"/>
                  </a:lnTo>
                  <a:close/>
                </a:path>
                <a:path w="8575675" h="1123314">
                  <a:moveTo>
                    <a:pt x="5762244" y="1112520"/>
                  </a:moveTo>
                  <a:lnTo>
                    <a:pt x="5721096" y="1112520"/>
                  </a:lnTo>
                  <a:lnTo>
                    <a:pt x="5721096" y="1123188"/>
                  </a:lnTo>
                  <a:lnTo>
                    <a:pt x="5762244" y="1123188"/>
                  </a:lnTo>
                  <a:lnTo>
                    <a:pt x="5762244" y="1112520"/>
                  </a:lnTo>
                  <a:close/>
                </a:path>
                <a:path w="8575675" h="1123314">
                  <a:moveTo>
                    <a:pt x="5690616" y="1112520"/>
                  </a:moveTo>
                  <a:lnTo>
                    <a:pt x="5649468" y="1112520"/>
                  </a:lnTo>
                  <a:lnTo>
                    <a:pt x="5649468" y="1123188"/>
                  </a:lnTo>
                  <a:lnTo>
                    <a:pt x="5690616" y="1123188"/>
                  </a:lnTo>
                  <a:lnTo>
                    <a:pt x="5690616" y="1112520"/>
                  </a:lnTo>
                  <a:close/>
                </a:path>
                <a:path w="8575675" h="1123314">
                  <a:moveTo>
                    <a:pt x="5618988" y="1112520"/>
                  </a:moveTo>
                  <a:lnTo>
                    <a:pt x="5577840" y="1112520"/>
                  </a:lnTo>
                  <a:lnTo>
                    <a:pt x="5577840" y="1123188"/>
                  </a:lnTo>
                  <a:lnTo>
                    <a:pt x="5618988" y="1123188"/>
                  </a:lnTo>
                  <a:lnTo>
                    <a:pt x="5618988" y="1112520"/>
                  </a:lnTo>
                  <a:close/>
                </a:path>
                <a:path w="8575675" h="1123314">
                  <a:moveTo>
                    <a:pt x="5545836" y="1112520"/>
                  </a:moveTo>
                  <a:lnTo>
                    <a:pt x="5504688" y="1112520"/>
                  </a:lnTo>
                  <a:lnTo>
                    <a:pt x="5504688" y="1123188"/>
                  </a:lnTo>
                  <a:lnTo>
                    <a:pt x="5545836" y="1123188"/>
                  </a:lnTo>
                  <a:lnTo>
                    <a:pt x="5545836" y="1112520"/>
                  </a:lnTo>
                  <a:close/>
                </a:path>
                <a:path w="8575675" h="1123314">
                  <a:moveTo>
                    <a:pt x="5474208" y="1112520"/>
                  </a:moveTo>
                  <a:lnTo>
                    <a:pt x="5433060" y="1112520"/>
                  </a:lnTo>
                  <a:lnTo>
                    <a:pt x="5433060" y="1123188"/>
                  </a:lnTo>
                  <a:lnTo>
                    <a:pt x="5474208" y="1123188"/>
                  </a:lnTo>
                  <a:lnTo>
                    <a:pt x="5474208" y="1112520"/>
                  </a:lnTo>
                  <a:close/>
                </a:path>
                <a:path w="8575675" h="1123314">
                  <a:moveTo>
                    <a:pt x="5402580" y="1112520"/>
                  </a:moveTo>
                  <a:lnTo>
                    <a:pt x="5361432" y="1112520"/>
                  </a:lnTo>
                  <a:lnTo>
                    <a:pt x="5361432" y="1123188"/>
                  </a:lnTo>
                  <a:lnTo>
                    <a:pt x="5402580" y="1123188"/>
                  </a:lnTo>
                  <a:lnTo>
                    <a:pt x="5402580" y="1112520"/>
                  </a:lnTo>
                  <a:close/>
                </a:path>
                <a:path w="8575675" h="1123314">
                  <a:moveTo>
                    <a:pt x="5330952" y="1112520"/>
                  </a:moveTo>
                  <a:lnTo>
                    <a:pt x="5289804" y="1112520"/>
                  </a:lnTo>
                  <a:lnTo>
                    <a:pt x="5289804" y="1123188"/>
                  </a:lnTo>
                  <a:lnTo>
                    <a:pt x="5330952" y="1123188"/>
                  </a:lnTo>
                  <a:lnTo>
                    <a:pt x="5330952" y="1112520"/>
                  </a:lnTo>
                  <a:close/>
                </a:path>
                <a:path w="8575675" h="1123314">
                  <a:moveTo>
                    <a:pt x="5259324" y="1112520"/>
                  </a:moveTo>
                  <a:lnTo>
                    <a:pt x="5218176" y="1112520"/>
                  </a:lnTo>
                  <a:lnTo>
                    <a:pt x="5218176" y="1123188"/>
                  </a:lnTo>
                  <a:lnTo>
                    <a:pt x="5259324" y="1123188"/>
                  </a:lnTo>
                  <a:lnTo>
                    <a:pt x="5259324" y="1112520"/>
                  </a:lnTo>
                  <a:close/>
                </a:path>
                <a:path w="8575675" h="1123314">
                  <a:moveTo>
                    <a:pt x="5186172" y="1112520"/>
                  </a:moveTo>
                  <a:lnTo>
                    <a:pt x="5145024" y="1112520"/>
                  </a:lnTo>
                  <a:lnTo>
                    <a:pt x="5145024" y="1123188"/>
                  </a:lnTo>
                  <a:lnTo>
                    <a:pt x="5186172" y="1123188"/>
                  </a:lnTo>
                  <a:lnTo>
                    <a:pt x="5186172" y="1112520"/>
                  </a:lnTo>
                  <a:close/>
                </a:path>
                <a:path w="8575675" h="1123314">
                  <a:moveTo>
                    <a:pt x="5114544" y="1112520"/>
                  </a:moveTo>
                  <a:lnTo>
                    <a:pt x="5073396" y="1112520"/>
                  </a:lnTo>
                  <a:lnTo>
                    <a:pt x="5073396" y="1123188"/>
                  </a:lnTo>
                  <a:lnTo>
                    <a:pt x="5114544" y="1123188"/>
                  </a:lnTo>
                  <a:lnTo>
                    <a:pt x="5114544" y="1112520"/>
                  </a:lnTo>
                  <a:close/>
                </a:path>
                <a:path w="8575675" h="1123314">
                  <a:moveTo>
                    <a:pt x="5042916" y="1112520"/>
                  </a:moveTo>
                  <a:lnTo>
                    <a:pt x="5001768" y="1112520"/>
                  </a:lnTo>
                  <a:lnTo>
                    <a:pt x="5001768" y="1123188"/>
                  </a:lnTo>
                  <a:lnTo>
                    <a:pt x="5042916" y="1123188"/>
                  </a:lnTo>
                  <a:lnTo>
                    <a:pt x="5042916" y="1112520"/>
                  </a:lnTo>
                  <a:close/>
                </a:path>
                <a:path w="8575675" h="1123314">
                  <a:moveTo>
                    <a:pt x="4971288" y="1112520"/>
                  </a:moveTo>
                  <a:lnTo>
                    <a:pt x="4930140" y="1112520"/>
                  </a:lnTo>
                  <a:lnTo>
                    <a:pt x="4930140" y="1123188"/>
                  </a:lnTo>
                  <a:lnTo>
                    <a:pt x="4971288" y="1123188"/>
                  </a:lnTo>
                  <a:lnTo>
                    <a:pt x="4971288" y="1112520"/>
                  </a:lnTo>
                  <a:close/>
                </a:path>
                <a:path w="8575675" h="1123314">
                  <a:moveTo>
                    <a:pt x="4898136" y="1112520"/>
                  </a:moveTo>
                  <a:lnTo>
                    <a:pt x="4856988" y="1112520"/>
                  </a:lnTo>
                  <a:lnTo>
                    <a:pt x="4856988" y="1123188"/>
                  </a:lnTo>
                  <a:lnTo>
                    <a:pt x="4898136" y="1123188"/>
                  </a:lnTo>
                  <a:lnTo>
                    <a:pt x="4898136" y="1112520"/>
                  </a:lnTo>
                  <a:close/>
                </a:path>
                <a:path w="8575675" h="1123314">
                  <a:moveTo>
                    <a:pt x="4826508" y="1112520"/>
                  </a:moveTo>
                  <a:lnTo>
                    <a:pt x="4785360" y="1112520"/>
                  </a:lnTo>
                  <a:lnTo>
                    <a:pt x="4785360" y="1123188"/>
                  </a:lnTo>
                  <a:lnTo>
                    <a:pt x="4826508" y="1123188"/>
                  </a:lnTo>
                  <a:lnTo>
                    <a:pt x="4826508" y="1112520"/>
                  </a:lnTo>
                  <a:close/>
                </a:path>
                <a:path w="8575675" h="1123314">
                  <a:moveTo>
                    <a:pt x="4754880" y="1112520"/>
                  </a:moveTo>
                  <a:lnTo>
                    <a:pt x="4713732" y="1112520"/>
                  </a:lnTo>
                  <a:lnTo>
                    <a:pt x="4713732" y="1123188"/>
                  </a:lnTo>
                  <a:lnTo>
                    <a:pt x="4754880" y="1123188"/>
                  </a:lnTo>
                  <a:lnTo>
                    <a:pt x="4754880" y="1112520"/>
                  </a:lnTo>
                  <a:close/>
                </a:path>
                <a:path w="8575675" h="1123314">
                  <a:moveTo>
                    <a:pt x="4683252" y="1112520"/>
                  </a:moveTo>
                  <a:lnTo>
                    <a:pt x="4642104" y="1112520"/>
                  </a:lnTo>
                  <a:lnTo>
                    <a:pt x="4642104" y="1123188"/>
                  </a:lnTo>
                  <a:lnTo>
                    <a:pt x="4683252" y="1123188"/>
                  </a:lnTo>
                  <a:lnTo>
                    <a:pt x="4683252" y="1112520"/>
                  </a:lnTo>
                  <a:close/>
                </a:path>
                <a:path w="8575675" h="1123314">
                  <a:moveTo>
                    <a:pt x="4611624" y="1112520"/>
                  </a:moveTo>
                  <a:lnTo>
                    <a:pt x="4570476" y="1112520"/>
                  </a:lnTo>
                  <a:lnTo>
                    <a:pt x="4570476" y="1123188"/>
                  </a:lnTo>
                  <a:lnTo>
                    <a:pt x="4611624" y="1123188"/>
                  </a:lnTo>
                  <a:lnTo>
                    <a:pt x="4611624" y="1112520"/>
                  </a:lnTo>
                  <a:close/>
                </a:path>
                <a:path w="8575675" h="1123314">
                  <a:moveTo>
                    <a:pt x="4538472" y="1112520"/>
                  </a:moveTo>
                  <a:lnTo>
                    <a:pt x="4497324" y="1112520"/>
                  </a:lnTo>
                  <a:lnTo>
                    <a:pt x="4497324" y="1123188"/>
                  </a:lnTo>
                  <a:lnTo>
                    <a:pt x="4538472" y="1123188"/>
                  </a:lnTo>
                  <a:lnTo>
                    <a:pt x="4538472" y="1112520"/>
                  </a:lnTo>
                  <a:close/>
                </a:path>
                <a:path w="8575675" h="1123314">
                  <a:moveTo>
                    <a:pt x="4466844" y="1112520"/>
                  </a:moveTo>
                  <a:lnTo>
                    <a:pt x="4425696" y="1112520"/>
                  </a:lnTo>
                  <a:lnTo>
                    <a:pt x="4425696" y="1123188"/>
                  </a:lnTo>
                  <a:lnTo>
                    <a:pt x="4466844" y="1123188"/>
                  </a:lnTo>
                  <a:lnTo>
                    <a:pt x="4466844" y="1112520"/>
                  </a:lnTo>
                  <a:close/>
                </a:path>
                <a:path w="8575675" h="1123314">
                  <a:moveTo>
                    <a:pt x="4395216" y="1112520"/>
                  </a:moveTo>
                  <a:lnTo>
                    <a:pt x="4354068" y="1112520"/>
                  </a:lnTo>
                  <a:lnTo>
                    <a:pt x="4354068" y="1123188"/>
                  </a:lnTo>
                  <a:lnTo>
                    <a:pt x="4395216" y="1123188"/>
                  </a:lnTo>
                  <a:lnTo>
                    <a:pt x="4395216" y="1112520"/>
                  </a:lnTo>
                  <a:close/>
                </a:path>
                <a:path w="8575675" h="1123314">
                  <a:moveTo>
                    <a:pt x="4323588" y="1112520"/>
                  </a:moveTo>
                  <a:lnTo>
                    <a:pt x="4282440" y="1112520"/>
                  </a:lnTo>
                  <a:lnTo>
                    <a:pt x="4282440" y="1123188"/>
                  </a:lnTo>
                  <a:lnTo>
                    <a:pt x="4323588" y="1123188"/>
                  </a:lnTo>
                  <a:lnTo>
                    <a:pt x="4323588" y="1112520"/>
                  </a:lnTo>
                  <a:close/>
                </a:path>
                <a:path w="8575675" h="1123314">
                  <a:moveTo>
                    <a:pt x="4250436" y="1112520"/>
                  </a:moveTo>
                  <a:lnTo>
                    <a:pt x="4209288" y="1112520"/>
                  </a:lnTo>
                  <a:lnTo>
                    <a:pt x="4209288" y="1123188"/>
                  </a:lnTo>
                  <a:lnTo>
                    <a:pt x="4250436" y="1123188"/>
                  </a:lnTo>
                  <a:lnTo>
                    <a:pt x="4250436" y="1112520"/>
                  </a:lnTo>
                  <a:close/>
                </a:path>
                <a:path w="8575675" h="1123314">
                  <a:moveTo>
                    <a:pt x="4178808" y="1112520"/>
                  </a:moveTo>
                  <a:lnTo>
                    <a:pt x="4137660" y="1112520"/>
                  </a:lnTo>
                  <a:lnTo>
                    <a:pt x="4137660" y="1123188"/>
                  </a:lnTo>
                  <a:lnTo>
                    <a:pt x="4178808" y="1123188"/>
                  </a:lnTo>
                  <a:lnTo>
                    <a:pt x="4178808" y="1112520"/>
                  </a:lnTo>
                  <a:close/>
                </a:path>
                <a:path w="8575675" h="1123314">
                  <a:moveTo>
                    <a:pt x="4107180" y="1112520"/>
                  </a:moveTo>
                  <a:lnTo>
                    <a:pt x="4066032" y="1112520"/>
                  </a:lnTo>
                  <a:lnTo>
                    <a:pt x="4066032" y="1123188"/>
                  </a:lnTo>
                  <a:lnTo>
                    <a:pt x="4107180" y="1123188"/>
                  </a:lnTo>
                  <a:lnTo>
                    <a:pt x="4107180" y="1112520"/>
                  </a:lnTo>
                  <a:close/>
                </a:path>
                <a:path w="8575675" h="1123314">
                  <a:moveTo>
                    <a:pt x="4035552" y="1112520"/>
                  </a:moveTo>
                  <a:lnTo>
                    <a:pt x="3994404" y="1112520"/>
                  </a:lnTo>
                  <a:lnTo>
                    <a:pt x="3994404" y="1123188"/>
                  </a:lnTo>
                  <a:lnTo>
                    <a:pt x="4035552" y="1123188"/>
                  </a:lnTo>
                  <a:lnTo>
                    <a:pt x="4035552" y="1112520"/>
                  </a:lnTo>
                  <a:close/>
                </a:path>
                <a:path w="8575675" h="1123314">
                  <a:moveTo>
                    <a:pt x="3963924" y="1112520"/>
                  </a:moveTo>
                  <a:lnTo>
                    <a:pt x="3922776" y="1112520"/>
                  </a:lnTo>
                  <a:lnTo>
                    <a:pt x="3922776" y="1123188"/>
                  </a:lnTo>
                  <a:lnTo>
                    <a:pt x="3963924" y="1123188"/>
                  </a:lnTo>
                  <a:lnTo>
                    <a:pt x="3963924" y="1112520"/>
                  </a:lnTo>
                  <a:close/>
                </a:path>
                <a:path w="8575675" h="1123314">
                  <a:moveTo>
                    <a:pt x="3890772" y="1112520"/>
                  </a:moveTo>
                  <a:lnTo>
                    <a:pt x="3849624" y="1112520"/>
                  </a:lnTo>
                  <a:lnTo>
                    <a:pt x="3849624" y="1123188"/>
                  </a:lnTo>
                  <a:lnTo>
                    <a:pt x="3890772" y="1123188"/>
                  </a:lnTo>
                  <a:lnTo>
                    <a:pt x="3890772" y="1112520"/>
                  </a:lnTo>
                  <a:close/>
                </a:path>
                <a:path w="8575675" h="1123314">
                  <a:moveTo>
                    <a:pt x="3819144" y="1112520"/>
                  </a:moveTo>
                  <a:lnTo>
                    <a:pt x="3777996" y="1112520"/>
                  </a:lnTo>
                  <a:lnTo>
                    <a:pt x="3777996" y="1123188"/>
                  </a:lnTo>
                  <a:lnTo>
                    <a:pt x="3819144" y="1123188"/>
                  </a:lnTo>
                  <a:lnTo>
                    <a:pt x="3819144" y="1112520"/>
                  </a:lnTo>
                  <a:close/>
                </a:path>
                <a:path w="8575675" h="1123314">
                  <a:moveTo>
                    <a:pt x="3747516" y="1112520"/>
                  </a:moveTo>
                  <a:lnTo>
                    <a:pt x="3706368" y="1112520"/>
                  </a:lnTo>
                  <a:lnTo>
                    <a:pt x="3706368" y="1123188"/>
                  </a:lnTo>
                  <a:lnTo>
                    <a:pt x="3747516" y="1123188"/>
                  </a:lnTo>
                  <a:lnTo>
                    <a:pt x="3747516" y="1112520"/>
                  </a:lnTo>
                  <a:close/>
                </a:path>
                <a:path w="8575675" h="1123314">
                  <a:moveTo>
                    <a:pt x="3675888" y="1112520"/>
                  </a:moveTo>
                  <a:lnTo>
                    <a:pt x="3634740" y="1112520"/>
                  </a:lnTo>
                  <a:lnTo>
                    <a:pt x="3634740" y="1123188"/>
                  </a:lnTo>
                  <a:lnTo>
                    <a:pt x="3675888" y="1123188"/>
                  </a:lnTo>
                  <a:lnTo>
                    <a:pt x="3675888" y="1112520"/>
                  </a:lnTo>
                  <a:close/>
                </a:path>
                <a:path w="8575675" h="1123314">
                  <a:moveTo>
                    <a:pt x="3602736" y="1112520"/>
                  </a:moveTo>
                  <a:lnTo>
                    <a:pt x="3561588" y="1112520"/>
                  </a:lnTo>
                  <a:lnTo>
                    <a:pt x="3561588" y="1123188"/>
                  </a:lnTo>
                  <a:lnTo>
                    <a:pt x="3602736" y="1123188"/>
                  </a:lnTo>
                  <a:lnTo>
                    <a:pt x="3602736" y="1112520"/>
                  </a:lnTo>
                  <a:close/>
                </a:path>
                <a:path w="8575675" h="1123314">
                  <a:moveTo>
                    <a:pt x="3531108" y="1112520"/>
                  </a:moveTo>
                  <a:lnTo>
                    <a:pt x="3489960" y="1112520"/>
                  </a:lnTo>
                  <a:lnTo>
                    <a:pt x="3489960" y="1123188"/>
                  </a:lnTo>
                  <a:lnTo>
                    <a:pt x="3531108" y="1123188"/>
                  </a:lnTo>
                  <a:lnTo>
                    <a:pt x="3531108" y="1112520"/>
                  </a:lnTo>
                  <a:close/>
                </a:path>
                <a:path w="8575675" h="1123314">
                  <a:moveTo>
                    <a:pt x="3459480" y="1112520"/>
                  </a:moveTo>
                  <a:lnTo>
                    <a:pt x="3418332" y="1112520"/>
                  </a:lnTo>
                  <a:lnTo>
                    <a:pt x="3418332" y="1123188"/>
                  </a:lnTo>
                  <a:lnTo>
                    <a:pt x="3459480" y="1123188"/>
                  </a:lnTo>
                  <a:lnTo>
                    <a:pt x="3459480" y="1112520"/>
                  </a:lnTo>
                  <a:close/>
                </a:path>
                <a:path w="8575675" h="1123314">
                  <a:moveTo>
                    <a:pt x="3387852" y="1112520"/>
                  </a:moveTo>
                  <a:lnTo>
                    <a:pt x="3346704" y="1112520"/>
                  </a:lnTo>
                  <a:lnTo>
                    <a:pt x="3346704" y="1123188"/>
                  </a:lnTo>
                  <a:lnTo>
                    <a:pt x="3387852" y="1123188"/>
                  </a:lnTo>
                  <a:lnTo>
                    <a:pt x="3387852" y="1112520"/>
                  </a:lnTo>
                  <a:close/>
                </a:path>
                <a:path w="8575675" h="1123314">
                  <a:moveTo>
                    <a:pt x="3316224" y="1112520"/>
                  </a:moveTo>
                  <a:lnTo>
                    <a:pt x="3275076" y="1112520"/>
                  </a:lnTo>
                  <a:lnTo>
                    <a:pt x="3275076" y="1123188"/>
                  </a:lnTo>
                  <a:lnTo>
                    <a:pt x="3316224" y="1123188"/>
                  </a:lnTo>
                  <a:lnTo>
                    <a:pt x="3316224" y="1112520"/>
                  </a:lnTo>
                  <a:close/>
                </a:path>
                <a:path w="8575675" h="1123314">
                  <a:moveTo>
                    <a:pt x="3243072" y="1112520"/>
                  </a:moveTo>
                  <a:lnTo>
                    <a:pt x="3201924" y="1112520"/>
                  </a:lnTo>
                  <a:lnTo>
                    <a:pt x="3201924" y="1123188"/>
                  </a:lnTo>
                  <a:lnTo>
                    <a:pt x="3243072" y="1123188"/>
                  </a:lnTo>
                  <a:lnTo>
                    <a:pt x="3243072" y="1112520"/>
                  </a:lnTo>
                  <a:close/>
                </a:path>
                <a:path w="8575675" h="1123314">
                  <a:moveTo>
                    <a:pt x="3171444" y="1112520"/>
                  </a:moveTo>
                  <a:lnTo>
                    <a:pt x="3130296" y="1112520"/>
                  </a:lnTo>
                  <a:lnTo>
                    <a:pt x="3130296" y="1123188"/>
                  </a:lnTo>
                  <a:lnTo>
                    <a:pt x="3171444" y="1123188"/>
                  </a:lnTo>
                  <a:lnTo>
                    <a:pt x="3171444" y="1112520"/>
                  </a:lnTo>
                  <a:close/>
                </a:path>
                <a:path w="8575675" h="1123314">
                  <a:moveTo>
                    <a:pt x="3099816" y="1112520"/>
                  </a:moveTo>
                  <a:lnTo>
                    <a:pt x="3058668" y="1112520"/>
                  </a:lnTo>
                  <a:lnTo>
                    <a:pt x="3058668" y="1123188"/>
                  </a:lnTo>
                  <a:lnTo>
                    <a:pt x="3099816" y="1123188"/>
                  </a:lnTo>
                  <a:lnTo>
                    <a:pt x="3099816" y="1112520"/>
                  </a:lnTo>
                  <a:close/>
                </a:path>
                <a:path w="8575675" h="1123314">
                  <a:moveTo>
                    <a:pt x="3028188" y="1112520"/>
                  </a:moveTo>
                  <a:lnTo>
                    <a:pt x="2987040" y="1112520"/>
                  </a:lnTo>
                  <a:lnTo>
                    <a:pt x="2987040" y="1123188"/>
                  </a:lnTo>
                  <a:lnTo>
                    <a:pt x="3028188" y="1123188"/>
                  </a:lnTo>
                  <a:lnTo>
                    <a:pt x="3028188" y="1112520"/>
                  </a:lnTo>
                  <a:close/>
                </a:path>
                <a:path w="8575675" h="1123314">
                  <a:moveTo>
                    <a:pt x="2955036" y="1112520"/>
                  </a:moveTo>
                  <a:lnTo>
                    <a:pt x="2915412" y="1112520"/>
                  </a:lnTo>
                  <a:lnTo>
                    <a:pt x="2915412" y="1123188"/>
                  </a:lnTo>
                  <a:lnTo>
                    <a:pt x="2955036" y="1123188"/>
                  </a:lnTo>
                  <a:lnTo>
                    <a:pt x="2955036" y="1112520"/>
                  </a:lnTo>
                  <a:close/>
                </a:path>
                <a:path w="8575675" h="1123314">
                  <a:moveTo>
                    <a:pt x="2883408" y="1112520"/>
                  </a:moveTo>
                  <a:lnTo>
                    <a:pt x="2842260" y="1112520"/>
                  </a:lnTo>
                  <a:lnTo>
                    <a:pt x="2842260" y="1123188"/>
                  </a:lnTo>
                  <a:lnTo>
                    <a:pt x="2883408" y="1123188"/>
                  </a:lnTo>
                  <a:lnTo>
                    <a:pt x="2883408" y="1112520"/>
                  </a:lnTo>
                  <a:close/>
                </a:path>
                <a:path w="8575675" h="1123314">
                  <a:moveTo>
                    <a:pt x="2811780" y="1112520"/>
                  </a:moveTo>
                  <a:lnTo>
                    <a:pt x="2770632" y="1112520"/>
                  </a:lnTo>
                  <a:lnTo>
                    <a:pt x="2770632" y="1123188"/>
                  </a:lnTo>
                  <a:lnTo>
                    <a:pt x="2811780" y="1123188"/>
                  </a:lnTo>
                  <a:lnTo>
                    <a:pt x="2811780" y="1112520"/>
                  </a:lnTo>
                  <a:close/>
                </a:path>
                <a:path w="8575675" h="1123314">
                  <a:moveTo>
                    <a:pt x="2740152" y="1112520"/>
                  </a:moveTo>
                  <a:lnTo>
                    <a:pt x="2699004" y="1112520"/>
                  </a:lnTo>
                  <a:lnTo>
                    <a:pt x="2699004" y="1123188"/>
                  </a:lnTo>
                  <a:lnTo>
                    <a:pt x="2740152" y="1123188"/>
                  </a:lnTo>
                  <a:lnTo>
                    <a:pt x="2740152" y="1112520"/>
                  </a:lnTo>
                  <a:close/>
                </a:path>
                <a:path w="8575675" h="1123314">
                  <a:moveTo>
                    <a:pt x="2668524" y="1112520"/>
                  </a:moveTo>
                  <a:lnTo>
                    <a:pt x="2627376" y="1112520"/>
                  </a:lnTo>
                  <a:lnTo>
                    <a:pt x="2627376" y="1123188"/>
                  </a:lnTo>
                  <a:lnTo>
                    <a:pt x="2668524" y="1123188"/>
                  </a:lnTo>
                  <a:lnTo>
                    <a:pt x="2668524" y="1112520"/>
                  </a:lnTo>
                  <a:close/>
                </a:path>
                <a:path w="8575675" h="1123314">
                  <a:moveTo>
                    <a:pt x="2595372" y="1112520"/>
                  </a:moveTo>
                  <a:lnTo>
                    <a:pt x="2554224" y="1112520"/>
                  </a:lnTo>
                  <a:lnTo>
                    <a:pt x="2554224" y="1123188"/>
                  </a:lnTo>
                  <a:lnTo>
                    <a:pt x="2595372" y="1123188"/>
                  </a:lnTo>
                  <a:lnTo>
                    <a:pt x="2595372" y="1112520"/>
                  </a:lnTo>
                  <a:close/>
                </a:path>
                <a:path w="8575675" h="1123314">
                  <a:moveTo>
                    <a:pt x="2523744" y="1112520"/>
                  </a:moveTo>
                  <a:lnTo>
                    <a:pt x="2482596" y="1112520"/>
                  </a:lnTo>
                  <a:lnTo>
                    <a:pt x="2482596" y="1123188"/>
                  </a:lnTo>
                  <a:lnTo>
                    <a:pt x="2523744" y="1123188"/>
                  </a:lnTo>
                  <a:lnTo>
                    <a:pt x="2523744" y="1112520"/>
                  </a:lnTo>
                  <a:close/>
                </a:path>
                <a:path w="8575675" h="1123314">
                  <a:moveTo>
                    <a:pt x="2452116" y="1112520"/>
                  </a:moveTo>
                  <a:lnTo>
                    <a:pt x="2410968" y="1112520"/>
                  </a:lnTo>
                  <a:lnTo>
                    <a:pt x="2410968" y="1123188"/>
                  </a:lnTo>
                  <a:lnTo>
                    <a:pt x="2452116" y="1123188"/>
                  </a:lnTo>
                  <a:lnTo>
                    <a:pt x="2452116" y="1112520"/>
                  </a:lnTo>
                  <a:close/>
                </a:path>
                <a:path w="8575675" h="1123314">
                  <a:moveTo>
                    <a:pt x="2380488" y="1112520"/>
                  </a:moveTo>
                  <a:lnTo>
                    <a:pt x="2339340" y="1112520"/>
                  </a:lnTo>
                  <a:lnTo>
                    <a:pt x="2339340" y="1123188"/>
                  </a:lnTo>
                  <a:lnTo>
                    <a:pt x="2380488" y="1123188"/>
                  </a:lnTo>
                  <a:lnTo>
                    <a:pt x="2380488" y="1112520"/>
                  </a:lnTo>
                  <a:close/>
                </a:path>
                <a:path w="8575675" h="1123314">
                  <a:moveTo>
                    <a:pt x="2308860" y="1112520"/>
                  </a:moveTo>
                  <a:lnTo>
                    <a:pt x="2267712" y="1112520"/>
                  </a:lnTo>
                  <a:lnTo>
                    <a:pt x="2267712" y="1123188"/>
                  </a:lnTo>
                  <a:lnTo>
                    <a:pt x="2308860" y="1123188"/>
                  </a:lnTo>
                  <a:lnTo>
                    <a:pt x="2308860" y="1112520"/>
                  </a:lnTo>
                  <a:close/>
                </a:path>
                <a:path w="8575675" h="1123314">
                  <a:moveTo>
                    <a:pt x="2235708" y="1112520"/>
                  </a:moveTo>
                  <a:lnTo>
                    <a:pt x="2194560" y="1112520"/>
                  </a:lnTo>
                  <a:lnTo>
                    <a:pt x="2194560" y="1123188"/>
                  </a:lnTo>
                  <a:lnTo>
                    <a:pt x="2235708" y="1123188"/>
                  </a:lnTo>
                  <a:lnTo>
                    <a:pt x="2235708" y="1112520"/>
                  </a:lnTo>
                  <a:close/>
                </a:path>
                <a:path w="8575675" h="1123314">
                  <a:moveTo>
                    <a:pt x="2164080" y="1112520"/>
                  </a:moveTo>
                  <a:lnTo>
                    <a:pt x="2122932" y="1112520"/>
                  </a:lnTo>
                  <a:lnTo>
                    <a:pt x="2122932" y="1123188"/>
                  </a:lnTo>
                  <a:lnTo>
                    <a:pt x="2164080" y="1123188"/>
                  </a:lnTo>
                  <a:lnTo>
                    <a:pt x="2164080" y="1112520"/>
                  </a:lnTo>
                  <a:close/>
                </a:path>
                <a:path w="8575675" h="1123314">
                  <a:moveTo>
                    <a:pt x="2092452" y="1112520"/>
                  </a:moveTo>
                  <a:lnTo>
                    <a:pt x="2051304" y="1112520"/>
                  </a:lnTo>
                  <a:lnTo>
                    <a:pt x="2051304" y="1123188"/>
                  </a:lnTo>
                  <a:lnTo>
                    <a:pt x="2092452" y="1123188"/>
                  </a:lnTo>
                  <a:lnTo>
                    <a:pt x="2092452" y="1112520"/>
                  </a:lnTo>
                  <a:close/>
                </a:path>
                <a:path w="8575675" h="1123314">
                  <a:moveTo>
                    <a:pt x="2020824" y="1112520"/>
                  </a:moveTo>
                  <a:lnTo>
                    <a:pt x="1979676" y="1112520"/>
                  </a:lnTo>
                  <a:lnTo>
                    <a:pt x="1979676" y="1123188"/>
                  </a:lnTo>
                  <a:lnTo>
                    <a:pt x="2020824" y="1123188"/>
                  </a:lnTo>
                  <a:lnTo>
                    <a:pt x="2020824" y="1112520"/>
                  </a:lnTo>
                  <a:close/>
                </a:path>
                <a:path w="8575675" h="1123314">
                  <a:moveTo>
                    <a:pt x="1947672" y="1112520"/>
                  </a:moveTo>
                  <a:lnTo>
                    <a:pt x="1906524" y="1112520"/>
                  </a:lnTo>
                  <a:lnTo>
                    <a:pt x="1906524" y="1123188"/>
                  </a:lnTo>
                  <a:lnTo>
                    <a:pt x="1947672" y="1123188"/>
                  </a:lnTo>
                  <a:lnTo>
                    <a:pt x="1947672" y="1112520"/>
                  </a:lnTo>
                  <a:close/>
                </a:path>
                <a:path w="8575675" h="1123314">
                  <a:moveTo>
                    <a:pt x="1876044" y="1112520"/>
                  </a:moveTo>
                  <a:lnTo>
                    <a:pt x="1834896" y="1112520"/>
                  </a:lnTo>
                  <a:lnTo>
                    <a:pt x="1834896" y="1123188"/>
                  </a:lnTo>
                  <a:lnTo>
                    <a:pt x="1876044" y="1123188"/>
                  </a:lnTo>
                  <a:lnTo>
                    <a:pt x="1876044" y="1112520"/>
                  </a:lnTo>
                  <a:close/>
                </a:path>
                <a:path w="8575675" h="1123314">
                  <a:moveTo>
                    <a:pt x="1804416" y="1112520"/>
                  </a:moveTo>
                  <a:lnTo>
                    <a:pt x="1763268" y="1112520"/>
                  </a:lnTo>
                  <a:lnTo>
                    <a:pt x="1763268" y="1123188"/>
                  </a:lnTo>
                  <a:lnTo>
                    <a:pt x="1804416" y="1123188"/>
                  </a:lnTo>
                  <a:lnTo>
                    <a:pt x="1804416" y="1112520"/>
                  </a:lnTo>
                  <a:close/>
                </a:path>
                <a:path w="8575675" h="1123314">
                  <a:moveTo>
                    <a:pt x="1732788" y="1112520"/>
                  </a:moveTo>
                  <a:lnTo>
                    <a:pt x="1691639" y="1112520"/>
                  </a:lnTo>
                  <a:lnTo>
                    <a:pt x="1691639" y="1123188"/>
                  </a:lnTo>
                  <a:lnTo>
                    <a:pt x="1732788" y="1123188"/>
                  </a:lnTo>
                  <a:lnTo>
                    <a:pt x="1732788" y="1112520"/>
                  </a:lnTo>
                  <a:close/>
                </a:path>
                <a:path w="8575675" h="1123314">
                  <a:moveTo>
                    <a:pt x="1661160" y="1112520"/>
                  </a:moveTo>
                  <a:lnTo>
                    <a:pt x="1620012" y="1112520"/>
                  </a:lnTo>
                  <a:lnTo>
                    <a:pt x="1620012" y="1123188"/>
                  </a:lnTo>
                  <a:lnTo>
                    <a:pt x="1661160" y="1123188"/>
                  </a:lnTo>
                  <a:lnTo>
                    <a:pt x="1661160" y="1112520"/>
                  </a:lnTo>
                  <a:close/>
                </a:path>
                <a:path w="8575675" h="1123314">
                  <a:moveTo>
                    <a:pt x="1588008" y="1112520"/>
                  </a:moveTo>
                  <a:lnTo>
                    <a:pt x="1546860" y="1112520"/>
                  </a:lnTo>
                  <a:lnTo>
                    <a:pt x="1546860" y="1123188"/>
                  </a:lnTo>
                  <a:lnTo>
                    <a:pt x="1588008" y="1123188"/>
                  </a:lnTo>
                  <a:lnTo>
                    <a:pt x="1588008" y="1112520"/>
                  </a:lnTo>
                  <a:close/>
                </a:path>
                <a:path w="8575675" h="1123314">
                  <a:moveTo>
                    <a:pt x="1516380" y="1112520"/>
                  </a:moveTo>
                  <a:lnTo>
                    <a:pt x="1475232" y="1112520"/>
                  </a:lnTo>
                  <a:lnTo>
                    <a:pt x="1475232" y="1123188"/>
                  </a:lnTo>
                  <a:lnTo>
                    <a:pt x="1516380" y="1123188"/>
                  </a:lnTo>
                  <a:lnTo>
                    <a:pt x="1516380" y="1112520"/>
                  </a:lnTo>
                  <a:close/>
                </a:path>
                <a:path w="8575675" h="1123314">
                  <a:moveTo>
                    <a:pt x="1444752" y="1112520"/>
                  </a:moveTo>
                  <a:lnTo>
                    <a:pt x="1403604" y="1112520"/>
                  </a:lnTo>
                  <a:lnTo>
                    <a:pt x="1403604" y="1123188"/>
                  </a:lnTo>
                  <a:lnTo>
                    <a:pt x="1444752" y="1123188"/>
                  </a:lnTo>
                  <a:lnTo>
                    <a:pt x="1444752" y="1112520"/>
                  </a:lnTo>
                  <a:close/>
                </a:path>
                <a:path w="8575675" h="1123314">
                  <a:moveTo>
                    <a:pt x="1373124" y="1112520"/>
                  </a:moveTo>
                  <a:lnTo>
                    <a:pt x="1331976" y="1112520"/>
                  </a:lnTo>
                  <a:lnTo>
                    <a:pt x="1331976" y="1123188"/>
                  </a:lnTo>
                  <a:lnTo>
                    <a:pt x="1373124" y="1123188"/>
                  </a:lnTo>
                  <a:lnTo>
                    <a:pt x="1373124" y="1112520"/>
                  </a:lnTo>
                  <a:close/>
                </a:path>
                <a:path w="8575675" h="1123314">
                  <a:moveTo>
                    <a:pt x="1299972" y="1112520"/>
                  </a:moveTo>
                  <a:lnTo>
                    <a:pt x="1258824" y="1112520"/>
                  </a:lnTo>
                  <a:lnTo>
                    <a:pt x="1258824" y="1123188"/>
                  </a:lnTo>
                  <a:lnTo>
                    <a:pt x="1299972" y="1123188"/>
                  </a:lnTo>
                  <a:lnTo>
                    <a:pt x="1299972" y="1112520"/>
                  </a:lnTo>
                  <a:close/>
                </a:path>
                <a:path w="8575675" h="1123314">
                  <a:moveTo>
                    <a:pt x="1228344" y="1112520"/>
                  </a:moveTo>
                  <a:lnTo>
                    <a:pt x="1187196" y="1112520"/>
                  </a:lnTo>
                  <a:lnTo>
                    <a:pt x="1187196" y="1123188"/>
                  </a:lnTo>
                  <a:lnTo>
                    <a:pt x="1228344" y="1123188"/>
                  </a:lnTo>
                  <a:lnTo>
                    <a:pt x="1228344" y="1112520"/>
                  </a:lnTo>
                  <a:close/>
                </a:path>
                <a:path w="8575675" h="1123314">
                  <a:moveTo>
                    <a:pt x="1156716" y="1112520"/>
                  </a:moveTo>
                  <a:lnTo>
                    <a:pt x="1115568" y="1112520"/>
                  </a:lnTo>
                  <a:lnTo>
                    <a:pt x="1115568" y="1123188"/>
                  </a:lnTo>
                  <a:lnTo>
                    <a:pt x="1156716" y="1123188"/>
                  </a:lnTo>
                  <a:lnTo>
                    <a:pt x="1156716" y="1112520"/>
                  </a:lnTo>
                  <a:close/>
                </a:path>
                <a:path w="8575675" h="1123314">
                  <a:moveTo>
                    <a:pt x="1085088" y="1112520"/>
                  </a:moveTo>
                  <a:lnTo>
                    <a:pt x="1043940" y="1112520"/>
                  </a:lnTo>
                  <a:lnTo>
                    <a:pt x="1043940" y="1123188"/>
                  </a:lnTo>
                  <a:lnTo>
                    <a:pt x="1085088" y="1123188"/>
                  </a:lnTo>
                  <a:lnTo>
                    <a:pt x="1085088" y="1112520"/>
                  </a:lnTo>
                  <a:close/>
                </a:path>
                <a:path w="8575675" h="1123314">
                  <a:moveTo>
                    <a:pt x="1013460" y="1112520"/>
                  </a:moveTo>
                  <a:lnTo>
                    <a:pt x="972312" y="1112520"/>
                  </a:lnTo>
                  <a:lnTo>
                    <a:pt x="972312" y="1123188"/>
                  </a:lnTo>
                  <a:lnTo>
                    <a:pt x="1013460" y="1123188"/>
                  </a:lnTo>
                  <a:lnTo>
                    <a:pt x="1013460" y="1112520"/>
                  </a:lnTo>
                  <a:close/>
                </a:path>
                <a:path w="8575675" h="1123314">
                  <a:moveTo>
                    <a:pt x="940308" y="1112520"/>
                  </a:moveTo>
                  <a:lnTo>
                    <a:pt x="899160" y="1112520"/>
                  </a:lnTo>
                  <a:lnTo>
                    <a:pt x="899160" y="1123188"/>
                  </a:lnTo>
                  <a:lnTo>
                    <a:pt x="940308" y="1123188"/>
                  </a:lnTo>
                  <a:lnTo>
                    <a:pt x="940308" y="1112520"/>
                  </a:lnTo>
                  <a:close/>
                </a:path>
                <a:path w="8575675" h="1123314">
                  <a:moveTo>
                    <a:pt x="868680" y="1112520"/>
                  </a:moveTo>
                  <a:lnTo>
                    <a:pt x="827532" y="1112520"/>
                  </a:lnTo>
                  <a:lnTo>
                    <a:pt x="827532" y="1123188"/>
                  </a:lnTo>
                  <a:lnTo>
                    <a:pt x="868680" y="1123188"/>
                  </a:lnTo>
                  <a:lnTo>
                    <a:pt x="868680" y="1112520"/>
                  </a:lnTo>
                  <a:close/>
                </a:path>
                <a:path w="8575675" h="1123314">
                  <a:moveTo>
                    <a:pt x="797052" y="1112520"/>
                  </a:moveTo>
                  <a:lnTo>
                    <a:pt x="755904" y="1112520"/>
                  </a:lnTo>
                  <a:lnTo>
                    <a:pt x="755904" y="1123188"/>
                  </a:lnTo>
                  <a:lnTo>
                    <a:pt x="797052" y="1123188"/>
                  </a:lnTo>
                  <a:lnTo>
                    <a:pt x="797052" y="1112520"/>
                  </a:lnTo>
                  <a:close/>
                </a:path>
                <a:path w="8575675" h="1123314">
                  <a:moveTo>
                    <a:pt x="725424" y="1112520"/>
                  </a:moveTo>
                  <a:lnTo>
                    <a:pt x="684276" y="1112520"/>
                  </a:lnTo>
                  <a:lnTo>
                    <a:pt x="684276" y="1123188"/>
                  </a:lnTo>
                  <a:lnTo>
                    <a:pt x="725424" y="1123188"/>
                  </a:lnTo>
                  <a:lnTo>
                    <a:pt x="725424" y="1112520"/>
                  </a:lnTo>
                  <a:close/>
                </a:path>
                <a:path w="8575675" h="1123314">
                  <a:moveTo>
                    <a:pt x="652272" y="1112520"/>
                  </a:moveTo>
                  <a:lnTo>
                    <a:pt x="611124" y="1112520"/>
                  </a:lnTo>
                  <a:lnTo>
                    <a:pt x="611124" y="1123188"/>
                  </a:lnTo>
                  <a:lnTo>
                    <a:pt x="652272" y="1123188"/>
                  </a:lnTo>
                  <a:lnTo>
                    <a:pt x="652272" y="1112520"/>
                  </a:lnTo>
                  <a:close/>
                </a:path>
                <a:path w="8575675" h="1123314">
                  <a:moveTo>
                    <a:pt x="580644" y="1112520"/>
                  </a:moveTo>
                  <a:lnTo>
                    <a:pt x="539496" y="1112520"/>
                  </a:lnTo>
                  <a:lnTo>
                    <a:pt x="539496" y="1123188"/>
                  </a:lnTo>
                  <a:lnTo>
                    <a:pt x="580644" y="1123188"/>
                  </a:lnTo>
                  <a:lnTo>
                    <a:pt x="580644" y="1112520"/>
                  </a:lnTo>
                  <a:close/>
                </a:path>
                <a:path w="8575675" h="1123314">
                  <a:moveTo>
                    <a:pt x="509016" y="1112520"/>
                  </a:moveTo>
                  <a:lnTo>
                    <a:pt x="467868" y="1112520"/>
                  </a:lnTo>
                  <a:lnTo>
                    <a:pt x="467868" y="1123188"/>
                  </a:lnTo>
                  <a:lnTo>
                    <a:pt x="509016" y="1123188"/>
                  </a:lnTo>
                  <a:lnTo>
                    <a:pt x="509016" y="1112520"/>
                  </a:lnTo>
                  <a:close/>
                </a:path>
                <a:path w="8575675" h="1123314">
                  <a:moveTo>
                    <a:pt x="437388" y="1112520"/>
                  </a:moveTo>
                  <a:lnTo>
                    <a:pt x="396240" y="1112520"/>
                  </a:lnTo>
                  <a:lnTo>
                    <a:pt x="396240" y="1123188"/>
                  </a:lnTo>
                  <a:lnTo>
                    <a:pt x="437388" y="1123188"/>
                  </a:lnTo>
                  <a:lnTo>
                    <a:pt x="437388" y="1112520"/>
                  </a:lnTo>
                  <a:close/>
                </a:path>
                <a:path w="8575675" h="1123314">
                  <a:moveTo>
                    <a:pt x="365760" y="1112520"/>
                  </a:moveTo>
                  <a:lnTo>
                    <a:pt x="324612" y="1112520"/>
                  </a:lnTo>
                  <a:lnTo>
                    <a:pt x="324612" y="1123188"/>
                  </a:lnTo>
                  <a:lnTo>
                    <a:pt x="365760" y="1123188"/>
                  </a:lnTo>
                  <a:lnTo>
                    <a:pt x="365760" y="1112520"/>
                  </a:lnTo>
                  <a:close/>
                </a:path>
                <a:path w="8575675" h="1123314">
                  <a:moveTo>
                    <a:pt x="292608" y="1112520"/>
                  </a:moveTo>
                  <a:lnTo>
                    <a:pt x="251460" y="1112520"/>
                  </a:lnTo>
                  <a:lnTo>
                    <a:pt x="251460" y="1123188"/>
                  </a:lnTo>
                  <a:lnTo>
                    <a:pt x="292608" y="1123188"/>
                  </a:lnTo>
                  <a:lnTo>
                    <a:pt x="292608" y="1112520"/>
                  </a:lnTo>
                  <a:close/>
                </a:path>
                <a:path w="8575675" h="1123314">
                  <a:moveTo>
                    <a:pt x="220980" y="1112520"/>
                  </a:moveTo>
                  <a:lnTo>
                    <a:pt x="179832" y="1112520"/>
                  </a:lnTo>
                  <a:lnTo>
                    <a:pt x="179832" y="1123188"/>
                  </a:lnTo>
                  <a:lnTo>
                    <a:pt x="220980" y="1123188"/>
                  </a:lnTo>
                  <a:lnTo>
                    <a:pt x="220980" y="1112520"/>
                  </a:lnTo>
                  <a:close/>
                </a:path>
                <a:path w="8575675" h="1123314">
                  <a:moveTo>
                    <a:pt x="149352" y="1112520"/>
                  </a:moveTo>
                  <a:lnTo>
                    <a:pt x="108204" y="1112520"/>
                  </a:lnTo>
                  <a:lnTo>
                    <a:pt x="108204" y="1123188"/>
                  </a:lnTo>
                  <a:lnTo>
                    <a:pt x="149352" y="1123188"/>
                  </a:lnTo>
                  <a:lnTo>
                    <a:pt x="149352" y="1112520"/>
                  </a:lnTo>
                  <a:close/>
                </a:path>
                <a:path w="8575675" h="1123314">
                  <a:moveTo>
                    <a:pt x="77724" y="1112520"/>
                  </a:moveTo>
                  <a:lnTo>
                    <a:pt x="36576" y="1112520"/>
                  </a:lnTo>
                  <a:lnTo>
                    <a:pt x="36576" y="1123188"/>
                  </a:lnTo>
                  <a:lnTo>
                    <a:pt x="77724" y="1123188"/>
                  </a:lnTo>
                  <a:lnTo>
                    <a:pt x="77724" y="1112520"/>
                  </a:lnTo>
                  <a:close/>
                </a:path>
              </a:pathLst>
            </a:custGeom>
            <a:solidFill>
              <a:srgbClr val="000000"/>
            </a:solidFill>
          </p:spPr>
          <p:txBody>
            <a:bodyPr wrap="square" lIns="0" tIns="0" rIns="0" bIns="0" rtlCol="0"/>
            <a:lstStyle/>
            <a:p/>
          </p:txBody>
        </p:sp>
      </p:grpSp>
      <p:sp>
        <p:nvSpPr>
          <p:cNvPr id="16" name="object 16"/>
          <p:cNvSpPr txBox="1"/>
          <p:nvPr/>
        </p:nvSpPr>
        <p:spPr>
          <a:xfrm>
            <a:off x="1676400" y="4236720"/>
            <a:ext cx="8566785" cy="1112520"/>
          </a:xfrm>
          <a:prstGeom prst="rect">
            <a:avLst/>
          </a:prstGeom>
        </p:spPr>
        <p:txBody>
          <a:bodyPr wrap="square" lIns="0" tIns="13970" rIns="0" bIns="0" rtlCol="0" vert="horz">
            <a:spAutoFit/>
          </a:bodyPr>
          <a:lstStyle/>
          <a:p>
            <a:pPr marL="228600" marR="6287135" indent="-71755">
              <a:lnSpc>
                <a:spcPts val="2200"/>
              </a:lnSpc>
              <a:spcBef>
                <a:spcPts val="110"/>
              </a:spcBef>
            </a:pPr>
            <a:r>
              <a:rPr dirty="0" sz="1500" spc="10">
                <a:latin typeface="MS PMincho"/>
                <a:cs typeface="MS PMincho"/>
              </a:rPr>
              <a:t>【地域</a:t>
            </a:r>
            <a:r>
              <a:rPr dirty="0" sz="1500" spc="-10">
                <a:latin typeface="MS PMincho"/>
                <a:cs typeface="MS PMincho"/>
              </a:rPr>
              <a:t>I</a:t>
            </a:r>
            <a:r>
              <a:rPr dirty="0" sz="1500">
                <a:latin typeface="MS PMincho"/>
                <a:cs typeface="MS PMincho"/>
              </a:rPr>
              <a:t>C</a:t>
            </a:r>
            <a:r>
              <a:rPr dirty="0" sz="1500" spc="5">
                <a:latin typeface="MS PMincho"/>
                <a:cs typeface="MS PMincho"/>
              </a:rPr>
              <a:t>T</a:t>
            </a:r>
            <a:r>
              <a:rPr dirty="0" sz="1500">
                <a:latin typeface="MS PMincho"/>
                <a:cs typeface="MS PMincho"/>
              </a:rPr>
              <a:t>ク</a:t>
            </a:r>
            <a:r>
              <a:rPr dirty="0" sz="1500" spc="-5">
                <a:latin typeface="MS PMincho"/>
                <a:cs typeface="MS PMincho"/>
              </a:rPr>
              <a:t>ラ</a:t>
            </a:r>
            <a:r>
              <a:rPr dirty="0" sz="1500" spc="5">
                <a:latin typeface="MS PMincho"/>
                <a:cs typeface="MS PMincho"/>
              </a:rPr>
              <a:t>ブ</a:t>
            </a:r>
            <a:r>
              <a:rPr dirty="0" sz="1500" spc="5">
                <a:latin typeface="MS PMincho"/>
                <a:cs typeface="MS PMincho"/>
              </a:rPr>
              <a:t>の取組例】 </a:t>
            </a:r>
            <a:r>
              <a:rPr dirty="0" sz="1500" spc="10">
                <a:latin typeface="MS PMincho"/>
                <a:cs typeface="MS PMincho"/>
              </a:rPr>
              <a:t>地域</a:t>
            </a:r>
            <a:r>
              <a:rPr dirty="0" sz="1500">
                <a:latin typeface="MS PMincho"/>
                <a:cs typeface="MS PMincho"/>
              </a:rPr>
              <a:t>ICTク</a:t>
            </a:r>
            <a:r>
              <a:rPr dirty="0" sz="1500" spc="-5">
                <a:latin typeface="MS PMincho"/>
                <a:cs typeface="MS PMincho"/>
              </a:rPr>
              <a:t>ラ</a:t>
            </a:r>
            <a:r>
              <a:rPr dirty="0" sz="1500" spc="5">
                <a:latin typeface="MS PMincho"/>
                <a:cs typeface="MS PMincho"/>
              </a:rPr>
              <a:t>ブとは：</a:t>
            </a:r>
            <a:endParaRPr sz="1500">
              <a:latin typeface="MS PMincho"/>
              <a:cs typeface="MS PMincho"/>
            </a:endParaRPr>
          </a:p>
          <a:p>
            <a:pPr marL="424815" marR="5207635" indent="126364">
              <a:lnSpc>
                <a:spcPct val="100699"/>
              </a:lnSpc>
              <a:spcBef>
                <a:spcPts val="180"/>
              </a:spcBef>
            </a:pPr>
            <a:r>
              <a:rPr dirty="0" sz="1500" spc="10">
                <a:latin typeface="MS PMincho"/>
                <a:cs typeface="MS PMincho"/>
              </a:rPr>
              <a:t>地域で子供達が</a:t>
            </a:r>
            <a:r>
              <a:rPr dirty="0" sz="1500" spc="5">
                <a:latin typeface="MS PMincho"/>
                <a:cs typeface="MS PMincho"/>
              </a:rPr>
              <a:t>プ</a:t>
            </a:r>
            <a:r>
              <a:rPr dirty="0" sz="1500" spc="5">
                <a:latin typeface="MS PMincho"/>
                <a:cs typeface="MS PMincho"/>
              </a:rPr>
              <a:t>ロ</a:t>
            </a:r>
            <a:r>
              <a:rPr dirty="0" sz="1500" spc="5">
                <a:latin typeface="MS PMincho"/>
                <a:cs typeface="MS PMincho"/>
              </a:rPr>
              <a:t>グ</a:t>
            </a:r>
            <a:r>
              <a:rPr dirty="0" sz="1500" spc="-5">
                <a:latin typeface="MS PMincho"/>
                <a:cs typeface="MS PMincho"/>
              </a:rPr>
              <a:t>ラ</a:t>
            </a:r>
            <a:r>
              <a:rPr dirty="0" sz="1500" spc="5">
                <a:latin typeface="MS PMincho"/>
                <a:cs typeface="MS PMincho"/>
              </a:rPr>
              <a:t>ミン</a:t>
            </a:r>
            <a:r>
              <a:rPr dirty="0" sz="1500" spc="5">
                <a:latin typeface="MS PMincho"/>
                <a:cs typeface="MS PMincho"/>
              </a:rPr>
              <a:t>グ</a:t>
            </a:r>
            <a:r>
              <a:rPr dirty="0" sz="1500" spc="5">
                <a:latin typeface="MS PMincho"/>
                <a:cs typeface="MS PMincho"/>
              </a:rPr>
              <a:t>等の  </a:t>
            </a:r>
            <a:r>
              <a:rPr dirty="0" sz="1500">
                <a:latin typeface="MS PMincho"/>
                <a:cs typeface="MS PMincho"/>
              </a:rPr>
              <a:t>ICTス</a:t>
            </a:r>
            <a:r>
              <a:rPr dirty="0" sz="1500" spc="10">
                <a:latin typeface="MS PMincho"/>
                <a:cs typeface="MS PMincho"/>
              </a:rPr>
              <a:t>キ</a:t>
            </a:r>
            <a:r>
              <a:rPr dirty="0" sz="1500" spc="15">
                <a:latin typeface="MS PMincho"/>
                <a:cs typeface="MS PMincho"/>
              </a:rPr>
              <a:t>ル</a:t>
            </a:r>
            <a:r>
              <a:rPr dirty="0" sz="1500" spc="10">
                <a:latin typeface="MS PMincho"/>
                <a:cs typeface="MS PMincho"/>
              </a:rPr>
              <a:t>を学ぶ仕組み</a:t>
            </a:r>
            <a:endParaRPr sz="1500">
              <a:latin typeface="MS PMincho"/>
              <a:cs typeface="MS PMincho"/>
            </a:endParaRPr>
          </a:p>
        </p:txBody>
      </p:sp>
      <p:grpSp>
        <p:nvGrpSpPr>
          <p:cNvPr id="17" name="object 17"/>
          <p:cNvGrpSpPr/>
          <p:nvPr/>
        </p:nvGrpSpPr>
        <p:grpSpPr>
          <a:xfrm>
            <a:off x="5539740" y="4297679"/>
            <a:ext cx="4625340" cy="1039494"/>
            <a:chOff x="5539740" y="4297679"/>
            <a:chExt cx="4625340" cy="1039494"/>
          </a:xfrm>
        </p:grpSpPr>
        <p:pic>
          <p:nvPicPr>
            <p:cNvPr id="18" name="object 18"/>
            <p:cNvPicPr/>
            <p:nvPr/>
          </p:nvPicPr>
          <p:blipFill>
            <a:blip r:embed="rId4" cstate="print"/>
            <a:stretch>
              <a:fillRect/>
            </a:stretch>
          </p:blipFill>
          <p:spPr>
            <a:xfrm>
              <a:off x="5539740" y="4297679"/>
              <a:ext cx="1360932" cy="1039367"/>
            </a:xfrm>
            <a:prstGeom prst="rect">
              <a:avLst/>
            </a:prstGeom>
          </p:spPr>
        </p:pic>
        <p:pic>
          <p:nvPicPr>
            <p:cNvPr id="19" name="object 19"/>
            <p:cNvPicPr/>
            <p:nvPr/>
          </p:nvPicPr>
          <p:blipFill>
            <a:blip r:embed="rId5" cstate="print"/>
            <a:stretch>
              <a:fillRect/>
            </a:stretch>
          </p:blipFill>
          <p:spPr>
            <a:xfrm>
              <a:off x="7027164" y="4309871"/>
              <a:ext cx="1350264" cy="1014983"/>
            </a:xfrm>
            <a:prstGeom prst="rect">
              <a:avLst/>
            </a:prstGeom>
          </p:spPr>
        </p:pic>
        <p:pic>
          <p:nvPicPr>
            <p:cNvPr id="20" name="object 20"/>
            <p:cNvPicPr/>
            <p:nvPr/>
          </p:nvPicPr>
          <p:blipFill>
            <a:blip r:embed="rId6" cstate="print"/>
            <a:stretch>
              <a:fillRect/>
            </a:stretch>
          </p:blipFill>
          <p:spPr>
            <a:xfrm>
              <a:off x="8526780" y="4297679"/>
              <a:ext cx="1638300" cy="1014983"/>
            </a:xfrm>
            <a:prstGeom prst="rect">
              <a:avLst/>
            </a:prstGeom>
          </p:spPr>
        </p:pic>
      </p:grpSp>
      <p:sp>
        <p:nvSpPr>
          <p:cNvPr id="21" name="object 21"/>
          <p:cNvSpPr txBox="1"/>
          <p:nvPr/>
        </p:nvSpPr>
        <p:spPr>
          <a:xfrm>
            <a:off x="7686547" y="2081276"/>
            <a:ext cx="2698750" cy="321945"/>
          </a:xfrm>
          <a:prstGeom prst="rect">
            <a:avLst/>
          </a:prstGeom>
        </p:spPr>
        <p:txBody>
          <a:bodyPr wrap="square" lIns="0" tIns="11430" rIns="0" bIns="0" rtlCol="0" vert="horz">
            <a:spAutoFit/>
          </a:bodyPr>
          <a:lstStyle/>
          <a:p>
            <a:pPr marL="12700">
              <a:lnSpc>
                <a:spcPct val="100000"/>
              </a:lnSpc>
              <a:spcBef>
                <a:spcPts val="90"/>
              </a:spcBef>
            </a:pPr>
            <a:r>
              <a:rPr dirty="0" sz="1950" spc="-5">
                <a:latin typeface="MS UI Gothic"/>
                <a:cs typeface="MS UI Gothic"/>
              </a:rPr>
              <a:t>【</a:t>
            </a:r>
            <a:r>
              <a:rPr dirty="0" sz="1950" spc="-10">
                <a:latin typeface="MS UI Gothic"/>
                <a:cs typeface="MS UI Gothic"/>
              </a:rPr>
              <a:t>R2年度予算案</a:t>
            </a:r>
            <a:r>
              <a:rPr dirty="0" sz="1950" spc="-5">
                <a:latin typeface="MS UI Gothic"/>
                <a:cs typeface="MS UI Gothic"/>
              </a:rPr>
              <a:t>：0.9</a:t>
            </a:r>
            <a:r>
              <a:rPr dirty="0" sz="1950" spc="-10">
                <a:latin typeface="MS UI Gothic"/>
                <a:cs typeface="MS UI Gothic"/>
              </a:rPr>
              <a:t>億円</a:t>
            </a:r>
            <a:r>
              <a:rPr dirty="0" sz="1950" spc="-5">
                <a:latin typeface="MS UI Gothic"/>
                <a:cs typeface="MS UI Gothic"/>
              </a:rPr>
              <a:t>】</a:t>
            </a:r>
            <a:endParaRPr sz="1950">
              <a:latin typeface="MS UI Gothic"/>
              <a:cs typeface="MS UI Gothic"/>
            </a:endParaRPr>
          </a:p>
        </p:txBody>
      </p:sp>
      <p:sp>
        <p:nvSpPr>
          <p:cNvPr id="25" name="object 25"/>
          <p:cNvSpPr txBox="1"/>
          <p:nvPr/>
        </p:nvSpPr>
        <p:spPr>
          <a:xfrm>
            <a:off x="10432795" y="7131162"/>
            <a:ext cx="200660" cy="236220"/>
          </a:xfrm>
          <a:prstGeom prst="rect">
            <a:avLst/>
          </a:prstGeom>
        </p:spPr>
        <p:txBody>
          <a:bodyPr wrap="square" lIns="0" tIns="59690" rIns="0" bIns="0" rtlCol="0" vert="horz">
            <a:spAutoFit/>
          </a:bodyPr>
          <a:lstStyle/>
          <a:p>
            <a:pPr marL="12700">
              <a:lnSpc>
                <a:spcPct val="100000"/>
              </a:lnSpc>
              <a:spcBef>
                <a:spcPts val="470"/>
              </a:spcBef>
            </a:pPr>
            <a:r>
              <a:rPr dirty="0" sz="1050">
                <a:solidFill>
                  <a:srgbClr val="898989"/>
                </a:solidFill>
                <a:latin typeface="Yu Gothic"/>
                <a:cs typeface="Yu Gothic"/>
              </a:rPr>
              <a:t>3</a:t>
            </a:r>
            <a:r>
              <a:rPr dirty="0" sz="1050">
                <a:solidFill>
                  <a:srgbClr val="898989"/>
                </a:solidFill>
                <a:latin typeface="Yu Gothic"/>
                <a:cs typeface="Yu Gothic"/>
              </a:rPr>
              <a:t>7</a:t>
            </a:r>
            <a:endParaRPr sz="1050">
              <a:latin typeface="Yu Gothic"/>
              <a:cs typeface="Yu Gothic"/>
            </a:endParaRPr>
          </a:p>
        </p:txBody>
      </p:sp>
      <p:sp>
        <p:nvSpPr>
          <p:cNvPr id="22" name="object 22"/>
          <p:cNvSpPr txBox="1"/>
          <p:nvPr/>
        </p:nvSpPr>
        <p:spPr>
          <a:xfrm>
            <a:off x="7140956" y="3280664"/>
            <a:ext cx="3255010" cy="288925"/>
          </a:xfrm>
          <a:prstGeom prst="rect">
            <a:avLst/>
          </a:prstGeom>
        </p:spPr>
        <p:txBody>
          <a:bodyPr wrap="square" lIns="0" tIns="15875" rIns="0" bIns="0" rtlCol="0" vert="horz">
            <a:spAutoFit/>
          </a:bodyPr>
          <a:lstStyle/>
          <a:p>
            <a:pPr marL="12700">
              <a:lnSpc>
                <a:spcPct val="100000"/>
              </a:lnSpc>
              <a:spcBef>
                <a:spcPts val="125"/>
              </a:spcBef>
            </a:pPr>
            <a:r>
              <a:rPr dirty="0" sz="1700" spc="25">
                <a:latin typeface="Meiryo"/>
                <a:cs typeface="Meiryo"/>
              </a:rPr>
              <a:t>（個人の</a:t>
            </a:r>
            <a:r>
              <a:rPr dirty="0" sz="1700" spc="15">
                <a:latin typeface="Meiryo"/>
                <a:cs typeface="Meiryo"/>
              </a:rPr>
              <a:t>ICT</a:t>
            </a:r>
            <a:r>
              <a:rPr dirty="0" sz="1700" spc="25">
                <a:latin typeface="Meiryo"/>
                <a:cs typeface="Meiryo"/>
              </a:rPr>
              <a:t>スキルの習得支援）</a:t>
            </a:r>
            <a:endParaRPr sz="1700">
              <a:latin typeface="Meiryo"/>
              <a:cs typeface="Meiryo"/>
            </a:endParaRPr>
          </a:p>
        </p:txBody>
      </p:sp>
      <p:sp>
        <p:nvSpPr>
          <p:cNvPr id="23" name="object 23"/>
          <p:cNvSpPr txBox="1"/>
          <p:nvPr/>
        </p:nvSpPr>
        <p:spPr>
          <a:xfrm>
            <a:off x="7140956" y="6173220"/>
            <a:ext cx="3255010" cy="288925"/>
          </a:xfrm>
          <a:prstGeom prst="rect">
            <a:avLst/>
          </a:prstGeom>
        </p:spPr>
        <p:txBody>
          <a:bodyPr wrap="square" lIns="0" tIns="15875" rIns="0" bIns="0" rtlCol="0" vert="horz">
            <a:spAutoFit/>
          </a:bodyPr>
          <a:lstStyle/>
          <a:p>
            <a:pPr marL="12700">
              <a:lnSpc>
                <a:spcPct val="100000"/>
              </a:lnSpc>
              <a:spcBef>
                <a:spcPts val="125"/>
              </a:spcBef>
            </a:pPr>
            <a:r>
              <a:rPr dirty="0" sz="1700" spc="25">
                <a:latin typeface="Meiryo"/>
                <a:cs typeface="Meiryo"/>
              </a:rPr>
              <a:t>（学校における</a:t>
            </a:r>
            <a:r>
              <a:rPr dirty="0" sz="1700" spc="15">
                <a:latin typeface="Meiryo"/>
                <a:cs typeface="Meiryo"/>
              </a:rPr>
              <a:t>ICT</a:t>
            </a:r>
            <a:r>
              <a:rPr dirty="0" sz="1700" spc="25">
                <a:latin typeface="Meiryo"/>
                <a:cs typeface="Meiryo"/>
              </a:rPr>
              <a:t>機能の充実）</a:t>
            </a:r>
            <a:endParaRPr sz="1700">
              <a:latin typeface="Meiryo"/>
              <a:cs typeface="Meiryo"/>
            </a:endParaRPr>
          </a:p>
        </p:txBody>
      </p:sp>
      <p:sp>
        <p:nvSpPr>
          <p:cNvPr id="24" name="object 24"/>
          <p:cNvSpPr txBox="1">
            <a:spLocks noGrp="1"/>
          </p:cNvSpPr>
          <p:nvPr>
            <p:ph type="title"/>
          </p:nvPr>
        </p:nvSpPr>
        <p:spPr>
          <a:xfrm>
            <a:off x="372872" y="156464"/>
            <a:ext cx="4203065" cy="387985"/>
          </a:xfrm>
          <a:prstGeom prst="rect"/>
        </p:spPr>
        <p:txBody>
          <a:bodyPr wrap="square" lIns="0" tIns="15875" rIns="0" bIns="0" rtlCol="0" vert="horz">
            <a:spAutoFit/>
          </a:bodyPr>
          <a:lstStyle/>
          <a:p>
            <a:pPr marL="12700">
              <a:lnSpc>
                <a:spcPct val="100000"/>
              </a:lnSpc>
              <a:spcBef>
                <a:spcPts val="125"/>
              </a:spcBef>
            </a:pPr>
            <a:r>
              <a:rPr dirty="0" sz="2350" spc="-25"/>
              <a:t>I</a:t>
            </a:r>
            <a:r>
              <a:rPr dirty="0" sz="2350" spc="10"/>
              <a:t>C</a:t>
            </a:r>
            <a:r>
              <a:rPr dirty="0" sz="2350" spc="25"/>
              <a:t>T人材育成・教育基盤の構築</a:t>
            </a:r>
            <a:endParaRPr sz="23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 y="141224"/>
            <a:ext cx="8581390" cy="387985"/>
          </a:xfrm>
          <a:prstGeom prst="rect"/>
        </p:spPr>
        <p:txBody>
          <a:bodyPr wrap="square" lIns="0" tIns="15875" rIns="0" bIns="0" rtlCol="0" vert="horz">
            <a:spAutoFit/>
          </a:bodyPr>
          <a:lstStyle/>
          <a:p>
            <a:pPr marL="12700">
              <a:lnSpc>
                <a:spcPct val="100000"/>
              </a:lnSpc>
              <a:spcBef>
                <a:spcPts val="125"/>
              </a:spcBef>
            </a:pPr>
            <a:r>
              <a:rPr dirty="0" sz="2350" spc="25"/>
              <a:t>「1人1台端末・高速通信環境」を活かした学びの変容イメージ</a:t>
            </a:r>
            <a:endParaRPr sz="2350"/>
          </a:p>
        </p:txBody>
      </p:sp>
      <p:sp>
        <p:nvSpPr>
          <p:cNvPr id="3" name="object 3"/>
          <p:cNvSpPr txBox="1"/>
          <p:nvPr/>
        </p:nvSpPr>
        <p:spPr>
          <a:xfrm>
            <a:off x="1073911" y="1561591"/>
            <a:ext cx="2873375" cy="1869439"/>
          </a:xfrm>
          <a:prstGeom prst="rect">
            <a:avLst/>
          </a:prstGeom>
        </p:spPr>
        <p:txBody>
          <a:bodyPr wrap="square" lIns="0" tIns="15875" rIns="0" bIns="0" rtlCol="0" vert="horz">
            <a:spAutoFit/>
          </a:bodyPr>
          <a:lstStyle/>
          <a:p>
            <a:pPr marL="12700">
              <a:lnSpc>
                <a:spcPct val="100000"/>
              </a:lnSpc>
              <a:spcBef>
                <a:spcPts val="125"/>
              </a:spcBef>
            </a:pPr>
            <a:r>
              <a:rPr dirty="0" sz="1700" spc="25" b="1">
                <a:solidFill>
                  <a:srgbClr val="4F80BC"/>
                </a:solidFill>
                <a:latin typeface="Meiryo UI"/>
                <a:cs typeface="Meiryo UI"/>
              </a:rPr>
              <a:t>例</a:t>
            </a:r>
            <a:r>
              <a:rPr dirty="0" sz="1700" spc="10" b="1">
                <a:solidFill>
                  <a:srgbClr val="4F80BC"/>
                </a:solidFill>
                <a:latin typeface="Meiryo UI"/>
                <a:cs typeface="Meiryo UI"/>
              </a:rPr>
              <a:t>え</a:t>
            </a:r>
            <a:r>
              <a:rPr dirty="0" sz="1700" spc="25" b="1">
                <a:solidFill>
                  <a:srgbClr val="4F80BC"/>
                </a:solidFill>
                <a:latin typeface="Meiryo UI"/>
                <a:cs typeface="Meiryo UI"/>
              </a:rPr>
              <a:t>ば</a:t>
            </a:r>
            <a:r>
              <a:rPr dirty="0" sz="1700" spc="5" b="1">
                <a:solidFill>
                  <a:srgbClr val="4F80BC"/>
                </a:solidFill>
                <a:latin typeface="Meiryo UI"/>
                <a:cs typeface="Meiryo UI"/>
              </a:rPr>
              <a:t>...</a:t>
            </a:r>
            <a:endParaRPr sz="1700">
              <a:latin typeface="Meiryo UI"/>
              <a:cs typeface="Meiryo UI"/>
            </a:endParaRPr>
          </a:p>
          <a:p>
            <a:pPr algn="just" marL="88900" marR="132080" indent="-76200">
              <a:lnSpc>
                <a:spcPct val="101800"/>
              </a:lnSpc>
            </a:pPr>
            <a:r>
              <a:rPr dirty="0" sz="1700" spc="-40">
                <a:latin typeface="Meiryo UI"/>
                <a:cs typeface="Meiryo UI"/>
              </a:rPr>
              <a:t>・</a:t>
            </a:r>
            <a:r>
              <a:rPr dirty="0" sz="1700" spc="25">
                <a:latin typeface="Meiryo UI"/>
                <a:cs typeface="Meiryo UI"/>
              </a:rPr>
              <a:t>理科の授業で</a:t>
            </a:r>
            <a:r>
              <a:rPr dirty="0" sz="1700" spc="15">
                <a:latin typeface="Meiryo UI"/>
                <a:cs typeface="Meiryo UI"/>
              </a:rPr>
              <a:t>、</a:t>
            </a:r>
            <a:r>
              <a:rPr dirty="0" sz="1700" spc="25">
                <a:latin typeface="Meiryo UI"/>
                <a:cs typeface="Meiryo UI"/>
              </a:rPr>
              <a:t>観察</a:t>
            </a:r>
            <a:r>
              <a:rPr dirty="0" sz="1700" spc="-40">
                <a:latin typeface="Meiryo UI"/>
                <a:cs typeface="Meiryo UI"/>
              </a:rPr>
              <a:t>・</a:t>
            </a:r>
            <a:r>
              <a:rPr dirty="0" sz="1700" spc="25">
                <a:latin typeface="Meiryo UI"/>
                <a:cs typeface="Meiryo UI"/>
              </a:rPr>
              <a:t>実験</a:t>
            </a:r>
            <a:r>
              <a:rPr dirty="0" sz="1700" spc="20">
                <a:latin typeface="Meiryo UI"/>
                <a:cs typeface="Meiryo UI"/>
              </a:rPr>
              <a:t>の </a:t>
            </a:r>
            <a:r>
              <a:rPr dirty="0" sz="1700" spc="25">
                <a:latin typeface="Meiryo UI"/>
                <a:cs typeface="Meiryo UI"/>
              </a:rPr>
              <a:t>際</a:t>
            </a:r>
            <a:r>
              <a:rPr dirty="0" sz="1700" spc="15">
                <a:latin typeface="Meiryo UI"/>
                <a:cs typeface="Meiryo UI"/>
              </a:rPr>
              <a:t>に</a:t>
            </a:r>
            <a:r>
              <a:rPr dirty="0" sz="1700" spc="25">
                <a:latin typeface="Meiryo UI"/>
                <a:cs typeface="Meiryo UI"/>
              </a:rPr>
              <a:t>、動画撮影</a:t>
            </a:r>
            <a:r>
              <a:rPr dirty="0" sz="1700" spc="25">
                <a:latin typeface="Meiryo UI"/>
                <a:cs typeface="Meiryo UI"/>
              </a:rPr>
              <a:t>で</a:t>
            </a:r>
            <a:r>
              <a:rPr dirty="0" sz="1700" spc="20">
                <a:latin typeface="Meiryo UI"/>
                <a:cs typeface="Meiryo UI"/>
              </a:rPr>
              <a:t>、振</a:t>
            </a:r>
            <a:r>
              <a:rPr dirty="0" sz="1700" spc="20">
                <a:latin typeface="Meiryo UI"/>
                <a:cs typeface="Meiryo UI"/>
              </a:rPr>
              <a:t>り</a:t>
            </a:r>
            <a:r>
              <a:rPr dirty="0" sz="1700" spc="25">
                <a:latin typeface="Meiryo UI"/>
                <a:cs typeface="Meiryo UI"/>
              </a:rPr>
              <a:t>返</a:t>
            </a:r>
            <a:r>
              <a:rPr dirty="0" sz="1700" spc="20">
                <a:latin typeface="Meiryo UI"/>
                <a:cs typeface="Meiryo UI"/>
              </a:rPr>
              <a:t>り</a:t>
            </a:r>
            <a:r>
              <a:rPr dirty="0" sz="1700" spc="15">
                <a:latin typeface="Meiryo UI"/>
                <a:cs typeface="Meiryo UI"/>
              </a:rPr>
              <a:t>や </a:t>
            </a:r>
            <a:r>
              <a:rPr dirty="0" sz="1700" spc="25">
                <a:latin typeface="Meiryo UI"/>
                <a:cs typeface="Meiryo UI"/>
              </a:rPr>
              <a:t>よ</a:t>
            </a:r>
            <a:r>
              <a:rPr dirty="0" sz="1700" spc="20">
                <a:latin typeface="Meiryo UI"/>
                <a:cs typeface="Meiryo UI"/>
              </a:rPr>
              <a:t>り</a:t>
            </a:r>
            <a:r>
              <a:rPr dirty="0" sz="1700" spc="25">
                <a:latin typeface="Meiryo UI"/>
                <a:cs typeface="Meiryo UI"/>
              </a:rPr>
              <a:t>きめ細か</a:t>
            </a:r>
            <a:r>
              <a:rPr dirty="0" sz="1700" spc="15">
                <a:latin typeface="Meiryo UI"/>
                <a:cs typeface="Meiryo UI"/>
              </a:rPr>
              <a:t>な</a:t>
            </a:r>
            <a:r>
              <a:rPr dirty="0" sz="1700" spc="25">
                <a:latin typeface="Meiryo UI"/>
                <a:cs typeface="Meiryo UI"/>
              </a:rPr>
              <a:t>分析が可能</a:t>
            </a:r>
            <a:r>
              <a:rPr dirty="0" sz="1700" spc="15">
                <a:latin typeface="Meiryo UI"/>
                <a:cs typeface="Meiryo UI"/>
              </a:rPr>
              <a:t>。</a:t>
            </a:r>
            <a:endParaRPr sz="1700">
              <a:latin typeface="Meiryo UI"/>
              <a:cs typeface="Meiryo UI"/>
            </a:endParaRPr>
          </a:p>
          <a:p>
            <a:pPr marL="86995" marR="5080" indent="-74930">
              <a:lnSpc>
                <a:spcPts val="2080"/>
              </a:lnSpc>
              <a:spcBef>
                <a:spcPts val="60"/>
              </a:spcBef>
            </a:pPr>
            <a:r>
              <a:rPr dirty="0" sz="1700" spc="-40">
                <a:latin typeface="Meiryo UI"/>
                <a:cs typeface="Meiryo UI"/>
              </a:rPr>
              <a:t>・</a:t>
            </a:r>
            <a:r>
              <a:rPr dirty="0" sz="1700" spc="25">
                <a:latin typeface="Meiryo UI"/>
                <a:cs typeface="Meiryo UI"/>
              </a:rPr>
              <a:t>社会の授業で</a:t>
            </a:r>
            <a:r>
              <a:rPr dirty="0" sz="1700" spc="15">
                <a:latin typeface="Meiryo UI"/>
                <a:cs typeface="Meiryo UI"/>
              </a:rPr>
              <a:t>、</a:t>
            </a:r>
            <a:r>
              <a:rPr dirty="0" sz="1700" spc="25">
                <a:latin typeface="Meiryo UI"/>
                <a:cs typeface="Meiryo UI"/>
              </a:rPr>
              <a:t>各自で収集</a:t>
            </a:r>
            <a:r>
              <a:rPr dirty="0" sz="1700" spc="20">
                <a:latin typeface="Meiryo UI"/>
                <a:cs typeface="Meiryo UI"/>
              </a:rPr>
              <a:t>し </a:t>
            </a:r>
            <a:r>
              <a:rPr dirty="0" sz="1700" spc="15">
                <a:latin typeface="Meiryo UI"/>
                <a:cs typeface="Meiryo UI"/>
              </a:rPr>
              <a:t>た</a:t>
            </a:r>
            <a:r>
              <a:rPr dirty="0" sz="1700" spc="25">
                <a:latin typeface="Meiryo UI"/>
                <a:cs typeface="Meiryo UI"/>
              </a:rPr>
              <a:t>様々</a:t>
            </a:r>
            <a:r>
              <a:rPr dirty="0" sz="1700" spc="15">
                <a:latin typeface="Meiryo UI"/>
                <a:cs typeface="Meiryo UI"/>
              </a:rPr>
              <a:t>な</a:t>
            </a:r>
            <a:r>
              <a:rPr dirty="0" sz="1700" spc="25">
                <a:latin typeface="Meiryo UI"/>
                <a:cs typeface="Meiryo UI"/>
              </a:rPr>
              <a:t>デー</a:t>
            </a:r>
            <a:r>
              <a:rPr dirty="0" sz="1700" spc="20">
                <a:latin typeface="Meiryo UI"/>
                <a:cs typeface="Meiryo UI"/>
              </a:rPr>
              <a:t>タ</a:t>
            </a:r>
            <a:r>
              <a:rPr dirty="0" sz="1700" spc="15">
                <a:latin typeface="Meiryo UI"/>
                <a:cs typeface="Meiryo UI"/>
              </a:rPr>
              <a:t>や</a:t>
            </a:r>
            <a:r>
              <a:rPr dirty="0" sz="1700" spc="25">
                <a:latin typeface="Meiryo UI"/>
                <a:cs typeface="Meiryo UI"/>
              </a:rPr>
              <a:t>地図情報</a:t>
            </a:r>
            <a:r>
              <a:rPr dirty="0" sz="1700" spc="20">
                <a:latin typeface="Meiryo UI"/>
                <a:cs typeface="Meiryo UI"/>
              </a:rPr>
              <a:t>を </a:t>
            </a:r>
            <a:r>
              <a:rPr dirty="0" sz="1700" spc="20">
                <a:latin typeface="Meiryo UI"/>
                <a:cs typeface="Meiryo UI"/>
              </a:rPr>
              <a:t>PC上</a:t>
            </a:r>
            <a:r>
              <a:rPr dirty="0" sz="1700" spc="25">
                <a:latin typeface="Meiryo UI"/>
                <a:cs typeface="Meiryo UI"/>
              </a:rPr>
              <a:t>で</a:t>
            </a:r>
            <a:r>
              <a:rPr dirty="0" sz="1700" spc="25">
                <a:latin typeface="Meiryo UI"/>
                <a:cs typeface="Meiryo UI"/>
              </a:rPr>
              <a:t>重ね合</a:t>
            </a:r>
            <a:r>
              <a:rPr dirty="0" sz="1700" spc="15">
                <a:latin typeface="Meiryo UI"/>
                <a:cs typeface="Meiryo UI"/>
              </a:rPr>
              <a:t>わ</a:t>
            </a:r>
            <a:r>
              <a:rPr dirty="0" sz="1700" spc="30">
                <a:latin typeface="Meiryo UI"/>
                <a:cs typeface="Meiryo UI"/>
              </a:rPr>
              <a:t>せ</a:t>
            </a:r>
            <a:r>
              <a:rPr dirty="0" sz="1700" spc="15">
                <a:latin typeface="Meiryo UI"/>
                <a:cs typeface="Meiryo UI"/>
              </a:rPr>
              <a:t>て</a:t>
            </a:r>
            <a:r>
              <a:rPr dirty="0" sz="1700" spc="25">
                <a:latin typeface="Meiryo UI"/>
                <a:cs typeface="Meiryo UI"/>
              </a:rPr>
              <a:t>深</a:t>
            </a:r>
            <a:r>
              <a:rPr dirty="0" sz="1700" spc="15">
                <a:latin typeface="Meiryo UI"/>
                <a:cs typeface="Meiryo UI"/>
              </a:rPr>
              <a:t>く</a:t>
            </a:r>
            <a:r>
              <a:rPr dirty="0" sz="1700" spc="20">
                <a:latin typeface="Meiryo UI"/>
                <a:cs typeface="Meiryo UI"/>
              </a:rPr>
              <a:t>分析。</a:t>
            </a:r>
            <a:endParaRPr sz="1700">
              <a:latin typeface="Meiryo UI"/>
              <a:cs typeface="Meiryo UI"/>
            </a:endParaRPr>
          </a:p>
        </p:txBody>
      </p:sp>
      <p:sp>
        <p:nvSpPr>
          <p:cNvPr id="4" name="object 4"/>
          <p:cNvSpPr/>
          <p:nvPr/>
        </p:nvSpPr>
        <p:spPr>
          <a:xfrm>
            <a:off x="3986784" y="5301996"/>
            <a:ext cx="1865630" cy="2002789"/>
          </a:xfrm>
          <a:custGeom>
            <a:avLst/>
            <a:gdLst/>
            <a:ahLst/>
            <a:cxnLst/>
            <a:rect l="l" t="t" r="r" b="b"/>
            <a:pathLst>
              <a:path w="1865629" h="2002790">
                <a:moveTo>
                  <a:pt x="1865376" y="0"/>
                </a:moveTo>
                <a:lnTo>
                  <a:pt x="0" y="2002541"/>
                </a:lnTo>
                <a:lnTo>
                  <a:pt x="1865376" y="2002541"/>
                </a:lnTo>
                <a:lnTo>
                  <a:pt x="1865376" y="0"/>
                </a:lnTo>
                <a:close/>
              </a:path>
            </a:pathLst>
          </a:custGeom>
          <a:solidFill>
            <a:srgbClr val="BCD6ED"/>
          </a:solidFill>
        </p:spPr>
        <p:txBody>
          <a:bodyPr wrap="square" lIns="0" tIns="0" rIns="0" bIns="0" rtlCol="0"/>
          <a:lstStyle/>
          <a:p/>
        </p:txBody>
      </p:sp>
      <p:sp>
        <p:nvSpPr>
          <p:cNvPr id="5" name="object 5"/>
          <p:cNvSpPr/>
          <p:nvPr/>
        </p:nvSpPr>
        <p:spPr>
          <a:xfrm>
            <a:off x="6007608" y="3185159"/>
            <a:ext cx="1865630" cy="4117975"/>
          </a:xfrm>
          <a:custGeom>
            <a:avLst/>
            <a:gdLst/>
            <a:ahLst/>
            <a:cxnLst/>
            <a:rect l="l" t="t" r="r" b="b"/>
            <a:pathLst>
              <a:path w="1865629" h="4117975">
                <a:moveTo>
                  <a:pt x="1865376" y="2002548"/>
                </a:moveTo>
                <a:lnTo>
                  <a:pt x="0" y="2002548"/>
                </a:lnTo>
                <a:lnTo>
                  <a:pt x="0" y="4117860"/>
                </a:lnTo>
                <a:lnTo>
                  <a:pt x="1865376" y="4117860"/>
                </a:lnTo>
                <a:lnTo>
                  <a:pt x="1865376" y="2002548"/>
                </a:lnTo>
                <a:close/>
              </a:path>
              <a:path w="1865629" h="4117975">
                <a:moveTo>
                  <a:pt x="1865376" y="0"/>
                </a:moveTo>
                <a:lnTo>
                  <a:pt x="0" y="2002536"/>
                </a:lnTo>
                <a:lnTo>
                  <a:pt x="1865376" y="2002536"/>
                </a:lnTo>
                <a:lnTo>
                  <a:pt x="1865376" y="0"/>
                </a:lnTo>
                <a:close/>
              </a:path>
            </a:pathLst>
          </a:custGeom>
          <a:solidFill>
            <a:srgbClr val="9CC3E6"/>
          </a:solidFill>
        </p:spPr>
        <p:txBody>
          <a:bodyPr wrap="square" lIns="0" tIns="0" rIns="0" bIns="0" rtlCol="0"/>
          <a:lstStyle/>
          <a:p/>
        </p:txBody>
      </p:sp>
      <p:sp>
        <p:nvSpPr>
          <p:cNvPr id="6" name="object 6"/>
          <p:cNvSpPr/>
          <p:nvPr/>
        </p:nvSpPr>
        <p:spPr>
          <a:xfrm>
            <a:off x="8028432" y="1071371"/>
            <a:ext cx="1865630" cy="6231890"/>
          </a:xfrm>
          <a:custGeom>
            <a:avLst/>
            <a:gdLst/>
            <a:ahLst/>
            <a:cxnLst/>
            <a:rect l="l" t="t" r="r" b="b"/>
            <a:pathLst>
              <a:path w="1865629" h="6231890">
                <a:moveTo>
                  <a:pt x="1865376" y="0"/>
                </a:moveTo>
                <a:lnTo>
                  <a:pt x="11328" y="1991880"/>
                </a:lnTo>
                <a:lnTo>
                  <a:pt x="0" y="1991880"/>
                </a:lnTo>
                <a:lnTo>
                  <a:pt x="0" y="2004060"/>
                </a:lnTo>
                <a:lnTo>
                  <a:pt x="0" y="6231648"/>
                </a:lnTo>
                <a:lnTo>
                  <a:pt x="1865376" y="6231648"/>
                </a:lnTo>
                <a:lnTo>
                  <a:pt x="1865376" y="2004060"/>
                </a:lnTo>
                <a:lnTo>
                  <a:pt x="1865376" y="1991880"/>
                </a:lnTo>
                <a:lnTo>
                  <a:pt x="1865376" y="0"/>
                </a:lnTo>
                <a:close/>
              </a:path>
            </a:pathLst>
          </a:custGeom>
          <a:solidFill>
            <a:srgbClr val="2D75B5"/>
          </a:solidFill>
        </p:spPr>
        <p:txBody>
          <a:bodyPr wrap="square" lIns="0" tIns="0" rIns="0" bIns="0" rtlCol="0"/>
          <a:lstStyle/>
          <a:p/>
        </p:txBody>
      </p:sp>
      <p:sp>
        <p:nvSpPr>
          <p:cNvPr id="7" name="object 7"/>
          <p:cNvSpPr txBox="1"/>
          <p:nvPr/>
        </p:nvSpPr>
        <p:spPr>
          <a:xfrm>
            <a:off x="2159000" y="6136645"/>
            <a:ext cx="3683000" cy="1013460"/>
          </a:xfrm>
          <a:prstGeom prst="rect">
            <a:avLst/>
          </a:prstGeom>
        </p:spPr>
        <p:txBody>
          <a:bodyPr wrap="square" lIns="0" tIns="13970" rIns="0" bIns="0" rtlCol="0" vert="horz">
            <a:spAutoFit/>
          </a:bodyPr>
          <a:lstStyle/>
          <a:p>
            <a:pPr marL="12700">
              <a:lnSpc>
                <a:spcPct val="100000"/>
              </a:lnSpc>
              <a:spcBef>
                <a:spcPts val="110"/>
              </a:spcBef>
            </a:pPr>
            <a:r>
              <a:rPr dirty="0" sz="2150" spc="5" b="1">
                <a:latin typeface="Meiryo UI"/>
                <a:cs typeface="Meiryo UI"/>
              </a:rPr>
              <a:t>ステ</a:t>
            </a:r>
            <a:r>
              <a:rPr dirty="0" sz="2150" spc="10" b="1">
                <a:latin typeface="Meiryo UI"/>
                <a:cs typeface="Meiryo UI"/>
              </a:rPr>
              <a:t>ッ</a:t>
            </a:r>
            <a:r>
              <a:rPr dirty="0" sz="2150" spc="-5" b="1">
                <a:latin typeface="Meiryo UI"/>
                <a:cs typeface="Meiryo UI"/>
              </a:rPr>
              <a:t>プ</a:t>
            </a:r>
            <a:r>
              <a:rPr dirty="0" sz="2150" spc="10" b="1">
                <a:latin typeface="Meiryo UI"/>
                <a:cs typeface="Meiryo UI"/>
              </a:rPr>
              <a:t>１</a:t>
            </a:r>
            <a:endParaRPr sz="2150">
              <a:latin typeface="Meiryo UI"/>
              <a:cs typeface="Meiryo UI"/>
            </a:endParaRPr>
          </a:p>
          <a:p>
            <a:pPr marL="12700">
              <a:lnSpc>
                <a:spcPct val="100000"/>
              </a:lnSpc>
              <a:spcBef>
                <a:spcPts val="10"/>
              </a:spcBef>
            </a:pPr>
            <a:r>
              <a:rPr dirty="0" sz="2150" spc="5" b="1">
                <a:latin typeface="Meiryo UI"/>
                <a:cs typeface="Meiryo UI"/>
              </a:rPr>
              <a:t>“</a:t>
            </a:r>
            <a:r>
              <a:rPr dirty="0" sz="2150" b="1">
                <a:latin typeface="Meiryo UI"/>
                <a:cs typeface="Meiryo UI"/>
              </a:rPr>
              <a:t>す</a:t>
            </a:r>
            <a:r>
              <a:rPr dirty="0" sz="2150" spc="5" b="1">
                <a:latin typeface="Meiryo UI"/>
                <a:cs typeface="Meiryo UI"/>
              </a:rPr>
              <a:t>ぐ</a:t>
            </a:r>
            <a:r>
              <a:rPr dirty="0" sz="2150" spc="10" b="1">
                <a:latin typeface="Meiryo UI"/>
                <a:cs typeface="Meiryo UI"/>
              </a:rPr>
              <a:t>に</a:t>
            </a:r>
            <a:r>
              <a:rPr dirty="0" sz="2150" spc="-5" b="1">
                <a:latin typeface="Meiryo UI"/>
                <a:cs typeface="Meiryo UI"/>
              </a:rPr>
              <a:t>で</a:t>
            </a:r>
            <a:r>
              <a:rPr dirty="0" sz="2150" spc="5" b="1">
                <a:latin typeface="Meiryo UI"/>
                <a:cs typeface="Meiryo UI"/>
              </a:rPr>
              <a:t>も”</a:t>
            </a:r>
            <a:r>
              <a:rPr dirty="0" sz="2150" spc="-25" b="1">
                <a:latin typeface="Meiryo UI"/>
                <a:cs typeface="Meiryo UI"/>
              </a:rPr>
              <a:t> </a:t>
            </a:r>
            <a:r>
              <a:rPr dirty="0" sz="2150" spc="5" b="1">
                <a:latin typeface="Meiryo UI"/>
                <a:cs typeface="Meiryo UI"/>
              </a:rPr>
              <a:t>”ど</a:t>
            </a:r>
            <a:r>
              <a:rPr dirty="0" sz="2150" b="1">
                <a:latin typeface="Meiryo UI"/>
                <a:cs typeface="Meiryo UI"/>
              </a:rPr>
              <a:t>の</a:t>
            </a:r>
            <a:r>
              <a:rPr dirty="0" sz="2150" spc="10" b="1">
                <a:latin typeface="Meiryo UI"/>
                <a:cs typeface="Meiryo UI"/>
              </a:rPr>
              <a:t>教科</a:t>
            </a:r>
            <a:r>
              <a:rPr dirty="0" sz="2150" spc="-5" b="1">
                <a:latin typeface="Meiryo UI"/>
                <a:cs typeface="Meiryo UI"/>
              </a:rPr>
              <a:t>で</a:t>
            </a:r>
            <a:r>
              <a:rPr dirty="0" sz="2150" spc="5" b="1">
                <a:latin typeface="Meiryo UI"/>
                <a:cs typeface="Meiryo UI"/>
              </a:rPr>
              <a:t>も”</a:t>
            </a:r>
            <a:endParaRPr sz="2150">
              <a:latin typeface="Meiryo UI"/>
              <a:cs typeface="Meiryo UI"/>
            </a:endParaRPr>
          </a:p>
          <a:p>
            <a:pPr marL="12700">
              <a:lnSpc>
                <a:spcPct val="100000"/>
              </a:lnSpc>
              <a:spcBef>
                <a:spcPts val="15"/>
              </a:spcBef>
            </a:pPr>
            <a:r>
              <a:rPr dirty="0" sz="2150" spc="5" b="1">
                <a:latin typeface="Meiryo UI"/>
                <a:cs typeface="Meiryo UI"/>
              </a:rPr>
              <a:t>“誰</a:t>
            </a:r>
            <a:r>
              <a:rPr dirty="0" sz="2150" spc="-5" b="1">
                <a:latin typeface="Meiryo UI"/>
                <a:cs typeface="Meiryo UI"/>
              </a:rPr>
              <a:t>で</a:t>
            </a:r>
            <a:r>
              <a:rPr dirty="0" sz="2150" spc="5" b="1">
                <a:latin typeface="Meiryo UI"/>
                <a:cs typeface="Meiryo UI"/>
              </a:rPr>
              <a:t>も”活かせ</a:t>
            </a:r>
            <a:r>
              <a:rPr dirty="0" sz="2150" spc="10" b="1">
                <a:latin typeface="Meiryo UI"/>
                <a:cs typeface="Meiryo UI"/>
              </a:rPr>
              <a:t>る</a:t>
            </a:r>
            <a:r>
              <a:rPr dirty="0" sz="2150" spc="10" b="1">
                <a:latin typeface="Meiryo UI"/>
                <a:cs typeface="Meiryo UI"/>
              </a:rPr>
              <a:t>１人１台端末</a:t>
            </a:r>
            <a:endParaRPr sz="2150">
              <a:latin typeface="Meiryo UI"/>
              <a:cs typeface="Meiryo UI"/>
            </a:endParaRPr>
          </a:p>
        </p:txBody>
      </p:sp>
      <p:sp>
        <p:nvSpPr>
          <p:cNvPr id="8" name="object 8"/>
          <p:cNvSpPr txBox="1"/>
          <p:nvPr/>
        </p:nvSpPr>
        <p:spPr>
          <a:xfrm>
            <a:off x="4466335" y="3733291"/>
            <a:ext cx="1153160" cy="354965"/>
          </a:xfrm>
          <a:prstGeom prst="rect">
            <a:avLst/>
          </a:prstGeom>
        </p:spPr>
        <p:txBody>
          <a:bodyPr wrap="square" lIns="0" tIns="13970" rIns="0" bIns="0" rtlCol="0" vert="horz">
            <a:spAutoFit/>
          </a:bodyPr>
          <a:lstStyle/>
          <a:p>
            <a:pPr marL="12700">
              <a:lnSpc>
                <a:spcPct val="100000"/>
              </a:lnSpc>
              <a:spcBef>
                <a:spcPts val="110"/>
              </a:spcBef>
            </a:pPr>
            <a:r>
              <a:rPr dirty="0" sz="2150" spc="5" b="1">
                <a:latin typeface="Meiryo UI"/>
                <a:cs typeface="Meiryo UI"/>
              </a:rPr>
              <a:t>ステ</a:t>
            </a:r>
            <a:r>
              <a:rPr dirty="0" sz="2150" spc="10" b="1">
                <a:latin typeface="Meiryo UI"/>
                <a:cs typeface="Meiryo UI"/>
              </a:rPr>
              <a:t>ッ</a:t>
            </a:r>
            <a:r>
              <a:rPr dirty="0" sz="2150" spc="-5" b="1">
                <a:latin typeface="Meiryo UI"/>
                <a:cs typeface="Meiryo UI"/>
              </a:rPr>
              <a:t>プ</a:t>
            </a:r>
            <a:r>
              <a:rPr dirty="0" sz="2150" spc="10" b="1">
                <a:latin typeface="Meiryo UI"/>
                <a:cs typeface="Meiryo UI"/>
              </a:rPr>
              <a:t>２</a:t>
            </a:r>
            <a:endParaRPr sz="2150">
              <a:latin typeface="Meiryo UI"/>
              <a:cs typeface="Meiryo UI"/>
            </a:endParaRPr>
          </a:p>
        </p:txBody>
      </p:sp>
      <p:sp>
        <p:nvSpPr>
          <p:cNvPr id="9" name="object 9"/>
          <p:cNvSpPr txBox="1"/>
          <p:nvPr/>
        </p:nvSpPr>
        <p:spPr>
          <a:xfrm>
            <a:off x="4466335" y="4062476"/>
            <a:ext cx="3060700" cy="683895"/>
          </a:xfrm>
          <a:prstGeom prst="rect">
            <a:avLst/>
          </a:prstGeom>
        </p:spPr>
        <p:txBody>
          <a:bodyPr wrap="square" lIns="0" tIns="13970" rIns="0" bIns="0" rtlCol="0" vert="horz">
            <a:spAutoFit/>
          </a:bodyPr>
          <a:lstStyle/>
          <a:p>
            <a:pPr marL="12700">
              <a:lnSpc>
                <a:spcPct val="100000"/>
              </a:lnSpc>
              <a:spcBef>
                <a:spcPts val="110"/>
              </a:spcBef>
            </a:pPr>
            <a:r>
              <a:rPr dirty="0" sz="2150" spc="10" b="1">
                <a:latin typeface="Meiryo UI"/>
                <a:cs typeface="Meiryo UI"/>
              </a:rPr>
              <a:t>教科</a:t>
            </a:r>
            <a:r>
              <a:rPr dirty="0" sz="2150" b="1">
                <a:latin typeface="Meiryo UI"/>
                <a:cs typeface="Meiryo UI"/>
              </a:rPr>
              <a:t>の</a:t>
            </a:r>
            <a:r>
              <a:rPr dirty="0" sz="2150" spc="10" b="1">
                <a:latin typeface="Meiryo UI"/>
                <a:cs typeface="Meiryo UI"/>
              </a:rPr>
              <a:t>学</a:t>
            </a:r>
            <a:r>
              <a:rPr dirty="0" sz="2150" b="1">
                <a:latin typeface="Meiryo UI"/>
                <a:cs typeface="Meiryo UI"/>
              </a:rPr>
              <a:t>び</a:t>
            </a:r>
            <a:r>
              <a:rPr dirty="0" sz="2150" spc="10" b="1">
                <a:latin typeface="Meiryo UI"/>
                <a:cs typeface="Meiryo UI"/>
              </a:rPr>
              <a:t>を</a:t>
            </a:r>
            <a:r>
              <a:rPr dirty="0" sz="2150" spc="10" b="1">
                <a:latin typeface="Meiryo UI"/>
                <a:cs typeface="Meiryo UI"/>
              </a:rPr>
              <a:t>深</a:t>
            </a:r>
            <a:r>
              <a:rPr dirty="0" sz="2150" spc="10" b="1">
                <a:latin typeface="Meiryo UI"/>
                <a:cs typeface="Meiryo UI"/>
              </a:rPr>
              <a:t>める</a:t>
            </a:r>
            <a:r>
              <a:rPr dirty="0" sz="2150" spc="5" b="1">
                <a:latin typeface="Meiryo UI"/>
                <a:cs typeface="Meiryo UI"/>
              </a:rPr>
              <a:t>。</a:t>
            </a:r>
            <a:endParaRPr sz="2150">
              <a:latin typeface="Meiryo UI"/>
              <a:cs typeface="Meiryo UI"/>
            </a:endParaRPr>
          </a:p>
          <a:p>
            <a:pPr marL="12700">
              <a:lnSpc>
                <a:spcPct val="100000"/>
              </a:lnSpc>
              <a:spcBef>
                <a:spcPts val="10"/>
              </a:spcBef>
            </a:pPr>
            <a:r>
              <a:rPr dirty="0" sz="2150" spc="10" b="1">
                <a:latin typeface="Meiryo UI"/>
                <a:cs typeface="Meiryo UI"/>
              </a:rPr>
              <a:t>教科</a:t>
            </a:r>
            <a:r>
              <a:rPr dirty="0" sz="2150" b="1">
                <a:latin typeface="Meiryo UI"/>
                <a:cs typeface="Meiryo UI"/>
              </a:rPr>
              <a:t>の</a:t>
            </a:r>
            <a:r>
              <a:rPr dirty="0" sz="2150" spc="10" b="1">
                <a:latin typeface="Meiryo UI"/>
                <a:cs typeface="Meiryo UI"/>
              </a:rPr>
              <a:t>学</a:t>
            </a:r>
            <a:r>
              <a:rPr dirty="0" sz="2150" b="1">
                <a:latin typeface="Meiryo UI"/>
                <a:cs typeface="Meiryo UI"/>
              </a:rPr>
              <a:t>びの</a:t>
            </a:r>
            <a:r>
              <a:rPr dirty="0" sz="2150" spc="10" b="1">
                <a:latin typeface="Meiryo UI"/>
                <a:cs typeface="Meiryo UI"/>
              </a:rPr>
              <a:t>本質</a:t>
            </a:r>
            <a:r>
              <a:rPr dirty="0" sz="2150" spc="10" b="1">
                <a:latin typeface="Meiryo UI"/>
                <a:cs typeface="Meiryo UI"/>
              </a:rPr>
              <a:t>に</a:t>
            </a:r>
            <a:r>
              <a:rPr dirty="0" sz="2150" spc="10" b="1">
                <a:latin typeface="Meiryo UI"/>
                <a:cs typeface="Meiryo UI"/>
              </a:rPr>
              <a:t>迫</a:t>
            </a:r>
            <a:r>
              <a:rPr dirty="0" sz="2150" spc="10" b="1">
                <a:latin typeface="Meiryo UI"/>
                <a:cs typeface="Meiryo UI"/>
              </a:rPr>
              <a:t>る</a:t>
            </a:r>
            <a:r>
              <a:rPr dirty="0" sz="2150" spc="5" b="1">
                <a:latin typeface="Meiryo UI"/>
                <a:cs typeface="Meiryo UI"/>
              </a:rPr>
              <a:t>。</a:t>
            </a:r>
            <a:endParaRPr sz="2150">
              <a:latin typeface="Meiryo UI"/>
              <a:cs typeface="Meiryo UI"/>
            </a:endParaRPr>
          </a:p>
        </p:txBody>
      </p:sp>
      <p:sp>
        <p:nvSpPr>
          <p:cNvPr id="10" name="object 10"/>
          <p:cNvSpPr txBox="1"/>
          <p:nvPr/>
        </p:nvSpPr>
        <p:spPr>
          <a:xfrm>
            <a:off x="6287515" y="1521968"/>
            <a:ext cx="1153160" cy="354965"/>
          </a:xfrm>
          <a:prstGeom prst="rect">
            <a:avLst/>
          </a:prstGeom>
        </p:spPr>
        <p:txBody>
          <a:bodyPr wrap="square" lIns="0" tIns="13970" rIns="0" bIns="0" rtlCol="0" vert="horz">
            <a:spAutoFit/>
          </a:bodyPr>
          <a:lstStyle/>
          <a:p>
            <a:pPr marL="12700">
              <a:lnSpc>
                <a:spcPct val="100000"/>
              </a:lnSpc>
              <a:spcBef>
                <a:spcPts val="110"/>
              </a:spcBef>
            </a:pPr>
            <a:r>
              <a:rPr dirty="0" sz="2150" spc="5" b="1">
                <a:latin typeface="Meiryo UI"/>
                <a:cs typeface="Meiryo UI"/>
              </a:rPr>
              <a:t>ステ</a:t>
            </a:r>
            <a:r>
              <a:rPr dirty="0" sz="2150" spc="10" b="1">
                <a:latin typeface="Meiryo UI"/>
                <a:cs typeface="Meiryo UI"/>
              </a:rPr>
              <a:t>ッ</a:t>
            </a:r>
            <a:r>
              <a:rPr dirty="0" sz="2150" spc="-5" b="1">
                <a:latin typeface="Meiryo UI"/>
                <a:cs typeface="Meiryo UI"/>
              </a:rPr>
              <a:t>プ</a:t>
            </a:r>
            <a:r>
              <a:rPr dirty="0" sz="2150" spc="10" b="1">
                <a:latin typeface="Meiryo UI"/>
                <a:cs typeface="Meiryo UI"/>
              </a:rPr>
              <a:t>３</a:t>
            </a:r>
            <a:endParaRPr sz="2150">
              <a:latin typeface="Meiryo UI"/>
              <a:cs typeface="Meiryo UI"/>
            </a:endParaRPr>
          </a:p>
        </p:txBody>
      </p:sp>
      <p:sp>
        <p:nvSpPr>
          <p:cNvPr id="11" name="object 11"/>
          <p:cNvSpPr txBox="1"/>
          <p:nvPr/>
        </p:nvSpPr>
        <p:spPr>
          <a:xfrm>
            <a:off x="6287515" y="1851152"/>
            <a:ext cx="3603625" cy="1013460"/>
          </a:xfrm>
          <a:prstGeom prst="rect">
            <a:avLst/>
          </a:prstGeom>
        </p:spPr>
        <p:txBody>
          <a:bodyPr wrap="square" lIns="0" tIns="12065" rIns="0" bIns="0" rtlCol="0" vert="horz">
            <a:spAutoFit/>
          </a:bodyPr>
          <a:lstStyle/>
          <a:p>
            <a:pPr marL="12700" marR="1169035">
              <a:lnSpc>
                <a:spcPct val="100499"/>
              </a:lnSpc>
              <a:spcBef>
                <a:spcPts val="95"/>
              </a:spcBef>
            </a:pPr>
            <a:r>
              <a:rPr dirty="0" sz="2150" spc="10" b="1">
                <a:latin typeface="Meiryo UI"/>
                <a:cs typeface="Meiryo UI"/>
              </a:rPr>
              <a:t>教科</a:t>
            </a:r>
            <a:r>
              <a:rPr dirty="0" sz="2150" b="1">
                <a:latin typeface="Meiryo UI"/>
                <a:cs typeface="Meiryo UI"/>
              </a:rPr>
              <a:t>の</a:t>
            </a:r>
            <a:r>
              <a:rPr dirty="0" sz="2150" spc="10" b="1">
                <a:latin typeface="Meiryo UI"/>
                <a:cs typeface="Meiryo UI"/>
              </a:rPr>
              <a:t>学</a:t>
            </a:r>
            <a:r>
              <a:rPr dirty="0" sz="2150" b="1">
                <a:latin typeface="Meiryo UI"/>
                <a:cs typeface="Meiryo UI"/>
              </a:rPr>
              <a:t>び</a:t>
            </a:r>
            <a:r>
              <a:rPr dirty="0" sz="2150" spc="10" b="1">
                <a:latin typeface="Meiryo UI"/>
                <a:cs typeface="Meiryo UI"/>
              </a:rPr>
              <a:t>を</a:t>
            </a:r>
            <a:r>
              <a:rPr dirty="0" sz="2150" b="1">
                <a:latin typeface="Meiryo UI"/>
                <a:cs typeface="Meiryo UI"/>
              </a:rPr>
              <a:t>つな</a:t>
            </a:r>
            <a:r>
              <a:rPr dirty="0" sz="2150" spc="5" b="1">
                <a:latin typeface="Meiryo UI"/>
                <a:cs typeface="Meiryo UI"/>
              </a:rPr>
              <a:t>ぐ。 社会課題等</a:t>
            </a:r>
            <a:r>
              <a:rPr dirty="0" sz="2150" b="1">
                <a:latin typeface="Meiryo UI"/>
                <a:cs typeface="Meiryo UI"/>
              </a:rPr>
              <a:t>の</a:t>
            </a:r>
            <a:r>
              <a:rPr dirty="0" sz="2150" spc="5" b="1">
                <a:latin typeface="Meiryo UI"/>
                <a:cs typeface="Meiryo UI"/>
              </a:rPr>
              <a:t>解決や</a:t>
            </a:r>
            <a:endParaRPr sz="2150">
              <a:latin typeface="Meiryo UI"/>
              <a:cs typeface="Meiryo UI"/>
            </a:endParaRPr>
          </a:p>
          <a:p>
            <a:pPr marL="12700">
              <a:lnSpc>
                <a:spcPct val="100000"/>
              </a:lnSpc>
              <a:spcBef>
                <a:spcPts val="15"/>
              </a:spcBef>
            </a:pPr>
            <a:r>
              <a:rPr dirty="0" sz="2150" spc="10" b="1">
                <a:latin typeface="Meiryo UI"/>
                <a:cs typeface="Meiryo UI"/>
              </a:rPr>
              <a:t>一人一人</a:t>
            </a:r>
            <a:r>
              <a:rPr dirty="0" sz="2150" b="1">
                <a:latin typeface="Meiryo UI"/>
                <a:cs typeface="Meiryo UI"/>
              </a:rPr>
              <a:t>の</a:t>
            </a:r>
            <a:r>
              <a:rPr dirty="0" sz="2150" spc="10" b="1">
                <a:latin typeface="Meiryo UI"/>
                <a:cs typeface="Meiryo UI"/>
              </a:rPr>
              <a:t>夢</a:t>
            </a:r>
            <a:r>
              <a:rPr dirty="0" sz="2150" b="1">
                <a:latin typeface="Meiryo UI"/>
                <a:cs typeface="Meiryo UI"/>
              </a:rPr>
              <a:t>の</a:t>
            </a:r>
            <a:r>
              <a:rPr dirty="0" sz="2150" spc="10" b="1">
                <a:latin typeface="Meiryo UI"/>
                <a:cs typeface="Meiryo UI"/>
              </a:rPr>
              <a:t>実現</a:t>
            </a:r>
            <a:r>
              <a:rPr dirty="0" sz="2150" spc="10" b="1">
                <a:latin typeface="Meiryo UI"/>
                <a:cs typeface="Meiryo UI"/>
              </a:rPr>
              <a:t>に</a:t>
            </a:r>
            <a:r>
              <a:rPr dirty="0" sz="2150" spc="5" b="1">
                <a:latin typeface="Meiryo UI"/>
                <a:cs typeface="Meiryo UI"/>
              </a:rPr>
              <a:t>活か</a:t>
            </a:r>
            <a:r>
              <a:rPr dirty="0" sz="2150" b="1">
                <a:latin typeface="Meiryo UI"/>
                <a:cs typeface="Meiryo UI"/>
              </a:rPr>
              <a:t>す</a:t>
            </a:r>
            <a:r>
              <a:rPr dirty="0" sz="2150" spc="5" b="1">
                <a:latin typeface="Meiryo UI"/>
                <a:cs typeface="Meiryo UI"/>
              </a:rPr>
              <a:t>。</a:t>
            </a:r>
            <a:endParaRPr sz="2150">
              <a:latin typeface="Meiryo UI"/>
              <a:cs typeface="Meiryo UI"/>
            </a:endParaRPr>
          </a:p>
        </p:txBody>
      </p:sp>
      <p:sp>
        <p:nvSpPr>
          <p:cNvPr id="12" name="object 12"/>
          <p:cNvSpPr/>
          <p:nvPr/>
        </p:nvSpPr>
        <p:spPr>
          <a:xfrm>
            <a:off x="9881616" y="670559"/>
            <a:ext cx="437515" cy="6626859"/>
          </a:xfrm>
          <a:custGeom>
            <a:avLst/>
            <a:gdLst/>
            <a:ahLst/>
            <a:cxnLst/>
            <a:rect l="l" t="t" r="r" b="b"/>
            <a:pathLst>
              <a:path w="437515" h="6626859">
                <a:moveTo>
                  <a:pt x="88392" y="371856"/>
                </a:moveTo>
                <a:lnTo>
                  <a:pt x="65532" y="348996"/>
                </a:lnTo>
                <a:lnTo>
                  <a:pt x="1524" y="414528"/>
                </a:lnTo>
                <a:lnTo>
                  <a:pt x="22860" y="437388"/>
                </a:lnTo>
                <a:lnTo>
                  <a:pt x="88392" y="371856"/>
                </a:lnTo>
                <a:close/>
              </a:path>
              <a:path w="437515" h="6626859">
                <a:moveTo>
                  <a:pt x="92964" y="6595885"/>
                </a:moveTo>
                <a:lnTo>
                  <a:pt x="0" y="6595885"/>
                </a:lnTo>
                <a:lnTo>
                  <a:pt x="0" y="6626365"/>
                </a:lnTo>
                <a:lnTo>
                  <a:pt x="92964" y="6626365"/>
                </a:lnTo>
                <a:lnTo>
                  <a:pt x="92964" y="6595885"/>
                </a:lnTo>
                <a:close/>
              </a:path>
              <a:path w="437515" h="6626859">
                <a:moveTo>
                  <a:pt x="175260" y="283476"/>
                </a:moveTo>
                <a:lnTo>
                  <a:pt x="153924" y="262128"/>
                </a:lnTo>
                <a:lnTo>
                  <a:pt x="88392" y="327660"/>
                </a:lnTo>
                <a:lnTo>
                  <a:pt x="109728" y="348996"/>
                </a:lnTo>
                <a:lnTo>
                  <a:pt x="175260" y="283476"/>
                </a:lnTo>
                <a:close/>
              </a:path>
              <a:path w="437515" h="6626859">
                <a:moveTo>
                  <a:pt x="216408" y="6595885"/>
                </a:moveTo>
                <a:lnTo>
                  <a:pt x="123444" y="6595885"/>
                </a:lnTo>
                <a:lnTo>
                  <a:pt x="123444" y="6626365"/>
                </a:lnTo>
                <a:lnTo>
                  <a:pt x="216408" y="6626365"/>
                </a:lnTo>
                <a:lnTo>
                  <a:pt x="216408" y="6595885"/>
                </a:lnTo>
                <a:close/>
              </a:path>
              <a:path w="437515" h="6626859">
                <a:moveTo>
                  <a:pt x="262128" y="196596"/>
                </a:moveTo>
                <a:lnTo>
                  <a:pt x="240792" y="175260"/>
                </a:lnTo>
                <a:lnTo>
                  <a:pt x="175260" y="240804"/>
                </a:lnTo>
                <a:lnTo>
                  <a:pt x="196596" y="262128"/>
                </a:lnTo>
                <a:lnTo>
                  <a:pt x="262128" y="196596"/>
                </a:lnTo>
                <a:close/>
              </a:path>
              <a:path w="437515" h="6626859">
                <a:moveTo>
                  <a:pt x="339852" y="6595885"/>
                </a:moveTo>
                <a:lnTo>
                  <a:pt x="246888" y="6595885"/>
                </a:lnTo>
                <a:lnTo>
                  <a:pt x="246888" y="6626365"/>
                </a:lnTo>
                <a:lnTo>
                  <a:pt x="339852" y="6626365"/>
                </a:lnTo>
                <a:lnTo>
                  <a:pt x="339852" y="6595885"/>
                </a:lnTo>
                <a:close/>
              </a:path>
              <a:path w="437515" h="6626859">
                <a:moveTo>
                  <a:pt x="348996" y="109728"/>
                </a:moveTo>
                <a:lnTo>
                  <a:pt x="327660" y="88392"/>
                </a:lnTo>
                <a:lnTo>
                  <a:pt x="262128" y="153924"/>
                </a:lnTo>
                <a:lnTo>
                  <a:pt x="284988" y="175260"/>
                </a:lnTo>
                <a:lnTo>
                  <a:pt x="348996" y="109728"/>
                </a:lnTo>
                <a:close/>
              </a:path>
              <a:path w="437515" h="6626859">
                <a:moveTo>
                  <a:pt x="428244" y="6595885"/>
                </a:moveTo>
                <a:lnTo>
                  <a:pt x="370332" y="6595885"/>
                </a:lnTo>
                <a:lnTo>
                  <a:pt x="370332" y="6626365"/>
                </a:lnTo>
                <a:lnTo>
                  <a:pt x="428244" y="6626365"/>
                </a:lnTo>
                <a:lnTo>
                  <a:pt x="428244" y="6595885"/>
                </a:lnTo>
                <a:close/>
              </a:path>
              <a:path w="437515" h="6626859">
                <a:moveTo>
                  <a:pt x="437388" y="22860"/>
                </a:moveTo>
                <a:lnTo>
                  <a:pt x="414528" y="0"/>
                </a:lnTo>
                <a:lnTo>
                  <a:pt x="348996" y="65532"/>
                </a:lnTo>
                <a:lnTo>
                  <a:pt x="371856" y="88392"/>
                </a:lnTo>
                <a:lnTo>
                  <a:pt x="437388" y="22860"/>
                </a:lnTo>
                <a:close/>
              </a:path>
            </a:pathLst>
          </a:custGeom>
          <a:solidFill>
            <a:srgbClr val="2D75B5"/>
          </a:solidFill>
        </p:spPr>
        <p:txBody>
          <a:bodyPr wrap="square" lIns="0" tIns="0" rIns="0" bIns="0" rtlCol="0"/>
          <a:lstStyle/>
          <a:p/>
        </p:txBody>
      </p:sp>
      <p:sp>
        <p:nvSpPr>
          <p:cNvPr id="13" name="object 13"/>
          <p:cNvSpPr/>
          <p:nvPr/>
        </p:nvSpPr>
        <p:spPr>
          <a:xfrm>
            <a:off x="1918716" y="5954725"/>
            <a:ext cx="388620" cy="388620"/>
          </a:xfrm>
          <a:custGeom>
            <a:avLst/>
            <a:gdLst/>
            <a:ahLst/>
            <a:cxnLst/>
            <a:rect l="l" t="t" r="r" b="b"/>
            <a:pathLst>
              <a:path w="388619" h="388620">
                <a:moveTo>
                  <a:pt x="388620" y="0"/>
                </a:moveTo>
                <a:lnTo>
                  <a:pt x="0" y="0"/>
                </a:lnTo>
                <a:lnTo>
                  <a:pt x="0" y="111760"/>
                </a:lnTo>
                <a:lnTo>
                  <a:pt x="0" y="388620"/>
                </a:lnTo>
                <a:lnTo>
                  <a:pt x="132588" y="388620"/>
                </a:lnTo>
                <a:lnTo>
                  <a:pt x="132588" y="111760"/>
                </a:lnTo>
                <a:lnTo>
                  <a:pt x="388620" y="111760"/>
                </a:lnTo>
                <a:lnTo>
                  <a:pt x="388620" y="0"/>
                </a:lnTo>
                <a:close/>
              </a:path>
            </a:pathLst>
          </a:custGeom>
          <a:solidFill>
            <a:srgbClr val="BCD6ED"/>
          </a:solidFill>
        </p:spPr>
        <p:txBody>
          <a:bodyPr wrap="square" lIns="0" tIns="0" rIns="0" bIns="0" rtlCol="0"/>
          <a:lstStyle/>
          <a:p/>
        </p:txBody>
      </p:sp>
      <p:sp>
        <p:nvSpPr>
          <p:cNvPr id="14" name="object 14"/>
          <p:cNvSpPr/>
          <p:nvPr/>
        </p:nvSpPr>
        <p:spPr>
          <a:xfrm>
            <a:off x="1693164" y="5759144"/>
            <a:ext cx="388620" cy="388620"/>
          </a:xfrm>
          <a:custGeom>
            <a:avLst/>
            <a:gdLst/>
            <a:ahLst/>
            <a:cxnLst/>
            <a:rect l="l" t="t" r="r" b="b"/>
            <a:pathLst>
              <a:path w="388619" h="388620">
                <a:moveTo>
                  <a:pt x="388620" y="0"/>
                </a:moveTo>
                <a:lnTo>
                  <a:pt x="0" y="0"/>
                </a:lnTo>
                <a:lnTo>
                  <a:pt x="0" y="114300"/>
                </a:lnTo>
                <a:lnTo>
                  <a:pt x="0" y="388620"/>
                </a:lnTo>
                <a:lnTo>
                  <a:pt x="134112" y="388620"/>
                </a:lnTo>
                <a:lnTo>
                  <a:pt x="134112" y="114300"/>
                </a:lnTo>
                <a:lnTo>
                  <a:pt x="388620" y="114300"/>
                </a:lnTo>
                <a:lnTo>
                  <a:pt x="388620" y="0"/>
                </a:lnTo>
                <a:close/>
              </a:path>
            </a:pathLst>
          </a:custGeom>
          <a:solidFill>
            <a:srgbClr val="BCD6ED"/>
          </a:solidFill>
        </p:spPr>
        <p:txBody>
          <a:bodyPr wrap="square" lIns="0" tIns="0" rIns="0" bIns="0" rtlCol="0"/>
          <a:lstStyle/>
          <a:p/>
        </p:txBody>
      </p:sp>
      <p:sp>
        <p:nvSpPr>
          <p:cNvPr id="15" name="object 15"/>
          <p:cNvSpPr txBox="1"/>
          <p:nvPr/>
        </p:nvSpPr>
        <p:spPr>
          <a:xfrm>
            <a:off x="414019" y="3977132"/>
            <a:ext cx="3778885" cy="1605915"/>
          </a:xfrm>
          <a:prstGeom prst="rect">
            <a:avLst/>
          </a:prstGeom>
        </p:spPr>
        <p:txBody>
          <a:bodyPr wrap="square" lIns="0" tIns="15875" rIns="0" bIns="0" rtlCol="0" vert="horz">
            <a:spAutoFit/>
          </a:bodyPr>
          <a:lstStyle/>
          <a:p>
            <a:pPr marL="12700">
              <a:lnSpc>
                <a:spcPct val="100000"/>
              </a:lnSpc>
              <a:spcBef>
                <a:spcPts val="125"/>
              </a:spcBef>
            </a:pPr>
            <a:r>
              <a:rPr dirty="0" sz="1700" spc="25" b="1">
                <a:solidFill>
                  <a:srgbClr val="4F80BC"/>
                </a:solidFill>
                <a:latin typeface="Meiryo UI"/>
                <a:cs typeface="Meiryo UI"/>
              </a:rPr>
              <a:t>例</a:t>
            </a:r>
            <a:r>
              <a:rPr dirty="0" sz="1700" spc="10" b="1">
                <a:solidFill>
                  <a:srgbClr val="4F80BC"/>
                </a:solidFill>
                <a:latin typeface="Meiryo UI"/>
                <a:cs typeface="Meiryo UI"/>
              </a:rPr>
              <a:t>え</a:t>
            </a:r>
            <a:r>
              <a:rPr dirty="0" sz="1700" spc="25" b="1">
                <a:solidFill>
                  <a:srgbClr val="4F80BC"/>
                </a:solidFill>
                <a:latin typeface="Meiryo UI"/>
                <a:cs typeface="Meiryo UI"/>
              </a:rPr>
              <a:t>ば</a:t>
            </a:r>
            <a:r>
              <a:rPr dirty="0" sz="1700" spc="5" b="1">
                <a:solidFill>
                  <a:srgbClr val="4F80BC"/>
                </a:solidFill>
                <a:latin typeface="Meiryo UI"/>
                <a:cs typeface="Meiryo UI"/>
              </a:rPr>
              <a:t>...</a:t>
            </a:r>
            <a:endParaRPr sz="1700">
              <a:latin typeface="Meiryo UI"/>
              <a:cs typeface="Meiryo UI"/>
            </a:endParaRPr>
          </a:p>
          <a:p>
            <a:pPr marL="105410" marR="5080" indent="-93345">
              <a:lnSpc>
                <a:spcPct val="101800"/>
              </a:lnSpc>
            </a:pPr>
            <a:r>
              <a:rPr dirty="0" sz="1700" spc="-40">
                <a:latin typeface="Meiryo UI"/>
                <a:cs typeface="Meiryo UI"/>
              </a:rPr>
              <a:t>・</a:t>
            </a:r>
            <a:r>
              <a:rPr dirty="0" sz="1700" spc="25">
                <a:latin typeface="Meiryo UI"/>
                <a:cs typeface="Meiryo UI"/>
              </a:rPr>
              <a:t>検索サ</a:t>
            </a:r>
            <a:r>
              <a:rPr dirty="0" sz="1700" spc="15">
                <a:latin typeface="Meiryo UI"/>
                <a:cs typeface="Meiryo UI"/>
              </a:rPr>
              <a:t>イト</a:t>
            </a:r>
            <a:r>
              <a:rPr dirty="0" sz="1700" spc="25">
                <a:latin typeface="Meiryo UI"/>
                <a:cs typeface="Meiryo UI"/>
              </a:rPr>
              <a:t>を用い</a:t>
            </a:r>
            <a:r>
              <a:rPr dirty="0" sz="1700" spc="15">
                <a:latin typeface="Meiryo UI"/>
                <a:cs typeface="Meiryo UI"/>
              </a:rPr>
              <a:t>て、</a:t>
            </a:r>
            <a:r>
              <a:rPr dirty="0" sz="1700" spc="25">
                <a:latin typeface="Meiryo UI"/>
                <a:cs typeface="Meiryo UI"/>
              </a:rPr>
              <a:t>授業</a:t>
            </a:r>
            <a:r>
              <a:rPr dirty="0" sz="1700" spc="15">
                <a:latin typeface="Meiryo UI"/>
                <a:cs typeface="Meiryo UI"/>
              </a:rPr>
              <a:t>テ</a:t>
            </a:r>
            <a:r>
              <a:rPr dirty="0" sz="1700" spc="25">
                <a:latin typeface="Meiryo UI"/>
                <a:cs typeface="Meiryo UI"/>
              </a:rPr>
              <a:t>ーマ</a:t>
            </a:r>
            <a:r>
              <a:rPr dirty="0" sz="1700" spc="15">
                <a:latin typeface="Meiryo UI"/>
                <a:cs typeface="Meiryo UI"/>
              </a:rPr>
              <a:t>に</a:t>
            </a:r>
            <a:r>
              <a:rPr dirty="0" sz="1700" spc="25">
                <a:latin typeface="Meiryo UI"/>
                <a:cs typeface="Meiryo UI"/>
              </a:rPr>
              <a:t>応</a:t>
            </a:r>
            <a:r>
              <a:rPr dirty="0" sz="1700" spc="15">
                <a:latin typeface="Meiryo UI"/>
                <a:cs typeface="Meiryo UI"/>
              </a:rPr>
              <a:t>じ</a:t>
            </a:r>
            <a:r>
              <a:rPr dirty="0" sz="1700" spc="20">
                <a:latin typeface="Meiryo UI"/>
                <a:cs typeface="Meiryo UI"/>
              </a:rPr>
              <a:t>て </a:t>
            </a:r>
            <a:r>
              <a:rPr dirty="0" sz="1700" spc="25">
                <a:latin typeface="Meiryo UI"/>
                <a:cs typeface="Meiryo UI"/>
              </a:rPr>
              <a:t>一人一人</a:t>
            </a:r>
            <a:r>
              <a:rPr dirty="0" sz="1700" spc="25">
                <a:latin typeface="Meiryo UI"/>
                <a:cs typeface="Meiryo UI"/>
              </a:rPr>
              <a:t>が</a:t>
            </a:r>
            <a:r>
              <a:rPr dirty="0" sz="1700" spc="25">
                <a:latin typeface="Meiryo UI"/>
                <a:cs typeface="Meiryo UI"/>
              </a:rPr>
              <a:t>様々</a:t>
            </a:r>
            <a:r>
              <a:rPr dirty="0" sz="1700" spc="15">
                <a:latin typeface="Meiryo UI"/>
                <a:cs typeface="Meiryo UI"/>
              </a:rPr>
              <a:t>な</a:t>
            </a:r>
            <a:r>
              <a:rPr dirty="0" sz="1700" spc="25">
                <a:latin typeface="Meiryo UI"/>
                <a:cs typeface="Meiryo UI"/>
              </a:rPr>
              <a:t>文章</a:t>
            </a:r>
            <a:r>
              <a:rPr dirty="0" sz="1700" spc="15">
                <a:latin typeface="Meiryo UI"/>
                <a:cs typeface="Meiryo UI"/>
              </a:rPr>
              <a:t>や</a:t>
            </a:r>
            <a:r>
              <a:rPr dirty="0" sz="1700" spc="25">
                <a:latin typeface="Meiryo UI"/>
                <a:cs typeface="Meiryo UI"/>
              </a:rPr>
              <a:t>動</a:t>
            </a:r>
            <a:r>
              <a:rPr dirty="0" sz="1700" spc="35">
                <a:latin typeface="Meiryo UI"/>
                <a:cs typeface="Meiryo UI"/>
              </a:rPr>
              <a:t>画</a:t>
            </a:r>
            <a:r>
              <a:rPr dirty="0" sz="1700" spc="35">
                <a:latin typeface="Meiryo UI"/>
                <a:cs typeface="Meiryo UI"/>
              </a:rPr>
              <a:t>を</a:t>
            </a:r>
            <a:r>
              <a:rPr dirty="0" sz="1700" spc="25">
                <a:latin typeface="Meiryo UI"/>
                <a:cs typeface="Meiryo UI"/>
              </a:rPr>
              <a:t>収集</a:t>
            </a:r>
            <a:r>
              <a:rPr dirty="0" sz="1700" spc="15">
                <a:latin typeface="Meiryo UI"/>
                <a:cs typeface="Meiryo UI"/>
              </a:rPr>
              <a:t>し</a:t>
            </a:r>
            <a:r>
              <a:rPr dirty="0" sz="1700" spc="10">
                <a:latin typeface="Meiryo UI"/>
                <a:cs typeface="Meiryo UI"/>
              </a:rPr>
              <a:t>、 </a:t>
            </a:r>
            <a:r>
              <a:rPr dirty="0" sz="1700" spc="25">
                <a:latin typeface="Meiryo UI"/>
                <a:cs typeface="Meiryo UI"/>
              </a:rPr>
              <a:t>情報の真贋を判断</a:t>
            </a:r>
            <a:r>
              <a:rPr dirty="0" sz="1700" spc="15">
                <a:latin typeface="Meiryo UI"/>
                <a:cs typeface="Meiryo UI"/>
              </a:rPr>
              <a:t>し、</a:t>
            </a:r>
            <a:r>
              <a:rPr dirty="0" sz="1700" spc="25">
                <a:latin typeface="Meiryo UI"/>
                <a:cs typeface="Meiryo UI"/>
              </a:rPr>
              <a:t>整理</a:t>
            </a:r>
            <a:r>
              <a:rPr dirty="0" sz="1700" spc="15">
                <a:latin typeface="Meiryo UI"/>
                <a:cs typeface="Meiryo UI"/>
              </a:rPr>
              <a:t>す</a:t>
            </a:r>
            <a:r>
              <a:rPr dirty="0" sz="1700" spc="20">
                <a:latin typeface="Meiryo UI"/>
                <a:cs typeface="Meiryo UI"/>
              </a:rPr>
              <a:t>る</a:t>
            </a:r>
            <a:r>
              <a:rPr dirty="0" sz="1700" spc="15">
                <a:latin typeface="Meiryo UI"/>
                <a:cs typeface="Meiryo UI"/>
              </a:rPr>
              <a:t>。</a:t>
            </a:r>
            <a:endParaRPr sz="1700">
              <a:latin typeface="Meiryo UI"/>
              <a:cs typeface="Meiryo UI"/>
            </a:endParaRPr>
          </a:p>
          <a:p>
            <a:pPr marL="105410" marR="66040" indent="-93345">
              <a:lnSpc>
                <a:spcPts val="2080"/>
              </a:lnSpc>
              <a:spcBef>
                <a:spcPts val="60"/>
              </a:spcBef>
            </a:pPr>
            <a:r>
              <a:rPr dirty="0" sz="1700" spc="-40">
                <a:latin typeface="Meiryo UI"/>
                <a:cs typeface="Meiryo UI"/>
              </a:rPr>
              <a:t>・</a:t>
            </a:r>
            <a:r>
              <a:rPr dirty="0" sz="1700" spc="25">
                <a:latin typeface="Meiryo UI"/>
                <a:cs typeface="Meiryo UI"/>
              </a:rPr>
              <a:t>一人一人が文章作成ソ</a:t>
            </a:r>
            <a:r>
              <a:rPr dirty="0" sz="1700" spc="10">
                <a:latin typeface="Meiryo UI"/>
                <a:cs typeface="Meiryo UI"/>
              </a:rPr>
              <a:t>フ</a:t>
            </a:r>
            <a:r>
              <a:rPr dirty="0" sz="1700" spc="15">
                <a:latin typeface="Meiryo UI"/>
                <a:cs typeface="Meiryo UI"/>
              </a:rPr>
              <a:t>ト</a:t>
            </a:r>
            <a:r>
              <a:rPr dirty="0" sz="1700" spc="25">
                <a:latin typeface="Meiryo UI"/>
                <a:cs typeface="Meiryo UI"/>
              </a:rPr>
              <a:t>を活用</a:t>
            </a:r>
            <a:r>
              <a:rPr dirty="0" sz="1700" spc="15">
                <a:latin typeface="Meiryo UI"/>
                <a:cs typeface="Meiryo UI"/>
              </a:rPr>
              <a:t>し、 </a:t>
            </a:r>
            <a:r>
              <a:rPr dirty="0" sz="1700" spc="20">
                <a:latin typeface="Meiryo UI"/>
                <a:cs typeface="Meiryo UI"/>
              </a:rPr>
              <a:t> </a:t>
            </a:r>
            <a:r>
              <a:rPr dirty="0" sz="1700" spc="25">
                <a:latin typeface="Meiryo UI"/>
                <a:cs typeface="Meiryo UI"/>
              </a:rPr>
              <a:t>推敲</a:t>
            </a:r>
            <a:r>
              <a:rPr dirty="0" sz="1700" spc="25">
                <a:latin typeface="Meiryo UI"/>
                <a:cs typeface="Meiryo UI"/>
              </a:rPr>
              <a:t>を</a:t>
            </a:r>
            <a:r>
              <a:rPr dirty="0" sz="1700" spc="25">
                <a:latin typeface="Meiryo UI"/>
                <a:cs typeface="Meiryo UI"/>
              </a:rPr>
              <a:t>重ね</a:t>
            </a:r>
            <a:r>
              <a:rPr dirty="0" sz="1700" spc="15">
                <a:latin typeface="Meiryo UI"/>
                <a:cs typeface="Meiryo UI"/>
              </a:rPr>
              <a:t>て</a:t>
            </a:r>
            <a:r>
              <a:rPr dirty="0" sz="1700" spc="35">
                <a:latin typeface="Meiryo UI"/>
                <a:cs typeface="Meiryo UI"/>
              </a:rPr>
              <a:t>長</a:t>
            </a:r>
            <a:r>
              <a:rPr dirty="0" sz="1700" spc="25">
                <a:latin typeface="Meiryo UI"/>
                <a:cs typeface="Meiryo UI"/>
              </a:rPr>
              <a:t>文</a:t>
            </a:r>
            <a:r>
              <a:rPr dirty="0" sz="1700" spc="25">
                <a:latin typeface="Meiryo UI"/>
                <a:cs typeface="Meiryo UI"/>
              </a:rPr>
              <a:t>のレポー</a:t>
            </a:r>
            <a:r>
              <a:rPr dirty="0" sz="1700" spc="15">
                <a:latin typeface="Meiryo UI"/>
                <a:cs typeface="Meiryo UI"/>
              </a:rPr>
              <a:t>ト</a:t>
            </a:r>
            <a:r>
              <a:rPr dirty="0" sz="1700" spc="25">
                <a:latin typeface="Meiryo UI"/>
                <a:cs typeface="Meiryo UI"/>
              </a:rPr>
              <a:t>を</a:t>
            </a:r>
            <a:r>
              <a:rPr dirty="0" sz="1700" spc="35">
                <a:latin typeface="Meiryo UI"/>
                <a:cs typeface="Meiryo UI"/>
              </a:rPr>
              <a:t>作</a:t>
            </a:r>
            <a:r>
              <a:rPr dirty="0" sz="1700" spc="25">
                <a:latin typeface="Meiryo UI"/>
                <a:cs typeface="Meiryo UI"/>
              </a:rPr>
              <a:t>成</a:t>
            </a:r>
            <a:r>
              <a:rPr dirty="0" sz="1700" spc="15">
                <a:latin typeface="Meiryo UI"/>
                <a:cs typeface="Meiryo UI"/>
              </a:rPr>
              <a:t>す</a:t>
            </a:r>
            <a:r>
              <a:rPr dirty="0" sz="1700" spc="20">
                <a:latin typeface="Meiryo UI"/>
                <a:cs typeface="Meiryo UI"/>
              </a:rPr>
              <a:t>る。</a:t>
            </a:r>
            <a:endParaRPr sz="1700">
              <a:latin typeface="Meiryo UI"/>
              <a:cs typeface="Meiryo UI"/>
            </a:endParaRPr>
          </a:p>
        </p:txBody>
      </p:sp>
      <p:sp>
        <p:nvSpPr>
          <p:cNvPr id="16" name="object 16"/>
          <p:cNvSpPr/>
          <p:nvPr/>
        </p:nvSpPr>
        <p:spPr>
          <a:xfrm>
            <a:off x="4215384" y="3544265"/>
            <a:ext cx="388620" cy="388620"/>
          </a:xfrm>
          <a:custGeom>
            <a:avLst/>
            <a:gdLst/>
            <a:ahLst/>
            <a:cxnLst/>
            <a:rect l="l" t="t" r="r" b="b"/>
            <a:pathLst>
              <a:path w="388620" h="388620">
                <a:moveTo>
                  <a:pt x="388620" y="0"/>
                </a:moveTo>
                <a:lnTo>
                  <a:pt x="0" y="0"/>
                </a:lnTo>
                <a:lnTo>
                  <a:pt x="0" y="113030"/>
                </a:lnTo>
                <a:lnTo>
                  <a:pt x="0" y="388620"/>
                </a:lnTo>
                <a:lnTo>
                  <a:pt x="132588" y="388620"/>
                </a:lnTo>
                <a:lnTo>
                  <a:pt x="132588" y="113030"/>
                </a:lnTo>
                <a:lnTo>
                  <a:pt x="388620" y="113030"/>
                </a:lnTo>
                <a:lnTo>
                  <a:pt x="388620" y="0"/>
                </a:lnTo>
                <a:close/>
              </a:path>
            </a:pathLst>
          </a:custGeom>
          <a:solidFill>
            <a:srgbClr val="9CC3E6"/>
          </a:solidFill>
        </p:spPr>
        <p:txBody>
          <a:bodyPr wrap="square" lIns="0" tIns="0" rIns="0" bIns="0" rtlCol="0"/>
          <a:lstStyle/>
          <a:p/>
        </p:txBody>
      </p:sp>
      <p:sp>
        <p:nvSpPr>
          <p:cNvPr id="17" name="object 17"/>
          <p:cNvSpPr/>
          <p:nvPr/>
        </p:nvSpPr>
        <p:spPr>
          <a:xfrm>
            <a:off x="3989832" y="3349954"/>
            <a:ext cx="388620" cy="388620"/>
          </a:xfrm>
          <a:custGeom>
            <a:avLst/>
            <a:gdLst/>
            <a:ahLst/>
            <a:cxnLst/>
            <a:rect l="l" t="t" r="r" b="b"/>
            <a:pathLst>
              <a:path w="388620" h="388620">
                <a:moveTo>
                  <a:pt x="388620" y="0"/>
                </a:moveTo>
                <a:lnTo>
                  <a:pt x="0" y="0"/>
                </a:lnTo>
                <a:lnTo>
                  <a:pt x="0" y="114300"/>
                </a:lnTo>
                <a:lnTo>
                  <a:pt x="0" y="388620"/>
                </a:lnTo>
                <a:lnTo>
                  <a:pt x="134112" y="388620"/>
                </a:lnTo>
                <a:lnTo>
                  <a:pt x="134112" y="114300"/>
                </a:lnTo>
                <a:lnTo>
                  <a:pt x="388620" y="114300"/>
                </a:lnTo>
                <a:lnTo>
                  <a:pt x="388620" y="0"/>
                </a:lnTo>
                <a:close/>
              </a:path>
            </a:pathLst>
          </a:custGeom>
          <a:solidFill>
            <a:srgbClr val="9CC3E6"/>
          </a:solidFill>
        </p:spPr>
        <p:txBody>
          <a:bodyPr wrap="square" lIns="0" tIns="0" rIns="0" bIns="0" rtlCol="0"/>
          <a:lstStyle/>
          <a:p/>
        </p:txBody>
      </p:sp>
      <p:sp>
        <p:nvSpPr>
          <p:cNvPr id="18" name="object 18"/>
          <p:cNvSpPr/>
          <p:nvPr/>
        </p:nvSpPr>
        <p:spPr>
          <a:xfrm>
            <a:off x="6045708" y="1372564"/>
            <a:ext cx="388620" cy="388620"/>
          </a:xfrm>
          <a:custGeom>
            <a:avLst/>
            <a:gdLst/>
            <a:ahLst/>
            <a:cxnLst/>
            <a:rect l="l" t="t" r="r" b="b"/>
            <a:pathLst>
              <a:path w="388620" h="388619">
                <a:moveTo>
                  <a:pt x="388620" y="0"/>
                </a:moveTo>
                <a:lnTo>
                  <a:pt x="0" y="0"/>
                </a:lnTo>
                <a:lnTo>
                  <a:pt x="0" y="113030"/>
                </a:lnTo>
                <a:lnTo>
                  <a:pt x="0" y="388620"/>
                </a:lnTo>
                <a:lnTo>
                  <a:pt x="134112" y="388620"/>
                </a:lnTo>
                <a:lnTo>
                  <a:pt x="134112" y="113030"/>
                </a:lnTo>
                <a:lnTo>
                  <a:pt x="388620" y="113030"/>
                </a:lnTo>
                <a:lnTo>
                  <a:pt x="388620" y="0"/>
                </a:lnTo>
                <a:close/>
              </a:path>
            </a:pathLst>
          </a:custGeom>
          <a:solidFill>
            <a:srgbClr val="2D75B5"/>
          </a:solidFill>
        </p:spPr>
        <p:txBody>
          <a:bodyPr wrap="square" lIns="0" tIns="0" rIns="0" bIns="0" rtlCol="0"/>
          <a:lstStyle/>
          <a:p/>
        </p:txBody>
      </p:sp>
      <p:sp>
        <p:nvSpPr>
          <p:cNvPr id="19" name="object 19"/>
          <p:cNvSpPr/>
          <p:nvPr/>
        </p:nvSpPr>
        <p:spPr>
          <a:xfrm>
            <a:off x="5812536" y="1179524"/>
            <a:ext cx="388620" cy="388620"/>
          </a:xfrm>
          <a:custGeom>
            <a:avLst/>
            <a:gdLst/>
            <a:ahLst/>
            <a:cxnLst/>
            <a:rect l="l" t="t" r="r" b="b"/>
            <a:pathLst>
              <a:path w="388620" h="388619">
                <a:moveTo>
                  <a:pt x="388620" y="0"/>
                </a:moveTo>
                <a:lnTo>
                  <a:pt x="0" y="0"/>
                </a:lnTo>
                <a:lnTo>
                  <a:pt x="0" y="113030"/>
                </a:lnTo>
                <a:lnTo>
                  <a:pt x="0" y="388620"/>
                </a:lnTo>
                <a:lnTo>
                  <a:pt x="134112" y="388620"/>
                </a:lnTo>
                <a:lnTo>
                  <a:pt x="134112" y="113030"/>
                </a:lnTo>
                <a:lnTo>
                  <a:pt x="388620" y="113030"/>
                </a:lnTo>
                <a:lnTo>
                  <a:pt x="388620" y="0"/>
                </a:lnTo>
                <a:close/>
              </a:path>
            </a:pathLst>
          </a:custGeom>
          <a:solidFill>
            <a:srgbClr val="2D75B5"/>
          </a:solidFill>
        </p:spPr>
        <p:txBody>
          <a:bodyPr wrap="square" lIns="0" tIns="0" rIns="0" bIns="0" rtlCol="0"/>
          <a:lstStyle/>
          <a:p/>
        </p:txBody>
      </p:sp>
      <p:sp>
        <p:nvSpPr>
          <p:cNvPr id="20" name="object 20"/>
          <p:cNvSpPr txBox="1"/>
          <p:nvPr/>
        </p:nvSpPr>
        <p:spPr>
          <a:xfrm>
            <a:off x="3256279" y="708151"/>
            <a:ext cx="2489200" cy="552450"/>
          </a:xfrm>
          <a:prstGeom prst="rect">
            <a:avLst/>
          </a:prstGeom>
        </p:spPr>
        <p:txBody>
          <a:bodyPr wrap="square" lIns="0" tIns="15875" rIns="0" bIns="0" rtlCol="0" vert="horz">
            <a:spAutoFit/>
          </a:bodyPr>
          <a:lstStyle/>
          <a:p>
            <a:pPr marL="12700">
              <a:lnSpc>
                <a:spcPct val="100000"/>
              </a:lnSpc>
              <a:spcBef>
                <a:spcPts val="125"/>
              </a:spcBef>
            </a:pPr>
            <a:r>
              <a:rPr dirty="0" sz="1700" spc="25" b="1">
                <a:solidFill>
                  <a:srgbClr val="366091"/>
                </a:solidFill>
                <a:latin typeface="Meiryo UI"/>
                <a:cs typeface="Meiryo UI"/>
              </a:rPr>
              <a:t>工夫次第で、</a:t>
            </a:r>
            <a:endParaRPr sz="1700">
              <a:latin typeface="Meiryo UI"/>
              <a:cs typeface="Meiryo UI"/>
            </a:endParaRPr>
          </a:p>
          <a:p>
            <a:pPr marL="12700">
              <a:lnSpc>
                <a:spcPct val="100000"/>
              </a:lnSpc>
              <a:spcBef>
                <a:spcPts val="40"/>
              </a:spcBef>
            </a:pPr>
            <a:r>
              <a:rPr dirty="0" sz="1700" spc="25" b="1">
                <a:solidFill>
                  <a:srgbClr val="366091"/>
                </a:solidFill>
                <a:latin typeface="Meiryo UI"/>
                <a:cs typeface="Meiryo UI"/>
              </a:rPr>
              <a:t>学</a:t>
            </a:r>
            <a:r>
              <a:rPr dirty="0" sz="1700" spc="20" b="1">
                <a:solidFill>
                  <a:srgbClr val="366091"/>
                </a:solidFill>
                <a:latin typeface="Meiryo UI"/>
                <a:cs typeface="Meiryo UI"/>
              </a:rPr>
              <a:t>びの</a:t>
            </a:r>
            <a:r>
              <a:rPr dirty="0" sz="1700" spc="25" b="1">
                <a:solidFill>
                  <a:srgbClr val="366091"/>
                </a:solidFill>
                <a:latin typeface="Meiryo UI"/>
                <a:cs typeface="Meiryo UI"/>
              </a:rPr>
              <a:t>可能性</a:t>
            </a:r>
            <a:r>
              <a:rPr dirty="0" sz="1700" spc="15" b="1">
                <a:solidFill>
                  <a:srgbClr val="366091"/>
                </a:solidFill>
                <a:latin typeface="Meiryo UI"/>
                <a:cs typeface="Meiryo UI"/>
              </a:rPr>
              <a:t>は</a:t>
            </a:r>
            <a:r>
              <a:rPr dirty="0" sz="1700" spc="25" b="1">
                <a:solidFill>
                  <a:srgbClr val="366091"/>
                </a:solidFill>
                <a:latin typeface="Meiryo UI"/>
                <a:cs typeface="Meiryo UI"/>
              </a:rPr>
              <a:t>無限大</a:t>
            </a:r>
            <a:r>
              <a:rPr dirty="0" sz="1700" spc="15" b="1">
                <a:solidFill>
                  <a:srgbClr val="366091"/>
                </a:solidFill>
                <a:latin typeface="Meiryo UI"/>
                <a:cs typeface="Meiryo UI"/>
              </a:rPr>
              <a:t>に。</a:t>
            </a:r>
            <a:endParaRPr sz="1700">
              <a:latin typeface="Meiryo UI"/>
              <a:cs typeface="Meiryo UI"/>
            </a:endParaRP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39370">
              <a:lnSpc>
                <a:spcPts val="1240"/>
              </a:lnSpc>
            </a:pPr>
            <a:fld id="{81D60167-4931-47E6-BA6A-407CBD079E47}" type="slidenum">
              <a:rPr dirty="0"/>
              <a:t>6</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9885" y="586740"/>
            <a:ext cx="3180521" cy="246888"/>
          </a:xfrm>
          <a:prstGeom prst="rect">
            <a:avLst/>
          </a:prstGeom>
        </p:spPr>
      </p:pic>
      <p:sp>
        <p:nvSpPr>
          <p:cNvPr id="3" name="object 3"/>
          <p:cNvSpPr txBox="1">
            <a:spLocks noGrp="1"/>
          </p:cNvSpPr>
          <p:nvPr>
            <p:ph type="title"/>
          </p:nvPr>
        </p:nvSpPr>
        <p:spPr>
          <a:xfrm>
            <a:off x="171704" y="139700"/>
            <a:ext cx="1534160" cy="387985"/>
          </a:xfrm>
          <a:prstGeom prst="rect"/>
        </p:spPr>
        <p:txBody>
          <a:bodyPr wrap="square" lIns="0" tIns="15875" rIns="0" bIns="0" rtlCol="0" vert="horz">
            <a:spAutoFit/>
          </a:bodyPr>
          <a:lstStyle/>
          <a:p>
            <a:pPr marL="12700">
              <a:lnSpc>
                <a:spcPct val="100000"/>
              </a:lnSpc>
              <a:spcBef>
                <a:spcPts val="125"/>
              </a:spcBef>
            </a:pPr>
            <a:r>
              <a:rPr dirty="0" sz="2350" spc="25"/>
              <a:t>ステップ１</a:t>
            </a:r>
            <a:endParaRPr sz="2350"/>
          </a:p>
        </p:txBody>
      </p:sp>
      <p:sp>
        <p:nvSpPr>
          <p:cNvPr id="4" name="object 4"/>
          <p:cNvSpPr txBox="1"/>
          <p:nvPr/>
        </p:nvSpPr>
        <p:spPr>
          <a:xfrm>
            <a:off x="1982216" y="139700"/>
            <a:ext cx="8445500" cy="387985"/>
          </a:xfrm>
          <a:prstGeom prst="rect">
            <a:avLst/>
          </a:prstGeom>
        </p:spPr>
        <p:txBody>
          <a:bodyPr wrap="square" lIns="0" tIns="15875" rIns="0" bIns="0" rtlCol="0" vert="horz">
            <a:spAutoFit/>
          </a:bodyPr>
          <a:lstStyle/>
          <a:p>
            <a:pPr marL="12700">
              <a:lnSpc>
                <a:spcPct val="100000"/>
              </a:lnSpc>
              <a:spcBef>
                <a:spcPts val="125"/>
              </a:spcBef>
            </a:pPr>
            <a:r>
              <a:rPr dirty="0" sz="2350" spc="5" b="1">
                <a:solidFill>
                  <a:srgbClr val="024FA1"/>
                </a:solidFill>
                <a:latin typeface="Meiryo"/>
                <a:cs typeface="Meiryo"/>
              </a:rPr>
              <a:t>“</a:t>
            </a:r>
            <a:r>
              <a:rPr dirty="0" sz="2350" spc="25" b="1">
                <a:solidFill>
                  <a:srgbClr val="024FA1"/>
                </a:solidFill>
                <a:latin typeface="Meiryo"/>
                <a:cs typeface="Meiryo"/>
              </a:rPr>
              <a:t>すぐにでも</a:t>
            </a:r>
            <a:r>
              <a:rPr dirty="0" sz="2350" spc="10" b="1">
                <a:solidFill>
                  <a:srgbClr val="024FA1"/>
                </a:solidFill>
                <a:latin typeface="Meiryo"/>
                <a:cs typeface="Meiryo"/>
              </a:rPr>
              <a:t>”</a:t>
            </a:r>
            <a:r>
              <a:rPr dirty="0" sz="2350" spc="-5" b="1">
                <a:solidFill>
                  <a:srgbClr val="024FA1"/>
                </a:solidFill>
                <a:latin typeface="Meiryo"/>
                <a:cs typeface="Meiryo"/>
              </a:rPr>
              <a:t> </a:t>
            </a:r>
            <a:r>
              <a:rPr dirty="0" sz="2350" spc="5" b="1">
                <a:solidFill>
                  <a:srgbClr val="024FA1"/>
                </a:solidFill>
                <a:latin typeface="Meiryo"/>
                <a:cs typeface="Meiryo"/>
              </a:rPr>
              <a:t>”</a:t>
            </a:r>
            <a:r>
              <a:rPr dirty="0" sz="2350" spc="25" b="1">
                <a:solidFill>
                  <a:srgbClr val="024FA1"/>
                </a:solidFill>
                <a:latin typeface="Meiryo"/>
                <a:cs typeface="Meiryo"/>
              </a:rPr>
              <a:t>どの教科でも</a:t>
            </a:r>
            <a:r>
              <a:rPr dirty="0" sz="2350" spc="10" b="1">
                <a:solidFill>
                  <a:srgbClr val="024FA1"/>
                </a:solidFill>
                <a:latin typeface="Meiryo"/>
                <a:cs typeface="Meiryo"/>
              </a:rPr>
              <a:t>”</a:t>
            </a:r>
            <a:r>
              <a:rPr dirty="0" sz="2350" b="1">
                <a:solidFill>
                  <a:srgbClr val="024FA1"/>
                </a:solidFill>
                <a:latin typeface="Meiryo"/>
                <a:cs typeface="Meiryo"/>
              </a:rPr>
              <a:t> </a:t>
            </a:r>
            <a:r>
              <a:rPr dirty="0" sz="2350" spc="5" b="1">
                <a:solidFill>
                  <a:srgbClr val="024FA1"/>
                </a:solidFill>
                <a:latin typeface="Meiryo"/>
                <a:cs typeface="Meiryo"/>
              </a:rPr>
              <a:t>”</a:t>
            </a:r>
            <a:r>
              <a:rPr dirty="0" sz="2350" spc="25" b="1">
                <a:solidFill>
                  <a:srgbClr val="024FA1"/>
                </a:solidFill>
                <a:latin typeface="Meiryo"/>
                <a:cs typeface="Meiryo"/>
              </a:rPr>
              <a:t>誰でも</a:t>
            </a:r>
            <a:r>
              <a:rPr dirty="0" sz="2350" spc="10" b="1">
                <a:solidFill>
                  <a:srgbClr val="024FA1"/>
                </a:solidFill>
                <a:latin typeface="Meiryo"/>
                <a:cs typeface="Meiryo"/>
              </a:rPr>
              <a:t>”</a:t>
            </a:r>
            <a:r>
              <a:rPr dirty="0" sz="2350" b="1">
                <a:solidFill>
                  <a:srgbClr val="024FA1"/>
                </a:solidFill>
                <a:latin typeface="Meiryo"/>
                <a:cs typeface="Meiryo"/>
              </a:rPr>
              <a:t> </a:t>
            </a:r>
            <a:r>
              <a:rPr dirty="0" sz="2350" spc="25" b="1">
                <a:solidFill>
                  <a:srgbClr val="024FA1"/>
                </a:solidFill>
                <a:latin typeface="Meiryo"/>
                <a:cs typeface="Meiryo"/>
              </a:rPr>
              <a:t>活かせる</a:t>
            </a:r>
            <a:r>
              <a:rPr dirty="0" sz="2350" spc="15" b="1">
                <a:solidFill>
                  <a:srgbClr val="024FA1"/>
                </a:solidFill>
                <a:latin typeface="Meiryo"/>
                <a:cs typeface="Meiryo"/>
              </a:rPr>
              <a:t>1</a:t>
            </a:r>
            <a:r>
              <a:rPr dirty="0" sz="2350" spc="25" b="1">
                <a:solidFill>
                  <a:srgbClr val="024FA1"/>
                </a:solidFill>
                <a:latin typeface="Meiryo"/>
                <a:cs typeface="Meiryo"/>
              </a:rPr>
              <a:t>人１台端末</a:t>
            </a:r>
            <a:endParaRPr sz="2350">
              <a:latin typeface="Meiryo"/>
              <a:cs typeface="Meiryo"/>
            </a:endParaRPr>
          </a:p>
        </p:txBody>
      </p:sp>
      <p:pic>
        <p:nvPicPr>
          <p:cNvPr id="5" name="object 5"/>
          <p:cNvPicPr/>
          <p:nvPr/>
        </p:nvPicPr>
        <p:blipFill>
          <a:blip r:embed="rId3" cstate="print"/>
          <a:stretch>
            <a:fillRect/>
          </a:stretch>
        </p:blipFill>
        <p:spPr>
          <a:xfrm>
            <a:off x="1231391" y="2865120"/>
            <a:ext cx="1232916" cy="1168908"/>
          </a:xfrm>
          <a:prstGeom prst="rect">
            <a:avLst/>
          </a:prstGeom>
        </p:spPr>
      </p:pic>
      <p:grpSp>
        <p:nvGrpSpPr>
          <p:cNvPr id="6" name="object 6"/>
          <p:cNvGrpSpPr/>
          <p:nvPr/>
        </p:nvGrpSpPr>
        <p:grpSpPr>
          <a:xfrm>
            <a:off x="358140" y="5888735"/>
            <a:ext cx="1744980" cy="1278890"/>
            <a:chOff x="358140" y="5888735"/>
            <a:chExt cx="1744980" cy="1278890"/>
          </a:xfrm>
        </p:grpSpPr>
        <p:pic>
          <p:nvPicPr>
            <p:cNvPr id="7" name="object 7"/>
            <p:cNvPicPr/>
            <p:nvPr/>
          </p:nvPicPr>
          <p:blipFill>
            <a:blip r:embed="rId4" cstate="print"/>
            <a:stretch>
              <a:fillRect/>
            </a:stretch>
          </p:blipFill>
          <p:spPr>
            <a:xfrm>
              <a:off x="368808" y="5899408"/>
              <a:ext cx="1725168" cy="1257300"/>
            </a:xfrm>
            <a:prstGeom prst="rect">
              <a:avLst/>
            </a:prstGeom>
          </p:spPr>
        </p:pic>
        <p:pic>
          <p:nvPicPr>
            <p:cNvPr id="8" name="object 8"/>
            <p:cNvPicPr/>
            <p:nvPr/>
          </p:nvPicPr>
          <p:blipFill>
            <a:blip r:embed="rId5" cstate="print"/>
            <a:stretch>
              <a:fillRect/>
            </a:stretch>
          </p:blipFill>
          <p:spPr>
            <a:xfrm>
              <a:off x="358140" y="5888735"/>
              <a:ext cx="1744980" cy="1278641"/>
            </a:xfrm>
            <a:prstGeom prst="rect">
              <a:avLst/>
            </a:prstGeom>
          </p:spPr>
        </p:pic>
        <p:sp>
          <p:nvSpPr>
            <p:cNvPr id="9" name="object 9"/>
            <p:cNvSpPr/>
            <p:nvPr/>
          </p:nvSpPr>
          <p:spPr>
            <a:xfrm>
              <a:off x="358140" y="5888735"/>
              <a:ext cx="1744980" cy="1278890"/>
            </a:xfrm>
            <a:custGeom>
              <a:avLst/>
              <a:gdLst/>
              <a:ahLst/>
              <a:cxnLst/>
              <a:rect l="l" t="t" r="r" b="b"/>
              <a:pathLst>
                <a:path w="1744980" h="1278890">
                  <a:moveTo>
                    <a:pt x="1743456" y="0"/>
                  </a:moveTo>
                  <a:lnTo>
                    <a:pt x="3048" y="0"/>
                  </a:lnTo>
                  <a:lnTo>
                    <a:pt x="0" y="3048"/>
                  </a:lnTo>
                  <a:lnTo>
                    <a:pt x="0" y="1275593"/>
                  </a:lnTo>
                  <a:lnTo>
                    <a:pt x="3048" y="1278641"/>
                  </a:lnTo>
                  <a:lnTo>
                    <a:pt x="1743456" y="1278641"/>
                  </a:lnTo>
                  <a:lnTo>
                    <a:pt x="1744980" y="1275593"/>
                  </a:lnTo>
                  <a:lnTo>
                    <a:pt x="1744980" y="1272545"/>
                  </a:lnTo>
                  <a:lnTo>
                    <a:pt x="10667" y="1272545"/>
                  </a:lnTo>
                  <a:lnTo>
                    <a:pt x="6096" y="1267973"/>
                  </a:lnTo>
                  <a:lnTo>
                    <a:pt x="10667" y="1267973"/>
                  </a:lnTo>
                  <a:lnTo>
                    <a:pt x="10667" y="10668"/>
                  </a:lnTo>
                  <a:lnTo>
                    <a:pt x="6096" y="10668"/>
                  </a:lnTo>
                  <a:lnTo>
                    <a:pt x="10667" y="6095"/>
                  </a:lnTo>
                  <a:lnTo>
                    <a:pt x="1744980" y="6095"/>
                  </a:lnTo>
                  <a:lnTo>
                    <a:pt x="1744980" y="3048"/>
                  </a:lnTo>
                  <a:lnTo>
                    <a:pt x="1743456" y="0"/>
                  </a:lnTo>
                  <a:close/>
                </a:path>
                <a:path w="1744980" h="1278890">
                  <a:moveTo>
                    <a:pt x="10667" y="1267973"/>
                  </a:moveTo>
                  <a:lnTo>
                    <a:pt x="6096" y="1267973"/>
                  </a:lnTo>
                  <a:lnTo>
                    <a:pt x="10667" y="1272545"/>
                  </a:lnTo>
                  <a:lnTo>
                    <a:pt x="10667" y="1267973"/>
                  </a:lnTo>
                  <a:close/>
                </a:path>
                <a:path w="1744980" h="1278890">
                  <a:moveTo>
                    <a:pt x="1735836" y="1267973"/>
                  </a:moveTo>
                  <a:lnTo>
                    <a:pt x="10667" y="1267973"/>
                  </a:lnTo>
                  <a:lnTo>
                    <a:pt x="10667" y="1272545"/>
                  </a:lnTo>
                  <a:lnTo>
                    <a:pt x="1735836" y="1272545"/>
                  </a:lnTo>
                  <a:lnTo>
                    <a:pt x="1735836" y="1267973"/>
                  </a:lnTo>
                  <a:close/>
                </a:path>
                <a:path w="1744980" h="1278890">
                  <a:moveTo>
                    <a:pt x="1735836" y="6095"/>
                  </a:moveTo>
                  <a:lnTo>
                    <a:pt x="1735836" y="1272545"/>
                  </a:lnTo>
                  <a:lnTo>
                    <a:pt x="1740408" y="1267973"/>
                  </a:lnTo>
                  <a:lnTo>
                    <a:pt x="1744980" y="1267973"/>
                  </a:lnTo>
                  <a:lnTo>
                    <a:pt x="1744980" y="10668"/>
                  </a:lnTo>
                  <a:lnTo>
                    <a:pt x="1740408" y="10668"/>
                  </a:lnTo>
                  <a:lnTo>
                    <a:pt x="1735836" y="6095"/>
                  </a:lnTo>
                  <a:close/>
                </a:path>
                <a:path w="1744980" h="1278890">
                  <a:moveTo>
                    <a:pt x="1744980" y="1267973"/>
                  </a:moveTo>
                  <a:lnTo>
                    <a:pt x="1740408" y="1267973"/>
                  </a:lnTo>
                  <a:lnTo>
                    <a:pt x="1735836" y="1272545"/>
                  </a:lnTo>
                  <a:lnTo>
                    <a:pt x="1744980" y="1272545"/>
                  </a:lnTo>
                  <a:lnTo>
                    <a:pt x="1744980" y="1267973"/>
                  </a:lnTo>
                  <a:close/>
                </a:path>
                <a:path w="1744980" h="1278890">
                  <a:moveTo>
                    <a:pt x="10667" y="6095"/>
                  </a:moveTo>
                  <a:lnTo>
                    <a:pt x="6096" y="10668"/>
                  </a:lnTo>
                  <a:lnTo>
                    <a:pt x="10667" y="10668"/>
                  </a:lnTo>
                  <a:lnTo>
                    <a:pt x="10667" y="6095"/>
                  </a:lnTo>
                  <a:close/>
                </a:path>
                <a:path w="1744980" h="1278890">
                  <a:moveTo>
                    <a:pt x="1735836" y="6095"/>
                  </a:moveTo>
                  <a:lnTo>
                    <a:pt x="10667" y="6095"/>
                  </a:lnTo>
                  <a:lnTo>
                    <a:pt x="10667" y="10668"/>
                  </a:lnTo>
                  <a:lnTo>
                    <a:pt x="1735836" y="10668"/>
                  </a:lnTo>
                  <a:lnTo>
                    <a:pt x="1735836" y="6095"/>
                  </a:lnTo>
                  <a:close/>
                </a:path>
                <a:path w="1744980" h="1278890">
                  <a:moveTo>
                    <a:pt x="1744980" y="6095"/>
                  </a:moveTo>
                  <a:lnTo>
                    <a:pt x="1735836" y="6095"/>
                  </a:lnTo>
                  <a:lnTo>
                    <a:pt x="1740408" y="10668"/>
                  </a:lnTo>
                  <a:lnTo>
                    <a:pt x="1744980" y="10668"/>
                  </a:lnTo>
                  <a:lnTo>
                    <a:pt x="1744980" y="6095"/>
                  </a:lnTo>
                  <a:close/>
                </a:path>
              </a:pathLst>
            </a:custGeom>
            <a:solidFill>
              <a:srgbClr val="BFBFBF"/>
            </a:solidFill>
          </p:spPr>
          <p:txBody>
            <a:bodyPr wrap="square" lIns="0" tIns="0" rIns="0" bIns="0" rtlCol="0"/>
            <a:lstStyle/>
            <a:p/>
          </p:txBody>
        </p:sp>
      </p:grpSp>
      <p:grpSp>
        <p:nvGrpSpPr>
          <p:cNvPr id="10" name="object 10"/>
          <p:cNvGrpSpPr/>
          <p:nvPr/>
        </p:nvGrpSpPr>
        <p:grpSpPr>
          <a:xfrm>
            <a:off x="8529828" y="4510532"/>
            <a:ext cx="2101850" cy="1567180"/>
            <a:chOff x="8529828" y="4510532"/>
            <a:chExt cx="2101850" cy="1567180"/>
          </a:xfrm>
        </p:grpSpPr>
        <p:pic>
          <p:nvPicPr>
            <p:cNvPr id="11" name="object 11"/>
            <p:cNvPicPr/>
            <p:nvPr/>
          </p:nvPicPr>
          <p:blipFill>
            <a:blip r:embed="rId6" cstate="print"/>
            <a:stretch>
              <a:fillRect/>
            </a:stretch>
          </p:blipFill>
          <p:spPr>
            <a:xfrm>
              <a:off x="8545068" y="4510532"/>
              <a:ext cx="2071116" cy="652780"/>
            </a:xfrm>
            <a:prstGeom prst="rect">
              <a:avLst/>
            </a:prstGeom>
          </p:spPr>
        </p:pic>
        <p:pic>
          <p:nvPicPr>
            <p:cNvPr id="12" name="object 12"/>
            <p:cNvPicPr/>
            <p:nvPr/>
          </p:nvPicPr>
          <p:blipFill>
            <a:blip r:embed="rId7" cstate="print"/>
            <a:stretch>
              <a:fillRect/>
            </a:stretch>
          </p:blipFill>
          <p:spPr>
            <a:xfrm>
              <a:off x="8529828" y="5163312"/>
              <a:ext cx="2101596" cy="275843"/>
            </a:xfrm>
            <a:prstGeom prst="rect">
              <a:avLst/>
            </a:prstGeom>
          </p:spPr>
        </p:pic>
        <p:pic>
          <p:nvPicPr>
            <p:cNvPr id="13" name="object 13"/>
            <p:cNvPicPr/>
            <p:nvPr/>
          </p:nvPicPr>
          <p:blipFill>
            <a:blip r:embed="rId8" cstate="print"/>
            <a:stretch>
              <a:fillRect/>
            </a:stretch>
          </p:blipFill>
          <p:spPr>
            <a:xfrm>
              <a:off x="8548116" y="5440172"/>
              <a:ext cx="2065020" cy="492759"/>
            </a:xfrm>
            <a:prstGeom prst="rect">
              <a:avLst/>
            </a:prstGeom>
          </p:spPr>
        </p:pic>
        <p:pic>
          <p:nvPicPr>
            <p:cNvPr id="14" name="object 14"/>
            <p:cNvPicPr/>
            <p:nvPr/>
          </p:nvPicPr>
          <p:blipFill>
            <a:blip r:embed="rId9" cstate="print"/>
            <a:stretch>
              <a:fillRect/>
            </a:stretch>
          </p:blipFill>
          <p:spPr>
            <a:xfrm>
              <a:off x="8971788" y="5946161"/>
              <a:ext cx="1217676" cy="131550"/>
            </a:xfrm>
            <a:prstGeom prst="rect">
              <a:avLst/>
            </a:prstGeom>
          </p:spPr>
        </p:pic>
      </p:grpSp>
      <p:pic>
        <p:nvPicPr>
          <p:cNvPr id="15" name="object 15"/>
          <p:cNvPicPr/>
          <p:nvPr/>
        </p:nvPicPr>
        <p:blipFill>
          <a:blip r:embed="rId10" cstate="print"/>
          <a:stretch>
            <a:fillRect/>
          </a:stretch>
        </p:blipFill>
        <p:spPr>
          <a:xfrm>
            <a:off x="8560307" y="1132332"/>
            <a:ext cx="1520952" cy="1502664"/>
          </a:xfrm>
          <a:prstGeom prst="rect">
            <a:avLst/>
          </a:prstGeom>
        </p:spPr>
      </p:pic>
      <p:pic>
        <p:nvPicPr>
          <p:cNvPr id="16" name="object 16"/>
          <p:cNvPicPr/>
          <p:nvPr/>
        </p:nvPicPr>
        <p:blipFill>
          <a:blip r:embed="rId11" cstate="print"/>
          <a:stretch>
            <a:fillRect/>
          </a:stretch>
        </p:blipFill>
        <p:spPr>
          <a:xfrm>
            <a:off x="672083" y="1505711"/>
            <a:ext cx="355091" cy="353567"/>
          </a:xfrm>
          <a:prstGeom prst="rect">
            <a:avLst/>
          </a:prstGeom>
        </p:spPr>
      </p:pic>
      <p:pic>
        <p:nvPicPr>
          <p:cNvPr id="17" name="object 17"/>
          <p:cNvPicPr/>
          <p:nvPr/>
        </p:nvPicPr>
        <p:blipFill>
          <a:blip r:embed="rId12" cstate="print"/>
          <a:stretch>
            <a:fillRect/>
          </a:stretch>
        </p:blipFill>
        <p:spPr>
          <a:xfrm>
            <a:off x="3378708" y="2951988"/>
            <a:ext cx="355091" cy="350520"/>
          </a:xfrm>
          <a:prstGeom prst="rect">
            <a:avLst/>
          </a:prstGeom>
        </p:spPr>
      </p:pic>
      <p:pic>
        <p:nvPicPr>
          <p:cNvPr id="18" name="object 18"/>
          <p:cNvPicPr/>
          <p:nvPr/>
        </p:nvPicPr>
        <p:blipFill>
          <a:blip r:embed="rId13" cstate="print"/>
          <a:stretch>
            <a:fillRect/>
          </a:stretch>
        </p:blipFill>
        <p:spPr>
          <a:xfrm>
            <a:off x="522731" y="4427220"/>
            <a:ext cx="355092" cy="350519"/>
          </a:xfrm>
          <a:prstGeom prst="rect">
            <a:avLst/>
          </a:prstGeom>
        </p:spPr>
      </p:pic>
      <p:pic>
        <p:nvPicPr>
          <p:cNvPr id="19" name="object 19"/>
          <p:cNvPicPr/>
          <p:nvPr/>
        </p:nvPicPr>
        <p:blipFill>
          <a:blip r:embed="rId14" cstate="print"/>
          <a:stretch>
            <a:fillRect/>
          </a:stretch>
        </p:blipFill>
        <p:spPr>
          <a:xfrm>
            <a:off x="2231135" y="6018281"/>
            <a:ext cx="355092" cy="355092"/>
          </a:xfrm>
          <a:prstGeom prst="rect">
            <a:avLst/>
          </a:prstGeom>
        </p:spPr>
      </p:pic>
      <p:sp>
        <p:nvSpPr>
          <p:cNvPr id="20" name="object 20"/>
          <p:cNvSpPr txBox="1"/>
          <p:nvPr/>
        </p:nvSpPr>
        <p:spPr>
          <a:xfrm>
            <a:off x="337820" y="941324"/>
            <a:ext cx="9802495" cy="6212205"/>
          </a:xfrm>
          <a:prstGeom prst="rect">
            <a:avLst/>
          </a:prstGeom>
        </p:spPr>
        <p:txBody>
          <a:bodyPr wrap="square" lIns="0" tIns="11430" rIns="0" bIns="0" rtlCol="0" vert="horz">
            <a:spAutoFit/>
          </a:bodyPr>
          <a:lstStyle/>
          <a:p>
            <a:pPr marL="12700">
              <a:lnSpc>
                <a:spcPct val="100000"/>
              </a:lnSpc>
              <a:spcBef>
                <a:spcPts val="90"/>
              </a:spcBef>
            </a:pPr>
            <a:r>
              <a:rPr dirty="0" sz="2600" spc="-10" b="1">
                <a:solidFill>
                  <a:srgbClr val="974807"/>
                </a:solidFill>
                <a:latin typeface="Meiryo UI"/>
                <a:cs typeface="Meiryo UI"/>
              </a:rPr>
              <a:t>例</a:t>
            </a:r>
            <a:r>
              <a:rPr dirty="0" sz="2600" spc="-15" b="1">
                <a:solidFill>
                  <a:srgbClr val="974807"/>
                </a:solidFill>
                <a:latin typeface="Meiryo UI"/>
                <a:cs typeface="Meiryo UI"/>
              </a:rPr>
              <a:t>え</a:t>
            </a:r>
            <a:r>
              <a:rPr dirty="0" sz="2600" spc="-10" b="1">
                <a:solidFill>
                  <a:srgbClr val="974807"/>
                </a:solidFill>
                <a:latin typeface="Meiryo UI"/>
                <a:cs typeface="Meiryo UI"/>
              </a:rPr>
              <a:t>ば</a:t>
            </a:r>
            <a:r>
              <a:rPr dirty="0" sz="2600" spc="-5" b="1">
                <a:solidFill>
                  <a:srgbClr val="974807"/>
                </a:solidFill>
                <a:latin typeface="Meiryo UI"/>
                <a:cs typeface="Meiryo UI"/>
              </a:rPr>
              <a:t>...</a:t>
            </a:r>
            <a:endParaRPr sz="2600">
              <a:latin typeface="Meiryo UI"/>
              <a:cs typeface="Meiryo UI"/>
            </a:endParaRPr>
          </a:p>
          <a:p>
            <a:pPr marL="756285">
              <a:lnSpc>
                <a:spcPct val="100000"/>
              </a:lnSpc>
              <a:spcBef>
                <a:spcPts val="1625"/>
              </a:spcBef>
            </a:pPr>
            <a:r>
              <a:rPr dirty="0" sz="2150" spc="10" b="1">
                <a:solidFill>
                  <a:srgbClr val="974807"/>
                </a:solidFill>
                <a:latin typeface="Meiryo UI"/>
                <a:cs typeface="Meiryo UI"/>
              </a:rPr>
              <a:t>検索</a:t>
            </a:r>
            <a:r>
              <a:rPr dirty="0" sz="2150" b="1">
                <a:solidFill>
                  <a:srgbClr val="974807"/>
                </a:solidFill>
                <a:latin typeface="Meiryo UI"/>
                <a:cs typeface="Meiryo UI"/>
              </a:rPr>
              <a:t>サイ</a:t>
            </a:r>
            <a:r>
              <a:rPr dirty="0" sz="2150" spc="5" b="1">
                <a:solidFill>
                  <a:srgbClr val="974807"/>
                </a:solidFill>
                <a:latin typeface="Meiryo UI"/>
                <a:cs typeface="Meiryo UI"/>
              </a:rPr>
              <a:t>ト</a:t>
            </a:r>
            <a:r>
              <a:rPr dirty="0" sz="2150" spc="10" b="1">
                <a:solidFill>
                  <a:srgbClr val="974807"/>
                </a:solidFill>
                <a:latin typeface="Meiryo UI"/>
                <a:cs typeface="Meiryo UI"/>
              </a:rPr>
              <a:t>を</a:t>
            </a:r>
            <a:r>
              <a:rPr dirty="0" sz="2150" spc="10" b="1">
                <a:solidFill>
                  <a:srgbClr val="974807"/>
                </a:solidFill>
                <a:latin typeface="Meiryo UI"/>
                <a:cs typeface="Meiryo UI"/>
              </a:rPr>
              <a:t>活用</a:t>
            </a:r>
            <a:r>
              <a:rPr dirty="0" sz="2150" b="1">
                <a:solidFill>
                  <a:srgbClr val="974807"/>
                </a:solidFill>
                <a:latin typeface="Meiryo UI"/>
                <a:cs typeface="Meiryo UI"/>
              </a:rPr>
              <a:t>した</a:t>
            </a:r>
            <a:r>
              <a:rPr dirty="0" sz="2150" spc="10" b="1">
                <a:solidFill>
                  <a:srgbClr val="974807"/>
                </a:solidFill>
                <a:latin typeface="Meiryo UI"/>
                <a:cs typeface="Meiryo UI"/>
              </a:rPr>
              <a:t>調</a:t>
            </a:r>
            <a:r>
              <a:rPr dirty="0" sz="2150" b="1">
                <a:solidFill>
                  <a:srgbClr val="974807"/>
                </a:solidFill>
                <a:latin typeface="Meiryo UI"/>
                <a:cs typeface="Meiryo UI"/>
              </a:rPr>
              <a:t>べ</a:t>
            </a:r>
            <a:r>
              <a:rPr dirty="0" sz="2150" spc="10" b="1">
                <a:solidFill>
                  <a:srgbClr val="974807"/>
                </a:solidFill>
                <a:latin typeface="Meiryo UI"/>
                <a:cs typeface="Meiryo UI"/>
              </a:rPr>
              <a:t>学習</a:t>
            </a:r>
            <a:endParaRPr sz="2150">
              <a:latin typeface="Meiryo UI"/>
              <a:cs typeface="Meiryo UI"/>
            </a:endParaRPr>
          </a:p>
          <a:p>
            <a:pPr marL="1216660" indent="-196850">
              <a:lnSpc>
                <a:spcPct val="100000"/>
              </a:lnSpc>
              <a:spcBef>
                <a:spcPts val="900"/>
              </a:spcBef>
              <a:buChar char="-"/>
              <a:tabLst>
                <a:tab pos="1216660" algn="l"/>
              </a:tabLst>
            </a:pPr>
            <a:r>
              <a:rPr dirty="0" sz="1950" spc="-10" b="1">
                <a:latin typeface="Meiryo UI"/>
                <a:cs typeface="Meiryo UI"/>
              </a:rPr>
              <a:t>一人一人</a:t>
            </a:r>
            <a:r>
              <a:rPr dirty="0" sz="1950" spc="-5" b="1">
                <a:latin typeface="Meiryo UI"/>
                <a:cs typeface="Meiryo UI"/>
              </a:rPr>
              <a:t>が</a:t>
            </a:r>
            <a:r>
              <a:rPr dirty="0" sz="1950" spc="-10" b="1">
                <a:latin typeface="Meiryo UI"/>
                <a:cs typeface="Meiryo UI"/>
              </a:rPr>
              <a:t>情報を検索し</a:t>
            </a:r>
            <a:r>
              <a:rPr dirty="0" sz="1950" b="1">
                <a:latin typeface="Meiryo UI"/>
                <a:cs typeface="Meiryo UI"/>
              </a:rPr>
              <a:t>、</a:t>
            </a:r>
            <a:r>
              <a:rPr dirty="0" sz="1950" spc="-10" b="1">
                <a:latin typeface="Meiryo UI"/>
                <a:cs typeface="Meiryo UI"/>
              </a:rPr>
              <a:t>新聞記事や動画等を収集</a:t>
            </a:r>
            <a:r>
              <a:rPr dirty="0" sz="1950" spc="-10" b="1">
                <a:latin typeface="Meiryo UI"/>
                <a:cs typeface="Meiryo UI"/>
              </a:rPr>
              <a:t>・</a:t>
            </a:r>
            <a:r>
              <a:rPr dirty="0" sz="1950" spc="-10" b="1">
                <a:latin typeface="Meiryo UI"/>
                <a:cs typeface="Meiryo UI"/>
              </a:rPr>
              <a:t>整理する</a:t>
            </a:r>
            <a:endParaRPr sz="1950">
              <a:latin typeface="Meiryo UI"/>
              <a:cs typeface="Meiryo UI"/>
            </a:endParaRPr>
          </a:p>
          <a:p>
            <a:pPr marL="1216660" indent="-196850">
              <a:lnSpc>
                <a:spcPct val="100000"/>
              </a:lnSpc>
              <a:buChar char="-"/>
              <a:tabLst>
                <a:tab pos="1216660" algn="l"/>
              </a:tabLst>
            </a:pPr>
            <a:r>
              <a:rPr dirty="0" sz="1950" spc="-10" b="1">
                <a:latin typeface="Meiryo UI"/>
                <a:cs typeface="Meiryo UI"/>
              </a:rPr>
              <a:t>子供</a:t>
            </a:r>
            <a:r>
              <a:rPr dirty="0" sz="1950" spc="-10" b="1">
                <a:latin typeface="Meiryo UI"/>
                <a:cs typeface="Meiryo UI"/>
              </a:rPr>
              <a:t>た</a:t>
            </a:r>
            <a:r>
              <a:rPr dirty="0" sz="1950" spc="-10" b="1">
                <a:latin typeface="Meiryo UI"/>
                <a:cs typeface="Meiryo UI"/>
              </a:rPr>
              <a:t>ち自身</a:t>
            </a:r>
            <a:r>
              <a:rPr dirty="0" sz="1950" b="1">
                <a:latin typeface="Meiryo UI"/>
                <a:cs typeface="Meiryo UI"/>
              </a:rPr>
              <a:t>が、</a:t>
            </a:r>
            <a:r>
              <a:rPr dirty="0" sz="1950" spc="-5" b="1">
                <a:latin typeface="Meiryo UI"/>
                <a:cs typeface="Meiryo UI"/>
              </a:rPr>
              <a:t>アクセ</a:t>
            </a:r>
            <a:r>
              <a:rPr dirty="0" sz="1950" spc="-10" b="1">
                <a:latin typeface="Meiryo UI"/>
                <a:cs typeface="Meiryo UI"/>
              </a:rPr>
              <a:t>ス</a:t>
            </a:r>
            <a:r>
              <a:rPr dirty="0" sz="1950" spc="-5" b="1">
                <a:latin typeface="Meiryo UI"/>
                <a:cs typeface="Meiryo UI"/>
              </a:rPr>
              <a:t>し</a:t>
            </a:r>
            <a:r>
              <a:rPr dirty="0" sz="1950" spc="-10" b="1">
                <a:latin typeface="Meiryo UI"/>
                <a:cs typeface="Meiryo UI"/>
              </a:rPr>
              <a:t>た</a:t>
            </a:r>
            <a:r>
              <a:rPr dirty="0" sz="1950" spc="-10" b="1">
                <a:latin typeface="Meiryo UI"/>
                <a:cs typeface="Meiryo UI"/>
              </a:rPr>
              <a:t>様々な情報の真偽を確認</a:t>
            </a:r>
            <a:r>
              <a:rPr dirty="0" sz="1950" spc="-10" b="1">
                <a:latin typeface="Meiryo UI"/>
                <a:cs typeface="Meiryo UI"/>
              </a:rPr>
              <a:t>・</a:t>
            </a:r>
            <a:r>
              <a:rPr dirty="0" sz="1950" spc="-10" b="1">
                <a:latin typeface="Meiryo UI"/>
                <a:cs typeface="Meiryo UI"/>
              </a:rPr>
              <a:t>判断する</a:t>
            </a:r>
            <a:endParaRPr sz="1950">
              <a:latin typeface="Meiryo UI"/>
              <a:cs typeface="Meiryo UI"/>
            </a:endParaRPr>
          </a:p>
          <a:p>
            <a:pPr>
              <a:lnSpc>
                <a:spcPct val="100000"/>
              </a:lnSpc>
              <a:spcBef>
                <a:spcPts val="80"/>
              </a:spcBef>
              <a:buFont typeface="Meiryo UI"/>
              <a:buChar char="-"/>
            </a:pPr>
            <a:endParaRPr sz="1850">
              <a:latin typeface="Meiryo UI"/>
              <a:cs typeface="Meiryo UI"/>
            </a:endParaRPr>
          </a:p>
          <a:p>
            <a:pPr marL="3461385">
              <a:lnSpc>
                <a:spcPct val="100000"/>
              </a:lnSpc>
            </a:pPr>
            <a:r>
              <a:rPr dirty="0" sz="2150" spc="10" b="1">
                <a:solidFill>
                  <a:srgbClr val="974807"/>
                </a:solidFill>
                <a:latin typeface="Meiryo UI"/>
                <a:cs typeface="Meiryo UI"/>
              </a:rPr>
              <a:t>文章作成</a:t>
            </a:r>
            <a:r>
              <a:rPr dirty="0" sz="2150" b="1">
                <a:solidFill>
                  <a:srgbClr val="974807"/>
                </a:solidFill>
                <a:latin typeface="Meiryo UI"/>
                <a:cs typeface="Meiryo UI"/>
              </a:rPr>
              <a:t>ソ</a:t>
            </a:r>
            <a:r>
              <a:rPr dirty="0" sz="2150" spc="5" b="1">
                <a:solidFill>
                  <a:srgbClr val="974807"/>
                </a:solidFill>
                <a:latin typeface="Meiryo UI"/>
                <a:cs typeface="Meiryo UI"/>
              </a:rPr>
              <a:t>フト</a:t>
            </a:r>
            <a:r>
              <a:rPr dirty="0" sz="2150" spc="10" b="1">
                <a:solidFill>
                  <a:srgbClr val="974807"/>
                </a:solidFill>
                <a:latin typeface="Meiryo UI"/>
                <a:cs typeface="Meiryo UI"/>
              </a:rPr>
              <a:t>、</a:t>
            </a:r>
            <a:r>
              <a:rPr dirty="0" sz="2150" spc="-5" b="1">
                <a:solidFill>
                  <a:srgbClr val="974807"/>
                </a:solidFill>
                <a:latin typeface="Meiryo UI"/>
                <a:cs typeface="Meiryo UI"/>
              </a:rPr>
              <a:t>プレ</a:t>
            </a:r>
            <a:r>
              <a:rPr dirty="0" sz="2150" spc="5" b="1">
                <a:solidFill>
                  <a:srgbClr val="974807"/>
                </a:solidFill>
                <a:latin typeface="Meiryo UI"/>
                <a:cs typeface="Meiryo UI"/>
              </a:rPr>
              <a:t>ゼン</a:t>
            </a:r>
            <a:r>
              <a:rPr dirty="0" sz="2150" b="1">
                <a:solidFill>
                  <a:srgbClr val="974807"/>
                </a:solidFill>
                <a:latin typeface="Meiryo UI"/>
                <a:cs typeface="Meiryo UI"/>
              </a:rPr>
              <a:t>ソ</a:t>
            </a:r>
            <a:r>
              <a:rPr dirty="0" sz="2150" spc="5" b="1">
                <a:solidFill>
                  <a:srgbClr val="974807"/>
                </a:solidFill>
                <a:latin typeface="Meiryo UI"/>
                <a:cs typeface="Meiryo UI"/>
              </a:rPr>
              <a:t>フト</a:t>
            </a:r>
            <a:r>
              <a:rPr dirty="0" sz="2150" b="1">
                <a:solidFill>
                  <a:srgbClr val="974807"/>
                </a:solidFill>
                <a:latin typeface="Meiryo UI"/>
                <a:cs typeface="Meiryo UI"/>
              </a:rPr>
              <a:t>の</a:t>
            </a:r>
            <a:r>
              <a:rPr dirty="0" sz="2150" spc="10" b="1">
                <a:solidFill>
                  <a:srgbClr val="974807"/>
                </a:solidFill>
                <a:latin typeface="Meiryo UI"/>
                <a:cs typeface="Meiryo UI"/>
              </a:rPr>
              <a:t>利用</a:t>
            </a:r>
            <a:endParaRPr sz="2150">
              <a:latin typeface="Meiryo UI"/>
              <a:cs typeface="Meiryo UI"/>
            </a:endParaRPr>
          </a:p>
          <a:p>
            <a:pPr lvl="1" marL="3923029" indent="-197485">
              <a:lnSpc>
                <a:spcPct val="100000"/>
              </a:lnSpc>
              <a:spcBef>
                <a:spcPts val="885"/>
              </a:spcBef>
              <a:buChar char="-"/>
              <a:tabLst>
                <a:tab pos="3923665" algn="l"/>
              </a:tabLst>
            </a:pPr>
            <a:r>
              <a:rPr dirty="0" sz="1950" spc="-10" b="1">
                <a:latin typeface="Meiryo UI"/>
                <a:cs typeface="Meiryo UI"/>
              </a:rPr>
              <a:t>子供</a:t>
            </a:r>
            <a:r>
              <a:rPr dirty="0" sz="1950" spc="-10" b="1">
                <a:latin typeface="Meiryo UI"/>
                <a:cs typeface="Meiryo UI"/>
              </a:rPr>
              <a:t>た</a:t>
            </a:r>
            <a:r>
              <a:rPr dirty="0" sz="1950" spc="-10" b="1">
                <a:latin typeface="Meiryo UI"/>
                <a:cs typeface="Meiryo UI"/>
              </a:rPr>
              <a:t>ち一人一人</a:t>
            </a:r>
            <a:r>
              <a:rPr dirty="0" sz="1950" spc="-5" b="1">
                <a:latin typeface="Meiryo UI"/>
                <a:cs typeface="Meiryo UI"/>
              </a:rPr>
              <a:t>が</a:t>
            </a:r>
            <a:r>
              <a:rPr dirty="0" sz="1950" spc="-10" b="1">
                <a:latin typeface="Meiryo UI"/>
                <a:cs typeface="Meiryo UI"/>
              </a:rPr>
              <a:t>自分自身の考えを</a:t>
            </a:r>
            <a:r>
              <a:rPr dirty="0" sz="1950" spc="-10" b="1">
                <a:latin typeface="Meiryo UI"/>
                <a:cs typeface="Meiryo UI"/>
              </a:rPr>
              <a:t>ま</a:t>
            </a:r>
            <a:r>
              <a:rPr dirty="0" sz="1950" spc="-5" b="1">
                <a:latin typeface="Meiryo UI"/>
                <a:cs typeface="Meiryo UI"/>
              </a:rPr>
              <a:t>と</a:t>
            </a:r>
            <a:r>
              <a:rPr dirty="0" sz="1950" spc="-10" b="1">
                <a:latin typeface="Meiryo UI"/>
                <a:cs typeface="Meiryo UI"/>
              </a:rPr>
              <a:t>めて</a:t>
            </a:r>
            <a:r>
              <a:rPr dirty="0" sz="1950" spc="-10" b="1">
                <a:latin typeface="Meiryo UI"/>
                <a:cs typeface="Meiryo UI"/>
              </a:rPr>
              <a:t>共有する</a:t>
            </a:r>
            <a:endParaRPr sz="1950">
              <a:latin typeface="Meiryo UI"/>
              <a:cs typeface="Meiryo UI"/>
            </a:endParaRPr>
          </a:p>
          <a:p>
            <a:pPr lvl="1" marL="3923029" indent="-197485">
              <a:lnSpc>
                <a:spcPct val="100000"/>
              </a:lnSpc>
              <a:buChar char="-"/>
              <a:tabLst>
                <a:tab pos="3923665" algn="l"/>
              </a:tabLst>
            </a:pPr>
            <a:r>
              <a:rPr dirty="0" sz="1950" spc="-10" b="1">
                <a:latin typeface="Meiryo UI"/>
                <a:cs typeface="Meiryo UI"/>
              </a:rPr>
              <a:t>共同編集で</a:t>
            </a:r>
            <a:r>
              <a:rPr dirty="0" sz="1950" b="1">
                <a:latin typeface="Meiryo UI"/>
                <a:cs typeface="Meiryo UI"/>
              </a:rPr>
              <a:t>、</a:t>
            </a:r>
            <a:r>
              <a:rPr dirty="0" sz="1950" spc="-10" b="1">
                <a:latin typeface="Meiryo UI"/>
                <a:cs typeface="Meiryo UI"/>
              </a:rPr>
              <a:t>リアルタイムで考えを共有しな</a:t>
            </a:r>
            <a:r>
              <a:rPr dirty="0" sz="1950" spc="-5" b="1">
                <a:latin typeface="Meiryo UI"/>
                <a:cs typeface="Meiryo UI"/>
              </a:rPr>
              <a:t>が</a:t>
            </a:r>
            <a:r>
              <a:rPr dirty="0" sz="1950" spc="-10" b="1">
                <a:latin typeface="Meiryo UI"/>
                <a:cs typeface="Meiryo UI"/>
              </a:rPr>
              <a:t>ら学</a:t>
            </a:r>
            <a:r>
              <a:rPr dirty="0" sz="1950" spc="-15" b="1">
                <a:latin typeface="Meiryo UI"/>
                <a:cs typeface="Meiryo UI"/>
              </a:rPr>
              <a:t>び</a:t>
            </a:r>
            <a:r>
              <a:rPr dirty="0" sz="1950" spc="-10" b="1">
                <a:latin typeface="Meiryo UI"/>
                <a:cs typeface="Meiryo UI"/>
              </a:rPr>
              <a:t>合う</a:t>
            </a:r>
            <a:endParaRPr sz="1950">
              <a:latin typeface="Meiryo UI"/>
              <a:cs typeface="Meiryo UI"/>
            </a:endParaRPr>
          </a:p>
          <a:p>
            <a:pPr>
              <a:lnSpc>
                <a:spcPct val="100000"/>
              </a:lnSpc>
              <a:spcBef>
                <a:spcPts val="5"/>
              </a:spcBef>
            </a:pPr>
            <a:endParaRPr sz="2050">
              <a:latin typeface="Meiryo UI"/>
              <a:cs typeface="Meiryo UI"/>
            </a:endParaRPr>
          </a:p>
          <a:p>
            <a:pPr marL="605155">
              <a:lnSpc>
                <a:spcPct val="100000"/>
              </a:lnSpc>
            </a:pPr>
            <a:r>
              <a:rPr dirty="0" sz="2150" spc="10" b="1">
                <a:solidFill>
                  <a:srgbClr val="974807"/>
                </a:solidFill>
                <a:latin typeface="Meiryo UI"/>
                <a:cs typeface="Meiryo UI"/>
              </a:rPr>
              <a:t>一斉学習</a:t>
            </a:r>
            <a:r>
              <a:rPr dirty="0" sz="2150" b="1">
                <a:solidFill>
                  <a:srgbClr val="974807"/>
                </a:solidFill>
                <a:latin typeface="Meiryo UI"/>
                <a:cs typeface="Meiryo UI"/>
              </a:rPr>
              <a:t>の</a:t>
            </a:r>
            <a:r>
              <a:rPr dirty="0" sz="2150" spc="10" b="1">
                <a:solidFill>
                  <a:srgbClr val="974807"/>
                </a:solidFill>
                <a:latin typeface="Meiryo UI"/>
                <a:cs typeface="Meiryo UI"/>
              </a:rPr>
              <a:t>場面</a:t>
            </a:r>
            <a:r>
              <a:rPr dirty="0" sz="2150" spc="-5" b="1">
                <a:solidFill>
                  <a:srgbClr val="974807"/>
                </a:solidFill>
                <a:latin typeface="Meiryo UI"/>
                <a:cs typeface="Meiryo UI"/>
              </a:rPr>
              <a:t>で</a:t>
            </a:r>
            <a:r>
              <a:rPr dirty="0" sz="2150" b="1">
                <a:solidFill>
                  <a:srgbClr val="974807"/>
                </a:solidFill>
                <a:latin typeface="Meiryo UI"/>
                <a:cs typeface="Meiryo UI"/>
              </a:rPr>
              <a:t>の</a:t>
            </a:r>
            <a:r>
              <a:rPr dirty="0" sz="2150" spc="10" b="1">
                <a:solidFill>
                  <a:srgbClr val="974807"/>
                </a:solidFill>
                <a:latin typeface="Meiryo UI"/>
                <a:cs typeface="Meiryo UI"/>
              </a:rPr>
              <a:t>活用</a:t>
            </a:r>
            <a:endParaRPr sz="2150">
              <a:latin typeface="Meiryo UI"/>
              <a:cs typeface="Meiryo UI"/>
            </a:endParaRPr>
          </a:p>
          <a:p>
            <a:pPr marL="797560" indent="-196850">
              <a:lnSpc>
                <a:spcPct val="100000"/>
              </a:lnSpc>
              <a:spcBef>
                <a:spcPts val="894"/>
              </a:spcBef>
              <a:buChar char="-"/>
              <a:tabLst>
                <a:tab pos="797560" algn="l"/>
              </a:tabLst>
            </a:pPr>
            <a:r>
              <a:rPr dirty="0" sz="1950" spc="-10" b="1">
                <a:latin typeface="Meiryo UI"/>
                <a:cs typeface="Meiryo UI"/>
              </a:rPr>
              <a:t>定理や史実等のイ</a:t>
            </a:r>
            <a:r>
              <a:rPr dirty="0" sz="1950" spc="-10" b="1">
                <a:latin typeface="Meiryo UI"/>
                <a:cs typeface="Meiryo UI"/>
              </a:rPr>
              <a:t>メ</a:t>
            </a:r>
            <a:r>
              <a:rPr dirty="0" sz="1950" spc="-10" b="1">
                <a:latin typeface="Meiryo UI"/>
                <a:cs typeface="Meiryo UI"/>
              </a:rPr>
              <a:t>ー</a:t>
            </a:r>
            <a:r>
              <a:rPr dirty="0" sz="1950" spc="-20" b="1">
                <a:latin typeface="Meiryo UI"/>
                <a:cs typeface="Meiryo UI"/>
              </a:rPr>
              <a:t>ジ</a:t>
            </a:r>
            <a:r>
              <a:rPr dirty="0" sz="1950" spc="-10" b="1">
                <a:latin typeface="Meiryo UI"/>
                <a:cs typeface="Meiryo UI"/>
              </a:rPr>
              <a:t>を持ちやす</a:t>
            </a:r>
            <a:r>
              <a:rPr dirty="0" sz="1950" spc="-10" b="1">
                <a:latin typeface="Meiryo UI"/>
                <a:cs typeface="Meiryo UI"/>
              </a:rPr>
              <a:t>く</a:t>
            </a:r>
            <a:r>
              <a:rPr dirty="0" sz="1950" spc="-10" b="1">
                <a:latin typeface="Meiryo UI"/>
                <a:cs typeface="Meiryo UI"/>
              </a:rPr>
              <a:t>な</a:t>
            </a:r>
            <a:r>
              <a:rPr dirty="0" sz="1950" spc="-10" b="1">
                <a:latin typeface="Meiryo UI"/>
                <a:cs typeface="Meiryo UI"/>
              </a:rPr>
              <a:t>る</a:t>
            </a:r>
            <a:r>
              <a:rPr dirty="0" sz="1950" spc="-5" b="1">
                <a:latin typeface="Meiryo UI"/>
                <a:cs typeface="Meiryo UI"/>
              </a:rPr>
              <a:t>デ</a:t>
            </a:r>
            <a:r>
              <a:rPr dirty="0" sz="1950" spc="-20" b="1">
                <a:latin typeface="Meiryo UI"/>
                <a:cs typeface="Meiryo UI"/>
              </a:rPr>
              <a:t>ジ</a:t>
            </a:r>
            <a:r>
              <a:rPr dirty="0" sz="1950" spc="-10" b="1">
                <a:latin typeface="Meiryo UI"/>
                <a:cs typeface="Meiryo UI"/>
              </a:rPr>
              <a:t>タル教材を提示する</a:t>
            </a:r>
            <a:endParaRPr sz="1950">
              <a:latin typeface="Meiryo UI"/>
              <a:cs typeface="Meiryo UI"/>
            </a:endParaRPr>
          </a:p>
          <a:p>
            <a:pPr marL="797560" indent="-196850">
              <a:lnSpc>
                <a:spcPct val="100000"/>
              </a:lnSpc>
              <a:buChar char="-"/>
              <a:tabLst>
                <a:tab pos="797560" algn="l"/>
              </a:tabLst>
            </a:pPr>
            <a:r>
              <a:rPr dirty="0" sz="1950" spc="-10" b="1">
                <a:latin typeface="Meiryo UI"/>
                <a:cs typeface="Meiryo UI"/>
              </a:rPr>
              <a:t>一人一人の反応や考えを即時に把握しな</a:t>
            </a:r>
            <a:r>
              <a:rPr dirty="0" sz="1950" spc="-5" b="1">
                <a:latin typeface="Meiryo UI"/>
                <a:cs typeface="Meiryo UI"/>
              </a:rPr>
              <a:t>が</a:t>
            </a:r>
            <a:r>
              <a:rPr dirty="0" sz="1950" spc="-5" b="1">
                <a:latin typeface="Meiryo UI"/>
                <a:cs typeface="Meiryo UI"/>
              </a:rPr>
              <a:t>ら</a:t>
            </a:r>
            <a:r>
              <a:rPr dirty="0" sz="1950" b="1">
                <a:latin typeface="Meiryo UI"/>
                <a:cs typeface="Meiryo UI"/>
              </a:rPr>
              <a:t>、</a:t>
            </a:r>
            <a:r>
              <a:rPr dirty="0" sz="1950" spc="-10" b="1">
                <a:latin typeface="Meiryo UI"/>
                <a:cs typeface="Meiryo UI"/>
              </a:rPr>
              <a:t>双方向的に授業を進</a:t>
            </a:r>
            <a:r>
              <a:rPr dirty="0" sz="1950" spc="-25" b="1">
                <a:latin typeface="Meiryo UI"/>
                <a:cs typeface="Meiryo UI"/>
              </a:rPr>
              <a:t>め</a:t>
            </a:r>
            <a:r>
              <a:rPr dirty="0" sz="1950" spc="-5" b="1">
                <a:latin typeface="Meiryo UI"/>
                <a:cs typeface="Meiryo UI"/>
              </a:rPr>
              <a:t>る</a:t>
            </a:r>
            <a:endParaRPr sz="1950">
              <a:latin typeface="Meiryo UI"/>
              <a:cs typeface="Meiryo UI"/>
            </a:endParaRPr>
          </a:p>
          <a:p>
            <a:pPr>
              <a:lnSpc>
                <a:spcPct val="100000"/>
              </a:lnSpc>
              <a:spcBef>
                <a:spcPts val="50"/>
              </a:spcBef>
              <a:buFont typeface="Meiryo UI"/>
              <a:buChar char="-"/>
            </a:pPr>
            <a:endParaRPr sz="2750">
              <a:latin typeface="Meiryo UI"/>
              <a:cs typeface="Meiryo UI"/>
            </a:endParaRPr>
          </a:p>
          <a:p>
            <a:pPr marL="2315210">
              <a:lnSpc>
                <a:spcPct val="100000"/>
              </a:lnSpc>
            </a:pPr>
            <a:r>
              <a:rPr dirty="0" sz="2150" spc="10" b="1">
                <a:solidFill>
                  <a:srgbClr val="974807"/>
                </a:solidFill>
                <a:latin typeface="Meiryo UI"/>
                <a:cs typeface="Meiryo UI"/>
              </a:rPr>
              <a:t>一人一人</a:t>
            </a:r>
            <a:r>
              <a:rPr dirty="0" sz="2150" b="1">
                <a:solidFill>
                  <a:srgbClr val="974807"/>
                </a:solidFill>
                <a:latin typeface="Meiryo UI"/>
                <a:cs typeface="Meiryo UI"/>
              </a:rPr>
              <a:t>の</a:t>
            </a:r>
            <a:r>
              <a:rPr dirty="0" sz="2150" spc="10" b="1">
                <a:solidFill>
                  <a:srgbClr val="974807"/>
                </a:solidFill>
                <a:latin typeface="Meiryo UI"/>
                <a:cs typeface="Meiryo UI"/>
              </a:rPr>
              <a:t>学習状況</a:t>
            </a:r>
            <a:r>
              <a:rPr dirty="0" sz="2150" spc="10" b="1">
                <a:solidFill>
                  <a:srgbClr val="974807"/>
                </a:solidFill>
                <a:latin typeface="Meiryo UI"/>
                <a:cs typeface="Meiryo UI"/>
              </a:rPr>
              <a:t>に</a:t>
            </a:r>
            <a:r>
              <a:rPr dirty="0" sz="2150" spc="10" b="1">
                <a:solidFill>
                  <a:srgbClr val="974807"/>
                </a:solidFill>
                <a:latin typeface="Meiryo UI"/>
                <a:cs typeface="Meiryo UI"/>
              </a:rPr>
              <a:t>応</a:t>
            </a:r>
            <a:r>
              <a:rPr dirty="0" sz="2150" b="1">
                <a:solidFill>
                  <a:srgbClr val="974807"/>
                </a:solidFill>
                <a:latin typeface="Meiryo UI"/>
                <a:cs typeface="Meiryo UI"/>
              </a:rPr>
              <a:t>じた</a:t>
            </a:r>
            <a:r>
              <a:rPr dirty="0" sz="2150" spc="10" b="1">
                <a:solidFill>
                  <a:srgbClr val="974807"/>
                </a:solidFill>
                <a:latin typeface="Meiryo UI"/>
                <a:cs typeface="Meiryo UI"/>
              </a:rPr>
              <a:t>個別学習</a:t>
            </a:r>
            <a:endParaRPr sz="2150">
              <a:latin typeface="Meiryo UI"/>
              <a:cs typeface="Meiryo UI"/>
            </a:endParaRPr>
          </a:p>
          <a:p>
            <a:pPr lvl="1" marL="2402205" indent="-197485">
              <a:lnSpc>
                <a:spcPct val="100000"/>
              </a:lnSpc>
              <a:spcBef>
                <a:spcPts val="885"/>
              </a:spcBef>
              <a:buChar char="-"/>
              <a:tabLst>
                <a:tab pos="2402840" algn="l"/>
              </a:tabLst>
            </a:pPr>
            <a:r>
              <a:rPr dirty="0" sz="1950" spc="-10" b="1">
                <a:latin typeface="Meiryo UI"/>
                <a:cs typeface="Meiryo UI"/>
              </a:rPr>
              <a:t>学習者用</a:t>
            </a:r>
            <a:r>
              <a:rPr dirty="0" sz="1950" spc="-5" b="1">
                <a:latin typeface="Meiryo UI"/>
                <a:cs typeface="Meiryo UI"/>
              </a:rPr>
              <a:t>デ</a:t>
            </a:r>
            <a:r>
              <a:rPr dirty="0" sz="1950" spc="-20" b="1">
                <a:latin typeface="Meiryo UI"/>
                <a:cs typeface="Meiryo UI"/>
              </a:rPr>
              <a:t>ジ</a:t>
            </a:r>
            <a:r>
              <a:rPr dirty="0" sz="1950" spc="-5" b="1">
                <a:latin typeface="Meiryo UI"/>
                <a:cs typeface="Meiryo UI"/>
              </a:rPr>
              <a:t>タル</a:t>
            </a:r>
            <a:r>
              <a:rPr dirty="0" sz="1950" spc="-10" b="1">
                <a:latin typeface="Meiryo UI"/>
                <a:cs typeface="Meiryo UI"/>
              </a:rPr>
              <a:t>教材</a:t>
            </a:r>
            <a:r>
              <a:rPr dirty="0" sz="1950" spc="-5" b="1">
                <a:latin typeface="Meiryo UI"/>
                <a:cs typeface="Meiryo UI"/>
              </a:rPr>
              <a:t>を</a:t>
            </a:r>
            <a:r>
              <a:rPr dirty="0" sz="1950" spc="-10" b="1">
                <a:latin typeface="Meiryo UI"/>
                <a:cs typeface="Meiryo UI"/>
              </a:rPr>
              <a:t>活用</a:t>
            </a:r>
            <a:r>
              <a:rPr dirty="0" sz="1950" spc="-5" b="1">
                <a:latin typeface="Meiryo UI"/>
                <a:cs typeface="Meiryo UI"/>
              </a:rPr>
              <a:t>し</a:t>
            </a:r>
            <a:r>
              <a:rPr dirty="0" sz="1950" b="1">
                <a:latin typeface="Meiryo UI"/>
                <a:cs typeface="Meiryo UI"/>
              </a:rPr>
              <a:t>、</a:t>
            </a:r>
            <a:r>
              <a:rPr dirty="0" sz="1950" spc="-10" b="1">
                <a:latin typeface="Meiryo UI"/>
                <a:cs typeface="Meiryo UI"/>
              </a:rPr>
              <a:t>一人一人の学習進捗状況</a:t>
            </a:r>
            <a:r>
              <a:rPr dirty="0" sz="1950" spc="-5" b="1">
                <a:latin typeface="Meiryo UI"/>
                <a:cs typeface="Meiryo UI"/>
              </a:rPr>
              <a:t>を</a:t>
            </a:r>
            <a:r>
              <a:rPr dirty="0" sz="1950" spc="-10" b="1">
                <a:latin typeface="Meiryo UI"/>
                <a:cs typeface="Meiryo UI"/>
              </a:rPr>
              <a:t>可視化す</a:t>
            </a:r>
            <a:r>
              <a:rPr dirty="0" sz="1950" spc="-5" b="1">
                <a:latin typeface="Meiryo UI"/>
                <a:cs typeface="Meiryo UI"/>
              </a:rPr>
              <a:t>る</a:t>
            </a:r>
            <a:endParaRPr sz="1950">
              <a:latin typeface="Meiryo UI"/>
              <a:cs typeface="Meiryo UI"/>
            </a:endParaRPr>
          </a:p>
          <a:p>
            <a:pPr lvl="1" marL="2402205" indent="-197485">
              <a:lnSpc>
                <a:spcPct val="100000"/>
              </a:lnSpc>
              <a:buChar char="-"/>
              <a:tabLst>
                <a:tab pos="2402840" algn="l"/>
              </a:tabLst>
            </a:pPr>
            <a:r>
              <a:rPr dirty="0" sz="1950" spc="-10" b="1">
                <a:latin typeface="Meiryo UI"/>
                <a:cs typeface="Meiryo UI"/>
              </a:rPr>
              <a:t>様々な特徴を持</a:t>
            </a:r>
            <a:r>
              <a:rPr dirty="0" sz="1950" b="1">
                <a:latin typeface="Meiryo UI"/>
                <a:cs typeface="Meiryo UI"/>
              </a:rPr>
              <a:t>っ</a:t>
            </a:r>
            <a:r>
              <a:rPr dirty="0" sz="1950" spc="-10" b="1">
                <a:latin typeface="Meiryo UI"/>
                <a:cs typeface="Meiryo UI"/>
              </a:rPr>
              <a:t>た</a:t>
            </a:r>
            <a:r>
              <a:rPr dirty="0" sz="1950" spc="-10" b="1">
                <a:latin typeface="Meiryo UI"/>
                <a:cs typeface="Meiryo UI"/>
              </a:rPr>
              <a:t>子供</a:t>
            </a:r>
            <a:r>
              <a:rPr dirty="0" sz="1950" spc="-10" b="1">
                <a:latin typeface="Meiryo UI"/>
                <a:cs typeface="Meiryo UI"/>
              </a:rPr>
              <a:t>た</a:t>
            </a:r>
            <a:r>
              <a:rPr dirty="0" sz="1950" spc="-10" b="1">
                <a:latin typeface="Meiryo UI"/>
                <a:cs typeface="Meiryo UI"/>
              </a:rPr>
              <a:t>ちに対し</a:t>
            </a:r>
            <a:r>
              <a:rPr dirty="0" sz="1950" spc="-10" b="1">
                <a:latin typeface="Meiryo UI"/>
                <a:cs typeface="Meiryo UI"/>
              </a:rPr>
              <a:t>て</a:t>
            </a:r>
            <a:r>
              <a:rPr dirty="0" sz="1950" b="1">
                <a:latin typeface="Meiryo UI"/>
                <a:cs typeface="Meiryo UI"/>
              </a:rPr>
              <a:t>、</a:t>
            </a:r>
            <a:r>
              <a:rPr dirty="0" sz="1950" spc="-5" b="1">
                <a:latin typeface="Meiryo UI"/>
                <a:cs typeface="Meiryo UI"/>
              </a:rPr>
              <a:t>よりき</a:t>
            </a:r>
            <a:r>
              <a:rPr dirty="0" sz="1950" spc="-15" b="1">
                <a:latin typeface="Meiryo UI"/>
                <a:cs typeface="Meiryo UI"/>
              </a:rPr>
              <a:t>め</a:t>
            </a:r>
            <a:r>
              <a:rPr dirty="0" sz="1950" spc="-10" b="1">
                <a:latin typeface="Meiryo UI"/>
                <a:cs typeface="Meiryo UI"/>
              </a:rPr>
              <a:t>細やかな対応を行う</a:t>
            </a:r>
            <a:endParaRPr sz="1950">
              <a:latin typeface="Meiryo UI"/>
              <a:cs typeface="Meiryo UI"/>
            </a:endParaRP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39370">
              <a:lnSpc>
                <a:spcPts val="1240"/>
              </a:lnSpc>
            </a:pPr>
            <a:fld id="{81D60167-4931-47E6-BA6A-407CBD079E47}" type="slidenum">
              <a:rPr dirty="0"/>
              <a:t>6</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9885" y="586740"/>
            <a:ext cx="3180521" cy="246888"/>
          </a:xfrm>
          <a:prstGeom prst="rect">
            <a:avLst/>
          </a:prstGeom>
        </p:spPr>
      </p:pic>
      <p:sp>
        <p:nvSpPr>
          <p:cNvPr id="3" name="object 3"/>
          <p:cNvSpPr txBox="1">
            <a:spLocks noGrp="1"/>
          </p:cNvSpPr>
          <p:nvPr>
            <p:ph type="title"/>
          </p:nvPr>
        </p:nvSpPr>
        <p:spPr>
          <a:xfrm>
            <a:off x="273811" y="139700"/>
            <a:ext cx="8474710" cy="387985"/>
          </a:xfrm>
          <a:prstGeom prst="rect"/>
        </p:spPr>
        <p:txBody>
          <a:bodyPr wrap="square" lIns="0" tIns="15875" rIns="0" bIns="0" rtlCol="0" vert="horz">
            <a:spAutoFit/>
          </a:bodyPr>
          <a:lstStyle/>
          <a:p>
            <a:pPr marL="12700">
              <a:lnSpc>
                <a:spcPct val="100000"/>
              </a:lnSpc>
              <a:spcBef>
                <a:spcPts val="125"/>
              </a:spcBef>
            </a:pPr>
            <a:r>
              <a:rPr dirty="0" sz="2350" spc="25"/>
              <a:t>ステップ２：教科の学びを深める。教科の学びの本質に迫る。</a:t>
            </a:r>
            <a:endParaRPr sz="2350"/>
          </a:p>
        </p:txBody>
      </p:sp>
      <p:pic>
        <p:nvPicPr>
          <p:cNvPr id="4" name="object 4"/>
          <p:cNvPicPr/>
          <p:nvPr/>
        </p:nvPicPr>
        <p:blipFill>
          <a:blip r:embed="rId3" cstate="print"/>
          <a:stretch>
            <a:fillRect/>
          </a:stretch>
        </p:blipFill>
        <p:spPr>
          <a:xfrm>
            <a:off x="684276" y="1626108"/>
            <a:ext cx="359664" cy="350520"/>
          </a:xfrm>
          <a:prstGeom prst="rect">
            <a:avLst/>
          </a:prstGeom>
        </p:spPr>
      </p:pic>
      <p:sp>
        <p:nvSpPr>
          <p:cNvPr id="5" name="object 5"/>
          <p:cNvSpPr txBox="1"/>
          <p:nvPr/>
        </p:nvSpPr>
        <p:spPr>
          <a:xfrm>
            <a:off x="337820" y="941324"/>
            <a:ext cx="5987415" cy="1863725"/>
          </a:xfrm>
          <a:prstGeom prst="rect">
            <a:avLst/>
          </a:prstGeom>
        </p:spPr>
        <p:txBody>
          <a:bodyPr wrap="square" lIns="0" tIns="11430" rIns="0" bIns="0" rtlCol="0" vert="horz">
            <a:spAutoFit/>
          </a:bodyPr>
          <a:lstStyle/>
          <a:p>
            <a:pPr marL="12700">
              <a:lnSpc>
                <a:spcPct val="100000"/>
              </a:lnSpc>
              <a:spcBef>
                <a:spcPts val="90"/>
              </a:spcBef>
            </a:pPr>
            <a:r>
              <a:rPr dirty="0" sz="2600" spc="-10" b="1">
                <a:solidFill>
                  <a:srgbClr val="974807"/>
                </a:solidFill>
                <a:latin typeface="Meiryo UI"/>
                <a:cs typeface="Meiryo UI"/>
              </a:rPr>
              <a:t>例</a:t>
            </a:r>
            <a:r>
              <a:rPr dirty="0" sz="2600" spc="-15" b="1">
                <a:solidFill>
                  <a:srgbClr val="974807"/>
                </a:solidFill>
                <a:latin typeface="Meiryo UI"/>
                <a:cs typeface="Meiryo UI"/>
              </a:rPr>
              <a:t>え</a:t>
            </a:r>
            <a:r>
              <a:rPr dirty="0" sz="2600" spc="-10" b="1">
                <a:solidFill>
                  <a:srgbClr val="974807"/>
                </a:solidFill>
                <a:latin typeface="Meiryo UI"/>
                <a:cs typeface="Meiryo UI"/>
              </a:rPr>
              <a:t>ば</a:t>
            </a:r>
            <a:r>
              <a:rPr dirty="0" sz="2600" spc="-5" b="1">
                <a:solidFill>
                  <a:srgbClr val="974807"/>
                </a:solidFill>
                <a:latin typeface="Meiryo UI"/>
                <a:cs typeface="Meiryo UI"/>
              </a:rPr>
              <a:t>...</a:t>
            </a:r>
            <a:endParaRPr sz="2600">
              <a:latin typeface="Meiryo UI"/>
              <a:cs typeface="Meiryo UI"/>
            </a:endParaRPr>
          </a:p>
          <a:p>
            <a:pPr marL="782320">
              <a:lnSpc>
                <a:spcPct val="100000"/>
              </a:lnSpc>
              <a:spcBef>
                <a:spcPts val="2275"/>
              </a:spcBef>
            </a:pPr>
            <a:r>
              <a:rPr dirty="0" sz="2150" spc="10" b="1">
                <a:solidFill>
                  <a:srgbClr val="974807"/>
                </a:solidFill>
                <a:latin typeface="Meiryo UI"/>
                <a:cs typeface="Meiryo UI"/>
              </a:rPr>
              <a:t>国語</a:t>
            </a:r>
            <a:endParaRPr sz="2150">
              <a:latin typeface="Meiryo UI"/>
              <a:cs typeface="Meiryo UI"/>
            </a:endParaRPr>
          </a:p>
          <a:p>
            <a:pPr marL="681355">
              <a:lnSpc>
                <a:spcPct val="100000"/>
              </a:lnSpc>
              <a:spcBef>
                <a:spcPts val="535"/>
              </a:spcBef>
            </a:pPr>
            <a:r>
              <a:rPr dirty="0" sz="1950" spc="-10" b="1">
                <a:latin typeface="Meiryo UI"/>
                <a:cs typeface="Meiryo UI"/>
              </a:rPr>
              <a:t>書く過程</a:t>
            </a:r>
            <a:r>
              <a:rPr dirty="0" sz="1950" spc="-5" b="1">
                <a:latin typeface="Meiryo UI"/>
                <a:cs typeface="Meiryo UI"/>
              </a:rPr>
              <a:t>を</a:t>
            </a:r>
            <a:r>
              <a:rPr dirty="0" sz="1950" spc="-10" b="1">
                <a:latin typeface="Meiryo UI"/>
                <a:cs typeface="Meiryo UI"/>
              </a:rPr>
              <a:t>記録</a:t>
            </a:r>
            <a:r>
              <a:rPr dirty="0" sz="1950" spc="-5" b="1">
                <a:latin typeface="Meiryo UI"/>
                <a:cs typeface="Meiryo UI"/>
              </a:rPr>
              <a:t>し</a:t>
            </a:r>
            <a:r>
              <a:rPr dirty="0" sz="1950" b="1">
                <a:latin typeface="Meiryo UI"/>
                <a:cs typeface="Meiryo UI"/>
              </a:rPr>
              <a:t>、</a:t>
            </a:r>
            <a:r>
              <a:rPr dirty="0" sz="1950" spc="-10" b="1">
                <a:latin typeface="Meiryo UI"/>
                <a:cs typeface="Meiryo UI"/>
              </a:rPr>
              <a:t>よ</a:t>
            </a:r>
            <a:r>
              <a:rPr dirty="0" sz="1950" spc="-5" b="1">
                <a:latin typeface="Meiryo UI"/>
                <a:cs typeface="Meiryo UI"/>
              </a:rPr>
              <a:t>り</a:t>
            </a:r>
            <a:r>
              <a:rPr dirty="0" sz="1950" spc="-10" b="1">
                <a:latin typeface="Meiryo UI"/>
                <a:cs typeface="Meiryo UI"/>
              </a:rPr>
              <a:t>よ</a:t>
            </a:r>
            <a:r>
              <a:rPr dirty="0" sz="1950" spc="-15" b="1">
                <a:latin typeface="Meiryo UI"/>
                <a:cs typeface="Meiryo UI"/>
              </a:rPr>
              <a:t>い</a:t>
            </a:r>
            <a:r>
              <a:rPr dirty="0" sz="1950" spc="-10" b="1">
                <a:latin typeface="Meiryo UI"/>
                <a:cs typeface="Meiryo UI"/>
              </a:rPr>
              <a:t>文章作成</a:t>
            </a:r>
            <a:r>
              <a:rPr dirty="0" sz="1950" spc="-5" b="1">
                <a:latin typeface="Meiryo UI"/>
                <a:cs typeface="Meiryo UI"/>
              </a:rPr>
              <a:t>に</a:t>
            </a:r>
            <a:r>
              <a:rPr dirty="0" sz="1950" spc="-10" b="1">
                <a:latin typeface="Meiryo UI"/>
                <a:cs typeface="Meiryo UI"/>
              </a:rPr>
              <a:t>役立て</a:t>
            </a:r>
            <a:r>
              <a:rPr dirty="0" sz="1950" spc="-5" b="1">
                <a:latin typeface="Meiryo UI"/>
                <a:cs typeface="Meiryo UI"/>
              </a:rPr>
              <a:t>る</a:t>
            </a:r>
            <a:endParaRPr sz="1950">
              <a:latin typeface="Meiryo UI"/>
              <a:cs typeface="Meiryo UI"/>
            </a:endParaRPr>
          </a:p>
          <a:p>
            <a:pPr marL="807720">
              <a:lnSpc>
                <a:spcPct val="100000"/>
              </a:lnSpc>
              <a:spcBef>
                <a:spcPts val="20"/>
              </a:spcBef>
            </a:pPr>
            <a:r>
              <a:rPr dirty="0" sz="1500" spc="10" b="1">
                <a:latin typeface="Meiryo UI"/>
                <a:cs typeface="Meiryo UI"/>
              </a:rPr>
              <a:t>・文章作成</a:t>
            </a:r>
            <a:r>
              <a:rPr dirty="0" sz="1500" spc="5" b="1">
                <a:latin typeface="Meiryo UI"/>
                <a:cs typeface="Meiryo UI"/>
              </a:rPr>
              <a:t>ソ</a:t>
            </a:r>
            <a:r>
              <a:rPr dirty="0" sz="1500" spc="10" b="1">
                <a:latin typeface="Meiryo UI"/>
                <a:cs typeface="Meiryo UI"/>
              </a:rPr>
              <a:t>フ</a:t>
            </a:r>
            <a:r>
              <a:rPr dirty="0" sz="1500" spc="5" b="1">
                <a:latin typeface="Meiryo UI"/>
                <a:cs typeface="Meiryo UI"/>
              </a:rPr>
              <a:t>ト</a:t>
            </a:r>
            <a:r>
              <a:rPr dirty="0" sz="1500" spc="10" b="1">
                <a:latin typeface="Meiryo UI"/>
                <a:cs typeface="Meiryo UI"/>
              </a:rPr>
              <a:t>で文章を書</a:t>
            </a:r>
            <a:r>
              <a:rPr dirty="0" sz="1500" b="1">
                <a:latin typeface="Meiryo UI"/>
                <a:cs typeface="Meiryo UI"/>
              </a:rPr>
              <a:t>き</a:t>
            </a:r>
            <a:r>
              <a:rPr dirty="0" sz="1500" spc="5" b="1">
                <a:latin typeface="Meiryo UI"/>
                <a:cs typeface="Meiryo UI"/>
              </a:rPr>
              <a:t>、</a:t>
            </a:r>
            <a:r>
              <a:rPr dirty="0" sz="1500" spc="10" b="1">
                <a:latin typeface="Meiryo UI"/>
                <a:cs typeface="Meiryo UI"/>
              </a:rPr>
              <a:t>コ</a:t>
            </a:r>
            <a:r>
              <a:rPr dirty="0" sz="1500" b="1">
                <a:latin typeface="Meiryo UI"/>
                <a:cs typeface="Meiryo UI"/>
              </a:rPr>
              <a:t>メ</a:t>
            </a:r>
            <a:r>
              <a:rPr dirty="0" sz="1500" spc="5" b="1">
                <a:latin typeface="Meiryo UI"/>
                <a:cs typeface="Meiryo UI"/>
              </a:rPr>
              <a:t>ン</a:t>
            </a:r>
            <a:r>
              <a:rPr dirty="0" sz="1500" spc="-10" b="1">
                <a:latin typeface="Meiryo UI"/>
                <a:cs typeface="Meiryo UI"/>
              </a:rPr>
              <a:t>ト</a:t>
            </a:r>
            <a:r>
              <a:rPr dirty="0" sz="1500" spc="10" b="1">
                <a:latin typeface="Meiryo UI"/>
                <a:cs typeface="Meiryo UI"/>
              </a:rPr>
              <a:t>機能等を用い</a:t>
            </a:r>
            <a:r>
              <a:rPr dirty="0" sz="1500" b="1">
                <a:latin typeface="Meiryo UI"/>
                <a:cs typeface="Meiryo UI"/>
              </a:rPr>
              <a:t>て</a:t>
            </a:r>
            <a:r>
              <a:rPr dirty="0" sz="1500" spc="10" b="1">
                <a:latin typeface="Meiryo UI"/>
                <a:cs typeface="Meiryo UI"/>
              </a:rPr>
              <a:t>助言</a:t>
            </a:r>
            <a:r>
              <a:rPr dirty="0" sz="1500" spc="5" b="1">
                <a:latin typeface="Meiryo UI"/>
                <a:cs typeface="Meiryo UI"/>
              </a:rPr>
              <a:t>し</a:t>
            </a:r>
            <a:r>
              <a:rPr dirty="0" sz="1500" spc="10" b="1">
                <a:latin typeface="Meiryo UI"/>
                <a:cs typeface="Meiryo UI"/>
              </a:rPr>
              <a:t>合</a:t>
            </a:r>
            <a:r>
              <a:rPr dirty="0" sz="1500" spc="5" b="1">
                <a:latin typeface="Meiryo UI"/>
                <a:cs typeface="Meiryo UI"/>
              </a:rPr>
              <a:t>う</a:t>
            </a:r>
            <a:endParaRPr sz="1500">
              <a:latin typeface="Meiryo UI"/>
              <a:cs typeface="Meiryo UI"/>
            </a:endParaRPr>
          </a:p>
          <a:p>
            <a:pPr marL="807720">
              <a:lnSpc>
                <a:spcPct val="100000"/>
              </a:lnSpc>
              <a:spcBef>
                <a:spcPts val="10"/>
              </a:spcBef>
            </a:pPr>
            <a:r>
              <a:rPr dirty="0" sz="1500" spc="10" b="1">
                <a:latin typeface="Meiryo UI"/>
                <a:cs typeface="Meiryo UI"/>
              </a:rPr>
              <a:t>・文章作成</a:t>
            </a:r>
            <a:r>
              <a:rPr dirty="0" sz="1500" spc="5" b="1">
                <a:latin typeface="Meiryo UI"/>
                <a:cs typeface="Meiryo UI"/>
              </a:rPr>
              <a:t>ソ</a:t>
            </a:r>
            <a:r>
              <a:rPr dirty="0" sz="1500" spc="10" b="1">
                <a:latin typeface="Meiryo UI"/>
                <a:cs typeface="Meiryo UI"/>
              </a:rPr>
              <a:t>フ</a:t>
            </a:r>
            <a:r>
              <a:rPr dirty="0" sz="1500" spc="5" b="1">
                <a:latin typeface="Meiryo UI"/>
                <a:cs typeface="Meiryo UI"/>
              </a:rPr>
              <a:t>ト</a:t>
            </a:r>
            <a:r>
              <a:rPr dirty="0" sz="1500" spc="10" b="1">
                <a:latin typeface="Meiryo UI"/>
                <a:cs typeface="Meiryo UI"/>
              </a:rPr>
              <a:t>の校閲機能を用い</a:t>
            </a:r>
            <a:r>
              <a:rPr dirty="0" sz="1500" b="1">
                <a:latin typeface="Meiryo UI"/>
                <a:cs typeface="Meiryo UI"/>
              </a:rPr>
              <a:t>て</a:t>
            </a:r>
            <a:r>
              <a:rPr dirty="0" sz="1500" spc="10" b="1">
                <a:latin typeface="Meiryo UI"/>
                <a:cs typeface="Meiryo UI"/>
              </a:rPr>
              <a:t>推敲</a:t>
            </a:r>
            <a:r>
              <a:rPr dirty="0" sz="1500" spc="5" b="1">
                <a:latin typeface="Meiryo UI"/>
                <a:cs typeface="Meiryo UI"/>
              </a:rPr>
              <a:t>し、</a:t>
            </a:r>
            <a:r>
              <a:rPr dirty="0" sz="1500" b="1">
                <a:latin typeface="Meiryo UI"/>
                <a:cs typeface="Meiryo UI"/>
              </a:rPr>
              <a:t>デ</a:t>
            </a:r>
            <a:r>
              <a:rPr dirty="0" sz="1500" spc="5" b="1">
                <a:latin typeface="Meiryo UI"/>
                <a:cs typeface="Meiryo UI"/>
              </a:rPr>
              <a:t>ータ</a:t>
            </a:r>
            <a:r>
              <a:rPr dirty="0" sz="1500" spc="10" b="1">
                <a:latin typeface="Meiryo UI"/>
                <a:cs typeface="Meiryo UI"/>
              </a:rPr>
              <a:t>を共有</a:t>
            </a:r>
            <a:r>
              <a:rPr dirty="0" sz="1500" spc="5" b="1">
                <a:latin typeface="Meiryo UI"/>
                <a:cs typeface="Meiryo UI"/>
              </a:rPr>
              <a:t>する</a:t>
            </a:r>
            <a:endParaRPr sz="1500">
              <a:latin typeface="Meiryo UI"/>
              <a:cs typeface="Meiryo UI"/>
            </a:endParaRPr>
          </a:p>
        </p:txBody>
      </p:sp>
      <p:pic>
        <p:nvPicPr>
          <p:cNvPr id="6" name="object 6"/>
          <p:cNvPicPr/>
          <p:nvPr/>
        </p:nvPicPr>
        <p:blipFill>
          <a:blip r:embed="rId4" cstate="print"/>
          <a:stretch>
            <a:fillRect/>
          </a:stretch>
        </p:blipFill>
        <p:spPr>
          <a:xfrm>
            <a:off x="5027676" y="2980944"/>
            <a:ext cx="359663" cy="350520"/>
          </a:xfrm>
          <a:prstGeom prst="rect">
            <a:avLst/>
          </a:prstGeom>
        </p:spPr>
      </p:pic>
      <p:pic>
        <p:nvPicPr>
          <p:cNvPr id="7" name="object 7"/>
          <p:cNvPicPr/>
          <p:nvPr/>
        </p:nvPicPr>
        <p:blipFill>
          <a:blip r:embed="rId5" cstate="print"/>
          <a:stretch>
            <a:fillRect/>
          </a:stretch>
        </p:blipFill>
        <p:spPr>
          <a:xfrm>
            <a:off x="211836" y="3870959"/>
            <a:ext cx="353567" cy="353567"/>
          </a:xfrm>
          <a:prstGeom prst="rect">
            <a:avLst/>
          </a:prstGeom>
        </p:spPr>
      </p:pic>
      <p:sp>
        <p:nvSpPr>
          <p:cNvPr id="8" name="object 8"/>
          <p:cNvSpPr txBox="1"/>
          <p:nvPr/>
        </p:nvSpPr>
        <p:spPr>
          <a:xfrm>
            <a:off x="615187" y="3894835"/>
            <a:ext cx="574040" cy="354965"/>
          </a:xfrm>
          <a:prstGeom prst="rect">
            <a:avLst/>
          </a:prstGeom>
        </p:spPr>
        <p:txBody>
          <a:bodyPr wrap="square" lIns="0" tIns="13970" rIns="0" bIns="0" rtlCol="0" vert="horz">
            <a:spAutoFit/>
          </a:bodyPr>
          <a:lstStyle/>
          <a:p>
            <a:pPr marL="12700">
              <a:lnSpc>
                <a:spcPct val="100000"/>
              </a:lnSpc>
              <a:spcBef>
                <a:spcPts val="110"/>
              </a:spcBef>
            </a:pPr>
            <a:r>
              <a:rPr dirty="0" sz="2150" spc="10" b="1">
                <a:solidFill>
                  <a:srgbClr val="974807"/>
                </a:solidFill>
                <a:latin typeface="Meiryo UI"/>
                <a:cs typeface="Meiryo UI"/>
              </a:rPr>
              <a:t>理科</a:t>
            </a:r>
            <a:endParaRPr sz="2150">
              <a:latin typeface="Meiryo UI"/>
              <a:cs typeface="Meiryo UI"/>
            </a:endParaRPr>
          </a:p>
        </p:txBody>
      </p:sp>
      <p:pic>
        <p:nvPicPr>
          <p:cNvPr id="9" name="object 9"/>
          <p:cNvPicPr/>
          <p:nvPr/>
        </p:nvPicPr>
        <p:blipFill>
          <a:blip r:embed="rId6" cstate="print"/>
          <a:stretch>
            <a:fillRect/>
          </a:stretch>
        </p:blipFill>
        <p:spPr>
          <a:xfrm>
            <a:off x="123444" y="5620511"/>
            <a:ext cx="355092" cy="353568"/>
          </a:xfrm>
          <a:prstGeom prst="rect">
            <a:avLst/>
          </a:prstGeom>
        </p:spPr>
      </p:pic>
      <p:sp>
        <p:nvSpPr>
          <p:cNvPr id="10" name="object 10"/>
          <p:cNvSpPr txBox="1"/>
          <p:nvPr/>
        </p:nvSpPr>
        <p:spPr>
          <a:xfrm>
            <a:off x="5424932" y="2998723"/>
            <a:ext cx="574040" cy="354965"/>
          </a:xfrm>
          <a:prstGeom prst="rect">
            <a:avLst/>
          </a:prstGeom>
        </p:spPr>
        <p:txBody>
          <a:bodyPr wrap="square" lIns="0" tIns="13970" rIns="0" bIns="0" rtlCol="0" vert="horz">
            <a:spAutoFit/>
          </a:bodyPr>
          <a:lstStyle/>
          <a:p>
            <a:pPr marL="12700">
              <a:lnSpc>
                <a:spcPct val="100000"/>
              </a:lnSpc>
              <a:spcBef>
                <a:spcPts val="110"/>
              </a:spcBef>
            </a:pPr>
            <a:r>
              <a:rPr dirty="0" sz="2150" spc="10" b="1">
                <a:solidFill>
                  <a:srgbClr val="974807"/>
                </a:solidFill>
                <a:latin typeface="Meiryo UI"/>
                <a:cs typeface="Meiryo UI"/>
              </a:rPr>
              <a:t>社会</a:t>
            </a:r>
            <a:endParaRPr sz="2150">
              <a:latin typeface="Meiryo UI"/>
              <a:cs typeface="Meiryo UI"/>
            </a:endParaRPr>
          </a:p>
        </p:txBody>
      </p:sp>
      <p:sp>
        <p:nvSpPr>
          <p:cNvPr id="11" name="object 11"/>
          <p:cNvSpPr txBox="1"/>
          <p:nvPr/>
        </p:nvSpPr>
        <p:spPr>
          <a:xfrm>
            <a:off x="5389879" y="3350767"/>
            <a:ext cx="4560570" cy="619125"/>
          </a:xfrm>
          <a:prstGeom prst="rect">
            <a:avLst/>
          </a:prstGeom>
        </p:spPr>
        <p:txBody>
          <a:bodyPr wrap="square" lIns="0" tIns="11430" rIns="0" bIns="0" rtlCol="0" vert="horz">
            <a:spAutoFit/>
          </a:bodyPr>
          <a:lstStyle/>
          <a:p>
            <a:pPr marL="12700" marR="5080">
              <a:lnSpc>
                <a:spcPct val="100000"/>
              </a:lnSpc>
              <a:spcBef>
                <a:spcPts val="90"/>
              </a:spcBef>
            </a:pPr>
            <a:r>
              <a:rPr dirty="0" sz="1950" spc="-35" b="1">
                <a:latin typeface="Meiryo UI"/>
                <a:cs typeface="Meiryo UI"/>
              </a:rPr>
              <a:t>I</a:t>
            </a:r>
            <a:r>
              <a:rPr dirty="0" sz="1950" spc="-15" b="1">
                <a:latin typeface="Meiryo UI"/>
                <a:cs typeface="Meiryo UI"/>
              </a:rPr>
              <a:t>C</a:t>
            </a:r>
            <a:r>
              <a:rPr dirty="0" sz="1950" spc="-10" b="1">
                <a:latin typeface="Meiryo UI"/>
                <a:cs typeface="Meiryo UI"/>
              </a:rPr>
              <a:t>T</a:t>
            </a:r>
            <a:r>
              <a:rPr dirty="0" sz="1950" spc="-10" b="1">
                <a:latin typeface="Meiryo UI"/>
                <a:cs typeface="Meiryo UI"/>
              </a:rPr>
              <a:t>を活用し</a:t>
            </a:r>
            <a:r>
              <a:rPr dirty="0" sz="1950" spc="-10" b="1">
                <a:latin typeface="Meiryo UI"/>
                <a:cs typeface="Meiryo UI"/>
              </a:rPr>
              <a:t>て</a:t>
            </a:r>
            <a:r>
              <a:rPr dirty="0" sz="1950" spc="-10" b="1">
                <a:latin typeface="Meiryo UI"/>
                <a:cs typeface="Meiryo UI"/>
              </a:rPr>
              <a:t>国内外のデータを加工し</a:t>
            </a:r>
            <a:r>
              <a:rPr dirty="0" sz="1950" spc="-10" b="1">
                <a:latin typeface="Meiryo UI"/>
                <a:cs typeface="Meiryo UI"/>
              </a:rPr>
              <a:t>た</a:t>
            </a:r>
            <a:r>
              <a:rPr dirty="0" sz="1950" spc="-5" b="1">
                <a:latin typeface="Meiryo UI"/>
                <a:cs typeface="Meiryo UI"/>
              </a:rPr>
              <a:t>り、 </a:t>
            </a:r>
            <a:r>
              <a:rPr dirty="0" sz="1950" spc="-10" b="1">
                <a:latin typeface="Meiryo UI"/>
                <a:cs typeface="Meiryo UI"/>
              </a:rPr>
              <a:t>地図情報</a:t>
            </a:r>
            <a:r>
              <a:rPr dirty="0" sz="1950" spc="-5" b="1">
                <a:latin typeface="Meiryo UI"/>
                <a:cs typeface="Meiryo UI"/>
              </a:rPr>
              <a:t>に</a:t>
            </a:r>
            <a:r>
              <a:rPr dirty="0" sz="1950" spc="-10" b="1">
                <a:latin typeface="Meiryo UI"/>
                <a:cs typeface="Meiryo UI"/>
              </a:rPr>
              <a:t>可視化</a:t>
            </a:r>
            <a:r>
              <a:rPr dirty="0" sz="1950" spc="-5" b="1">
                <a:latin typeface="Meiryo UI"/>
                <a:cs typeface="Meiryo UI"/>
              </a:rPr>
              <a:t>し</a:t>
            </a:r>
            <a:r>
              <a:rPr dirty="0" sz="1950" spc="-10" b="1">
                <a:latin typeface="Meiryo UI"/>
                <a:cs typeface="Meiryo UI"/>
              </a:rPr>
              <a:t>た</a:t>
            </a:r>
            <a:r>
              <a:rPr dirty="0" sz="1950" spc="-5" b="1">
                <a:latin typeface="Meiryo UI"/>
                <a:cs typeface="Meiryo UI"/>
              </a:rPr>
              <a:t>りし</a:t>
            </a:r>
            <a:r>
              <a:rPr dirty="0" sz="1950" spc="-10" b="1">
                <a:latin typeface="Meiryo UI"/>
                <a:cs typeface="Meiryo UI"/>
              </a:rPr>
              <a:t>て</a:t>
            </a:r>
            <a:r>
              <a:rPr dirty="0" sz="1950" b="1">
                <a:latin typeface="Meiryo UI"/>
                <a:cs typeface="Meiryo UI"/>
              </a:rPr>
              <a:t>、</a:t>
            </a:r>
            <a:r>
              <a:rPr dirty="0" sz="1950" spc="-10" b="1">
                <a:latin typeface="Meiryo UI"/>
                <a:cs typeface="Meiryo UI"/>
              </a:rPr>
              <a:t>深く分析する</a:t>
            </a:r>
            <a:r>
              <a:rPr dirty="0" sz="1950" spc="-5" b="1">
                <a:latin typeface="Meiryo UI"/>
                <a:cs typeface="Meiryo UI"/>
              </a:rPr>
              <a:t>。</a:t>
            </a:r>
            <a:endParaRPr sz="1950">
              <a:latin typeface="Meiryo UI"/>
              <a:cs typeface="Meiryo UI"/>
            </a:endParaRPr>
          </a:p>
        </p:txBody>
      </p:sp>
      <p:sp>
        <p:nvSpPr>
          <p:cNvPr id="12" name="object 12"/>
          <p:cNvSpPr txBox="1"/>
          <p:nvPr/>
        </p:nvSpPr>
        <p:spPr>
          <a:xfrm>
            <a:off x="5644388" y="3943604"/>
            <a:ext cx="4799330" cy="255904"/>
          </a:xfrm>
          <a:prstGeom prst="rect">
            <a:avLst/>
          </a:prstGeom>
        </p:spPr>
        <p:txBody>
          <a:bodyPr wrap="square" lIns="0" tIns="13970" rIns="0" bIns="0" rtlCol="0" vert="horz">
            <a:spAutoFit/>
          </a:bodyPr>
          <a:lstStyle/>
          <a:p>
            <a:pPr marL="12700">
              <a:lnSpc>
                <a:spcPct val="100000"/>
              </a:lnSpc>
              <a:spcBef>
                <a:spcPts val="110"/>
              </a:spcBef>
            </a:pPr>
            <a:r>
              <a:rPr dirty="0" sz="1500" spc="10" b="1">
                <a:latin typeface="Meiryo UI"/>
                <a:cs typeface="Meiryo UI"/>
              </a:rPr>
              <a:t>・各自で収集</a:t>
            </a:r>
            <a:r>
              <a:rPr dirty="0" sz="1500" spc="5" b="1">
                <a:latin typeface="Meiryo UI"/>
                <a:cs typeface="Meiryo UI"/>
              </a:rPr>
              <a:t>した</a:t>
            </a:r>
            <a:r>
              <a:rPr dirty="0" sz="1500" b="1">
                <a:latin typeface="Meiryo UI"/>
                <a:cs typeface="Meiryo UI"/>
              </a:rPr>
              <a:t>デ</a:t>
            </a:r>
            <a:r>
              <a:rPr dirty="0" sz="1500" spc="5" b="1">
                <a:latin typeface="Meiryo UI"/>
                <a:cs typeface="Meiryo UI"/>
              </a:rPr>
              <a:t>ータ</a:t>
            </a:r>
            <a:r>
              <a:rPr dirty="0" sz="1500" spc="10" b="1">
                <a:latin typeface="Meiryo UI"/>
                <a:cs typeface="Meiryo UI"/>
              </a:rPr>
              <a:t>や地図を重ね合</a:t>
            </a:r>
            <a:r>
              <a:rPr dirty="0" sz="1500" b="1">
                <a:latin typeface="Meiryo UI"/>
                <a:cs typeface="Meiryo UI"/>
              </a:rPr>
              <a:t>わ</a:t>
            </a:r>
            <a:r>
              <a:rPr dirty="0" sz="1500" spc="10" b="1">
                <a:latin typeface="Meiryo UI"/>
                <a:cs typeface="Meiryo UI"/>
              </a:rPr>
              <a:t>せ</a:t>
            </a:r>
            <a:r>
              <a:rPr dirty="0" sz="1500" spc="5" b="1">
                <a:latin typeface="Meiryo UI"/>
                <a:cs typeface="Meiryo UI"/>
              </a:rPr>
              <a:t>、</a:t>
            </a:r>
            <a:r>
              <a:rPr dirty="0" sz="1500" spc="10" b="1">
                <a:latin typeface="Meiryo UI"/>
                <a:cs typeface="Meiryo UI"/>
              </a:rPr>
              <a:t>情報を読み取</a:t>
            </a:r>
            <a:r>
              <a:rPr dirty="0" sz="1500" spc="5" b="1">
                <a:latin typeface="Meiryo UI"/>
                <a:cs typeface="Meiryo UI"/>
              </a:rPr>
              <a:t>る</a:t>
            </a:r>
            <a:endParaRPr sz="1500">
              <a:latin typeface="Meiryo UI"/>
              <a:cs typeface="Meiryo UI"/>
            </a:endParaRPr>
          </a:p>
        </p:txBody>
      </p:sp>
      <p:sp>
        <p:nvSpPr>
          <p:cNvPr id="13" name="object 13"/>
          <p:cNvSpPr txBox="1"/>
          <p:nvPr/>
        </p:nvSpPr>
        <p:spPr>
          <a:xfrm>
            <a:off x="490727" y="4118864"/>
            <a:ext cx="9837420" cy="1152525"/>
          </a:xfrm>
          <a:prstGeom prst="rect">
            <a:avLst/>
          </a:prstGeom>
        </p:spPr>
        <p:txBody>
          <a:bodyPr wrap="square" lIns="0" tIns="11430" rIns="0" bIns="0" rtlCol="0" vert="horz">
            <a:spAutoFit/>
          </a:bodyPr>
          <a:lstStyle/>
          <a:p>
            <a:pPr marL="38100">
              <a:lnSpc>
                <a:spcPct val="100000"/>
              </a:lnSpc>
              <a:spcBef>
                <a:spcPts val="90"/>
              </a:spcBef>
              <a:tabLst>
                <a:tab pos="5165725" algn="l"/>
              </a:tabLst>
            </a:pPr>
            <a:r>
              <a:rPr dirty="0" baseline="-31339" sz="2925" spc="-15" b="1">
                <a:latin typeface="Meiryo UI"/>
                <a:cs typeface="Meiryo UI"/>
              </a:rPr>
              <a:t>観察</a:t>
            </a:r>
            <a:r>
              <a:rPr dirty="0" baseline="-31339" sz="2925" b="1">
                <a:latin typeface="Meiryo UI"/>
                <a:cs typeface="Meiryo UI"/>
              </a:rPr>
              <a:t>、</a:t>
            </a:r>
            <a:r>
              <a:rPr dirty="0" baseline="-31339" sz="2925" spc="-15" b="1">
                <a:latin typeface="Meiryo UI"/>
                <a:cs typeface="Meiryo UI"/>
              </a:rPr>
              <a:t>実験を行</a:t>
            </a:r>
            <a:r>
              <a:rPr dirty="0" baseline="-31339" sz="2925" spc="-22" b="1">
                <a:latin typeface="Meiryo UI"/>
                <a:cs typeface="Meiryo UI"/>
              </a:rPr>
              <a:t>い</a:t>
            </a:r>
            <a:r>
              <a:rPr dirty="0" baseline="-31339" sz="2925" b="1">
                <a:latin typeface="Meiryo UI"/>
                <a:cs typeface="Meiryo UI"/>
              </a:rPr>
              <a:t>、</a:t>
            </a:r>
            <a:r>
              <a:rPr dirty="0" baseline="-31339" sz="2925" spc="-15" b="1">
                <a:latin typeface="Meiryo UI"/>
                <a:cs typeface="Meiryo UI"/>
              </a:rPr>
              <a:t>動画を使</a:t>
            </a:r>
            <a:r>
              <a:rPr dirty="0" baseline="-31339" sz="2925" b="1">
                <a:latin typeface="Meiryo UI"/>
                <a:cs typeface="Meiryo UI"/>
              </a:rPr>
              <a:t>っ</a:t>
            </a:r>
            <a:r>
              <a:rPr dirty="0" baseline="-31339" sz="2925" spc="-15" b="1">
                <a:latin typeface="Meiryo UI"/>
                <a:cs typeface="Meiryo UI"/>
              </a:rPr>
              <a:t>て</a:t>
            </a:r>
            <a:r>
              <a:rPr dirty="0" baseline="-31339" sz="2925" spc="-15" b="1">
                <a:latin typeface="Meiryo UI"/>
                <a:cs typeface="Meiryo UI"/>
              </a:rPr>
              <a:t>より深</a:t>
            </a:r>
            <a:r>
              <a:rPr dirty="0" baseline="-31339" sz="2925" spc="-22" b="1">
                <a:latin typeface="Meiryo UI"/>
                <a:cs typeface="Meiryo UI"/>
              </a:rPr>
              <a:t>い</a:t>
            </a:r>
            <a:r>
              <a:rPr dirty="0" baseline="-31339" sz="2925" spc="-15" b="1">
                <a:latin typeface="Meiryo UI"/>
                <a:cs typeface="Meiryo UI"/>
              </a:rPr>
              <a:t>分析を。</a:t>
            </a:r>
            <a:r>
              <a:rPr dirty="0" baseline="-31339" sz="2925" b="1">
                <a:latin typeface="Meiryo UI"/>
                <a:cs typeface="Meiryo UI"/>
              </a:rPr>
              <a:t>	</a:t>
            </a:r>
            <a:r>
              <a:rPr dirty="0" sz="1500" spc="10" b="1">
                <a:latin typeface="Meiryo UI"/>
                <a:cs typeface="Meiryo UI"/>
              </a:rPr>
              <a:t>・</a:t>
            </a:r>
            <a:r>
              <a:rPr dirty="0" sz="1500" spc="10" b="1">
                <a:latin typeface="Meiryo UI"/>
                <a:cs typeface="Meiryo UI"/>
              </a:rPr>
              <a:t>分析し</a:t>
            </a:r>
            <a:r>
              <a:rPr dirty="0" sz="1500" spc="5" b="1">
                <a:latin typeface="Meiryo UI"/>
                <a:cs typeface="Meiryo UI"/>
              </a:rPr>
              <a:t>た</a:t>
            </a:r>
            <a:r>
              <a:rPr dirty="0" sz="1500" spc="10" b="1">
                <a:latin typeface="Meiryo UI"/>
                <a:cs typeface="Meiryo UI"/>
              </a:rPr>
              <a:t>情報</a:t>
            </a:r>
            <a:r>
              <a:rPr dirty="0" sz="1500" spc="10" b="1">
                <a:latin typeface="Meiryo UI"/>
                <a:cs typeface="Meiryo UI"/>
              </a:rPr>
              <a:t>を</a:t>
            </a:r>
            <a:r>
              <a:rPr dirty="0" sz="1500" spc="5" b="1">
                <a:latin typeface="Meiryo UI"/>
                <a:cs typeface="Meiryo UI"/>
              </a:rPr>
              <a:t>、プ</a:t>
            </a:r>
            <a:r>
              <a:rPr dirty="0" sz="1500" spc="10" b="1">
                <a:latin typeface="Meiryo UI"/>
                <a:cs typeface="Meiryo UI"/>
              </a:rPr>
              <a:t>レゼ</a:t>
            </a:r>
            <a:r>
              <a:rPr dirty="0" sz="1500" spc="5" b="1">
                <a:latin typeface="Meiryo UI"/>
                <a:cs typeface="Meiryo UI"/>
              </a:rPr>
              <a:t>ンソ</a:t>
            </a:r>
            <a:r>
              <a:rPr dirty="0" sz="1500" spc="10" b="1">
                <a:latin typeface="Meiryo UI"/>
                <a:cs typeface="Meiryo UI"/>
              </a:rPr>
              <a:t>フ</a:t>
            </a:r>
            <a:r>
              <a:rPr dirty="0" sz="1500" spc="-10" b="1">
                <a:latin typeface="Meiryo UI"/>
                <a:cs typeface="Meiryo UI"/>
              </a:rPr>
              <a:t>ト</a:t>
            </a:r>
            <a:r>
              <a:rPr dirty="0" sz="1500" spc="10" b="1">
                <a:latin typeface="Meiryo UI"/>
                <a:cs typeface="Meiryo UI"/>
              </a:rPr>
              <a:t>で</a:t>
            </a:r>
            <a:r>
              <a:rPr dirty="0" sz="1500" b="1">
                <a:latin typeface="Meiryo UI"/>
                <a:cs typeface="Meiryo UI"/>
              </a:rPr>
              <a:t>わ</a:t>
            </a:r>
            <a:r>
              <a:rPr dirty="0" sz="1500" b="1">
                <a:latin typeface="Meiryo UI"/>
                <a:cs typeface="Meiryo UI"/>
              </a:rPr>
              <a:t>かり</a:t>
            </a:r>
            <a:r>
              <a:rPr dirty="0" sz="1500" spc="10" b="1">
                <a:latin typeface="Meiryo UI"/>
                <a:cs typeface="Meiryo UI"/>
              </a:rPr>
              <a:t>や</a:t>
            </a:r>
            <a:r>
              <a:rPr dirty="0" sz="1500" spc="5" b="1">
                <a:latin typeface="Meiryo UI"/>
                <a:cs typeface="Meiryo UI"/>
              </a:rPr>
              <a:t>す</a:t>
            </a:r>
            <a:r>
              <a:rPr dirty="0" sz="1500" spc="5" b="1">
                <a:latin typeface="Meiryo UI"/>
                <a:cs typeface="Meiryo UI"/>
              </a:rPr>
              <a:t>く加工し</a:t>
            </a:r>
            <a:r>
              <a:rPr dirty="0" sz="1500" b="1">
                <a:latin typeface="Meiryo UI"/>
                <a:cs typeface="Meiryo UI"/>
              </a:rPr>
              <a:t>て</a:t>
            </a:r>
            <a:r>
              <a:rPr dirty="0" sz="1500" spc="10" b="1">
                <a:latin typeface="Meiryo UI"/>
                <a:cs typeface="Meiryo UI"/>
              </a:rPr>
              <a:t>発表</a:t>
            </a:r>
            <a:endParaRPr sz="1500">
              <a:latin typeface="Meiryo UI"/>
              <a:cs typeface="Meiryo UI"/>
            </a:endParaRPr>
          </a:p>
          <a:p>
            <a:pPr marL="164465">
              <a:lnSpc>
                <a:spcPct val="100000"/>
              </a:lnSpc>
              <a:spcBef>
                <a:spcPts val="1110"/>
              </a:spcBef>
            </a:pPr>
            <a:r>
              <a:rPr dirty="0" sz="1500" spc="10" b="1">
                <a:latin typeface="Meiryo UI"/>
                <a:cs typeface="Meiryo UI"/>
              </a:rPr>
              <a:t>・観察・実験を動画で記録</a:t>
            </a:r>
            <a:r>
              <a:rPr dirty="0" sz="1500" spc="5" b="1">
                <a:latin typeface="Meiryo UI"/>
                <a:cs typeface="Meiryo UI"/>
              </a:rPr>
              <a:t>す</a:t>
            </a:r>
            <a:r>
              <a:rPr dirty="0" sz="1500" b="1">
                <a:latin typeface="Meiryo UI"/>
                <a:cs typeface="Meiryo UI"/>
              </a:rPr>
              <a:t>ること</a:t>
            </a:r>
            <a:r>
              <a:rPr dirty="0" sz="1500" spc="10" b="1">
                <a:latin typeface="Meiryo UI"/>
                <a:cs typeface="Meiryo UI"/>
              </a:rPr>
              <a:t>で</a:t>
            </a:r>
            <a:r>
              <a:rPr dirty="0" sz="1500" spc="5" b="1">
                <a:latin typeface="Meiryo UI"/>
                <a:cs typeface="Meiryo UI"/>
              </a:rPr>
              <a:t>、</a:t>
            </a:r>
            <a:r>
              <a:rPr dirty="0" sz="1500" spc="10" b="1">
                <a:latin typeface="Meiryo UI"/>
                <a:cs typeface="Meiryo UI"/>
              </a:rPr>
              <a:t>現象を丁寧に分析</a:t>
            </a:r>
            <a:endParaRPr sz="1500">
              <a:latin typeface="Meiryo UI"/>
              <a:cs typeface="Meiryo UI"/>
            </a:endParaRPr>
          </a:p>
          <a:p>
            <a:pPr marL="164465">
              <a:lnSpc>
                <a:spcPct val="100000"/>
              </a:lnSpc>
              <a:spcBef>
                <a:spcPts val="15"/>
              </a:spcBef>
            </a:pPr>
            <a:r>
              <a:rPr dirty="0" sz="1500" spc="10" b="1">
                <a:latin typeface="Meiryo UI"/>
                <a:cs typeface="Meiryo UI"/>
              </a:rPr>
              <a:t>・</a:t>
            </a:r>
            <a:r>
              <a:rPr dirty="0" sz="1500" spc="5" b="1">
                <a:latin typeface="Meiryo UI"/>
                <a:cs typeface="Meiryo UI"/>
              </a:rPr>
              <a:t>そ</a:t>
            </a:r>
            <a:r>
              <a:rPr dirty="0" sz="1500" spc="10" b="1">
                <a:latin typeface="Meiryo UI"/>
                <a:cs typeface="Meiryo UI"/>
              </a:rPr>
              <a:t>の結果を</a:t>
            </a:r>
            <a:r>
              <a:rPr dirty="0" sz="1500" spc="5" b="1">
                <a:latin typeface="Meiryo UI"/>
                <a:cs typeface="Meiryo UI"/>
              </a:rPr>
              <a:t>、</a:t>
            </a:r>
            <a:r>
              <a:rPr dirty="0" sz="1500" spc="10" b="1">
                <a:latin typeface="Meiryo UI"/>
                <a:cs typeface="Meiryo UI"/>
              </a:rPr>
              <a:t>レ</a:t>
            </a:r>
            <a:r>
              <a:rPr dirty="0" sz="1500" spc="5" b="1">
                <a:latin typeface="Meiryo UI"/>
                <a:cs typeface="Meiryo UI"/>
              </a:rPr>
              <a:t>ポート</a:t>
            </a:r>
            <a:r>
              <a:rPr dirty="0" sz="1500" spc="10" b="1">
                <a:latin typeface="Meiryo UI"/>
                <a:cs typeface="Meiryo UI"/>
              </a:rPr>
              <a:t>やプレ</a:t>
            </a:r>
            <a:r>
              <a:rPr dirty="0" sz="1500" spc="15" b="1">
                <a:latin typeface="Meiryo UI"/>
                <a:cs typeface="Meiryo UI"/>
              </a:rPr>
              <a:t>ゼ</a:t>
            </a:r>
            <a:r>
              <a:rPr dirty="0" sz="1500" spc="5" b="1">
                <a:latin typeface="Meiryo UI"/>
                <a:cs typeface="Meiryo UI"/>
              </a:rPr>
              <a:t>ン</a:t>
            </a:r>
            <a:r>
              <a:rPr dirty="0" sz="1500" spc="10" b="1">
                <a:latin typeface="Meiryo UI"/>
                <a:cs typeface="Meiryo UI"/>
              </a:rPr>
              <a:t>資料</a:t>
            </a:r>
            <a:r>
              <a:rPr dirty="0" sz="1500" b="1">
                <a:latin typeface="Meiryo UI"/>
                <a:cs typeface="Meiryo UI"/>
              </a:rPr>
              <a:t>など</a:t>
            </a:r>
            <a:r>
              <a:rPr dirty="0" sz="1500" spc="10" b="1">
                <a:latin typeface="Meiryo UI"/>
                <a:cs typeface="Meiryo UI"/>
              </a:rPr>
              <a:t>に</a:t>
            </a:r>
            <a:r>
              <a:rPr dirty="0" sz="1500" b="1">
                <a:latin typeface="Meiryo UI"/>
                <a:cs typeface="Meiryo UI"/>
              </a:rPr>
              <a:t>まと</a:t>
            </a:r>
            <a:r>
              <a:rPr dirty="0" sz="1500" spc="10" b="1">
                <a:latin typeface="Meiryo UI"/>
                <a:cs typeface="Meiryo UI"/>
              </a:rPr>
              <a:t>め</a:t>
            </a:r>
            <a:r>
              <a:rPr dirty="0" sz="1500" spc="5" b="1">
                <a:latin typeface="Meiryo UI"/>
                <a:cs typeface="Meiryo UI"/>
              </a:rPr>
              <a:t>る</a:t>
            </a:r>
            <a:endParaRPr sz="1500">
              <a:latin typeface="Meiryo UI"/>
              <a:cs typeface="Meiryo UI"/>
            </a:endParaRPr>
          </a:p>
          <a:p>
            <a:pPr marL="164465">
              <a:lnSpc>
                <a:spcPct val="100000"/>
              </a:lnSpc>
              <a:spcBef>
                <a:spcPts val="10"/>
              </a:spcBef>
            </a:pPr>
            <a:r>
              <a:rPr dirty="0" sz="1500" spc="10" b="1">
                <a:latin typeface="Meiryo UI"/>
                <a:cs typeface="Meiryo UI"/>
              </a:rPr>
              <a:t>・写真や</a:t>
            </a:r>
            <a:r>
              <a:rPr dirty="0" sz="1500" spc="5" b="1">
                <a:latin typeface="Meiryo UI"/>
                <a:cs typeface="Meiryo UI"/>
              </a:rPr>
              <a:t>グラ</a:t>
            </a:r>
            <a:r>
              <a:rPr dirty="0" sz="1500" spc="10" b="1">
                <a:latin typeface="Meiryo UI"/>
                <a:cs typeface="Meiryo UI"/>
              </a:rPr>
              <a:t>フの挿入に</a:t>
            </a:r>
            <a:r>
              <a:rPr dirty="0" sz="1500" spc="15" b="1">
                <a:latin typeface="Meiryo UI"/>
                <a:cs typeface="Meiryo UI"/>
              </a:rPr>
              <a:t>よ</a:t>
            </a:r>
            <a:r>
              <a:rPr dirty="0" sz="1500" b="1">
                <a:latin typeface="Meiryo UI"/>
                <a:cs typeface="Meiryo UI"/>
              </a:rPr>
              <a:t>り</a:t>
            </a:r>
            <a:r>
              <a:rPr dirty="0" sz="1500" spc="5" b="1">
                <a:latin typeface="Meiryo UI"/>
                <a:cs typeface="Meiryo UI"/>
              </a:rPr>
              <a:t>、</a:t>
            </a:r>
            <a:r>
              <a:rPr dirty="0" sz="1500" spc="10" b="1">
                <a:latin typeface="Meiryo UI"/>
                <a:cs typeface="Meiryo UI"/>
              </a:rPr>
              <a:t>表現の幅を広</a:t>
            </a:r>
            <a:r>
              <a:rPr dirty="0" sz="1500" spc="5" b="1">
                <a:latin typeface="Meiryo UI"/>
                <a:cs typeface="Meiryo UI"/>
              </a:rPr>
              <a:t>げる</a:t>
            </a:r>
            <a:endParaRPr sz="1500">
              <a:latin typeface="Meiryo UI"/>
              <a:cs typeface="Meiryo UI"/>
            </a:endParaRPr>
          </a:p>
        </p:txBody>
      </p:sp>
      <p:pic>
        <p:nvPicPr>
          <p:cNvPr id="14" name="object 14"/>
          <p:cNvPicPr/>
          <p:nvPr/>
        </p:nvPicPr>
        <p:blipFill>
          <a:blip r:embed="rId7" cstate="print"/>
          <a:stretch>
            <a:fillRect/>
          </a:stretch>
        </p:blipFill>
        <p:spPr>
          <a:xfrm>
            <a:off x="5804915" y="5423915"/>
            <a:ext cx="359663" cy="355092"/>
          </a:xfrm>
          <a:prstGeom prst="rect">
            <a:avLst/>
          </a:prstGeom>
        </p:spPr>
      </p:pic>
      <p:grpSp>
        <p:nvGrpSpPr>
          <p:cNvPr id="15" name="object 15"/>
          <p:cNvGrpSpPr/>
          <p:nvPr/>
        </p:nvGrpSpPr>
        <p:grpSpPr>
          <a:xfrm>
            <a:off x="8798052" y="4715255"/>
            <a:ext cx="1784985" cy="1205865"/>
            <a:chOff x="8798052" y="4715255"/>
            <a:chExt cx="1784985" cy="1205865"/>
          </a:xfrm>
        </p:grpSpPr>
        <p:pic>
          <p:nvPicPr>
            <p:cNvPr id="16" name="object 16"/>
            <p:cNvPicPr/>
            <p:nvPr/>
          </p:nvPicPr>
          <p:blipFill>
            <a:blip r:embed="rId8" cstate="print"/>
            <a:stretch>
              <a:fillRect/>
            </a:stretch>
          </p:blipFill>
          <p:spPr>
            <a:xfrm>
              <a:off x="8805672" y="4722875"/>
              <a:ext cx="1769364" cy="1191768"/>
            </a:xfrm>
            <a:prstGeom prst="rect">
              <a:avLst/>
            </a:prstGeom>
          </p:spPr>
        </p:pic>
        <p:sp>
          <p:nvSpPr>
            <p:cNvPr id="17" name="object 17"/>
            <p:cNvSpPr/>
            <p:nvPr/>
          </p:nvSpPr>
          <p:spPr>
            <a:xfrm>
              <a:off x="8798052" y="4715255"/>
              <a:ext cx="1784985" cy="1205865"/>
            </a:xfrm>
            <a:custGeom>
              <a:avLst/>
              <a:gdLst/>
              <a:ahLst/>
              <a:cxnLst/>
              <a:rect l="l" t="t" r="r" b="b"/>
              <a:pathLst>
                <a:path w="1784984" h="1205864">
                  <a:moveTo>
                    <a:pt x="1783079" y="0"/>
                  </a:moveTo>
                  <a:lnTo>
                    <a:pt x="1524" y="0"/>
                  </a:lnTo>
                  <a:lnTo>
                    <a:pt x="0" y="1523"/>
                  </a:lnTo>
                  <a:lnTo>
                    <a:pt x="0" y="1203959"/>
                  </a:lnTo>
                  <a:lnTo>
                    <a:pt x="1524" y="1205483"/>
                  </a:lnTo>
                  <a:lnTo>
                    <a:pt x="1783079" y="1205483"/>
                  </a:lnTo>
                  <a:lnTo>
                    <a:pt x="1784603" y="1203959"/>
                  </a:lnTo>
                  <a:lnTo>
                    <a:pt x="1784603" y="1202436"/>
                  </a:lnTo>
                  <a:lnTo>
                    <a:pt x="7620" y="1202435"/>
                  </a:lnTo>
                  <a:lnTo>
                    <a:pt x="4572" y="1199387"/>
                  </a:lnTo>
                  <a:lnTo>
                    <a:pt x="7620" y="1199387"/>
                  </a:lnTo>
                  <a:lnTo>
                    <a:pt x="7620" y="7619"/>
                  </a:lnTo>
                  <a:lnTo>
                    <a:pt x="4572" y="7619"/>
                  </a:lnTo>
                  <a:lnTo>
                    <a:pt x="7620" y="4571"/>
                  </a:lnTo>
                  <a:lnTo>
                    <a:pt x="1784603" y="4571"/>
                  </a:lnTo>
                  <a:lnTo>
                    <a:pt x="1784603" y="1523"/>
                  </a:lnTo>
                  <a:lnTo>
                    <a:pt x="1783079" y="0"/>
                  </a:lnTo>
                  <a:close/>
                </a:path>
                <a:path w="1784984" h="1205864">
                  <a:moveTo>
                    <a:pt x="7620" y="1199387"/>
                  </a:moveTo>
                  <a:lnTo>
                    <a:pt x="4572" y="1199387"/>
                  </a:lnTo>
                  <a:lnTo>
                    <a:pt x="7620" y="1202435"/>
                  </a:lnTo>
                  <a:lnTo>
                    <a:pt x="7620" y="1199387"/>
                  </a:lnTo>
                  <a:close/>
                </a:path>
                <a:path w="1784984" h="1205864">
                  <a:moveTo>
                    <a:pt x="1776983" y="1199387"/>
                  </a:moveTo>
                  <a:lnTo>
                    <a:pt x="7620" y="1199387"/>
                  </a:lnTo>
                  <a:lnTo>
                    <a:pt x="7620" y="1202435"/>
                  </a:lnTo>
                  <a:lnTo>
                    <a:pt x="1776983" y="1202435"/>
                  </a:lnTo>
                  <a:lnTo>
                    <a:pt x="1776983" y="1199387"/>
                  </a:lnTo>
                  <a:close/>
                </a:path>
                <a:path w="1784984" h="1205864">
                  <a:moveTo>
                    <a:pt x="1776983" y="4571"/>
                  </a:moveTo>
                  <a:lnTo>
                    <a:pt x="1776983" y="1202435"/>
                  </a:lnTo>
                  <a:lnTo>
                    <a:pt x="1780031" y="1199387"/>
                  </a:lnTo>
                  <a:lnTo>
                    <a:pt x="1784603" y="1199388"/>
                  </a:lnTo>
                  <a:lnTo>
                    <a:pt x="1784603" y="7619"/>
                  </a:lnTo>
                  <a:lnTo>
                    <a:pt x="1780031" y="7619"/>
                  </a:lnTo>
                  <a:lnTo>
                    <a:pt x="1776983" y="4571"/>
                  </a:lnTo>
                  <a:close/>
                </a:path>
                <a:path w="1784984" h="1205864">
                  <a:moveTo>
                    <a:pt x="1784603" y="1199388"/>
                  </a:moveTo>
                  <a:lnTo>
                    <a:pt x="1780031" y="1199387"/>
                  </a:lnTo>
                  <a:lnTo>
                    <a:pt x="1776983" y="1202435"/>
                  </a:lnTo>
                  <a:lnTo>
                    <a:pt x="1784603" y="1202436"/>
                  </a:lnTo>
                  <a:lnTo>
                    <a:pt x="1784603" y="1199388"/>
                  </a:lnTo>
                  <a:close/>
                </a:path>
                <a:path w="1784984" h="1205864">
                  <a:moveTo>
                    <a:pt x="7620" y="4571"/>
                  </a:moveTo>
                  <a:lnTo>
                    <a:pt x="4572" y="7619"/>
                  </a:lnTo>
                  <a:lnTo>
                    <a:pt x="7620" y="7619"/>
                  </a:lnTo>
                  <a:lnTo>
                    <a:pt x="7620" y="4571"/>
                  </a:lnTo>
                  <a:close/>
                </a:path>
                <a:path w="1784984" h="1205864">
                  <a:moveTo>
                    <a:pt x="1776983" y="4571"/>
                  </a:moveTo>
                  <a:lnTo>
                    <a:pt x="7620" y="4571"/>
                  </a:lnTo>
                  <a:lnTo>
                    <a:pt x="7620" y="7619"/>
                  </a:lnTo>
                  <a:lnTo>
                    <a:pt x="1776983" y="7619"/>
                  </a:lnTo>
                  <a:lnTo>
                    <a:pt x="1776983" y="4571"/>
                  </a:lnTo>
                  <a:close/>
                </a:path>
                <a:path w="1784984" h="1205864">
                  <a:moveTo>
                    <a:pt x="1784603" y="4571"/>
                  </a:moveTo>
                  <a:lnTo>
                    <a:pt x="1776983" y="4571"/>
                  </a:lnTo>
                  <a:lnTo>
                    <a:pt x="1780031" y="7619"/>
                  </a:lnTo>
                  <a:lnTo>
                    <a:pt x="1784603" y="7619"/>
                  </a:lnTo>
                  <a:lnTo>
                    <a:pt x="1784603" y="4571"/>
                  </a:lnTo>
                  <a:close/>
                </a:path>
              </a:pathLst>
            </a:custGeom>
            <a:solidFill>
              <a:srgbClr val="000000"/>
            </a:solidFill>
          </p:spPr>
          <p:txBody>
            <a:bodyPr wrap="square" lIns="0" tIns="0" rIns="0" bIns="0" rtlCol="0"/>
            <a:lstStyle/>
            <a:p/>
          </p:txBody>
        </p:sp>
      </p:grpSp>
      <p:pic>
        <p:nvPicPr>
          <p:cNvPr id="18" name="object 18"/>
          <p:cNvPicPr/>
          <p:nvPr/>
        </p:nvPicPr>
        <p:blipFill>
          <a:blip r:embed="rId9" cstate="print"/>
          <a:stretch>
            <a:fillRect/>
          </a:stretch>
        </p:blipFill>
        <p:spPr>
          <a:xfrm>
            <a:off x="2625851" y="3022092"/>
            <a:ext cx="1435608" cy="1182624"/>
          </a:xfrm>
          <a:prstGeom prst="rect">
            <a:avLst/>
          </a:prstGeom>
        </p:spPr>
      </p:pic>
      <p:sp>
        <p:nvSpPr>
          <p:cNvPr id="19" name="object 19"/>
          <p:cNvSpPr txBox="1"/>
          <p:nvPr/>
        </p:nvSpPr>
        <p:spPr>
          <a:xfrm>
            <a:off x="418591" y="5621528"/>
            <a:ext cx="5570855" cy="1638300"/>
          </a:xfrm>
          <a:prstGeom prst="rect">
            <a:avLst/>
          </a:prstGeom>
        </p:spPr>
        <p:txBody>
          <a:bodyPr wrap="square" lIns="0" tIns="13970" rIns="0" bIns="0" rtlCol="0" vert="horz">
            <a:spAutoFit/>
          </a:bodyPr>
          <a:lstStyle/>
          <a:p>
            <a:pPr marL="139065">
              <a:lnSpc>
                <a:spcPts val="2580"/>
              </a:lnSpc>
              <a:spcBef>
                <a:spcPts val="110"/>
              </a:spcBef>
            </a:pPr>
            <a:r>
              <a:rPr dirty="0" sz="2150" spc="10" b="1">
                <a:solidFill>
                  <a:srgbClr val="974807"/>
                </a:solidFill>
                <a:latin typeface="Meiryo UI"/>
                <a:cs typeface="Meiryo UI"/>
              </a:rPr>
              <a:t>英語</a:t>
            </a:r>
            <a:endParaRPr sz="2150">
              <a:latin typeface="Meiryo UI"/>
              <a:cs typeface="Meiryo UI"/>
            </a:endParaRPr>
          </a:p>
          <a:p>
            <a:pPr marL="12700" marR="619125">
              <a:lnSpc>
                <a:spcPts val="2340"/>
              </a:lnSpc>
              <a:spcBef>
                <a:spcPts val="75"/>
              </a:spcBef>
            </a:pPr>
            <a:r>
              <a:rPr dirty="0" sz="1950" spc="-10" b="1">
                <a:latin typeface="Meiryo UI"/>
                <a:cs typeface="Meiryo UI"/>
              </a:rPr>
              <a:t>海外と</a:t>
            </a:r>
            <a:r>
              <a:rPr dirty="0" sz="1950" spc="-10" b="1">
                <a:latin typeface="Meiryo UI"/>
                <a:cs typeface="Meiryo UI"/>
              </a:rPr>
              <a:t>つ</a:t>
            </a:r>
            <a:r>
              <a:rPr dirty="0" sz="1950" spc="-10" b="1">
                <a:latin typeface="Meiryo UI"/>
                <a:cs typeface="Meiryo UI"/>
              </a:rPr>
              <a:t>な</a:t>
            </a:r>
            <a:r>
              <a:rPr dirty="0" sz="1950" spc="-5" b="1">
                <a:latin typeface="Meiryo UI"/>
                <a:cs typeface="Meiryo UI"/>
              </a:rPr>
              <a:t>が</a:t>
            </a:r>
            <a:r>
              <a:rPr dirty="0" sz="1950" spc="-10" b="1">
                <a:latin typeface="Meiryo UI"/>
                <a:cs typeface="Meiryo UI"/>
              </a:rPr>
              <a:t>る</a:t>
            </a:r>
            <a:r>
              <a:rPr dirty="0" sz="1950" spc="-5" b="1">
                <a:latin typeface="Meiryo UI"/>
                <a:cs typeface="Meiryo UI"/>
              </a:rPr>
              <a:t>「本物のコミュニ</a:t>
            </a:r>
            <a:r>
              <a:rPr dirty="0" sz="1950" b="1">
                <a:latin typeface="Meiryo UI"/>
                <a:cs typeface="Meiryo UI"/>
              </a:rPr>
              <a:t>ケ</a:t>
            </a:r>
            <a:r>
              <a:rPr dirty="0" sz="1950" spc="-10" b="1">
                <a:latin typeface="Meiryo UI"/>
                <a:cs typeface="Meiryo UI"/>
              </a:rPr>
              <a:t>ー</a:t>
            </a:r>
            <a:r>
              <a:rPr dirty="0" sz="1950" spc="-10" b="1">
                <a:latin typeface="Meiryo UI"/>
                <a:cs typeface="Meiryo UI"/>
              </a:rPr>
              <a:t>シ</a:t>
            </a:r>
            <a:r>
              <a:rPr dirty="0" sz="1950" spc="-15" b="1">
                <a:latin typeface="Meiryo UI"/>
                <a:cs typeface="Meiryo UI"/>
              </a:rPr>
              <a:t>ョ</a:t>
            </a:r>
            <a:r>
              <a:rPr dirty="0" sz="1950" spc="-5" b="1">
                <a:latin typeface="Meiryo UI"/>
                <a:cs typeface="Meiryo UI"/>
              </a:rPr>
              <a:t>ン」により、 </a:t>
            </a:r>
            <a:r>
              <a:rPr dirty="0" sz="1950" spc="-10" b="1">
                <a:latin typeface="Meiryo UI"/>
                <a:cs typeface="Meiryo UI"/>
              </a:rPr>
              <a:t>児童生徒の発信力</a:t>
            </a:r>
            <a:r>
              <a:rPr dirty="0" sz="1950" spc="-5" b="1">
                <a:latin typeface="Meiryo UI"/>
                <a:cs typeface="Meiryo UI"/>
              </a:rPr>
              <a:t>を</a:t>
            </a:r>
            <a:r>
              <a:rPr dirty="0" sz="1950" spc="-10" b="1">
                <a:latin typeface="Meiryo UI"/>
                <a:cs typeface="Meiryo UI"/>
              </a:rPr>
              <a:t>高</a:t>
            </a:r>
            <a:r>
              <a:rPr dirty="0" sz="1950" spc="-15" b="1">
                <a:latin typeface="Meiryo UI"/>
                <a:cs typeface="Meiryo UI"/>
              </a:rPr>
              <a:t>め</a:t>
            </a:r>
            <a:r>
              <a:rPr dirty="0" sz="1950" spc="-10" b="1">
                <a:latin typeface="Meiryo UI"/>
                <a:cs typeface="Meiryo UI"/>
              </a:rPr>
              <a:t>る</a:t>
            </a:r>
            <a:r>
              <a:rPr dirty="0" sz="1950" spc="-5" b="1">
                <a:latin typeface="Meiryo UI"/>
                <a:cs typeface="Meiryo UI"/>
              </a:rPr>
              <a:t>。</a:t>
            </a:r>
            <a:endParaRPr sz="1950">
              <a:latin typeface="Meiryo UI"/>
              <a:cs typeface="Meiryo UI"/>
            </a:endParaRPr>
          </a:p>
          <a:p>
            <a:pPr marL="139065">
              <a:lnSpc>
                <a:spcPts val="1730"/>
              </a:lnSpc>
            </a:pPr>
            <a:r>
              <a:rPr dirty="0" sz="1500" spc="10" b="1">
                <a:latin typeface="Meiryo UI"/>
                <a:cs typeface="Meiryo UI"/>
              </a:rPr>
              <a:t>・一人一人が海外の児童生徒</a:t>
            </a:r>
            <a:r>
              <a:rPr dirty="0" sz="1500" b="1">
                <a:latin typeface="Meiryo UI"/>
                <a:cs typeface="Meiryo UI"/>
              </a:rPr>
              <a:t>と</a:t>
            </a:r>
            <a:r>
              <a:rPr dirty="0" sz="1500" spc="5" b="1">
                <a:latin typeface="Meiryo UI"/>
                <a:cs typeface="Meiryo UI"/>
              </a:rPr>
              <a:t>つ</a:t>
            </a:r>
            <a:r>
              <a:rPr dirty="0" sz="1500" b="1">
                <a:latin typeface="Meiryo UI"/>
                <a:cs typeface="Meiryo UI"/>
              </a:rPr>
              <a:t>な</a:t>
            </a:r>
            <a:r>
              <a:rPr dirty="0" sz="1500" spc="10" b="1">
                <a:latin typeface="Meiryo UI"/>
                <a:cs typeface="Meiryo UI"/>
              </a:rPr>
              <a:t>が</a:t>
            </a:r>
            <a:r>
              <a:rPr dirty="0" sz="1500" b="1">
                <a:latin typeface="Meiryo UI"/>
                <a:cs typeface="Meiryo UI"/>
              </a:rPr>
              <a:t>り</a:t>
            </a:r>
            <a:r>
              <a:rPr dirty="0" sz="1500" spc="5" b="1">
                <a:latin typeface="Meiryo UI"/>
                <a:cs typeface="Meiryo UI"/>
              </a:rPr>
              <a:t>、</a:t>
            </a:r>
            <a:r>
              <a:rPr dirty="0" sz="1500" spc="10" b="1">
                <a:latin typeface="Meiryo UI"/>
                <a:cs typeface="Meiryo UI"/>
              </a:rPr>
              <a:t>英語で交流・議論</a:t>
            </a:r>
            <a:r>
              <a:rPr dirty="0" sz="1500" spc="-5" b="1">
                <a:latin typeface="Meiryo UI"/>
                <a:cs typeface="Meiryo UI"/>
              </a:rPr>
              <a:t>を</a:t>
            </a:r>
            <a:r>
              <a:rPr dirty="0" sz="1500" spc="10" b="1">
                <a:latin typeface="Meiryo UI"/>
                <a:cs typeface="Meiryo UI"/>
              </a:rPr>
              <a:t>行</a:t>
            </a:r>
            <a:r>
              <a:rPr dirty="0" sz="1500" spc="5" b="1">
                <a:latin typeface="Meiryo UI"/>
                <a:cs typeface="Meiryo UI"/>
              </a:rPr>
              <a:t>う</a:t>
            </a:r>
            <a:endParaRPr sz="1500">
              <a:latin typeface="Meiryo UI"/>
              <a:cs typeface="Meiryo UI"/>
            </a:endParaRPr>
          </a:p>
          <a:p>
            <a:pPr marL="266700" marR="5080" indent="-128270">
              <a:lnSpc>
                <a:spcPct val="100699"/>
              </a:lnSpc>
            </a:pPr>
            <a:r>
              <a:rPr dirty="0" sz="1500" spc="10" b="1">
                <a:latin typeface="Meiryo UI"/>
                <a:cs typeface="Meiryo UI"/>
              </a:rPr>
              <a:t>・</a:t>
            </a:r>
            <a:r>
              <a:rPr dirty="0" sz="1500" spc="5" b="1">
                <a:latin typeface="Meiryo UI"/>
                <a:cs typeface="Meiryo UI"/>
              </a:rPr>
              <a:t>ラ</a:t>
            </a:r>
            <a:r>
              <a:rPr dirty="0" sz="1500" spc="-5" b="1">
                <a:latin typeface="Meiryo UI"/>
                <a:cs typeface="Meiryo UI"/>
              </a:rPr>
              <a:t>イ</a:t>
            </a:r>
            <a:r>
              <a:rPr dirty="0" sz="1500" spc="5" b="1">
                <a:latin typeface="Meiryo UI"/>
                <a:cs typeface="Meiryo UI"/>
              </a:rPr>
              <a:t>ティング</a:t>
            </a:r>
            <a:r>
              <a:rPr dirty="0" sz="1500" spc="10" b="1">
                <a:latin typeface="Meiryo UI"/>
                <a:cs typeface="Meiryo UI"/>
              </a:rPr>
              <a:t>の自動添削機能や</a:t>
            </a:r>
            <a:r>
              <a:rPr dirty="0" sz="1500" spc="5" b="1">
                <a:latin typeface="Meiryo UI"/>
                <a:cs typeface="Meiryo UI"/>
              </a:rPr>
              <a:t>スピー</a:t>
            </a:r>
            <a:r>
              <a:rPr dirty="0" sz="1500" spc="10" b="1">
                <a:latin typeface="Meiryo UI"/>
                <a:cs typeface="Meiryo UI"/>
              </a:rPr>
              <a:t>キ</a:t>
            </a:r>
            <a:r>
              <a:rPr dirty="0" sz="1500" spc="5" b="1">
                <a:latin typeface="Meiryo UI"/>
                <a:cs typeface="Meiryo UI"/>
              </a:rPr>
              <a:t>ング</a:t>
            </a:r>
            <a:r>
              <a:rPr dirty="0" sz="1500" spc="10" b="1">
                <a:latin typeface="Meiryo UI"/>
                <a:cs typeface="Meiryo UI"/>
              </a:rPr>
              <a:t>の音声認識機能を使い</a:t>
            </a:r>
            <a:r>
              <a:rPr dirty="0" sz="1500" spc="5" b="1">
                <a:latin typeface="Meiryo UI"/>
                <a:cs typeface="Meiryo UI"/>
              </a:rPr>
              <a:t>、 </a:t>
            </a:r>
            <a:r>
              <a:rPr dirty="0" sz="1500" spc="10" b="1">
                <a:latin typeface="Meiryo UI"/>
                <a:cs typeface="Meiryo UI"/>
              </a:rPr>
              <a:t>児童生徒の</a:t>
            </a:r>
            <a:r>
              <a:rPr dirty="0" sz="1500" spc="5" b="1">
                <a:latin typeface="Meiryo UI"/>
                <a:cs typeface="Meiryo UI"/>
              </a:rPr>
              <a:t>ア</a:t>
            </a:r>
            <a:r>
              <a:rPr dirty="0" sz="1500" b="1">
                <a:latin typeface="Meiryo UI"/>
                <a:cs typeface="Meiryo UI"/>
              </a:rPr>
              <a:t>ウ</a:t>
            </a:r>
            <a:r>
              <a:rPr dirty="0" sz="1500" spc="5" b="1">
                <a:latin typeface="Meiryo UI"/>
                <a:cs typeface="Meiryo UI"/>
              </a:rPr>
              <a:t>ト</a:t>
            </a:r>
            <a:r>
              <a:rPr dirty="0" sz="1500" spc="10" b="1">
                <a:latin typeface="Meiryo UI"/>
                <a:cs typeface="Meiryo UI"/>
              </a:rPr>
              <a:t>プ</a:t>
            </a:r>
            <a:r>
              <a:rPr dirty="0" sz="1500" b="1">
                <a:latin typeface="Meiryo UI"/>
                <a:cs typeface="Meiryo UI"/>
              </a:rPr>
              <a:t>ッ</a:t>
            </a:r>
            <a:r>
              <a:rPr dirty="0" sz="1500" spc="5" b="1">
                <a:latin typeface="Meiryo UI"/>
                <a:cs typeface="Meiryo UI"/>
              </a:rPr>
              <a:t>ト</a:t>
            </a:r>
            <a:r>
              <a:rPr dirty="0" sz="1500" spc="10" b="1">
                <a:latin typeface="Meiryo UI"/>
                <a:cs typeface="Meiryo UI"/>
              </a:rPr>
              <a:t>の質</a:t>
            </a:r>
            <a:r>
              <a:rPr dirty="0" sz="1500" b="1">
                <a:latin typeface="Meiryo UI"/>
                <a:cs typeface="Meiryo UI"/>
              </a:rPr>
              <a:t>と</a:t>
            </a:r>
            <a:r>
              <a:rPr dirty="0" sz="1500" spc="10" b="1">
                <a:latin typeface="Meiryo UI"/>
                <a:cs typeface="Meiryo UI"/>
              </a:rPr>
              <a:t>量を大幅に高め</a:t>
            </a:r>
            <a:r>
              <a:rPr dirty="0" sz="1500" b="1">
                <a:latin typeface="Meiryo UI"/>
                <a:cs typeface="Meiryo UI"/>
              </a:rPr>
              <a:t>ること</a:t>
            </a:r>
            <a:r>
              <a:rPr dirty="0" sz="1500" spc="10" b="1">
                <a:latin typeface="Meiryo UI"/>
                <a:cs typeface="Meiryo UI"/>
              </a:rPr>
              <a:t>が可能</a:t>
            </a:r>
            <a:endParaRPr sz="1500">
              <a:latin typeface="Meiryo UI"/>
              <a:cs typeface="Meiryo UI"/>
            </a:endParaRPr>
          </a:p>
        </p:txBody>
      </p:sp>
      <p:sp>
        <p:nvSpPr>
          <p:cNvPr id="20" name="object 20"/>
          <p:cNvSpPr txBox="1"/>
          <p:nvPr/>
        </p:nvSpPr>
        <p:spPr>
          <a:xfrm>
            <a:off x="6084823" y="5450840"/>
            <a:ext cx="4458970" cy="1866900"/>
          </a:xfrm>
          <a:prstGeom prst="rect">
            <a:avLst/>
          </a:prstGeom>
        </p:spPr>
        <p:txBody>
          <a:bodyPr wrap="square" lIns="0" tIns="13970" rIns="0" bIns="0" rtlCol="0" vert="horz">
            <a:spAutoFit/>
          </a:bodyPr>
          <a:lstStyle/>
          <a:p>
            <a:pPr marL="137160">
              <a:lnSpc>
                <a:spcPts val="2565"/>
              </a:lnSpc>
              <a:spcBef>
                <a:spcPts val="110"/>
              </a:spcBef>
            </a:pPr>
            <a:r>
              <a:rPr dirty="0" sz="2150" spc="5" b="1">
                <a:solidFill>
                  <a:srgbClr val="974807"/>
                </a:solidFill>
                <a:latin typeface="Meiryo UI"/>
                <a:cs typeface="Meiryo UI"/>
              </a:rPr>
              <a:t>算数・数学</a:t>
            </a:r>
            <a:endParaRPr sz="2150">
              <a:latin typeface="Meiryo UI"/>
              <a:cs typeface="Meiryo UI"/>
            </a:endParaRPr>
          </a:p>
          <a:p>
            <a:pPr marL="12700">
              <a:lnSpc>
                <a:spcPts val="2325"/>
              </a:lnSpc>
            </a:pPr>
            <a:r>
              <a:rPr dirty="0" sz="1950" spc="-10" b="1">
                <a:latin typeface="Meiryo UI"/>
                <a:cs typeface="Meiryo UI"/>
              </a:rPr>
              <a:t>関数や図形な</a:t>
            </a:r>
            <a:r>
              <a:rPr dirty="0" sz="1950" spc="-10" b="1">
                <a:latin typeface="Meiryo UI"/>
                <a:cs typeface="Meiryo UI"/>
              </a:rPr>
              <a:t>ど</a:t>
            </a:r>
            <a:r>
              <a:rPr dirty="0" sz="1950" spc="-10" b="1">
                <a:latin typeface="Meiryo UI"/>
                <a:cs typeface="Meiryo UI"/>
              </a:rPr>
              <a:t>の変化の</a:t>
            </a:r>
            <a:endParaRPr sz="1950">
              <a:latin typeface="Meiryo UI"/>
              <a:cs typeface="Meiryo UI"/>
            </a:endParaRPr>
          </a:p>
          <a:p>
            <a:pPr marL="12700">
              <a:lnSpc>
                <a:spcPct val="100000"/>
              </a:lnSpc>
            </a:pPr>
            <a:r>
              <a:rPr dirty="0" sz="1950" spc="-10" b="1">
                <a:latin typeface="Meiryo UI"/>
                <a:cs typeface="Meiryo UI"/>
              </a:rPr>
              <a:t>様子を可視化し</a:t>
            </a:r>
            <a:r>
              <a:rPr dirty="0" sz="1950" spc="-10" b="1">
                <a:latin typeface="Meiryo UI"/>
                <a:cs typeface="Meiryo UI"/>
              </a:rPr>
              <a:t>て</a:t>
            </a:r>
            <a:r>
              <a:rPr dirty="0" sz="1950" b="1">
                <a:latin typeface="Meiryo UI"/>
                <a:cs typeface="Meiryo UI"/>
              </a:rPr>
              <a:t>、</a:t>
            </a:r>
            <a:r>
              <a:rPr dirty="0" sz="1950" spc="-10" b="1">
                <a:latin typeface="Meiryo UI"/>
                <a:cs typeface="Meiryo UI"/>
              </a:rPr>
              <a:t>学</a:t>
            </a:r>
            <a:r>
              <a:rPr dirty="0" sz="1950" spc="-15" b="1">
                <a:latin typeface="Meiryo UI"/>
                <a:cs typeface="Meiryo UI"/>
              </a:rPr>
              <a:t>び</a:t>
            </a:r>
            <a:r>
              <a:rPr dirty="0" sz="1950" spc="-10" b="1">
                <a:latin typeface="Meiryo UI"/>
                <a:cs typeface="Meiryo UI"/>
              </a:rPr>
              <a:t>を深</a:t>
            </a:r>
            <a:r>
              <a:rPr dirty="0" sz="1950" spc="-10" b="1">
                <a:latin typeface="Meiryo UI"/>
                <a:cs typeface="Meiryo UI"/>
              </a:rPr>
              <a:t>める</a:t>
            </a:r>
            <a:r>
              <a:rPr dirty="0" sz="1950" spc="-5" b="1">
                <a:latin typeface="Meiryo UI"/>
                <a:cs typeface="Meiryo UI"/>
              </a:rPr>
              <a:t>。</a:t>
            </a:r>
            <a:endParaRPr sz="1950">
              <a:latin typeface="Meiryo UI"/>
              <a:cs typeface="Meiryo UI"/>
            </a:endParaRPr>
          </a:p>
          <a:p>
            <a:pPr marL="266700" marR="5080" indent="-128270">
              <a:lnSpc>
                <a:spcPts val="1810"/>
              </a:lnSpc>
              <a:spcBef>
                <a:spcPts val="55"/>
              </a:spcBef>
            </a:pPr>
            <a:r>
              <a:rPr dirty="0" sz="1500" spc="10" b="1">
                <a:latin typeface="Meiryo UI"/>
                <a:cs typeface="Meiryo UI"/>
              </a:rPr>
              <a:t>・</a:t>
            </a:r>
            <a:r>
              <a:rPr dirty="0" sz="1500" spc="10" b="1">
                <a:latin typeface="Meiryo UI"/>
                <a:cs typeface="Meiryo UI"/>
              </a:rPr>
              <a:t>画面上</a:t>
            </a:r>
            <a:r>
              <a:rPr dirty="0" sz="1500" spc="10" b="1">
                <a:latin typeface="Meiryo UI"/>
                <a:cs typeface="Meiryo UI"/>
              </a:rPr>
              <a:t>に</a:t>
            </a:r>
            <a:r>
              <a:rPr dirty="0" sz="1500" spc="10" b="1">
                <a:latin typeface="Meiryo UI"/>
                <a:cs typeface="Meiryo UI"/>
              </a:rPr>
              <a:t>表示し</a:t>
            </a:r>
            <a:r>
              <a:rPr dirty="0" sz="1500" spc="5" b="1">
                <a:latin typeface="Meiryo UI"/>
                <a:cs typeface="Meiryo UI"/>
              </a:rPr>
              <a:t>た</a:t>
            </a:r>
            <a:r>
              <a:rPr dirty="0" sz="1500" spc="10" b="1">
                <a:latin typeface="Meiryo UI"/>
                <a:cs typeface="Meiryo UI"/>
              </a:rPr>
              <a:t>二次関数の</a:t>
            </a:r>
            <a:r>
              <a:rPr dirty="0" sz="1500" spc="5" b="1">
                <a:latin typeface="Meiryo UI"/>
                <a:cs typeface="Meiryo UI"/>
              </a:rPr>
              <a:t>グ</a:t>
            </a:r>
            <a:r>
              <a:rPr dirty="0" sz="1500" spc="5" b="1">
                <a:latin typeface="Meiryo UI"/>
                <a:cs typeface="Meiryo UI"/>
              </a:rPr>
              <a:t>ラ</a:t>
            </a:r>
            <a:r>
              <a:rPr dirty="0" sz="1500" spc="10" b="1">
                <a:latin typeface="Meiryo UI"/>
                <a:cs typeface="Meiryo UI"/>
              </a:rPr>
              <a:t>フを</a:t>
            </a:r>
            <a:r>
              <a:rPr dirty="0" sz="1500" spc="10" b="1">
                <a:latin typeface="Meiryo UI"/>
                <a:cs typeface="Meiryo UI"/>
              </a:rPr>
              <a:t>、式の値</a:t>
            </a:r>
            <a:r>
              <a:rPr dirty="0" sz="1500" spc="10" b="1">
                <a:latin typeface="Meiryo UI"/>
                <a:cs typeface="Meiryo UI"/>
              </a:rPr>
              <a:t>を</a:t>
            </a:r>
            <a:r>
              <a:rPr dirty="0" sz="1500" spc="5" b="1">
                <a:latin typeface="Meiryo UI"/>
                <a:cs typeface="Meiryo UI"/>
              </a:rPr>
              <a:t>変化 </a:t>
            </a:r>
            <a:r>
              <a:rPr dirty="0" sz="1500" b="1">
                <a:latin typeface="Meiryo UI"/>
                <a:cs typeface="Meiryo UI"/>
              </a:rPr>
              <a:t>さ</a:t>
            </a:r>
            <a:r>
              <a:rPr dirty="0" sz="1500" spc="10" b="1">
                <a:latin typeface="Meiryo UI"/>
                <a:cs typeface="Meiryo UI"/>
              </a:rPr>
              <a:t>せ</a:t>
            </a:r>
            <a:r>
              <a:rPr dirty="0" sz="1500" b="1">
                <a:latin typeface="Meiryo UI"/>
                <a:cs typeface="Meiryo UI"/>
              </a:rPr>
              <a:t>て</a:t>
            </a:r>
            <a:r>
              <a:rPr dirty="0" sz="1500" spc="10" b="1">
                <a:latin typeface="Meiryo UI"/>
                <a:cs typeface="Meiryo UI"/>
              </a:rPr>
              <a:t>動</a:t>
            </a:r>
            <a:r>
              <a:rPr dirty="0" sz="1500" spc="5" b="1">
                <a:latin typeface="Meiryo UI"/>
                <a:cs typeface="Meiryo UI"/>
              </a:rPr>
              <a:t>かし</a:t>
            </a:r>
            <a:r>
              <a:rPr dirty="0" sz="1500" b="1">
                <a:latin typeface="Meiryo UI"/>
                <a:cs typeface="Meiryo UI"/>
              </a:rPr>
              <a:t>な</a:t>
            </a:r>
            <a:r>
              <a:rPr dirty="0" sz="1500" spc="10" b="1">
                <a:latin typeface="Meiryo UI"/>
                <a:cs typeface="Meiryo UI"/>
              </a:rPr>
              <a:t>が</a:t>
            </a:r>
            <a:r>
              <a:rPr dirty="0" sz="1500" spc="5" b="1">
                <a:latin typeface="Meiryo UI"/>
                <a:cs typeface="Meiryo UI"/>
              </a:rPr>
              <a:t>ら、</a:t>
            </a:r>
            <a:r>
              <a:rPr dirty="0" sz="1500" spc="10" b="1">
                <a:latin typeface="Meiryo UI"/>
                <a:cs typeface="Meiryo UI"/>
              </a:rPr>
              <a:t>二次関数の特徴を考察</a:t>
            </a:r>
            <a:endParaRPr sz="1500">
              <a:latin typeface="Meiryo UI"/>
              <a:cs typeface="Meiryo UI"/>
            </a:endParaRPr>
          </a:p>
          <a:p>
            <a:pPr marL="139065">
              <a:lnSpc>
                <a:spcPts val="1750"/>
              </a:lnSpc>
            </a:pPr>
            <a:r>
              <a:rPr dirty="0" sz="1500" spc="10" b="1">
                <a:latin typeface="Meiryo UI"/>
                <a:cs typeface="Meiryo UI"/>
              </a:rPr>
              <a:t>・正多角形の基本的</a:t>
            </a:r>
            <a:r>
              <a:rPr dirty="0" sz="1500" b="1">
                <a:latin typeface="Meiryo UI"/>
                <a:cs typeface="Meiryo UI"/>
              </a:rPr>
              <a:t>な</a:t>
            </a:r>
            <a:r>
              <a:rPr dirty="0" sz="1500" spc="10" b="1">
                <a:latin typeface="Meiryo UI"/>
                <a:cs typeface="Meiryo UI"/>
              </a:rPr>
              <a:t>性質を</a:t>
            </a:r>
            <a:r>
              <a:rPr dirty="0" sz="1500" spc="5" b="1">
                <a:latin typeface="Meiryo UI"/>
                <a:cs typeface="Meiryo UI"/>
              </a:rPr>
              <a:t>も</a:t>
            </a:r>
            <a:r>
              <a:rPr dirty="0" sz="1500" b="1">
                <a:latin typeface="Meiryo UI"/>
                <a:cs typeface="Meiryo UI"/>
              </a:rPr>
              <a:t>と</a:t>
            </a:r>
            <a:r>
              <a:rPr dirty="0" sz="1500" spc="10" b="1">
                <a:latin typeface="Meiryo UI"/>
                <a:cs typeface="Meiryo UI"/>
              </a:rPr>
              <a:t>に</a:t>
            </a:r>
            <a:r>
              <a:rPr dirty="0" sz="1500" spc="5" b="1">
                <a:latin typeface="Meiryo UI"/>
                <a:cs typeface="Meiryo UI"/>
              </a:rPr>
              <a:t>、</a:t>
            </a:r>
            <a:r>
              <a:rPr dirty="0" sz="1500" spc="10" b="1">
                <a:latin typeface="Meiryo UI"/>
                <a:cs typeface="Meiryo UI"/>
              </a:rPr>
              <a:t>プ</a:t>
            </a:r>
            <a:r>
              <a:rPr dirty="0" sz="1500" spc="5" b="1">
                <a:latin typeface="Meiryo UI"/>
                <a:cs typeface="Meiryo UI"/>
              </a:rPr>
              <a:t>ログラミングを</a:t>
            </a:r>
            <a:endParaRPr sz="1500">
              <a:latin typeface="Meiryo UI"/>
              <a:cs typeface="Meiryo UI"/>
            </a:endParaRPr>
          </a:p>
          <a:p>
            <a:pPr marL="266700">
              <a:lnSpc>
                <a:spcPct val="100000"/>
              </a:lnSpc>
              <a:spcBef>
                <a:spcPts val="25"/>
              </a:spcBef>
            </a:pPr>
            <a:r>
              <a:rPr dirty="0" sz="1500" spc="10" b="1">
                <a:latin typeface="Meiryo UI"/>
                <a:cs typeface="Meiryo UI"/>
              </a:rPr>
              <a:t>通し</a:t>
            </a:r>
            <a:r>
              <a:rPr dirty="0" sz="1500" b="1">
                <a:latin typeface="Meiryo UI"/>
                <a:cs typeface="Meiryo UI"/>
              </a:rPr>
              <a:t>て</a:t>
            </a:r>
            <a:r>
              <a:rPr dirty="0" sz="1500" spc="10" b="1">
                <a:latin typeface="Meiryo UI"/>
                <a:cs typeface="Meiryo UI"/>
              </a:rPr>
              <a:t>正多角形の作図</a:t>
            </a:r>
            <a:r>
              <a:rPr dirty="0" sz="1500" spc="10" b="1">
                <a:latin typeface="Meiryo UI"/>
                <a:cs typeface="Meiryo UI"/>
              </a:rPr>
              <a:t>を</a:t>
            </a:r>
            <a:r>
              <a:rPr dirty="0" sz="1500" spc="10" b="1">
                <a:latin typeface="Meiryo UI"/>
                <a:cs typeface="Meiryo UI"/>
              </a:rPr>
              <a:t>行う</a:t>
            </a:r>
            <a:endParaRPr sz="1500">
              <a:latin typeface="Meiryo UI"/>
              <a:cs typeface="Meiryo UI"/>
            </a:endParaRPr>
          </a:p>
        </p:txBody>
      </p:sp>
      <p:pic>
        <p:nvPicPr>
          <p:cNvPr id="21" name="object 21"/>
          <p:cNvPicPr/>
          <p:nvPr/>
        </p:nvPicPr>
        <p:blipFill>
          <a:blip r:embed="rId10" cstate="print"/>
          <a:stretch>
            <a:fillRect/>
          </a:stretch>
        </p:blipFill>
        <p:spPr>
          <a:xfrm>
            <a:off x="7671816" y="786384"/>
            <a:ext cx="2641092" cy="2266188"/>
          </a:xfrm>
          <a:prstGeom prst="rect">
            <a:avLst/>
          </a:prstGeom>
        </p:spPr>
      </p:pic>
      <p:pic>
        <p:nvPicPr>
          <p:cNvPr id="22" name="object 22"/>
          <p:cNvPicPr/>
          <p:nvPr/>
        </p:nvPicPr>
        <p:blipFill>
          <a:blip r:embed="rId11" cstate="print"/>
          <a:stretch>
            <a:fillRect/>
          </a:stretch>
        </p:blipFill>
        <p:spPr>
          <a:xfrm>
            <a:off x="4030979" y="861060"/>
            <a:ext cx="1572768" cy="1053084"/>
          </a:xfrm>
          <a:prstGeom prst="rect">
            <a:avLst/>
          </a:prstGeom>
        </p:spPr>
      </p:pic>
      <p:sp>
        <p:nvSpPr>
          <p:cNvPr id="23" name="object 23"/>
          <p:cNvSpPr txBox="1"/>
          <p:nvPr/>
        </p:nvSpPr>
        <p:spPr>
          <a:xfrm>
            <a:off x="8767064" y="3004819"/>
            <a:ext cx="1635125" cy="190500"/>
          </a:xfrm>
          <a:prstGeom prst="rect">
            <a:avLst/>
          </a:prstGeom>
        </p:spPr>
        <p:txBody>
          <a:bodyPr wrap="square" lIns="0" tIns="16510" rIns="0" bIns="0" rtlCol="0" vert="horz">
            <a:spAutoFit/>
          </a:bodyPr>
          <a:lstStyle/>
          <a:p>
            <a:pPr marL="12700">
              <a:lnSpc>
                <a:spcPct val="100000"/>
              </a:lnSpc>
              <a:spcBef>
                <a:spcPts val="130"/>
              </a:spcBef>
            </a:pPr>
            <a:r>
              <a:rPr dirty="0" sz="1050" spc="25">
                <a:latin typeface="Meiryo UI"/>
                <a:cs typeface="Meiryo UI"/>
              </a:rPr>
              <a:t>（国土交通省HPより引用）</a:t>
            </a:r>
            <a:endParaRPr sz="1050">
              <a:latin typeface="Meiryo UI"/>
              <a:cs typeface="Meiryo UI"/>
            </a:endParaRPr>
          </a:p>
        </p:txBody>
      </p:sp>
      <p:sp>
        <p:nvSpPr>
          <p:cNvPr id="24" name="object 24"/>
          <p:cNvSpPr txBox="1">
            <a:spLocks noGrp="1"/>
          </p:cNvSpPr>
          <p:nvPr>
            <p:ph type="sldNum" idx="7" sz="quarter"/>
          </p:nvPr>
        </p:nvSpPr>
        <p:spPr>
          <a:prstGeom prst="rect"/>
        </p:spPr>
        <p:txBody>
          <a:bodyPr wrap="square" lIns="0" tIns="0" rIns="0" bIns="0" rtlCol="0" vert="horz">
            <a:spAutoFit/>
          </a:bodyPr>
          <a:lstStyle/>
          <a:p>
            <a:pPr marL="39370">
              <a:lnSpc>
                <a:spcPts val="1240"/>
              </a:lnSpc>
            </a:pPr>
            <a:fld id="{81D60167-4931-47E6-BA6A-407CBD079E47}" type="slidenum">
              <a:rPr dirty="0"/>
              <a:t>6</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9885" y="586740"/>
            <a:ext cx="3180521" cy="246888"/>
          </a:xfrm>
          <a:prstGeom prst="rect">
            <a:avLst/>
          </a:prstGeom>
        </p:spPr>
      </p:pic>
      <p:sp>
        <p:nvSpPr>
          <p:cNvPr id="3" name="object 3"/>
          <p:cNvSpPr txBox="1">
            <a:spLocks noGrp="1"/>
          </p:cNvSpPr>
          <p:nvPr>
            <p:ph type="title"/>
          </p:nvPr>
        </p:nvSpPr>
        <p:spPr>
          <a:xfrm>
            <a:off x="273811" y="139700"/>
            <a:ext cx="8474710" cy="387985"/>
          </a:xfrm>
          <a:prstGeom prst="rect"/>
        </p:spPr>
        <p:txBody>
          <a:bodyPr wrap="square" lIns="0" tIns="15875" rIns="0" bIns="0" rtlCol="0" vert="horz">
            <a:spAutoFit/>
          </a:bodyPr>
          <a:lstStyle/>
          <a:p>
            <a:pPr marL="12700">
              <a:lnSpc>
                <a:spcPct val="100000"/>
              </a:lnSpc>
              <a:spcBef>
                <a:spcPts val="125"/>
              </a:spcBef>
            </a:pPr>
            <a:r>
              <a:rPr dirty="0" sz="2350" spc="25"/>
              <a:t>ステップ３：教科の学びをつなぐ。社会課題の解決に生かす。</a:t>
            </a:r>
            <a:endParaRPr sz="2350"/>
          </a:p>
        </p:txBody>
      </p:sp>
      <p:grpSp>
        <p:nvGrpSpPr>
          <p:cNvPr id="4" name="object 4"/>
          <p:cNvGrpSpPr/>
          <p:nvPr/>
        </p:nvGrpSpPr>
        <p:grpSpPr>
          <a:xfrm>
            <a:off x="2310383" y="5861308"/>
            <a:ext cx="2764790" cy="1407160"/>
            <a:chOff x="2310383" y="5861308"/>
            <a:chExt cx="2764790" cy="1407160"/>
          </a:xfrm>
        </p:grpSpPr>
        <p:pic>
          <p:nvPicPr>
            <p:cNvPr id="5" name="object 5"/>
            <p:cNvPicPr/>
            <p:nvPr/>
          </p:nvPicPr>
          <p:blipFill>
            <a:blip r:embed="rId3" cstate="print"/>
            <a:stretch>
              <a:fillRect/>
            </a:stretch>
          </p:blipFill>
          <p:spPr>
            <a:xfrm>
              <a:off x="4052316" y="5861308"/>
              <a:ext cx="1022603" cy="1406652"/>
            </a:xfrm>
            <a:prstGeom prst="rect">
              <a:avLst/>
            </a:prstGeom>
          </p:spPr>
        </p:pic>
        <p:pic>
          <p:nvPicPr>
            <p:cNvPr id="6" name="object 6"/>
            <p:cNvPicPr/>
            <p:nvPr/>
          </p:nvPicPr>
          <p:blipFill>
            <a:blip r:embed="rId4" cstate="print"/>
            <a:stretch>
              <a:fillRect/>
            </a:stretch>
          </p:blipFill>
          <p:spPr>
            <a:xfrm>
              <a:off x="2310383" y="6068572"/>
              <a:ext cx="1484375" cy="1120140"/>
            </a:xfrm>
            <a:prstGeom prst="rect">
              <a:avLst/>
            </a:prstGeom>
          </p:spPr>
        </p:pic>
      </p:grpSp>
      <p:sp>
        <p:nvSpPr>
          <p:cNvPr id="7" name="object 7"/>
          <p:cNvSpPr txBox="1"/>
          <p:nvPr/>
        </p:nvSpPr>
        <p:spPr>
          <a:xfrm>
            <a:off x="503936" y="5316728"/>
            <a:ext cx="4736465" cy="617855"/>
          </a:xfrm>
          <a:prstGeom prst="rect">
            <a:avLst/>
          </a:prstGeom>
        </p:spPr>
        <p:txBody>
          <a:bodyPr wrap="square" lIns="0" tIns="12700" rIns="0" bIns="0" rtlCol="0" vert="horz">
            <a:spAutoFit/>
          </a:bodyPr>
          <a:lstStyle/>
          <a:p>
            <a:pPr marL="12700" marR="5080">
              <a:lnSpc>
                <a:spcPct val="99600"/>
              </a:lnSpc>
              <a:spcBef>
                <a:spcPts val="100"/>
              </a:spcBef>
            </a:pPr>
            <a:r>
              <a:rPr dirty="0" sz="1300" spc="-5">
                <a:latin typeface="Meiryo"/>
                <a:cs typeface="Meiryo"/>
              </a:rPr>
              <a:t>農業高校において、生徒が見つけた農業の課題を解決すべく、 </a:t>
            </a:r>
            <a:r>
              <a:rPr dirty="0" sz="1300" spc="-25">
                <a:latin typeface="Meiryo"/>
                <a:cs typeface="Meiryo"/>
              </a:rPr>
              <a:t>I</a:t>
            </a:r>
            <a:r>
              <a:rPr dirty="0" sz="1300" spc="-10">
                <a:latin typeface="Meiryo"/>
                <a:cs typeface="Meiryo"/>
              </a:rPr>
              <a:t>o</a:t>
            </a:r>
            <a:r>
              <a:rPr dirty="0" sz="1300" spc="-5">
                <a:latin typeface="Meiryo"/>
                <a:cs typeface="Meiryo"/>
              </a:rPr>
              <a:t>T活用によるデータ解析、ロボットやプログラミングの演習を </a:t>
            </a:r>
            <a:r>
              <a:rPr dirty="0" sz="1300" spc="-5">
                <a:latin typeface="Meiryo"/>
                <a:cs typeface="Meiryo"/>
              </a:rPr>
              <a:t>実践。東京と北海道の学校をつないだ共同研究も実施。</a:t>
            </a:r>
            <a:endParaRPr sz="1300">
              <a:latin typeface="Meiryo"/>
              <a:cs typeface="Meiryo"/>
            </a:endParaRPr>
          </a:p>
        </p:txBody>
      </p:sp>
      <p:grpSp>
        <p:nvGrpSpPr>
          <p:cNvPr id="8" name="object 8"/>
          <p:cNvGrpSpPr/>
          <p:nvPr/>
        </p:nvGrpSpPr>
        <p:grpSpPr>
          <a:xfrm>
            <a:off x="257556" y="4939284"/>
            <a:ext cx="5140960" cy="2390140"/>
            <a:chOff x="257556" y="4939284"/>
            <a:chExt cx="5140960" cy="2390140"/>
          </a:xfrm>
        </p:grpSpPr>
        <p:sp>
          <p:nvSpPr>
            <p:cNvPr id="9" name="object 9"/>
            <p:cNvSpPr/>
            <p:nvPr/>
          </p:nvSpPr>
          <p:spPr>
            <a:xfrm>
              <a:off x="257556" y="5070348"/>
              <a:ext cx="5140960" cy="2258695"/>
            </a:xfrm>
            <a:custGeom>
              <a:avLst/>
              <a:gdLst/>
              <a:ahLst/>
              <a:cxnLst/>
              <a:rect l="l" t="t" r="r" b="b"/>
              <a:pathLst>
                <a:path w="5140960" h="2258695">
                  <a:moveTo>
                    <a:pt x="4966716" y="0"/>
                  </a:moveTo>
                  <a:lnTo>
                    <a:pt x="172212" y="0"/>
                  </a:lnTo>
                  <a:lnTo>
                    <a:pt x="155448" y="1524"/>
                  </a:lnTo>
                  <a:lnTo>
                    <a:pt x="105155" y="13716"/>
                  </a:lnTo>
                  <a:lnTo>
                    <a:pt x="62483" y="39624"/>
                  </a:lnTo>
                  <a:lnTo>
                    <a:pt x="28955" y="76200"/>
                  </a:lnTo>
                  <a:lnTo>
                    <a:pt x="7619" y="121919"/>
                  </a:lnTo>
                  <a:lnTo>
                    <a:pt x="0" y="155448"/>
                  </a:lnTo>
                  <a:lnTo>
                    <a:pt x="0" y="2103125"/>
                  </a:lnTo>
                  <a:lnTo>
                    <a:pt x="13715" y="2151893"/>
                  </a:lnTo>
                  <a:lnTo>
                    <a:pt x="39623" y="2194565"/>
                  </a:lnTo>
                  <a:lnTo>
                    <a:pt x="89915" y="2237237"/>
                  </a:lnTo>
                  <a:lnTo>
                    <a:pt x="155448" y="2257049"/>
                  </a:lnTo>
                  <a:lnTo>
                    <a:pt x="172212" y="2258573"/>
                  </a:lnTo>
                  <a:lnTo>
                    <a:pt x="4966716" y="2258573"/>
                  </a:lnTo>
                  <a:lnTo>
                    <a:pt x="4985004" y="2257049"/>
                  </a:lnTo>
                  <a:lnTo>
                    <a:pt x="5018532" y="2250953"/>
                  </a:lnTo>
                  <a:lnTo>
                    <a:pt x="5026152" y="2247905"/>
                  </a:lnTo>
                  <a:lnTo>
                    <a:pt x="173736" y="2247905"/>
                  </a:lnTo>
                  <a:lnTo>
                    <a:pt x="155448" y="2246381"/>
                  </a:lnTo>
                  <a:lnTo>
                    <a:pt x="156972" y="2246381"/>
                  </a:lnTo>
                  <a:lnTo>
                    <a:pt x="140208" y="2244857"/>
                  </a:lnTo>
                  <a:lnTo>
                    <a:pt x="124968" y="2240285"/>
                  </a:lnTo>
                  <a:lnTo>
                    <a:pt x="94487" y="2228093"/>
                  </a:lnTo>
                  <a:lnTo>
                    <a:pt x="96011" y="2228093"/>
                  </a:lnTo>
                  <a:lnTo>
                    <a:pt x="82296" y="2220473"/>
                  </a:lnTo>
                  <a:lnTo>
                    <a:pt x="70539" y="2211329"/>
                  </a:lnTo>
                  <a:lnTo>
                    <a:pt x="70104" y="2211329"/>
                  </a:lnTo>
                  <a:lnTo>
                    <a:pt x="59435" y="2200661"/>
                  </a:lnTo>
                  <a:lnTo>
                    <a:pt x="57911" y="2200661"/>
                  </a:lnTo>
                  <a:lnTo>
                    <a:pt x="47243" y="2188469"/>
                  </a:lnTo>
                  <a:lnTo>
                    <a:pt x="38100" y="2176277"/>
                  </a:lnTo>
                  <a:lnTo>
                    <a:pt x="28955" y="2162561"/>
                  </a:lnTo>
                  <a:lnTo>
                    <a:pt x="30479" y="2162561"/>
                  </a:lnTo>
                  <a:lnTo>
                    <a:pt x="23621" y="2148845"/>
                  </a:lnTo>
                  <a:lnTo>
                    <a:pt x="22859" y="2148845"/>
                  </a:lnTo>
                  <a:lnTo>
                    <a:pt x="16764" y="2133605"/>
                  </a:lnTo>
                  <a:lnTo>
                    <a:pt x="13993" y="2118365"/>
                  </a:lnTo>
                  <a:lnTo>
                    <a:pt x="13715" y="2118365"/>
                  </a:lnTo>
                  <a:lnTo>
                    <a:pt x="10667" y="2101601"/>
                  </a:lnTo>
                  <a:lnTo>
                    <a:pt x="10667" y="156972"/>
                  </a:lnTo>
                  <a:lnTo>
                    <a:pt x="13715" y="140207"/>
                  </a:lnTo>
                  <a:lnTo>
                    <a:pt x="13993" y="140207"/>
                  </a:lnTo>
                  <a:lnTo>
                    <a:pt x="16764" y="124968"/>
                  </a:lnTo>
                  <a:lnTo>
                    <a:pt x="22859" y="109728"/>
                  </a:lnTo>
                  <a:lnTo>
                    <a:pt x="30479" y="96012"/>
                  </a:lnTo>
                  <a:lnTo>
                    <a:pt x="28955" y="96012"/>
                  </a:lnTo>
                  <a:lnTo>
                    <a:pt x="38100" y="82295"/>
                  </a:lnTo>
                  <a:lnTo>
                    <a:pt x="47243" y="70104"/>
                  </a:lnTo>
                  <a:lnTo>
                    <a:pt x="57911" y="57912"/>
                  </a:lnTo>
                  <a:lnTo>
                    <a:pt x="70104" y="47243"/>
                  </a:lnTo>
                  <a:lnTo>
                    <a:pt x="70539" y="47243"/>
                  </a:lnTo>
                  <a:lnTo>
                    <a:pt x="82296" y="38100"/>
                  </a:lnTo>
                  <a:lnTo>
                    <a:pt x="96011" y="30480"/>
                  </a:lnTo>
                  <a:lnTo>
                    <a:pt x="94487" y="30480"/>
                  </a:lnTo>
                  <a:lnTo>
                    <a:pt x="109728" y="22860"/>
                  </a:lnTo>
                  <a:lnTo>
                    <a:pt x="113537" y="22860"/>
                  </a:lnTo>
                  <a:lnTo>
                    <a:pt x="124968" y="18287"/>
                  </a:lnTo>
                  <a:lnTo>
                    <a:pt x="140208" y="13716"/>
                  </a:lnTo>
                  <a:lnTo>
                    <a:pt x="156972" y="12192"/>
                  </a:lnTo>
                  <a:lnTo>
                    <a:pt x="155448" y="12192"/>
                  </a:lnTo>
                  <a:lnTo>
                    <a:pt x="173736" y="10668"/>
                  </a:lnTo>
                  <a:lnTo>
                    <a:pt x="5026152" y="10668"/>
                  </a:lnTo>
                  <a:lnTo>
                    <a:pt x="5018532" y="7619"/>
                  </a:lnTo>
                  <a:lnTo>
                    <a:pt x="4985004" y="1524"/>
                  </a:lnTo>
                  <a:lnTo>
                    <a:pt x="4966716" y="0"/>
                  </a:lnTo>
                  <a:close/>
                </a:path>
                <a:path w="5140960" h="2258695">
                  <a:moveTo>
                    <a:pt x="5070348" y="2209805"/>
                  </a:moveTo>
                  <a:lnTo>
                    <a:pt x="5030724" y="2234189"/>
                  </a:lnTo>
                  <a:lnTo>
                    <a:pt x="4998720" y="2244857"/>
                  </a:lnTo>
                  <a:lnTo>
                    <a:pt x="5000244" y="2244857"/>
                  </a:lnTo>
                  <a:lnTo>
                    <a:pt x="4966716" y="2247905"/>
                  </a:lnTo>
                  <a:lnTo>
                    <a:pt x="5026152" y="2247905"/>
                  </a:lnTo>
                  <a:lnTo>
                    <a:pt x="5064252" y="2228093"/>
                  </a:lnTo>
                  <a:lnTo>
                    <a:pt x="5084064" y="2211329"/>
                  </a:lnTo>
                  <a:lnTo>
                    <a:pt x="5070348" y="2211329"/>
                  </a:lnTo>
                  <a:lnTo>
                    <a:pt x="5070348" y="2209805"/>
                  </a:lnTo>
                  <a:close/>
                </a:path>
                <a:path w="5140960" h="2258695">
                  <a:moveTo>
                    <a:pt x="68580" y="2209805"/>
                  </a:moveTo>
                  <a:lnTo>
                    <a:pt x="70104" y="2211329"/>
                  </a:lnTo>
                  <a:lnTo>
                    <a:pt x="70539" y="2211329"/>
                  </a:lnTo>
                  <a:lnTo>
                    <a:pt x="68580" y="2209805"/>
                  </a:lnTo>
                  <a:close/>
                </a:path>
                <a:path w="5140960" h="2258695">
                  <a:moveTo>
                    <a:pt x="5082540" y="2199137"/>
                  </a:moveTo>
                  <a:lnTo>
                    <a:pt x="5070348" y="2211329"/>
                  </a:lnTo>
                  <a:lnTo>
                    <a:pt x="5084064" y="2211329"/>
                  </a:lnTo>
                  <a:lnTo>
                    <a:pt x="5094732" y="2200661"/>
                  </a:lnTo>
                  <a:lnTo>
                    <a:pt x="5082540" y="2200661"/>
                  </a:lnTo>
                  <a:lnTo>
                    <a:pt x="5082540" y="2199137"/>
                  </a:lnTo>
                  <a:close/>
                </a:path>
                <a:path w="5140960" h="2258695">
                  <a:moveTo>
                    <a:pt x="57911" y="2199137"/>
                  </a:moveTo>
                  <a:lnTo>
                    <a:pt x="57911" y="2200661"/>
                  </a:lnTo>
                  <a:lnTo>
                    <a:pt x="59435" y="2200661"/>
                  </a:lnTo>
                  <a:lnTo>
                    <a:pt x="57911" y="2199137"/>
                  </a:lnTo>
                  <a:close/>
                </a:path>
                <a:path w="5140960" h="2258695">
                  <a:moveTo>
                    <a:pt x="5117592" y="2147321"/>
                  </a:moveTo>
                  <a:lnTo>
                    <a:pt x="5109972" y="2162561"/>
                  </a:lnTo>
                  <a:lnTo>
                    <a:pt x="5102352" y="2176277"/>
                  </a:lnTo>
                  <a:lnTo>
                    <a:pt x="5091683" y="2188469"/>
                  </a:lnTo>
                  <a:lnTo>
                    <a:pt x="5093208" y="2188469"/>
                  </a:lnTo>
                  <a:lnTo>
                    <a:pt x="5082540" y="2200661"/>
                  </a:lnTo>
                  <a:lnTo>
                    <a:pt x="5094732" y="2200661"/>
                  </a:lnTo>
                  <a:lnTo>
                    <a:pt x="5100828" y="2194565"/>
                  </a:lnTo>
                  <a:lnTo>
                    <a:pt x="5119116" y="2167133"/>
                  </a:lnTo>
                  <a:lnTo>
                    <a:pt x="5126735" y="2151893"/>
                  </a:lnTo>
                  <a:lnTo>
                    <a:pt x="5127955" y="2148845"/>
                  </a:lnTo>
                  <a:lnTo>
                    <a:pt x="5117592" y="2148845"/>
                  </a:lnTo>
                  <a:lnTo>
                    <a:pt x="5117592" y="2147321"/>
                  </a:lnTo>
                  <a:close/>
                </a:path>
                <a:path w="5140960" h="2258695">
                  <a:moveTo>
                    <a:pt x="22859" y="2147321"/>
                  </a:moveTo>
                  <a:lnTo>
                    <a:pt x="22859" y="2148845"/>
                  </a:lnTo>
                  <a:lnTo>
                    <a:pt x="23621" y="2148845"/>
                  </a:lnTo>
                  <a:lnTo>
                    <a:pt x="22859" y="2147321"/>
                  </a:lnTo>
                  <a:close/>
                </a:path>
                <a:path w="5140960" h="2258695">
                  <a:moveTo>
                    <a:pt x="5126735" y="2116841"/>
                  </a:moveTo>
                  <a:lnTo>
                    <a:pt x="5122164" y="2133605"/>
                  </a:lnTo>
                  <a:lnTo>
                    <a:pt x="5117592" y="2148845"/>
                  </a:lnTo>
                  <a:lnTo>
                    <a:pt x="5127955" y="2148845"/>
                  </a:lnTo>
                  <a:lnTo>
                    <a:pt x="5132832" y="2136653"/>
                  </a:lnTo>
                  <a:lnTo>
                    <a:pt x="5136157" y="2118365"/>
                  </a:lnTo>
                  <a:lnTo>
                    <a:pt x="5126735" y="2118365"/>
                  </a:lnTo>
                  <a:lnTo>
                    <a:pt x="5126735" y="2116841"/>
                  </a:lnTo>
                  <a:close/>
                </a:path>
                <a:path w="5140960" h="2258695">
                  <a:moveTo>
                    <a:pt x="13715" y="2116841"/>
                  </a:moveTo>
                  <a:lnTo>
                    <a:pt x="13715" y="2118365"/>
                  </a:lnTo>
                  <a:lnTo>
                    <a:pt x="13993" y="2118365"/>
                  </a:lnTo>
                  <a:lnTo>
                    <a:pt x="13715" y="2116841"/>
                  </a:lnTo>
                  <a:close/>
                </a:path>
                <a:path w="5140960" h="2258695">
                  <a:moveTo>
                    <a:pt x="5136157" y="140207"/>
                  </a:moveTo>
                  <a:lnTo>
                    <a:pt x="5126735" y="140207"/>
                  </a:lnTo>
                  <a:lnTo>
                    <a:pt x="5129783" y="173736"/>
                  </a:lnTo>
                  <a:lnTo>
                    <a:pt x="5129783" y="2084837"/>
                  </a:lnTo>
                  <a:lnTo>
                    <a:pt x="5126735" y="2118365"/>
                  </a:lnTo>
                  <a:lnTo>
                    <a:pt x="5136157" y="2118365"/>
                  </a:lnTo>
                  <a:lnTo>
                    <a:pt x="5138928" y="2103125"/>
                  </a:lnTo>
                  <a:lnTo>
                    <a:pt x="5140452" y="2084837"/>
                  </a:lnTo>
                  <a:lnTo>
                    <a:pt x="5140452" y="173736"/>
                  </a:lnTo>
                  <a:lnTo>
                    <a:pt x="5138928" y="155448"/>
                  </a:lnTo>
                  <a:lnTo>
                    <a:pt x="5136157" y="140207"/>
                  </a:lnTo>
                  <a:close/>
                </a:path>
                <a:path w="5140960" h="2258695">
                  <a:moveTo>
                    <a:pt x="13993" y="140207"/>
                  </a:moveTo>
                  <a:lnTo>
                    <a:pt x="13715" y="140207"/>
                  </a:lnTo>
                  <a:lnTo>
                    <a:pt x="13715" y="141731"/>
                  </a:lnTo>
                  <a:lnTo>
                    <a:pt x="13993" y="140207"/>
                  </a:lnTo>
                  <a:close/>
                </a:path>
                <a:path w="5140960" h="2258695">
                  <a:moveTo>
                    <a:pt x="5084064" y="47243"/>
                  </a:moveTo>
                  <a:lnTo>
                    <a:pt x="5070348" y="47243"/>
                  </a:lnTo>
                  <a:lnTo>
                    <a:pt x="5082540" y="57912"/>
                  </a:lnTo>
                  <a:lnTo>
                    <a:pt x="5093208" y="70104"/>
                  </a:lnTo>
                  <a:lnTo>
                    <a:pt x="5091683" y="70104"/>
                  </a:lnTo>
                  <a:lnTo>
                    <a:pt x="5102352" y="82295"/>
                  </a:lnTo>
                  <a:lnTo>
                    <a:pt x="5117592" y="109728"/>
                  </a:lnTo>
                  <a:lnTo>
                    <a:pt x="5122164" y="124968"/>
                  </a:lnTo>
                  <a:lnTo>
                    <a:pt x="5126735" y="141731"/>
                  </a:lnTo>
                  <a:lnTo>
                    <a:pt x="5126735" y="140207"/>
                  </a:lnTo>
                  <a:lnTo>
                    <a:pt x="5136157" y="140207"/>
                  </a:lnTo>
                  <a:lnTo>
                    <a:pt x="5132832" y="121919"/>
                  </a:lnTo>
                  <a:lnTo>
                    <a:pt x="5126735" y="106680"/>
                  </a:lnTo>
                  <a:lnTo>
                    <a:pt x="5119116" y="91439"/>
                  </a:lnTo>
                  <a:lnTo>
                    <a:pt x="5109972" y="76200"/>
                  </a:lnTo>
                  <a:lnTo>
                    <a:pt x="5100828" y="64007"/>
                  </a:lnTo>
                  <a:lnTo>
                    <a:pt x="5084064" y="47243"/>
                  </a:lnTo>
                  <a:close/>
                </a:path>
                <a:path w="5140960" h="2258695">
                  <a:moveTo>
                    <a:pt x="70539" y="47243"/>
                  </a:moveTo>
                  <a:lnTo>
                    <a:pt x="70104" y="47243"/>
                  </a:lnTo>
                  <a:lnTo>
                    <a:pt x="68579" y="48768"/>
                  </a:lnTo>
                  <a:lnTo>
                    <a:pt x="70539" y="47243"/>
                  </a:lnTo>
                  <a:close/>
                </a:path>
                <a:path w="5140960" h="2258695">
                  <a:moveTo>
                    <a:pt x="5051552" y="22860"/>
                  </a:moveTo>
                  <a:lnTo>
                    <a:pt x="5030724" y="22860"/>
                  </a:lnTo>
                  <a:lnTo>
                    <a:pt x="5058156" y="38100"/>
                  </a:lnTo>
                  <a:lnTo>
                    <a:pt x="5070348" y="48768"/>
                  </a:lnTo>
                  <a:lnTo>
                    <a:pt x="5070348" y="47243"/>
                  </a:lnTo>
                  <a:lnTo>
                    <a:pt x="5084064" y="47243"/>
                  </a:lnTo>
                  <a:lnTo>
                    <a:pt x="5076444" y="39624"/>
                  </a:lnTo>
                  <a:lnTo>
                    <a:pt x="5064252" y="30480"/>
                  </a:lnTo>
                  <a:lnTo>
                    <a:pt x="5051552" y="22860"/>
                  </a:lnTo>
                  <a:close/>
                </a:path>
                <a:path w="5140960" h="2258695">
                  <a:moveTo>
                    <a:pt x="113537" y="22860"/>
                  </a:moveTo>
                  <a:lnTo>
                    <a:pt x="109728" y="22860"/>
                  </a:lnTo>
                  <a:lnTo>
                    <a:pt x="109728" y="24383"/>
                  </a:lnTo>
                  <a:lnTo>
                    <a:pt x="113537" y="22860"/>
                  </a:lnTo>
                  <a:close/>
                </a:path>
                <a:path w="5140960" h="2258695">
                  <a:moveTo>
                    <a:pt x="5026152" y="10668"/>
                  </a:moveTo>
                  <a:lnTo>
                    <a:pt x="4966716" y="10668"/>
                  </a:lnTo>
                  <a:lnTo>
                    <a:pt x="5000244" y="13716"/>
                  </a:lnTo>
                  <a:lnTo>
                    <a:pt x="4998720" y="13716"/>
                  </a:lnTo>
                  <a:lnTo>
                    <a:pt x="5015483" y="18287"/>
                  </a:lnTo>
                  <a:lnTo>
                    <a:pt x="5030724" y="24383"/>
                  </a:lnTo>
                  <a:lnTo>
                    <a:pt x="5030724" y="22860"/>
                  </a:lnTo>
                  <a:lnTo>
                    <a:pt x="5051552" y="22860"/>
                  </a:lnTo>
                  <a:lnTo>
                    <a:pt x="5049011" y="21336"/>
                  </a:lnTo>
                  <a:lnTo>
                    <a:pt x="5033772" y="13716"/>
                  </a:lnTo>
                  <a:lnTo>
                    <a:pt x="5026152" y="10668"/>
                  </a:lnTo>
                  <a:close/>
                </a:path>
              </a:pathLst>
            </a:custGeom>
            <a:solidFill>
              <a:srgbClr val="000000"/>
            </a:solidFill>
          </p:spPr>
          <p:txBody>
            <a:bodyPr wrap="square" lIns="0" tIns="0" rIns="0" bIns="0" rtlCol="0"/>
            <a:lstStyle/>
            <a:p/>
          </p:txBody>
        </p:sp>
        <p:sp>
          <p:nvSpPr>
            <p:cNvPr id="10" name="object 10"/>
            <p:cNvSpPr/>
            <p:nvPr/>
          </p:nvSpPr>
          <p:spPr>
            <a:xfrm>
              <a:off x="417576" y="4943856"/>
              <a:ext cx="4663440" cy="271780"/>
            </a:xfrm>
            <a:custGeom>
              <a:avLst/>
              <a:gdLst/>
              <a:ahLst/>
              <a:cxnLst/>
              <a:rect l="l" t="t" r="r" b="b"/>
              <a:pathLst>
                <a:path w="4663440" h="271779">
                  <a:moveTo>
                    <a:pt x="4663440" y="0"/>
                  </a:moveTo>
                  <a:lnTo>
                    <a:pt x="0" y="0"/>
                  </a:lnTo>
                  <a:lnTo>
                    <a:pt x="0" y="271271"/>
                  </a:lnTo>
                  <a:lnTo>
                    <a:pt x="4663440" y="271271"/>
                  </a:lnTo>
                  <a:lnTo>
                    <a:pt x="4663440" y="0"/>
                  </a:lnTo>
                  <a:close/>
                </a:path>
              </a:pathLst>
            </a:custGeom>
            <a:solidFill>
              <a:srgbClr val="F2F2F2"/>
            </a:solidFill>
          </p:spPr>
          <p:txBody>
            <a:bodyPr wrap="square" lIns="0" tIns="0" rIns="0" bIns="0" rtlCol="0"/>
            <a:lstStyle/>
            <a:p/>
          </p:txBody>
        </p:sp>
        <p:sp>
          <p:nvSpPr>
            <p:cNvPr id="11" name="object 11"/>
            <p:cNvSpPr/>
            <p:nvPr/>
          </p:nvSpPr>
          <p:spPr>
            <a:xfrm>
              <a:off x="413004" y="4939284"/>
              <a:ext cx="4672965" cy="281940"/>
            </a:xfrm>
            <a:custGeom>
              <a:avLst/>
              <a:gdLst/>
              <a:ahLst/>
              <a:cxnLst/>
              <a:rect l="l" t="t" r="r" b="b"/>
              <a:pathLst>
                <a:path w="4672965" h="281939">
                  <a:moveTo>
                    <a:pt x="10667" y="271271"/>
                  </a:moveTo>
                  <a:lnTo>
                    <a:pt x="4571" y="271271"/>
                  </a:lnTo>
                  <a:lnTo>
                    <a:pt x="4571" y="281939"/>
                  </a:lnTo>
                  <a:lnTo>
                    <a:pt x="15239" y="281939"/>
                  </a:lnTo>
                  <a:lnTo>
                    <a:pt x="15239" y="275844"/>
                  </a:lnTo>
                  <a:lnTo>
                    <a:pt x="10667" y="275844"/>
                  </a:lnTo>
                  <a:lnTo>
                    <a:pt x="10667" y="271271"/>
                  </a:lnTo>
                  <a:close/>
                </a:path>
                <a:path w="4672965" h="281939">
                  <a:moveTo>
                    <a:pt x="10667" y="234695"/>
                  </a:moveTo>
                  <a:lnTo>
                    <a:pt x="0" y="234695"/>
                  </a:lnTo>
                  <a:lnTo>
                    <a:pt x="0" y="275844"/>
                  </a:lnTo>
                  <a:lnTo>
                    <a:pt x="4571" y="275844"/>
                  </a:lnTo>
                  <a:lnTo>
                    <a:pt x="4571" y="271271"/>
                  </a:lnTo>
                  <a:lnTo>
                    <a:pt x="10667" y="271271"/>
                  </a:lnTo>
                  <a:lnTo>
                    <a:pt x="10667" y="234695"/>
                  </a:lnTo>
                  <a:close/>
                </a:path>
                <a:path w="4672965" h="281939">
                  <a:moveTo>
                    <a:pt x="15239" y="271271"/>
                  </a:moveTo>
                  <a:lnTo>
                    <a:pt x="10667" y="271271"/>
                  </a:lnTo>
                  <a:lnTo>
                    <a:pt x="10667" y="275844"/>
                  </a:lnTo>
                  <a:lnTo>
                    <a:pt x="15239" y="275844"/>
                  </a:lnTo>
                  <a:lnTo>
                    <a:pt x="15239" y="271271"/>
                  </a:lnTo>
                  <a:close/>
                </a:path>
                <a:path w="4672965" h="281939">
                  <a:moveTo>
                    <a:pt x="10667" y="163068"/>
                  </a:moveTo>
                  <a:lnTo>
                    <a:pt x="0" y="163068"/>
                  </a:lnTo>
                  <a:lnTo>
                    <a:pt x="0" y="204215"/>
                  </a:lnTo>
                  <a:lnTo>
                    <a:pt x="10667" y="204215"/>
                  </a:lnTo>
                  <a:lnTo>
                    <a:pt x="10667" y="163068"/>
                  </a:lnTo>
                  <a:close/>
                </a:path>
                <a:path w="4672965" h="281939">
                  <a:moveTo>
                    <a:pt x="10667" y="91439"/>
                  </a:moveTo>
                  <a:lnTo>
                    <a:pt x="0" y="91439"/>
                  </a:lnTo>
                  <a:lnTo>
                    <a:pt x="0" y="132587"/>
                  </a:lnTo>
                  <a:lnTo>
                    <a:pt x="10667" y="132587"/>
                  </a:lnTo>
                  <a:lnTo>
                    <a:pt x="10667" y="91439"/>
                  </a:lnTo>
                  <a:close/>
                </a:path>
                <a:path w="4672965" h="281939">
                  <a:moveTo>
                    <a:pt x="10667" y="19812"/>
                  </a:moveTo>
                  <a:lnTo>
                    <a:pt x="0" y="19812"/>
                  </a:lnTo>
                  <a:lnTo>
                    <a:pt x="0" y="60959"/>
                  </a:lnTo>
                  <a:lnTo>
                    <a:pt x="10667" y="60959"/>
                  </a:lnTo>
                  <a:lnTo>
                    <a:pt x="10667" y="19812"/>
                  </a:lnTo>
                  <a:close/>
                </a:path>
                <a:path w="4672965" h="281939">
                  <a:moveTo>
                    <a:pt x="62483" y="0"/>
                  </a:moveTo>
                  <a:lnTo>
                    <a:pt x="21335" y="0"/>
                  </a:lnTo>
                  <a:lnTo>
                    <a:pt x="21335" y="9143"/>
                  </a:lnTo>
                  <a:lnTo>
                    <a:pt x="62483" y="9143"/>
                  </a:lnTo>
                  <a:lnTo>
                    <a:pt x="62483" y="0"/>
                  </a:lnTo>
                  <a:close/>
                </a:path>
                <a:path w="4672965" h="281939">
                  <a:moveTo>
                    <a:pt x="134111" y="0"/>
                  </a:moveTo>
                  <a:lnTo>
                    <a:pt x="92964" y="0"/>
                  </a:lnTo>
                  <a:lnTo>
                    <a:pt x="92964" y="9143"/>
                  </a:lnTo>
                  <a:lnTo>
                    <a:pt x="134111" y="9143"/>
                  </a:lnTo>
                  <a:lnTo>
                    <a:pt x="134111" y="0"/>
                  </a:lnTo>
                  <a:close/>
                </a:path>
                <a:path w="4672965" h="281939">
                  <a:moveTo>
                    <a:pt x="205739" y="0"/>
                  </a:moveTo>
                  <a:lnTo>
                    <a:pt x="164591" y="0"/>
                  </a:lnTo>
                  <a:lnTo>
                    <a:pt x="164591" y="9143"/>
                  </a:lnTo>
                  <a:lnTo>
                    <a:pt x="205739" y="9143"/>
                  </a:lnTo>
                  <a:lnTo>
                    <a:pt x="205739" y="0"/>
                  </a:lnTo>
                  <a:close/>
                </a:path>
                <a:path w="4672965" h="281939">
                  <a:moveTo>
                    <a:pt x="277367" y="0"/>
                  </a:moveTo>
                  <a:lnTo>
                    <a:pt x="236219" y="0"/>
                  </a:lnTo>
                  <a:lnTo>
                    <a:pt x="236219" y="9143"/>
                  </a:lnTo>
                  <a:lnTo>
                    <a:pt x="277367" y="9143"/>
                  </a:lnTo>
                  <a:lnTo>
                    <a:pt x="277367" y="0"/>
                  </a:lnTo>
                  <a:close/>
                </a:path>
                <a:path w="4672965" h="281939">
                  <a:moveTo>
                    <a:pt x="350519" y="0"/>
                  </a:moveTo>
                  <a:lnTo>
                    <a:pt x="309372" y="0"/>
                  </a:lnTo>
                  <a:lnTo>
                    <a:pt x="309372" y="9143"/>
                  </a:lnTo>
                  <a:lnTo>
                    <a:pt x="350519" y="9143"/>
                  </a:lnTo>
                  <a:lnTo>
                    <a:pt x="350519" y="0"/>
                  </a:lnTo>
                  <a:close/>
                </a:path>
                <a:path w="4672965" h="281939">
                  <a:moveTo>
                    <a:pt x="422148" y="0"/>
                  </a:moveTo>
                  <a:lnTo>
                    <a:pt x="381000" y="0"/>
                  </a:lnTo>
                  <a:lnTo>
                    <a:pt x="381000" y="9143"/>
                  </a:lnTo>
                  <a:lnTo>
                    <a:pt x="422148" y="9143"/>
                  </a:lnTo>
                  <a:lnTo>
                    <a:pt x="422148" y="0"/>
                  </a:lnTo>
                  <a:close/>
                </a:path>
                <a:path w="4672965" h="281939">
                  <a:moveTo>
                    <a:pt x="493776" y="0"/>
                  </a:moveTo>
                  <a:lnTo>
                    <a:pt x="452627" y="0"/>
                  </a:lnTo>
                  <a:lnTo>
                    <a:pt x="452627" y="9143"/>
                  </a:lnTo>
                  <a:lnTo>
                    <a:pt x="493776" y="9143"/>
                  </a:lnTo>
                  <a:lnTo>
                    <a:pt x="493776" y="0"/>
                  </a:lnTo>
                  <a:close/>
                </a:path>
                <a:path w="4672965" h="281939">
                  <a:moveTo>
                    <a:pt x="565404" y="0"/>
                  </a:moveTo>
                  <a:lnTo>
                    <a:pt x="524255" y="0"/>
                  </a:lnTo>
                  <a:lnTo>
                    <a:pt x="524255" y="9143"/>
                  </a:lnTo>
                  <a:lnTo>
                    <a:pt x="565404" y="9143"/>
                  </a:lnTo>
                  <a:lnTo>
                    <a:pt x="565404" y="0"/>
                  </a:lnTo>
                  <a:close/>
                </a:path>
                <a:path w="4672965" h="281939">
                  <a:moveTo>
                    <a:pt x="637032" y="0"/>
                  </a:moveTo>
                  <a:lnTo>
                    <a:pt x="597408" y="0"/>
                  </a:lnTo>
                  <a:lnTo>
                    <a:pt x="597408" y="9143"/>
                  </a:lnTo>
                  <a:lnTo>
                    <a:pt x="637032" y="9143"/>
                  </a:lnTo>
                  <a:lnTo>
                    <a:pt x="637032" y="0"/>
                  </a:lnTo>
                  <a:close/>
                </a:path>
                <a:path w="4672965" h="281939">
                  <a:moveTo>
                    <a:pt x="710183" y="0"/>
                  </a:moveTo>
                  <a:lnTo>
                    <a:pt x="669036" y="0"/>
                  </a:lnTo>
                  <a:lnTo>
                    <a:pt x="669036" y="9143"/>
                  </a:lnTo>
                  <a:lnTo>
                    <a:pt x="710183" y="9143"/>
                  </a:lnTo>
                  <a:lnTo>
                    <a:pt x="710183" y="0"/>
                  </a:lnTo>
                  <a:close/>
                </a:path>
                <a:path w="4672965" h="281939">
                  <a:moveTo>
                    <a:pt x="781811" y="0"/>
                  </a:moveTo>
                  <a:lnTo>
                    <a:pt x="740664" y="0"/>
                  </a:lnTo>
                  <a:lnTo>
                    <a:pt x="740664" y="9143"/>
                  </a:lnTo>
                  <a:lnTo>
                    <a:pt x="781811" y="9143"/>
                  </a:lnTo>
                  <a:lnTo>
                    <a:pt x="781811" y="0"/>
                  </a:lnTo>
                  <a:close/>
                </a:path>
                <a:path w="4672965" h="281939">
                  <a:moveTo>
                    <a:pt x="853439" y="0"/>
                  </a:moveTo>
                  <a:lnTo>
                    <a:pt x="812292" y="0"/>
                  </a:lnTo>
                  <a:lnTo>
                    <a:pt x="812292" y="9143"/>
                  </a:lnTo>
                  <a:lnTo>
                    <a:pt x="853439" y="9143"/>
                  </a:lnTo>
                  <a:lnTo>
                    <a:pt x="853439" y="0"/>
                  </a:lnTo>
                  <a:close/>
                </a:path>
                <a:path w="4672965" h="281939">
                  <a:moveTo>
                    <a:pt x="925068" y="0"/>
                  </a:moveTo>
                  <a:lnTo>
                    <a:pt x="883919" y="0"/>
                  </a:lnTo>
                  <a:lnTo>
                    <a:pt x="883919" y="9143"/>
                  </a:lnTo>
                  <a:lnTo>
                    <a:pt x="925068" y="9143"/>
                  </a:lnTo>
                  <a:lnTo>
                    <a:pt x="925068" y="0"/>
                  </a:lnTo>
                  <a:close/>
                </a:path>
                <a:path w="4672965" h="281939">
                  <a:moveTo>
                    <a:pt x="998219" y="0"/>
                  </a:moveTo>
                  <a:lnTo>
                    <a:pt x="957071" y="0"/>
                  </a:lnTo>
                  <a:lnTo>
                    <a:pt x="957071" y="9143"/>
                  </a:lnTo>
                  <a:lnTo>
                    <a:pt x="998219" y="9143"/>
                  </a:lnTo>
                  <a:lnTo>
                    <a:pt x="998219" y="0"/>
                  </a:lnTo>
                  <a:close/>
                </a:path>
                <a:path w="4672965" h="281939">
                  <a:moveTo>
                    <a:pt x="1069848" y="0"/>
                  </a:moveTo>
                  <a:lnTo>
                    <a:pt x="1028700" y="0"/>
                  </a:lnTo>
                  <a:lnTo>
                    <a:pt x="1028700" y="9143"/>
                  </a:lnTo>
                  <a:lnTo>
                    <a:pt x="1069848" y="9143"/>
                  </a:lnTo>
                  <a:lnTo>
                    <a:pt x="1069848" y="0"/>
                  </a:lnTo>
                  <a:close/>
                </a:path>
                <a:path w="4672965" h="281939">
                  <a:moveTo>
                    <a:pt x="1141476" y="0"/>
                  </a:moveTo>
                  <a:lnTo>
                    <a:pt x="1100327" y="0"/>
                  </a:lnTo>
                  <a:lnTo>
                    <a:pt x="1100327" y="9143"/>
                  </a:lnTo>
                  <a:lnTo>
                    <a:pt x="1141476" y="9143"/>
                  </a:lnTo>
                  <a:lnTo>
                    <a:pt x="1141476" y="0"/>
                  </a:lnTo>
                  <a:close/>
                </a:path>
                <a:path w="4672965" h="281939">
                  <a:moveTo>
                    <a:pt x="1213103" y="0"/>
                  </a:moveTo>
                  <a:lnTo>
                    <a:pt x="1171956" y="0"/>
                  </a:lnTo>
                  <a:lnTo>
                    <a:pt x="1171956" y="9143"/>
                  </a:lnTo>
                  <a:lnTo>
                    <a:pt x="1213103" y="9143"/>
                  </a:lnTo>
                  <a:lnTo>
                    <a:pt x="1213103" y="0"/>
                  </a:lnTo>
                  <a:close/>
                </a:path>
                <a:path w="4672965" h="281939">
                  <a:moveTo>
                    <a:pt x="1284732" y="0"/>
                  </a:moveTo>
                  <a:lnTo>
                    <a:pt x="1245108" y="0"/>
                  </a:lnTo>
                  <a:lnTo>
                    <a:pt x="1245108" y="9143"/>
                  </a:lnTo>
                  <a:lnTo>
                    <a:pt x="1284732" y="9143"/>
                  </a:lnTo>
                  <a:lnTo>
                    <a:pt x="1284732" y="0"/>
                  </a:lnTo>
                  <a:close/>
                </a:path>
                <a:path w="4672965" h="281939">
                  <a:moveTo>
                    <a:pt x="1357883" y="0"/>
                  </a:moveTo>
                  <a:lnTo>
                    <a:pt x="1316735" y="0"/>
                  </a:lnTo>
                  <a:lnTo>
                    <a:pt x="1316735" y="9143"/>
                  </a:lnTo>
                  <a:lnTo>
                    <a:pt x="1357883" y="9143"/>
                  </a:lnTo>
                  <a:lnTo>
                    <a:pt x="1357883" y="0"/>
                  </a:lnTo>
                  <a:close/>
                </a:path>
                <a:path w="4672965" h="281939">
                  <a:moveTo>
                    <a:pt x="1429512" y="0"/>
                  </a:moveTo>
                  <a:lnTo>
                    <a:pt x="1388364" y="0"/>
                  </a:lnTo>
                  <a:lnTo>
                    <a:pt x="1388364" y="9143"/>
                  </a:lnTo>
                  <a:lnTo>
                    <a:pt x="1429512" y="9143"/>
                  </a:lnTo>
                  <a:lnTo>
                    <a:pt x="1429512" y="0"/>
                  </a:lnTo>
                  <a:close/>
                </a:path>
                <a:path w="4672965" h="281939">
                  <a:moveTo>
                    <a:pt x="1501139" y="0"/>
                  </a:moveTo>
                  <a:lnTo>
                    <a:pt x="1459991" y="0"/>
                  </a:lnTo>
                  <a:lnTo>
                    <a:pt x="1459991" y="9143"/>
                  </a:lnTo>
                  <a:lnTo>
                    <a:pt x="1501139" y="9143"/>
                  </a:lnTo>
                  <a:lnTo>
                    <a:pt x="1501139" y="0"/>
                  </a:lnTo>
                  <a:close/>
                </a:path>
                <a:path w="4672965" h="281939">
                  <a:moveTo>
                    <a:pt x="1572768" y="0"/>
                  </a:moveTo>
                  <a:lnTo>
                    <a:pt x="1531620" y="0"/>
                  </a:lnTo>
                  <a:lnTo>
                    <a:pt x="1531620" y="9143"/>
                  </a:lnTo>
                  <a:lnTo>
                    <a:pt x="1572768" y="9143"/>
                  </a:lnTo>
                  <a:lnTo>
                    <a:pt x="1572768" y="0"/>
                  </a:lnTo>
                  <a:close/>
                </a:path>
                <a:path w="4672965" h="281939">
                  <a:moveTo>
                    <a:pt x="1645920" y="0"/>
                  </a:moveTo>
                  <a:lnTo>
                    <a:pt x="1604771" y="0"/>
                  </a:lnTo>
                  <a:lnTo>
                    <a:pt x="1604771" y="9143"/>
                  </a:lnTo>
                  <a:lnTo>
                    <a:pt x="1645920" y="9143"/>
                  </a:lnTo>
                  <a:lnTo>
                    <a:pt x="1645920" y="0"/>
                  </a:lnTo>
                  <a:close/>
                </a:path>
                <a:path w="4672965" h="281939">
                  <a:moveTo>
                    <a:pt x="1717547" y="0"/>
                  </a:moveTo>
                  <a:lnTo>
                    <a:pt x="1676400" y="0"/>
                  </a:lnTo>
                  <a:lnTo>
                    <a:pt x="1676400" y="9143"/>
                  </a:lnTo>
                  <a:lnTo>
                    <a:pt x="1717547" y="9143"/>
                  </a:lnTo>
                  <a:lnTo>
                    <a:pt x="1717547" y="0"/>
                  </a:lnTo>
                  <a:close/>
                </a:path>
                <a:path w="4672965" h="281939">
                  <a:moveTo>
                    <a:pt x="1789176" y="0"/>
                  </a:moveTo>
                  <a:lnTo>
                    <a:pt x="1748027" y="0"/>
                  </a:lnTo>
                  <a:lnTo>
                    <a:pt x="1748027" y="9143"/>
                  </a:lnTo>
                  <a:lnTo>
                    <a:pt x="1789176" y="9143"/>
                  </a:lnTo>
                  <a:lnTo>
                    <a:pt x="1789176" y="0"/>
                  </a:lnTo>
                  <a:close/>
                </a:path>
                <a:path w="4672965" h="281939">
                  <a:moveTo>
                    <a:pt x="1860803" y="0"/>
                  </a:moveTo>
                  <a:lnTo>
                    <a:pt x="1819656" y="0"/>
                  </a:lnTo>
                  <a:lnTo>
                    <a:pt x="1819656" y="9143"/>
                  </a:lnTo>
                  <a:lnTo>
                    <a:pt x="1860803" y="9143"/>
                  </a:lnTo>
                  <a:lnTo>
                    <a:pt x="1860803" y="0"/>
                  </a:lnTo>
                  <a:close/>
                </a:path>
                <a:path w="4672965" h="281939">
                  <a:moveTo>
                    <a:pt x="1932432" y="0"/>
                  </a:moveTo>
                  <a:lnTo>
                    <a:pt x="1891283" y="0"/>
                  </a:lnTo>
                  <a:lnTo>
                    <a:pt x="1891283" y="9143"/>
                  </a:lnTo>
                  <a:lnTo>
                    <a:pt x="1932432" y="9143"/>
                  </a:lnTo>
                  <a:lnTo>
                    <a:pt x="1932432" y="0"/>
                  </a:lnTo>
                  <a:close/>
                </a:path>
                <a:path w="4672965" h="281939">
                  <a:moveTo>
                    <a:pt x="2005583" y="0"/>
                  </a:moveTo>
                  <a:lnTo>
                    <a:pt x="1964435" y="0"/>
                  </a:lnTo>
                  <a:lnTo>
                    <a:pt x="1964435" y="9143"/>
                  </a:lnTo>
                  <a:lnTo>
                    <a:pt x="2005583" y="9143"/>
                  </a:lnTo>
                  <a:lnTo>
                    <a:pt x="2005583" y="0"/>
                  </a:lnTo>
                  <a:close/>
                </a:path>
                <a:path w="4672965" h="281939">
                  <a:moveTo>
                    <a:pt x="2077212" y="0"/>
                  </a:moveTo>
                  <a:lnTo>
                    <a:pt x="2036064" y="0"/>
                  </a:lnTo>
                  <a:lnTo>
                    <a:pt x="2036064" y="9143"/>
                  </a:lnTo>
                  <a:lnTo>
                    <a:pt x="2077212" y="9143"/>
                  </a:lnTo>
                  <a:lnTo>
                    <a:pt x="2077212" y="0"/>
                  </a:lnTo>
                  <a:close/>
                </a:path>
                <a:path w="4672965" h="281939">
                  <a:moveTo>
                    <a:pt x="2148840" y="0"/>
                  </a:moveTo>
                  <a:lnTo>
                    <a:pt x="2107691" y="0"/>
                  </a:lnTo>
                  <a:lnTo>
                    <a:pt x="2107691" y="9143"/>
                  </a:lnTo>
                  <a:lnTo>
                    <a:pt x="2148840" y="9143"/>
                  </a:lnTo>
                  <a:lnTo>
                    <a:pt x="2148840" y="0"/>
                  </a:lnTo>
                  <a:close/>
                </a:path>
                <a:path w="4672965" h="281939">
                  <a:moveTo>
                    <a:pt x="2220468" y="0"/>
                  </a:moveTo>
                  <a:lnTo>
                    <a:pt x="2179320" y="0"/>
                  </a:lnTo>
                  <a:lnTo>
                    <a:pt x="2179320" y="9143"/>
                  </a:lnTo>
                  <a:lnTo>
                    <a:pt x="2220468" y="9143"/>
                  </a:lnTo>
                  <a:lnTo>
                    <a:pt x="2220468" y="0"/>
                  </a:lnTo>
                  <a:close/>
                </a:path>
                <a:path w="4672965" h="281939">
                  <a:moveTo>
                    <a:pt x="2293620" y="0"/>
                  </a:moveTo>
                  <a:lnTo>
                    <a:pt x="2252472" y="0"/>
                  </a:lnTo>
                  <a:lnTo>
                    <a:pt x="2252472" y="9143"/>
                  </a:lnTo>
                  <a:lnTo>
                    <a:pt x="2293620" y="9143"/>
                  </a:lnTo>
                  <a:lnTo>
                    <a:pt x="2293620" y="0"/>
                  </a:lnTo>
                  <a:close/>
                </a:path>
                <a:path w="4672965" h="281939">
                  <a:moveTo>
                    <a:pt x="2365247" y="0"/>
                  </a:moveTo>
                  <a:lnTo>
                    <a:pt x="2324100" y="0"/>
                  </a:lnTo>
                  <a:lnTo>
                    <a:pt x="2324100" y="9143"/>
                  </a:lnTo>
                  <a:lnTo>
                    <a:pt x="2365247" y="9143"/>
                  </a:lnTo>
                  <a:lnTo>
                    <a:pt x="2365247" y="0"/>
                  </a:lnTo>
                  <a:close/>
                </a:path>
                <a:path w="4672965" h="281939">
                  <a:moveTo>
                    <a:pt x="2436876" y="0"/>
                  </a:moveTo>
                  <a:lnTo>
                    <a:pt x="2395728" y="0"/>
                  </a:lnTo>
                  <a:lnTo>
                    <a:pt x="2395728" y="9143"/>
                  </a:lnTo>
                  <a:lnTo>
                    <a:pt x="2436876" y="9143"/>
                  </a:lnTo>
                  <a:lnTo>
                    <a:pt x="2436876" y="0"/>
                  </a:lnTo>
                  <a:close/>
                </a:path>
                <a:path w="4672965" h="281939">
                  <a:moveTo>
                    <a:pt x="2508504" y="0"/>
                  </a:moveTo>
                  <a:lnTo>
                    <a:pt x="2467356" y="0"/>
                  </a:lnTo>
                  <a:lnTo>
                    <a:pt x="2467356" y="9143"/>
                  </a:lnTo>
                  <a:lnTo>
                    <a:pt x="2508504" y="9143"/>
                  </a:lnTo>
                  <a:lnTo>
                    <a:pt x="2508504" y="0"/>
                  </a:lnTo>
                  <a:close/>
                </a:path>
                <a:path w="4672965" h="281939">
                  <a:moveTo>
                    <a:pt x="2580132" y="0"/>
                  </a:moveTo>
                  <a:lnTo>
                    <a:pt x="2538984" y="0"/>
                  </a:lnTo>
                  <a:lnTo>
                    <a:pt x="2538984" y="9143"/>
                  </a:lnTo>
                  <a:lnTo>
                    <a:pt x="2580132" y="9143"/>
                  </a:lnTo>
                  <a:lnTo>
                    <a:pt x="2580132" y="0"/>
                  </a:lnTo>
                  <a:close/>
                </a:path>
                <a:path w="4672965" h="281939">
                  <a:moveTo>
                    <a:pt x="2653284" y="0"/>
                  </a:moveTo>
                  <a:lnTo>
                    <a:pt x="2612135" y="0"/>
                  </a:lnTo>
                  <a:lnTo>
                    <a:pt x="2612135" y="9143"/>
                  </a:lnTo>
                  <a:lnTo>
                    <a:pt x="2653284" y="9143"/>
                  </a:lnTo>
                  <a:lnTo>
                    <a:pt x="2653284" y="0"/>
                  </a:lnTo>
                  <a:close/>
                </a:path>
                <a:path w="4672965" h="281939">
                  <a:moveTo>
                    <a:pt x="2724912" y="0"/>
                  </a:moveTo>
                  <a:lnTo>
                    <a:pt x="2683764" y="0"/>
                  </a:lnTo>
                  <a:lnTo>
                    <a:pt x="2683764" y="9143"/>
                  </a:lnTo>
                  <a:lnTo>
                    <a:pt x="2724912" y="9143"/>
                  </a:lnTo>
                  <a:lnTo>
                    <a:pt x="2724912" y="0"/>
                  </a:lnTo>
                  <a:close/>
                </a:path>
                <a:path w="4672965" h="281939">
                  <a:moveTo>
                    <a:pt x="2796540" y="0"/>
                  </a:moveTo>
                  <a:lnTo>
                    <a:pt x="2755391" y="0"/>
                  </a:lnTo>
                  <a:lnTo>
                    <a:pt x="2755391" y="9143"/>
                  </a:lnTo>
                  <a:lnTo>
                    <a:pt x="2796540" y="9143"/>
                  </a:lnTo>
                  <a:lnTo>
                    <a:pt x="2796540" y="0"/>
                  </a:lnTo>
                  <a:close/>
                </a:path>
                <a:path w="4672965" h="281939">
                  <a:moveTo>
                    <a:pt x="2868168" y="0"/>
                  </a:moveTo>
                  <a:lnTo>
                    <a:pt x="2827020" y="0"/>
                  </a:lnTo>
                  <a:lnTo>
                    <a:pt x="2827020" y="9143"/>
                  </a:lnTo>
                  <a:lnTo>
                    <a:pt x="2868168" y="9143"/>
                  </a:lnTo>
                  <a:lnTo>
                    <a:pt x="2868168" y="0"/>
                  </a:lnTo>
                  <a:close/>
                </a:path>
                <a:path w="4672965" h="281939">
                  <a:moveTo>
                    <a:pt x="2941320" y="0"/>
                  </a:moveTo>
                  <a:lnTo>
                    <a:pt x="2900172" y="0"/>
                  </a:lnTo>
                  <a:lnTo>
                    <a:pt x="2900172" y="9143"/>
                  </a:lnTo>
                  <a:lnTo>
                    <a:pt x="2941320" y="9143"/>
                  </a:lnTo>
                  <a:lnTo>
                    <a:pt x="2941320" y="0"/>
                  </a:lnTo>
                  <a:close/>
                </a:path>
                <a:path w="4672965" h="281939">
                  <a:moveTo>
                    <a:pt x="3012947" y="0"/>
                  </a:moveTo>
                  <a:lnTo>
                    <a:pt x="2971799" y="0"/>
                  </a:lnTo>
                  <a:lnTo>
                    <a:pt x="2971799" y="9143"/>
                  </a:lnTo>
                  <a:lnTo>
                    <a:pt x="3012947" y="9143"/>
                  </a:lnTo>
                  <a:lnTo>
                    <a:pt x="3012947" y="0"/>
                  </a:lnTo>
                  <a:close/>
                </a:path>
                <a:path w="4672965" h="281939">
                  <a:moveTo>
                    <a:pt x="3084575" y="0"/>
                  </a:moveTo>
                  <a:lnTo>
                    <a:pt x="3043428" y="0"/>
                  </a:lnTo>
                  <a:lnTo>
                    <a:pt x="3043428" y="9143"/>
                  </a:lnTo>
                  <a:lnTo>
                    <a:pt x="3084575" y="9143"/>
                  </a:lnTo>
                  <a:lnTo>
                    <a:pt x="3084575" y="0"/>
                  </a:lnTo>
                  <a:close/>
                </a:path>
                <a:path w="4672965" h="281939">
                  <a:moveTo>
                    <a:pt x="3156204" y="0"/>
                  </a:moveTo>
                  <a:lnTo>
                    <a:pt x="3115056" y="0"/>
                  </a:lnTo>
                  <a:lnTo>
                    <a:pt x="3115056" y="9143"/>
                  </a:lnTo>
                  <a:lnTo>
                    <a:pt x="3156204" y="9143"/>
                  </a:lnTo>
                  <a:lnTo>
                    <a:pt x="3156204" y="0"/>
                  </a:lnTo>
                  <a:close/>
                </a:path>
                <a:path w="4672965" h="281939">
                  <a:moveTo>
                    <a:pt x="3227832" y="0"/>
                  </a:moveTo>
                  <a:lnTo>
                    <a:pt x="3186684" y="0"/>
                  </a:lnTo>
                  <a:lnTo>
                    <a:pt x="3186684" y="9143"/>
                  </a:lnTo>
                  <a:lnTo>
                    <a:pt x="3227832" y="9143"/>
                  </a:lnTo>
                  <a:lnTo>
                    <a:pt x="3227832" y="0"/>
                  </a:lnTo>
                  <a:close/>
                </a:path>
                <a:path w="4672965" h="281939">
                  <a:moveTo>
                    <a:pt x="3300984" y="0"/>
                  </a:moveTo>
                  <a:lnTo>
                    <a:pt x="3259836" y="0"/>
                  </a:lnTo>
                  <a:lnTo>
                    <a:pt x="3259836" y="9143"/>
                  </a:lnTo>
                  <a:lnTo>
                    <a:pt x="3300984" y="9143"/>
                  </a:lnTo>
                  <a:lnTo>
                    <a:pt x="3300984" y="0"/>
                  </a:lnTo>
                  <a:close/>
                </a:path>
                <a:path w="4672965" h="281939">
                  <a:moveTo>
                    <a:pt x="3372612" y="0"/>
                  </a:moveTo>
                  <a:lnTo>
                    <a:pt x="3331464" y="0"/>
                  </a:lnTo>
                  <a:lnTo>
                    <a:pt x="3331464" y="9143"/>
                  </a:lnTo>
                  <a:lnTo>
                    <a:pt x="3372612" y="9143"/>
                  </a:lnTo>
                  <a:lnTo>
                    <a:pt x="3372612" y="0"/>
                  </a:lnTo>
                  <a:close/>
                </a:path>
                <a:path w="4672965" h="281939">
                  <a:moveTo>
                    <a:pt x="3444240" y="0"/>
                  </a:moveTo>
                  <a:lnTo>
                    <a:pt x="3403092" y="0"/>
                  </a:lnTo>
                  <a:lnTo>
                    <a:pt x="3403092" y="9143"/>
                  </a:lnTo>
                  <a:lnTo>
                    <a:pt x="3444240" y="9143"/>
                  </a:lnTo>
                  <a:lnTo>
                    <a:pt x="3444240" y="0"/>
                  </a:lnTo>
                  <a:close/>
                </a:path>
                <a:path w="4672965" h="281939">
                  <a:moveTo>
                    <a:pt x="3515868" y="0"/>
                  </a:moveTo>
                  <a:lnTo>
                    <a:pt x="3474720" y="0"/>
                  </a:lnTo>
                  <a:lnTo>
                    <a:pt x="3474720" y="9143"/>
                  </a:lnTo>
                  <a:lnTo>
                    <a:pt x="3515868" y="9143"/>
                  </a:lnTo>
                  <a:lnTo>
                    <a:pt x="3515868" y="0"/>
                  </a:lnTo>
                  <a:close/>
                </a:path>
                <a:path w="4672965" h="281939">
                  <a:moveTo>
                    <a:pt x="3589020" y="0"/>
                  </a:moveTo>
                  <a:lnTo>
                    <a:pt x="3547872" y="0"/>
                  </a:lnTo>
                  <a:lnTo>
                    <a:pt x="3547872" y="9143"/>
                  </a:lnTo>
                  <a:lnTo>
                    <a:pt x="3589020" y="9143"/>
                  </a:lnTo>
                  <a:lnTo>
                    <a:pt x="3589020" y="0"/>
                  </a:lnTo>
                  <a:close/>
                </a:path>
                <a:path w="4672965" h="281939">
                  <a:moveTo>
                    <a:pt x="3660648" y="0"/>
                  </a:moveTo>
                  <a:lnTo>
                    <a:pt x="3619500" y="0"/>
                  </a:lnTo>
                  <a:lnTo>
                    <a:pt x="3619500" y="9143"/>
                  </a:lnTo>
                  <a:lnTo>
                    <a:pt x="3660648" y="9143"/>
                  </a:lnTo>
                  <a:lnTo>
                    <a:pt x="3660648" y="0"/>
                  </a:lnTo>
                  <a:close/>
                </a:path>
                <a:path w="4672965" h="281939">
                  <a:moveTo>
                    <a:pt x="3732276" y="0"/>
                  </a:moveTo>
                  <a:lnTo>
                    <a:pt x="3691128" y="0"/>
                  </a:lnTo>
                  <a:lnTo>
                    <a:pt x="3691128" y="9143"/>
                  </a:lnTo>
                  <a:lnTo>
                    <a:pt x="3732276" y="9143"/>
                  </a:lnTo>
                  <a:lnTo>
                    <a:pt x="3732276" y="0"/>
                  </a:lnTo>
                  <a:close/>
                </a:path>
                <a:path w="4672965" h="281939">
                  <a:moveTo>
                    <a:pt x="3803904" y="0"/>
                  </a:moveTo>
                  <a:lnTo>
                    <a:pt x="3762756" y="0"/>
                  </a:lnTo>
                  <a:lnTo>
                    <a:pt x="3762756" y="9143"/>
                  </a:lnTo>
                  <a:lnTo>
                    <a:pt x="3803904" y="9143"/>
                  </a:lnTo>
                  <a:lnTo>
                    <a:pt x="3803904" y="0"/>
                  </a:lnTo>
                  <a:close/>
                </a:path>
                <a:path w="4672965" h="281939">
                  <a:moveTo>
                    <a:pt x="3875532" y="0"/>
                  </a:moveTo>
                  <a:lnTo>
                    <a:pt x="3834384" y="0"/>
                  </a:lnTo>
                  <a:lnTo>
                    <a:pt x="3834384" y="9143"/>
                  </a:lnTo>
                  <a:lnTo>
                    <a:pt x="3875532" y="9143"/>
                  </a:lnTo>
                  <a:lnTo>
                    <a:pt x="3875532" y="0"/>
                  </a:lnTo>
                  <a:close/>
                </a:path>
                <a:path w="4672965" h="281939">
                  <a:moveTo>
                    <a:pt x="3948684" y="0"/>
                  </a:moveTo>
                  <a:lnTo>
                    <a:pt x="3907536" y="0"/>
                  </a:lnTo>
                  <a:lnTo>
                    <a:pt x="3907536" y="9143"/>
                  </a:lnTo>
                  <a:lnTo>
                    <a:pt x="3948684" y="9143"/>
                  </a:lnTo>
                  <a:lnTo>
                    <a:pt x="3948684" y="0"/>
                  </a:lnTo>
                  <a:close/>
                </a:path>
                <a:path w="4672965" h="281939">
                  <a:moveTo>
                    <a:pt x="4020312" y="0"/>
                  </a:moveTo>
                  <a:lnTo>
                    <a:pt x="3979164" y="0"/>
                  </a:lnTo>
                  <a:lnTo>
                    <a:pt x="3979164" y="9143"/>
                  </a:lnTo>
                  <a:lnTo>
                    <a:pt x="4020312" y="9143"/>
                  </a:lnTo>
                  <a:lnTo>
                    <a:pt x="4020312" y="0"/>
                  </a:lnTo>
                  <a:close/>
                </a:path>
                <a:path w="4672965" h="281939">
                  <a:moveTo>
                    <a:pt x="4091940" y="0"/>
                  </a:moveTo>
                  <a:lnTo>
                    <a:pt x="4050792" y="0"/>
                  </a:lnTo>
                  <a:lnTo>
                    <a:pt x="4050792" y="9143"/>
                  </a:lnTo>
                  <a:lnTo>
                    <a:pt x="4091940" y="9143"/>
                  </a:lnTo>
                  <a:lnTo>
                    <a:pt x="4091940" y="0"/>
                  </a:lnTo>
                  <a:close/>
                </a:path>
                <a:path w="4672965" h="281939">
                  <a:moveTo>
                    <a:pt x="4163568" y="0"/>
                  </a:moveTo>
                  <a:lnTo>
                    <a:pt x="4122420" y="0"/>
                  </a:lnTo>
                  <a:lnTo>
                    <a:pt x="4122420" y="9143"/>
                  </a:lnTo>
                  <a:lnTo>
                    <a:pt x="4163568" y="9143"/>
                  </a:lnTo>
                  <a:lnTo>
                    <a:pt x="4163568" y="0"/>
                  </a:lnTo>
                  <a:close/>
                </a:path>
                <a:path w="4672965" h="281939">
                  <a:moveTo>
                    <a:pt x="4236720" y="0"/>
                  </a:moveTo>
                  <a:lnTo>
                    <a:pt x="4195572" y="0"/>
                  </a:lnTo>
                  <a:lnTo>
                    <a:pt x="4195572" y="9143"/>
                  </a:lnTo>
                  <a:lnTo>
                    <a:pt x="4236720" y="9143"/>
                  </a:lnTo>
                  <a:lnTo>
                    <a:pt x="4236720" y="0"/>
                  </a:lnTo>
                  <a:close/>
                </a:path>
                <a:path w="4672965" h="281939">
                  <a:moveTo>
                    <a:pt x="4308348" y="0"/>
                  </a:moveTo>
                  <a:lnTo>
                    <a:pt x="4267200" y="0"/>
                  </a:lnTo>
                  <a:lnTo>
                    <a:pt x="4267200" y="9143"/>
                  </a:lnTo>
                  <a:lnTo>
                    <a:pt x="4308348" y="9143"/>
                  </a:lnTo>
                  <a:lnTo>
                    <a:pt x="4308348" y="0"/>
                  </a:lnTo>
                  <a:close/>
                </a:path>
                <a:path w="4672965" h="281939">
                  <a:moveTo>
                    <a:pt x="4379976" y="0"/>
                  </a:moveTo>
                  <a:lnTo>
                    <a:pt x="4338828" y="0"/>
                  </a:lnTo>
                  <a:lnTo>
                    <a:pt x="4338828" y="9143"/>
                  </a:lnTo>
                  <a:lnTo>
                    <a:pt x="4379976" y="9143"/>
                  </a:lnTo>
                  <a:lnTo>
                    <a:pt x="4379976" y="0"/>
                  </a:lnTo>
                  <a:close/>
                </a:path>
                <a:path w="4672965" h="281939">
                  <a:moveTo>
                    <a:pt x="4451604" y="0"/>
                  </a:moveTo>
                  <a:lnTo>
                    <a:pt x="4410456" y="0"/>
                  </a:lnTo>
                  <a:lnTo>
                    <a:pt x="4410456" y="9143"/>
                  </a:lnTo>
                  <a:lnTo>
                    <a:pt x="4451604" y="9143"/>
                  </a:lnTo>
                  <a:lnTo>
                    <a:pt x="4451604" y="0"/>
                  </a:lnTo>
                  <a:close/>
                </a:path>
                <a:path w="4672965" h="281939">
                  <a:moveTo>
                    <a:pt x="4523232" y="0"/>
                  </a:moveTo>
                  <a:lnTo>
                    <a:pt x="4482084" y="0"/>
                  </a:lnTo>
                  <a:lnTo>
                    <a:pt x="4482084" y="9143"/>
                  </a:lnTo>
                  <a:lnTo>
                    <a:pt x="4523232" y="9143"/>
                  </a:lnTo>
                  <a:lnTo>
                    <a:pt x="4523232" y="0"/>
                  </a:lnTo>
                  <a:close/>
                </a:path>
                <a:path w="4672965" h="281939">
                  <a:moveTo>
                    <a:pt x="4596384" y="0"/>
                  </a:moveTo>
                  <a:lnTo>
                    <a:pt x="4555236" y="0"/>
                  </a:lnTo>
                  <a:lnTo>
                    <a:pt x="4555236" y="9143"/>
                  </a:lnTo>
                  <a:lnTo>
                    <a:pt x="4596384" y="9143"/>
                  </a:lnTo>
                  <a:lnTo>
                    <a:pt x="4596384" y="0"/>
                  </a:lnTo>
                  <a:close/>
                </a:path>
                <a:path w="4672965" h="281939">
                  <a:moveTo>
                    <a:pt x="4668012" y="0"/>
                  </a:moveTo>
                  <a:lnTo>
                    <a:pt x="4626864" y="0"/>
                  </a:lnTo>
                  <a:lnTo>
                    <a:pt x="4626864" y="9143"/>
                  </a:lnTo>
                  <a:lnTo>
                    <a:pt x="4668012" y="9143"/>
                  </a:lnTo>
                  <a:lnTo>
                    <a:pt x="4668012" y="0"/>
                  </a:lnTo>
                  <a:close/>
                </a:path>
                <a:path w="4672965" h="281939">
                  <a:moveTo>
                    <a:pt x="4672584" y="35051"/>
                  </a:moveTo>
                  <a:lnTo>
                    <a:pt x="4663440" y="35051"/>
                  </a:lnTo>
                  <a:lnTo>
                    <a:pt x="4663440" y="76200"/>
                  </a:lnTo>
                  <a:lnTo>
                    <a:pt x="4672584" y="76200"/>
                  </a:lnTo>
                  <a:lnTo>
                    <a:pt x="4672584" y="35051"/>
                  </a:lnTo>
                  <a:close/>
                </a:path>
                <a:path w="4672965" h="281939">
                  <a:moveTo>
                    <a:pt x="4672584" y="106680"/>
                  </a:moveTo>
                  <a:lnTo>
                    <a:pt x="4663440" y="106680"/>
                  </a:lnTo>
                  <a:lnTo>
                    <a:pt x="4663440" y="147827"/>
                  </a:lnTo>
                  <a:lnTo>
                    <a:pt x="4672584" y="147827"/>
                  </a:lnTo>
                  <a:lnTo>
                    <a:pt x="4672584" y="106680"/>
                  </a:lnTo>
                  <a:close/>
                </a:path>
                <a:path w="4672965" h="281939">
                  <a:moveTo>
                    <a:pt x="4672584" y="178307"/>
                  </a:moveTo>
                  <a:lnTo>
                    <a:pt x="4663440" y="178307"/>
                  </a:lnTo>
                  <a:lnTo>
                    <a:pt x="4663440" y="219456"/>
                  </a:lnTo>
                  <a:lnTo>
                    <a:pt x="4672584" y="219456"/>
                  </a:lnTo>
                  <a:lnTo>
                    <a:pt x="4672584" y="178307"/>
                  </a:lnTo>
                  <a:close/>
                </a:path>
                <a:path w="4672965" h="281939">
                  <a:moveTo>
                    <a:pt x="4663440" y="271271"/>
                  </a:moveTo>
                  <a:lnTo>
                    <a:pt x="4652772" y="271271"/>
                  </a:lnTo>
                  <a:lnTo>
                    <a:pt x="4652772" y="281939"/>
                  </a:lnTo>
                  <a:lnTo>
                    <a:pt x="4672584" y="281939"/>
                  </a:lnTo>
                  <a:lnTo>
                    <a:pt x="4672584" y="275844"/>
                  </a:lnTo>
                  <a:lnTo>
                    <a:pt x="4663440" y="275844"/>
                  </a:lnTo>
                  <a:lnTo>
                    <a:pt x="4663440" y="271271"/>
                  </a:lnTo>
                  <a:close/>
                </a:path>
                <a:path w="4672965" h="281939">
                  <a:moveTo>
                    <a:pt x="4672584" y="251459"/>
                  </a:moveTo>
                  <a:lnTo>
                    <a:pt x="4663440" y="251459"/>
                  </a:lnTo>
                  <a:lnTo>
                    <a:pt x="4663440" y="275844"/>
                  </a:lnTo>
                  <a:lnTo>
                    <a:pt x="4668012" y="271271"/>
                  </a:lnTo>
                  <a:lnTo>
                    <a:pt x="4672584" y="271271"/>
                  </a:lnTo>
                  <a:lnTo>
                    <a:pt x="4672584" y="251459"/>
                  </a:lnTo>
                  <a:close/>
                </a:path>
                <a:path w="4672965" h="281939">
                  <a:moveTo>
                    <a:pt x="4672584" y="271271"/>
                  </a:moveTo>
                  <a:lnTo>
                    <a:pt x="4668012" y="271271"/>
                  </a:lnTo>
                  <a:lnTo>
                    <a:pt x="4663440" y="275844"/>
                  </a:lnTo>
                  <a:lnTo>
                    <a:pt x="4672584" y="275844"/>
                  </a:lnTo>
                  <a:lnTo>
                    <a:pt x="4672584" y="271271"/>
                  </a:lnTo>
                  <a:close/>
                </a:path>
                <a:path w="4672965" h="281939">
                  <a:moveTo>
                    <a:pt x="4620768" y="271271"/>
                  </a:moveTo>
                  <a:lnTo>
                    <a:pt x="4579620" y="271271"/>
                  </a:lnTo>
                  <a:lnTo>
                    <a:pt x="4579620" y="281939"/>
                  </a:lnTo>
                  <a:lnTo>
                    <a:pt x="4620768" y="281939"/>
                  </a:lnTo>
                  <a:lnTo>
                    <a:pt x="4620768" y="271271"/>
                  </a:lnTo>
                  <a:close/>
                </a:path>
                <a:path w="4672965" h="281939">
                  <a:moveTo>
                    <a:pt x="4549140" y="271271"/>
                  </a:moveTo>
                  <a:lnTo>
                    <a:pt x="4507992" y="271271"/>
                  </a:lnTo>
                  <a:lnTo>
                    <a:pt x="4507992" y="281939"/>
                  </a:lnTo>
                  <a:lnTo>
                    <a:pt x="4549140" y="281939"/>
                  </a:lnTo>
                  <a:lnTo>
                    <a:pt x="4549140" y="271271"/>
                  </a:lnTo>
                  <a:close/>
                </a:path>
                <a:path w="4672965" h="281939">
                  <a:moveTo>
                    <a:pt x="4477512" y="271271"/>
                  </a:moveTo>
                  <a:lnTo>
                    <a:pt x="4436364" y="271271"/>
                  </a:lnTo>
                  <a:lnTo>
                    <a:pt x="4436364" y="281939"/>
                  </a:lnTo>
                  <a:lnTo>
                    <a:pt x="4477512" y="281939"/>
                  </a:lnTo>
                  <a:lnTo>
                    <a:pt x="4477512" y="271271"/>
                  </a:lnTo>
                  <a:close/>
                </a:path>
                <a:path w="4672965" h="281939">
                  <a:moveTo>
                    <a:pt x="4405884" y="271271"/>
                  </a:moveTo>
                  <a:lnTo>
                    <a:pt x="4364736" y="271271"/>
                  </a:lnTo>
                  <a:lnTo>
                    <a:pt x="4364736" y="281939"/>
                  </a:lnTo>
                  <a:lnTo>
                    <a:pt x="4405884" y="281939"/>
                  </a:lnTo>
                  <a:lnTo>
                    <a:pt x="4405884" y="271271"/>
                  </a:lnTo>
                  <a:close/>
                </a:path>
                <a:path w="4672965" h="281939">
                  <a:moveTo>
                    <a:pt x="4334256" y="271271"/>
                  </a:moveTo>
                  <a:lnTo>
                    <a:pt x="4293108" y="271271"/>
                  </a:lnTo>
                  <a:lnTo>
                    <a:pt x="4293108" y="281939"/>
                  </a:lnTo>
                  <a:lnTo>
                    <a:pt x="4334256" y="281939"/>
                  </a:lnTo>
                  <a:lnTo>
                    <a:pt x="4334256" y="271271"/>
                  </a:lnTo>
                  <a:close/>
                </a:path>
                <a:path w="4672965" h="281939">
                  <a:moveTo>
                    <a:pt x="4261104" y="271271"/>
                  </a:moveTo>
                  <a:lnTo>
                    <a:pt x="4219956" y="271271"/>
                  </a:lnTo>
                  <a:lnTo>
                    <a:pt x="4219956" y="281939"/>
                  </a:lnTo>
                  <a:lnTo>
                    <a:pt x="4261104" y="281939"/>
                  </a:lnTo>
                  <a:lnTo>
                    <a:pt x="4261104" y="271271"/>
                  </a:lnTo>
                  <a:close/>
                </a:path>
                <a:path w="4672965" h="281939">
                  <a:moveTo>
                    <a:pt x="4189476" y="271271"/>
                  </a:moveTo>
                  <a:lnTo>
                    <a:pt x="4148328" y="271271"/>
                  </a:lnTo>
                  <a:lnTo>
                    <a:pt x="4148328" y="281939"/>
                  </a:lnTo>
                  <a:lnTo>
                    <a:pt x="4189476" y="281939"/>
                  </a:lnTo>
                  <a:lnTo>
                    <a:pt x="4189476" y="271271"/>
                  </a:lnTo>
                  <a:close/>
                </a:path>
                <a:path w="4672965" h="281939">
                  <a:moveTo>
                    <a:pt x="4117848" y="271271"/>
                  </a:moveTo>
                  <a:lnTo>
                    <a:pt x="4076700" y="271271"/>
                  </a:lnTo>
                  <a:lnTo>
                    <a:pt x="4076700" y="281939"/>
                  </a:lnTo>
                  <a:lnTo>
                    <a:pt x="4117848" y="281939"/>
                  </a:lnTo>
                  <a:lnTo>
                    <a:pt x="4117848" y="271271"/>
                  </a:lnTo>
                  <a:close/>
                </a:path>
                <a:path w="4672965" h="281939">
                  <a:moveTo>
                    <a:pt x="4046220" y="271271"/>
                  </a:moveTo>
                  <a:lnTo>
                    <a:pt x="4005072" y="271271"/>
                  </a:lnTo>
                  <a:lnTo>
                    <a:pt x="4005072" y="281939"/>
                  </a:lnTo>
                  <a:lnTo>
                    <a:pt x="4046220" y="281939"/>
                  </a:lnTo>
                  <a:lnTo>
                    <a:pt x="4046220" y="271271"/>
                  </a:lnTo>
                  <a:close/>
                </a:path>
                <a:path w="4672965" h="281939">
                  <a:moveTo>
                    <a:pt x="3973068" y="271271"/>
                  </a:moveTo>
                  <a:lnTo>
                    <a:pt x="3931920" y="271271"/>
                  </a:lnTo>
                  <a:lnTo>
                    <a:pt x="3931920" y="281939"/>
                  </a:lnTo>
                  <a:lnTo>
                    <a:pt x="3973068" y="281939"/>
                  </a:lnTo>
                  <a:lnTo>
                    <a:pt x="3973068" y="271271"/>
                  </a:lnTo>
                  <a:close/>
                </a:path>
                <a:path w="4672965" h="281939">
                  <a:moveTo>
                    <a:pt x="3901440" y="271271"/>
                  </a:moveTo>
                  <a:lnTo>
                    <a:pt x="3860292" y="271271"/>
                  </a:lnTo>
                  <a:lnTo>
                    <a:pt x="3860292" y="281939"/>
                  </a:lnTo>
                  <a:lnTo>
                    <a:pt x="3901440" y="281939"/>
                  </a:lnTo>
                  <a:lnTo>
                    <a:pt x="3901440" y="271271"/>
                  </a:lnTo>
                  <a:close/>
                </a:path>
                <a:path w="4672965" h="281939">
                  <a:moveTo>
                    <a:pt x="3829812" y="271271"/>
                  </a:moveTo>
                  <a:lnTo>
                    <a:pt x="3788664" y="271271"/>
                  </a:lnTo>
                  <a:lnTo>
                    <a:pt x="3788664" y="281939"/>
                  </a:lnTo>
                  <a:lnTo>
                    <a:pt x="3829812" y="281939"/>
                  </a:lnTo>
                  <a:lnTo>
                    <a:pt x="3829812" y="271271"/>
                  </a:lnTo>
                  <a:close/>
                </a:path>
                <a:path w="4672965" h="281939">
                  <a:moveTo>
                    <a:pt x="3758184" y="271271"/>
                  </a:moveTo>
                  <a:lnTo>
                    <a:pt x="3717036" y="271271"/>
                  </a:lnTo>
                  <a:lnTo>
                    <a:pt x="3717036" y="281939"/>
                  </a:lnTo>
                  <a:lnTo>
                    <a:pt x="3758184" y="281939"/>
                  </a:lnTo>
                  <a:lnTo>
                    <a:pt x="3758184" y="271271"/>
                  </a:lnTo>
                  <a:close/>
                </a:path>
                <a:path w="4672965" h="281939">
                  <a:moveTo>
                    <a:pt x="3686556" y="271271"/>
                  </a:moveTo>
                  <a:lnTo>
                    <a:pt x="3645408" y="271271"/>
                  </a:lnTo>
                  <a:lnTo>
                    <a:pt x="3645408" y="281939"/>
                  </a:lnTo>
                  <a:lnTo>
                    <a:pt x="3686556" y="281939"/>
                  </a:lnTo>
                  <a:lnTo>
                    <a:pt x="3686556" y="271271"/>
                  </a:lnTo>
                  <a:close/>
                </a:path>
                <a:path w="4672965" h="281939">
                  <a:moveTo>
                    <a:pt x="3613404" y="271271"/>
                  </a:moveTo>
                  <a:lnTo>
                    <a:pt x="3572256" y="271271"/>
                  </a:lnTo>
                  <a:lnTo>
                    <a:pt x="3572256" y="281939"/>
                  </a:lnTo>
                  <a:lnTo>
                    <a:pt x="3613404" y="281939"/>
                  </a:lnTo>
                  <a:lnTo>
                    <a:pt x="3613404" y="271271"/>
                  </a:lnTo>
                  <a:close/>
                </a:path>
                <a:path w="4672965" h="281939">
                  <a:moveTo>
                    <a:pt x="3541776" y="271271"/>
                  </a:moveTo>
                  <a:lnTo>
                    <a:pt x="3500628" y="271271"/>
                  </a:lnTo>
                  <a:lnTo>
                    <a:pt x="3500628" y="281939"/>
                  </a:lnTo>
                  <a:lnTo>
                    <a:pt x="3541776" y="281939"/>
                  </a:lnTo>
                  <a:lnTo>
                    <a:pt x="3541776" y="271271"/>
                  </a:lnTo>
                  <a:close/>
                </a:path>
                <a:path w="4672965" h="281939">
                  <a:moveTo>
                    <a:pt x="3470148" y="271271"/>
                  </a:moveTo>
                  <a:lnTo>
                    <a:pt x="3429000" y="271271"/>
                  </a:lnTo>
                  <a:lnTo>
                    <a:pt x="3429000" y="281939"/>
                  </a:lnTo>
                  <a:lnTo>
                    <a:pt x="3470148" y="281939"/>
                  </a:lnTo>
                  <a:lnTo>
                    <a:pt x="3470148" y="271271"/>
                  </a:lnTo>
                  <a:close/>
                </a:path>
                <a:path w="4672965" h="281939">
                  <a:moveTo>
                    <a:pt x="3398520" y="271271"/>
                  </a:moveTo>
                  <a:lnTo>
                    <a:pt x="3357372" y="271271"/>
                  </a:lnTo>
                  <a:lnTo>
                    <a:pt x="3357372" y="281939"/>
                  </a:lnTo>
                  <a:lnTo>
                    <a:pt x="3398520" y="281939"/>
                  </a:lnTo>
                  <a:lnTo>
                    <a:pt x="3398520" y="271271"/>
                  </a:lnTo>
                  <a:close/>
                </a:path>
                <a:path w="4672965" h="281939">
                  <a:moveTo>
                    <a:pt x="3325368" y="271271"/>
                  </a:moveTo>
                  <a:lnTo>
                    <a:pt x="3284220" y="271271"/>
                  </a:lnTo>
                  <a:lnTo>
                    <a:pt x="3284220" y="281939"/>
                  </a:lnTo>
                  <a:lnTo>
                    <a:pt x="3325368" y="281939"/>
                  </a:lnTo>
                  <a:lnTo>
                    <a:pt x="3325368" y="271271"/>
                  </a:lnTo>
                  <a:close/>
                </a:path>
                <a:path w="4672965" h="281939">
                  <a:moveTo>
                    <a:pt x="3253740" y="271271"/>
                  </a:moveTo>
                  <a:lnTo>
                    <a:pt x="3212592" y="271271"/>
                  </a:lnTo>
                  <a:lnTo>
                    <a:pt x="3212592" y="281939"/>
                  </a:lnTo>
                  <a:lnTo>
                    <a:pt x="3253740" y="281939"/>
                  </a:lnTo>
                  <a:lnTo>
                    <a:pt x="3253740" y="271271"/>
                  </a:lnTo>
                  <a:close/>
                </a:path>
                <a:path w="4672965" h="281939">
                  <a:moveTo>
                    <a:pt x="3182111" y="271271"/>
                  </a:moveTo>
                  <a:lnTo>
                    <a:pt x="3140963" y="271271"/>
                  </a:lnTo>
                  <a:lnTo>
                    <a:pt x="3140963" y="281939"/>
                  </a:lnTo>
                  <a:lnTo>
                    <a:pt x="3182111" y="281939"/>
                  </a:lnTo>
                  <a:lnTo>
                    <a:pt x="3182111" y="271271"/>
                  </a:lnTo>
                  <a:close/>
                </a:path>
                <a:path w="4672965" h="281939">
                  <a:moveTo>
                    <a:pt x="3110484" y="271271"/>
                  </a:moveTo>
                  <a:lnTo>
                    <a:pt x="3069335" y="271271"/>
                  </a:lnTo>
                  <a:lnTo>
                    <a:pt x="3069335" y="281939"/>
                  </a:lnTo>
                  <a:lnTo>
                    <a:pt x="3110484" y="281939"/>
                  </a:lnTo>
                  <a:lnTo>
                    <a:pt x="3110484" y="271271"/>
                  </a:lnTo>
                  <a:close/>
                </a:path>
                <a:path w="4672965" h="281939">
                  <a:moveTo>
                    <a:pt x="3038856" y="271271"/>
                  </a:moveTo>
                  <a:lnTo>
                    <a:pt x="2997708" y="271271"/>
                  </a:lnTo>
                  <a:lnTo>
                    <a:pt x="2997708" y="281939"/>
                  </a:lnTo>
                  <a:lnTo>
                    <a:pt x="3038856" y="281939"/>
                  </a:lnTo>
                  <a:lnTo>
                    <a:pt x="3038856" y="271271"/>
                  </a:lnTo>
                  <a:close/>
                </a:path>
                <a:path w="4672965" h="281939">
                  <a:moveTo>
                    <a:pt x="2965704" y="271271"/>
                  </a:moveTo>
                  <a:lnTo>
                    <a:pt x="2924556" y="271271"/>
                  </a:lnTo>
                  <a:lnTo>
                    <a:pt x="2924556" y="281939"/>
                  </a:lnTo>
                  <a:lnTo>
                    <a:pt x="2965704" y="281939"/>
                  </a:lnTo>
                  <a:lnTo>
                    <a:pt x="2965704" y="271271"/>
                  </a:lnTo>
                  <a:close/>
                </a:path>
                <a:path w="4672965" h="281939">
                  <a:moveTo>
                    <a:pt x="2894075" y="271271"/>
                  </a:moveTo>
                  <a:lnTo>
                    <a:pt x="2852928" y="271271"/>
                  </a:lnTo>
                  <a:lnTo>
                    <a:pt x="2852928" y="281939"/>
                  </a:lnTo>
                  <a:lnTo>
                    <a:pt x="2894075" y="281939"/>
                  </a:lnTo>
                  <a:lnTo>
                    <a:pt x="2894075" y="271271"/>
                  </a:lnTo>
                  <a:close/>
                </a:path>
                <a:path w="4672965" h="281939">
                  <a:moveTo>
                    <a:pt x="2822447" y="271271"/>
                  </a:moveTo>
                  <a:lnTo>
                    <a:pt x="2781300" y="271271"/>
                  </a:lnTo>
                  <a:lnTo>
                    <a:pt x="2781300" y="281939"/>
                  </a:lnTo>
                  <a:lnTo>
                    <a:pt x="2822447" y="281939"/>
                  </a:lnTo>
                  <a:lnTo>
                    <a:pt x="2822447" y="271271"/>
                  </a:lnTo>
                  <a:close/>
                </a:path>
                <a:path w="4672965" h="281939">
                  <a:moveTo>
                    <a:pt x="2750820" y="271271"/>
                  </a:moveTo>
                  <a:lnTo>
                    <a:pt x="2709672" y="271271"/>
                  </a:lnTo>
                  <a:lnTo>
                    <a:pt x="2709672" y="281939"/>
                  </a:lnTo>
                  <a:lnTo>
                    <a:pt x="2750820" y="281939"/>
                  </a:lnTo>
                  <a:lnTo>
                    <a:pt x="2750820" y="271271"/>
                  </a:lnTo>
                  <a:close/>
                </a:path>
                <a:path w="4672965" h="281939">
                  <a:moveTo>
                    <a:pt x="2677668" y="271271"/>
                  </a:moveTo>
                  <a:lnTo>
                    <a:pt x="2636520" y="271271"/>
                  </a:lnTo>
                  <a:lnTo>
                    <a:pt x="2636520" y="281939"/>
                  </a:lnTo>
                  <a:lnTo>
                    <a:pt x="2677668" y="281939"/>
                  </a:lnTo>
                  <a:lnTo>
                    <a:pt x="2677668" y="271271"/>
                  </a:lnTo>
                  <a:close/>
                </a:path>
                <a:path w="4672965" h="281939">
                  <a:moveTo>
                    <a:pt x="2606040" y="271271"/>
                  </a:moveTo>
                  <a:lnTo>
                    <a:pt x="2564891" y="271271"/>
                  </a:lnTo>
                  <a:lnTo>
                    <a:pt x="2564891" y="281939"/>
                  </a:lnTo>
                  <a:lnTo>
                    <a:pt x="2606040" y="281939"/>
                  </a:lnTo>
                  <a:lnTo>
                    <a:pt x="2606040" y="271271"/>
                  </a:lnTo>
                  <a:close/>
                </a:path>
                <a:path w="4672965" h="281939">
                  <a:moveTo>
                    <a:pt x="2534412" y="271271"/>
                  </a:moveTo>
                  <a:lnTo>
                    <a:pt x="2493264" y="271271"/>
                  </a:lnTo>
                  <a:lnTo>
                    <a:pt x="2493264" y="281939"/>
                  </a:lnTo>
                  <a:lnTo>
                    <a:pt x="2534412" y="281939"/>
                  </a:lnTo>
                  <a:lnTo>
                    <a:pt x="2534412" y="271271"/>
                  </a:lnTo>
                  <a:close/>
                </a:path>
                <a:path w="4672965" h="281939">
                  <a:moveTo>
                    <a:pt x="2462784" y="271271"/>
                  </a:moveTo>
                  <a:lnTo>
                    <a:pt x="2421635" y="271271"/>
                  </a:lnTo>
                  <a:lnTo>
                    <a:pt x="2421635" y="281939"/>
                  </a:lnTo>
                  <a:lnTo>
                    <a:pt x="2462784" y="281939"/>
                  </a:lnTo>
                  <a:lnTo>
                    <a:pt x="2462784" y="271271"/>
                  </a:lnTo>
                  <a:close/>
                </a:path>
                <a:path w="4672965" h="281939">
                  <a:moveTo>
                    <a:pt x="2391156" y="271271"/>
                  </a:moveTo>
                  <a:lnTo>
                    <a:pt x="2350008" y="271271"/>
                  </a:lnTo>
                  <a:lnTo>
                    <a:pt x="2350008" y="281939"/>
                  </a:lnTo>
                  <a:lnTo>
                    <a:pt x="2391156" y="281939"/>
                  </a:lnTo>
                  <a:lnTo>
                    <a:pt x="2391156" y="271271"/>
                  </a:lnTo>
                  <a:close/>
                </a:path>
                <a:path w="4672965" h="281939">
                  <a:moveTo>
                    <a:pt x="2318004" y="271271"/>
                  </a:moveTo>
                  <a:lnTo>
                    <a:pt x="2276856" y="271271"/>
                  </a:lnTo>
                  <a:lnTo>
                    <a:pt x="2276856" y="281939"/>
                  </a:lnTo>
                  <a:lnTo>
                    <a:pt x="2318004" y="281939"/>
                  </a:lnTo>
                  <a:lnTo>
                    <a:pt x="2318004" y="271271"/>
                  </a:lnTo>
                  <a:close/>
                </a:path>
                <a:path w="4672965" h="281939">
                  <a:moveTo>
                    <a:pt x="2246376" y="271271"/>
                  </a:moveTo>
                  <a:lnTo>
                    <a:pt x="2205228" y="271271"/>
                  </a:lnTo>
                  <a:lnTo>
                    <a:pt x="2205228" y="281939"/>
                  </a:lnTo>
                  <a:lnTo>
                    <a:pt x="2246376" y="281939"/>
                  </a:lnTo>
                  <a:lnTo>
                    <a:pt x="2246376" y="271271"/>
                  </a:lnTo>
                  <a:close/>
                </a:path>
                <a:path w="4672965" h="281939">
                  <a:moveTo>
                    <a:pt x="2174747" y="271271"/>
                  </a:moveTo>
                  <a:lnTo>
                    <a:pt x="2133600" y="271271"/>
                  </a:lnTo>
                  <a:lnTo>
                    <a:pt x="2133600" y="281939"/>
                  </a:lnTo>
                  <a:lnTo>
                    <a:pt x="2174747" y="281939"/>
                  </a:lnTo>
                  <a:lnTo>
                    <a:pt x="2174747" y="271271"/>
                  </a:lnTo>
                  <a:close/>
                </a:path>
                <a:path w="4672965" h="281939">
                  <a:moveTo>
                    <a:pt x="2103120" y="271271"/>
                  </a:moveTo>
                  <a:lnTo>
                    <a:pt x="2061971" y="271271"/>
                  </a:lnTo>
                  <a:lnTo>
                    <a:pt x="2061971" y="281939"/>
                  </a:lnTo>
                  <a:lnTo>
                    <a:pt x="2103120" y="281939"/>
                  </a:lnTo>
                  <a:lnTo>
                    <a:pt x="2103120" y="271271"/>
                  </a:lnTo>
                  <a:close/>
                </a:path>
                <a:path w="4672965" h="281939">
                  <a:moveTo>
                    <a:pt x="2029968" y="271271"/>
                  </a:moveTo>
                  <a:lnTo>
                    <a:pt x="1990344" y="271271"/>
                  </a:lnTo>
                  <a:lnTo>
                    <a:pt x="1990344" y="281939"/>
                  </a:lnTo>
                  <a:lnTo>
                    <a:pt x="2029968" y="281939"/>
                  </a:lnTo>
                  <a:lnTo>
                    <a:pt x="2029968" y="271271"/>
                  </a:lnTo>
                  <a:close/>
                </a:path>
                <a:path w="4672965" h="281939">
                  <a:moveTo>
                    <a:pt x="1958339" y="271271"/>
                  </a:moveTo>
                  <a:lnTo>
                    <a:pt x="1917191" y="271271"/>
                  </a:lnTo>
                  <a:lnTo>
                    <a:pt x="1917191" y="281939"/>
                  </a:lnTo>
                  <a:lnTo>
                    <a:pt x="1958339" y="281939"/>
                  </a:lnTo>
                  <a:lnTo>
                    <a:pt x="1958339" y="271271"/>
                  </a:lnTo>
                  <a:close/>
                </a:path>
                <a:path w="4672965" h="281939">
                  <a:moveTo>
                    <a:pt x="1886712" y="271271"/>
                  </a:moveTo>
                  <a:lnTo>
                    <a:pt x="1845564" y="271271"/>
                  </a:lnTo>
                  <a:lnTo>
                    <a:pt x="1845564" y="281939"/>
                  </a:lnTo>
                  <a:lnTo>
                    <a:pt x="1886712" y="281939"/>
                  </a:lnTo>
                  <a:lnTo>
                    <a:pt x="1886712" y="271271"/>
                  </a:lnTo>
                  <a:close/>
                </a:path>
                <a:path w="4672965" h="281939">
                  <a:moveTo>
                    <a:pt x="1815083" y="271271"/>
                  </a:moveTo>
                  <a:lnTo>
                    <a:pt x="1773935" y="271271"/>
                  </a:lnTo>
                  <a:lnTo>
                    <a:pt x="1773935" y="281939"/>
                  </a:lnTo>
                  <a:lnTo>
                    <a:pt x="1815083" y="281939"/>
                  </a:lnTo>
                  <a:lnTo>
                    <a:pt x="1815083" y="271271"/>
                  </a:lnTo>
                  <a:close/>
                </a:path>
                <a:path w="4672965" h="281939">
                  <a:moveTo>
                    <a:pt x="1743456" y="271271"/>
                  </a:moveTo>
                  <a:lnTo>
                    <a:pt x="1702308" y="271271"/>
                  </a:lnTo>
                  <a:lnTo>
                    <a:pt x="1702308" y="281939"/>
                  </a:lnTo>
                  <a:lnTo>
                    <a:pt x="1743456" y="281939"/>
                  </a:lnTo>
                  <a:lnTo>
                    <a:pt x="1743456" y="271271"/>
                  </a:lnTo>
                  <a:close/>
                </a:path>
                <a:path w="4672965" h="281939">
                  <a:moveTo>
                    <a:pt x="1670303" y="271271"/>
                  </a:moveTo>
                  <a:lnTo>
                    <a:pt x="1629156" y="271271"/>
                  </a:lnTo>
                  <a:lnTo>
                    <a:pt x="1629156" y="281939"/>
                  </a:lnTo>
                  <a:lnTo>
                    <a:pt x="1670303" y="281939"/>
                  </a:lnTo>
                  <a:lnTo>
                    <a:pt x="1670303" y="271271"/>
                  </a:lnTo>
                  <a:close/>
                </a:path>
                <a:path w="4672965" h="281939">
                  <a:moveTo>
                    <a:pt x="1598676" y="271271"/>
                  </a:moveTo>
                  <a:lnTo>
                    <a:pt x="1557527" y="271271"/>
                  </a:lnTo>
                  <a:lnTo>
                    <a:pt x="1557527" y="281939"/>
                  </a:lnTo>
                  <a:lnTo>
                    <a:pt x="1598676" y="281939"/>
                  </a:lnTo>
                  <a:lnTo>
                    <a:pt x="1598676" y="271271"/>
                  </a:lnTo>
                  <a:close/>
                </a:path>
                <a:path w="4672965" h="281939">
                  <a:moveTo>
                    <a:pt x="1527047" y="271271"/>
                  </a:moveTo>
                  <a:lnTo>
                    <a:pt x="1485900" y="271271"/>
                  </a:lnTo>
                  <a:lnTo>
                    <a:pt x="1485900" y="281939"/>
                  </a:lnTo>
                  <a:lnTo>
                    <a:pt x="1527047" y="281939"/>
                  </a:lnTo>
                  <a:lnTo>
                    <a:pt x="1527047" y="271271"/>
                  </a:lnTo>
                  <a:close/>
                </a:path>
                <a:path w="4672965" h="281939">
                  <a:moveTo>
                    <a:pt x="1455420" y="271271"/>
                  </a:moveTo>
                  <a:lnTo>
                    <a:pt x="1414271" y="271271"/>
                  </a:lnTo>
                  <a:lnTo>
                    <a:pt x="1414271" y="281939"/>
                  </a:lnTo>
                  <a:lnTo>
                    <a:pt x="1455420" y="281939"/>
                  </a:lnTo>
                  <a:lnTo>
                    <a:pt x="1455420" y="271271"/>
                  </a:lnTo>
                  <a:close/>
                </a:path>
                <a:path w="4672965" h="281939">
                  <a:moveTo>
                    <a:pt x="1383791" y="271271"/>
                  </a:moveTo>
                  <a:lnTo>
                    <a:pt x="1342644" y="271271"/>
                  </a:lnTo>
                  <a:lnTo>
                    <a:pt x="1342644" y="281939"/>
                  </a:lnTo>
                  <a:lnTo>
                    <a:pt x="1383791" y="281939"/>
                  </a:lnTo>
                  <a:lnTo>
                    <a:pt x="1383791" y="271271"/>
                  </a:lnTo>
                  <a:close/>
                </a:path>
                <a:path w="4672965" h="281939">
                  <a:moveTo>
                    <a:pt x="1310639" y="271271"/>
                  </a:moveTo>
                  <a:lnTo>
                    <a:pt x="1269491" y="271271"/>
                  </a:lnTo>
                  <a:lnTo>
                    <a:pt x="1269491" y="281939"/>
                  </a:lnTo>
                  <a:lnTo>
                    <a:pt x="1310639" y="281939"/>
                  </a:lnTo>
                  <a:lnTo>
                    <a:pt x="1310639" y="271271"/>
                  </a:lnTo>
                  <a:close/>
                </a:path>
                <a:path w="4672965" h="281939">
                  <a:moveTo>
                    <a:pt x="1239012" y="271271"/>
                  </a:moveTo>
                  <a:lnTo>
                    <a:pt x="1197864" y="271271"/>
                  </a:lnTo>
                  <a:lnTo>
                    <a:pt x="1197864" y="281939"/>
                  </a:lnTo>
                  <a:lnTo>
                    <a:pt x="1239012" y="281939"/>
                  </a:lnTo>
                  <a:lnTo>
                    <a:pt x="1239012" y="271271"/>
                  </a:lnTo>
                  <a:close/>
                </a:path>
                <a:path w="4672965" h="281939">
                  <a:moveTo>
                    <a:pt x="1167383" y="271271"/>
                  </a:moveTo>
                  <a:lnTo>
                    <a:pt x="1126236" y="271271"/>
                  </a:lnTo>
                  <a:lnTo>
                    <a:pt x="1126236" y="281939"/>
                  </a:lnTo>
                  <a:lnTo>
                    <a:pt x="1167383" y="281939"/>
                  </a:lnTo>
                  <a:lnTo>
                    <a:pt x="1167383" y="271271"/>
                  </a:lnTo>
                  <a:close/>
                </a:path>
                <a:path w="4672965" h="281939">
                  <a:moveTo>
                    <a:pt x="1095756" y="271271"/>
                  </a:moveTo>
                  <a:lnTo>
                    <a:pt x="1054608" y="271271"/>
                  </a:lnTo>
                  <a:lnTo>
                    <a:pt x="1054608" y="281939"/>
                  </a:lnTo>
                  <a:lnTo>
                    <a:pt x="1095756" y="281939"/>
                  </a:lnTo>
                  <a:lnTo>
                    <a:pt x="1095756" y="271271"/>
                  </a:lnTo>
                  <a:close/>
                </a:path>
                <a:path w="4672965" h="281939">
                  <a:moveTo>
                    <a:pt x="1022604" y="271271"/>
                  </a:moveTo>
                  <a:lnTo>
                    <a:pt x="981456" y="271271"/>
                  </a:lnTo>
                  <a:lnTo>
                    <a:pt x="981456" y="281939"/>
                  </a:lnTo>
                  <a:lnTo>
                    <a:pt x="1022604" y="281939"/>
                  </a:lnTo>
                  <a:lnTo>
                    <a:pt x="1022604" y="271271"/>
                  </a:lnTo>
                  <a:close/>
                </a:path>
                <a:path w="4672965" h="281939">
                  <a:moveTo>
                    <a:pt x="950976" y="271271"/>
                  </a:moveTo>
                  <a:lnTo>
                    <a:pt x="909827" y="271271"/>
                  </a:lnTo>
                  <a:lnTo>
                    <a:pt x="909827" y="281939"/>
                  </a:lnTo>
                  <a:lnTo>
                    <a:pt x="950976" y="281939"/>
                  </a:lnTo>
                  <a:lnTo>
                    <a:pt x="950976" y="271271"/>
                  </a:lnTo>
                  <a:close/>
                </a:path>
                <a:path w="4672965" h="281939">
                  <a:moveTo>
                    <a:pt x="879348" y="271271"/>
                  </a:moveTo>
                  <a:lnTo>
                    <a:pt x="838200" y="271271"/>
                  </a:lnTo>
                  <a:lnTo>
                    <a:pt x="838200" y="281939"/>
                  </a:lnTo>
                  <a:lnTo>
                    <a:pt x="879348" y="281939"/>
                  </a:lnTo>
                  <a:lnTo>
                    <a:pt x="879348" y="271271"/>
                  </a:lnTo>
                  <a:close/>
                </a:path>
                <a:path w="4672965" h="281939">
                  <a:moveTo>
                    <a:pt x="807720" y="271271"/>
                  </a:moveTo>
                  <a:lnTo>
                    <a:pt x="766571" y="271271"/>
                  </a:lnTo>
                  <a:lnTo>
                    <a:pt x="766571" y="281939"/>
                  </a:lnTo>
                  <a:lnTo>
                    <a:pt x="807720" y="281939"/>
                  </a:lnTo>
                  <a:lnTo>
                    <a:pt x="807720" y="271271"/>
                  </a:lnTo>
                  <a:close/>
                </a:path>
                <a:path w="4672965" h="281939">
                  <a:moveTo>
                    <a:pt x="736092" y="271271"/>
                  </a:moveTo>
                  <a:lnTo>
                    <a:pt x="694943" y="271271"/>
                  </a:lnTo>
                  <a:lnTo>
                    <a:pt x="694943" y="281939"/>
                  </a:lnTo>
                  <a:lnTo>
                    <a:pt x="736092" y="281939"/>
                  </a:lnTo>
                  <a:lnTo>
                    <a:pt x="736092" y="271271"/>
                  </a:lnTo>
                  <a:close/>
                </a:path>
                <a:path w="4672965" h="281939">
                  <a:moveTo>
                    <a:pt x="662940" y="271271"/>
                  </a:moveTo>
                  <a:lnTo>
                    <a:pt x="621792" y="271271"/>
                  </a:lnTo>
                  <a:lnTo>
                    <a:pt x="621792" y="281939"/>
                  </a:lnTo>
                  <a:lnTo>
                    <a:pt x="662940" y="281939"/>
                  </a:lnTo>
                  <a:lnTo>
                    <a:pt x="662940" y="271271"/>
                  </a:lnTo>
                  <a:close/>
                </a:path>
                <a:path w="4672965" h="281939">
                  <a:moveTo>
                    <a:pt x="591311" y="271271"/>
                  </a:moveTo>
                  <a:lnTo>
                    <a:pt x="550164" y="271271"/>
                  </a:lnTo>
                  <a:lnTo>
                    <a:pt x="550164" y="281939"/>
                  </a:lnTo>
                  <a:lnTo>
                    <a:pt x="591311" y="281939"/>
                  </a:lnTo>
                  <a:lnTo>
                    <a:pt x="591311" y="271271"/>
                  </a:lnTo>
                  <a:close/>
                </a:path>
                <a:path w="4672965" h="281939">
                  <a:moveTo>
                    <a:pt x="519683" y="271271"/>
                  </a:moveTo>
                  <a:lnTo>
                    <a:pt x="478536" y="271271"/>
                  </a:lnTo>
                  <a:lnTo>
                    <a:pt x="478536" y="281939"/>
                  </a:lnTo>
                  <a:lnTo>
                    <a:pt x="519683" y="281939"/>
                  </a:lnTo>
                  <a:lnTo>
                    <a:pt x="519683" y="271271"/>
                  </a:lnTo>
                  <a:close/>
                </a:path>
                <a:path w="4672965" h="281939">
                  <a:moveTo>
                    <a:pt x="448055" y="271271"/>
                  </a:moveTo>
                  <a:lnTo>
                    <a:pt x="406908" y="271271"/>
                  </a:lnTo>
                  <a:lnTo>
                    <a:pt x="406908" y="281939"/>
                  </a:lnTo>
                  <a:lnTo>
                    <a:pt x="448055" y="281939"/>
                  </a:lnTo>
                  <a:lnTo>
                    <a:pt x="448055" y="271271"/>
                  </a:lnTo>
                  <a:close/>
                </a:path>
                <a:path w="4672965" h="281939">
                  <a:moveTo>
                    <a:pt x="374903" y="271271"/>
                  </a:moveTo>
                  <a:lnTo>
                    <a:pt x="333755" y="271271"/>
                  </a:lnTo>
                  <a:lnTo>
                    <a:pt x="333755" y="281939"/>
                  </a:lnTo>
                  <a:lnTo>
                    <a:pt x="374903" y="281939"/>
                  </a:lnTo>
                  <a:lnTo>
                    <a:pt x="374903" y="271271"/>
                  </a:lnTo>
                  <a:close/>
                </a:path>
                <a:path w="4672965" h="281939">
                  <a:moveTo>
                    <a:pt x="303275" y="271271"/>
                  </a:moveTo>
                  <a:lnTo>
                    <a:pt x="262127" y="271271"/>
                  </a:lnTo>
                  <a:lnTo>
                    <a:pt x="262127" y="281939"/>
                  </a:lnTo>
                  <a:lnTo>
                    <a:pt x="303275" y="281939"/>
                  </a:lnTo>
                  <a:lnTo>
                    <a:pt x="303275" y="271271"/>
                  </a:lnTo>
                  <a:close/>
                </a:path>
                <a:path w="4672965" h="281939">
                  <a:moveTo>
                    <a:pt x="231647" y="271271"/>
                  </a:moveTo>
                  <a:lnTo>
                    <a:pt x="190500" y="271271"/>
                  </a:lnTo>
                  <a:lnTo>
                    <a:pt x="190500" y="281939"/>
                  </a:lnTo>
                  <a:lnTo>
                    <a:pt x="231647" y="281939"/>
                  </a:lnTo>
                  <a:lnTo>
                    <a:pt x="231647" y="271271"/>
                  </a:lnTo>
                  <a:close/>
                </a:path>
                <a:path w="4672965" h="281939">
                  <a:moveTo>
                    <a:pt x="160019" y="271271"/>
                  </a:moveTo>
                  <a:lnTo>
                    <a:pt x="118872" y="271271"/>
                  </a:lnTo>
                  <a:lnTo>
                    <a:pt x="118872" y="281939"/>
                  </a:lnTo>
                  <a:lnTo>
                    <a:pt x="160019" y="281939"/>
                  </a:lnTo>
                  <a:lnTo>
                    <a:pt x="160019" y="271271"/>
                  </a:lnTo>
                  <a:close/>
                </a:path>
                <a:path w="4672965" h="281939">
                  <a:moveTo>
                    <a:pt x="88391" y="271271"/>
                  </a:moveTo>
                  <a:lnTo>
                    <a:pt x="47243" y="271271"/>
                  </a:lnTo>
                  <a:lnTo>
                    <a:pt x="47243" y="281939"/>
                  </a:lnTo>
                  <a:lnTo>
                    <a:pt x="88391" y="281939"/>
                  </a:lnTo>
                  <a:lnTo>
                    <a:pt x="88391" y="271271"/>
                  </a:lnTo>
                  <a:close/>
                </a:path>
              </a:pathLst>
            </a:custGeom>
            <a:solidFill>
              <a:srgbClr val="000000"/>
            </a:solidFill>
          </p:spPr>
          <p:txBody>
            <a:bodyPr wrap="square" lIns="0" tIns="0" rIns="0" bIns="0" rtlCol="0"/>
            <a:lstStyle/>
            <a:p/>
          </p:txBody>
        </p:sp>
      </p:grpSp>
      <p:sp>
        <p:nvSpPr>
          <p:cNvPr id="12" name="object 12"/>
          <p:cNvSpPr txBox="1"/>
          <p:nvPr/>
        </p:nvSpPr>
        <p:spPr>
          <a:xfrm>
            <a:off x="417576" y="4943855"/>
            <a:ext cx="4663440" cy="271780"/>
          </a:xfrm>
          <a:prstGeom prst="rect">
            <a:avLst/>
          </a:prstGeom>
        </p:spPr>
        <p:txBody>
          <a:bodyPr wrap="square" lIns="0" tIns="31114" rIns="0" bIns="0" rtlCol="0" vert="horz">
            <a:spAutoFit/>
          </a:bodyPr>
          <a:lstStyle/>
          <a:p>
            <a:pPr marL="98425">
              <a:lnSpc>
                <a:spcPct val="100000"/>
              </a:lnSpc>
              <a:spcBef>
                <a:spcPts val="244"/>
              </a:spcBef>
            </a:pPr>
            <a:r>
              <a:rPr dirty="0" sz="1100" spc="25" b="1">
                <a:latin typeface="Meiryo"/>
                <a:cs typeface="Meiryo"/>
              </a:rPr>
              <a:t>農業高校</a:t>
            </a:r>
            <a:r>
              <a:rPr dirty="0" sz="1100" spc="15" b="1">
                <a:latin typeface="Meiryo"/>
                <a:cs typeface="Meiryo"/>
              </a:rPr>
              <a:t>×</a:t>
            </a:r>
            <a:r>
              <a:rPr dirty="0" sz="1100" spc="10" b="1">
                <a:latin typeface="Meiryo"/>
                <a:cs typeface="Meiryo"/>
              </a:rPr>
              <a:t>I</a:t>
            </a:r>
            <a:r>
              <a:rPr dirty="0" sz="1100" spc="10" b="1">
                <a:latin typeface="Meiryo"/>
                <a:cs typeface="Meiryo"/>
              </a:rPr>
              <a:t>oT</a:t>
            </a:r>
            <a:r>
              <a:rPr dirty="0" sz="1100" spc="25" b="1">
                <a:latin typeface="Meiryo"/>
                <a:cs typeface="Meiryo"/>
              </a:rPr>
              <a:t>/</a:t>
            </a:r>
            <a:r>
              <a:rPr dirty="0" sz="1100" spc="25" b="1">
                <a:latin typeface="Meiryo"/>
                <a:cs typeface="Meiryo"/>
              </a:rPr>
              <a:t>ロ</a:t>
            </a:r>
            <a:r>
              <a:rPr dirty="0" sz="1100" spc="35" b="1">
                <a:latin typeface="Meiryo"/>
                <a:cs typeface="Meiryo"/>
              </a:rPr>
              <a:t>ボ</a:t>
            </a:r>
            <a:r>
              <a:rPr dirty="0" sz="1100" spc="25" b="1">
                <a:latin typeface="Meiryo"/>
                <a:cs typeface="Meiryo"/>
              </a:rPr>
              <a:t>テ</a:t>
            </a:r>
            <a:r>
              <a:rPr dirty="0" sz="1100" spc="35" b="1">
                <a:latin typeface="Meiryo"/>
                <a:cs typeface="Meiryo"/>
              </a:rPr>
              <a:t>ィ</a:t>
            </a:r>
            <a:r>
              <a:rPr dirty="0" sz="1100" spc="25" b="1">
                <a:latin typeface="Meiryo"/>
                <a:cs typeface="Meiryo"/>
              </a:rPr>
              <a:t>ク</a:t>
            </a:r>
            <a:r>
              <a:rPr dirty="0" sz="1100" spc="35" b="1">
                <a:latin typeface="Meiryo"/>
                <a:cs typeface="Meiryo"/>
              </a:rPr>
              <a:t>ス</a:t>
            </a:r>
            <a:r>
              <a:rPr dirty="0" sz="1100" spc="15" b="1">
                <a:latin typeface="Meiryo"/>
                <a:cs typeface="Meiryo"/>
              </a:rPr>
              <a:t>/</a:t>
            </a:r>
            <a:r>
              <a:rPr dirty="0" sz="1100" spc="35" b="1">
                <a:latin typeface="Meiryo"/>
                <a:cs typeface="Meiryo"/>
              </a:rPr>
              <a:t>プ</a:t>
            </a:r>
            <a:r>
              <a:rPr dirty="0" sz="1100" spc="25" b="1">
                <a:latin typeface="Meiryo"/>
                <a:cs typeface="Meiryo"/>
              </a:rPr>
              <a:t>ロ</a:t>
            </a:r>
            <a:r>
              <a:rPr dirty="0" sz="1100" spc="35" b="1">
                <a:latin typeface="Meiryo"/>
                <a:cs typeface="Meiryo"/>
              </a:rPr>
              <a:t>グ</a:t>
            </a:r>
            <a:r>
              <a:rPr dirty="0" sz="1100" spc="25" b="1">
                <a:latin typeface="Meiryo"/>
                <a:cs typeface="Meiryo"/>
              </a:rPr>
              <a:t>ラ</a:t>
            </a:r>
            <a:r>
              <a:rPr dirty="0" sz="1100" spc="35" b="1">
                <a:latin typeface="Meiryo"/>
                <a:cs typeface="Meiryo"/>
              </a:rPr>
              <a:t>ミ</a:t>
            </a:r>
            <a:r>
              <a:rPr dirty="0" sz="1100" spc="25" b="1">
                <a:latin typeface="Meiryo"/>
                <a:cs typeface="Meiryo"/>
              </a:rPr>
              <a:t>ン</a:t>
            </a:r>
            <a:r>
              <a:rPr dirty="0" sz="1100" spc="35" b="1">
                <a:latin typeface="Meiryo"/>
                <a:cs typeface="Meiryo"/>
              </a:rPr>
              <a:t>グの</a:t>
            </a:r>
            <a:r>
              <a:rPr dirty="0" sz="1100" spc="20" b="1">
                <a:latin typeface="Meiryo"/>
                <a:cs typeface="Meiryo"/>
              </a:rPr>
              <a:t>S</a:t>
            </a:r>
            <a:r>
              <a:rPr dirty="0" sz="1100" spc="25" b="1">
                <a:latin typeface="Meiryo"/>
                <a:cs typeface="Meiryo"/>
              </a:rPr>
              <a:t>T</a:t>
            </a:r>
            <a:r>
              <a:rPr dirty="0" sz="1100" spc="10" b="1">
                <a:latin typeface="Meiryo"/>
                <a:cs typeface="Meiryo"/>
              </a:rPr>
              <a:t>E</a:t>
            </a:r>
            <a:r>
              <a:rPr dirty="0" sz="1100" spc="25" b="1">
                <a:latin typeface="Meiryo"/>
                <a:cs typeface="Meiryo"/>
              </a:rPr>
              <a:t>A</a:t>
            </a:r>
            <a:r>
              <a:rPr dirty="0" sz="1100" spc="20" b="1">
                <a:latin typeface="Meiryo"/>
                <a:cs typeface="Meiryo"/>
              </a:rPr>
              <a:t>M</a:t>
            </a:r>
            <a:r>
              <a:rPr dirty="0" sz="1100" spc="35" b="1">
                <a:latin typeface="Meiryo"/>
                <a:cs typeface="Meiryo"/>
              </a:rPr>
              <a:t>プ</a:t>
            </a:r>
            <a:r>
              <a:rPr dirty="0" sz="1100" spc="25" b="1">
                <a:latin typeface="Meiryo"/>
                <a:cs typeface="Meiryo"/>
              </a:rPr>
              <a:t>ロ</a:t>
            </a:r>
            <a:r>
              <a:rPr dirty="0" sz="1100" spc="35" b="1">
                <a:latin typeface="Meiryo"/>
                <a:cs typeface="Meiryo"/>
              </a:rPr>
              <a:t>グ</a:t>
            </a:r>
            <a:r>
              <a:rPr dirty="0" sz="1100" spc="25" b="1">
                <a:latin typeface="Meiryo"/>
                <a:cs typeface="Meiryo"/>
              </a:rPr>
              <a:t>ラム</a:t>
            </a:r>
            <a:endParaRPr sz="1100">
              <a:latin typeface="Meiryo"/>
              <a:cs typeface="Meiryo"/>
            </a:endParaRPr>
          </a:p>
        </p:txBody>
      </p:sp>
      <p:pic>
        <p:nvPicPr>
          <p:cNvPr id="13" name="object 13"/>
          <p:cNvPicPr/>
          <p:nvPr/>
        </p:nvPicPr>
        <p:blipFill>
          <a:blip r:embed="rId5" cstate="print"/>
          <a:stretch>
            <a:fillRect/>
          </a:stretch>
        </p:blipFill>
        <p:spPr>
          <a:xfrm>
            <a:off x="830580" y="6056381"/>
            <a:ext cx="1226820" cy="1223772"/>
          </a:xfrm>
          <a:prstGeom prst="rect">
            <a:avLst/>
          </a:prstGeom>
        </p:spPr>
      </p:pic>
      <p:sp>
        <p:nvSpPr>
          <p:cNvPr id="14" name="object 14"/>
          <p:cNvSpPr txBox="1"/>
          <p:nvPr/>
        </p:nvSpPr>
        <p:spPr>
          <a:xfrm>
            <a:off x="5775452" y="5312155"/>
            <a:ext cx="4154170" cy="617855"/>
          </a:xfrm>
          <a:prstGeom prst="rect">
            <a:avLst/>
          </a:prstGeom>
        </p:spPr>
        <p:txBody>
          <a:bodyPr wrap="square" lIns="0" tIns="12700" rIns="0" bIns="0" rtlCol="0" vert="horz">
            <a:spAutoFit/>
          </a:bodyPr>
          <a:lstStyle/>
          <a:p>
            <a:pPr algn="just" marL="12700" marR="5080">
              <a:lnSpc>
                <a:spcPct val="99600"/>
              </a:lnSpc>
              <a:spcBef>
                <a:spcPts val="100"/>
              </a:spcBef>
            </a:pPr>
            <a:r>
              <a:rPr dirty="0" sz="1300" spc="-5">
                <a:latin typeface="Meiryo"/>
                <a:cs typeface="Meiryo"/>
              </a:rPr>
              <a:t>タグラグビーの実践と、模式化した</a:t>
            </a:r>
            <a:r>
              <a:rPr dirty="0" sz="1300" spc="-10">
                <a:latin typeface="Meiryo"/>
                <a:cs typeface="Meiryo"/>
              </a:rPr>
              <a:t>A</a:t>
            </a:r>
            <a:r>
              <a:rPr dirty="0" sz="1300">
                <a:latin typeface="Meiryo"/>
                <a:cs typeface="Meiryo"/>
              </a:rPr>
              <a:t>I</a:t>
            </a:r>
            <a:r>
              <a:rPr dirty="0" sz="1300" spc="-5">
                <a:latin typeface="Meiryo"/>
                <a:cs typeface="Meiryo"/>
              </a:rPr>
              <a:t>ゲームによる戦略 </a:t>
            </a:r>
            <a:r>
              <a:rPr dirty="0" sz="1300" spc="-5">
                <a:latin typeface="Meiryo"/>
                <a:cs typeface="Meiryo"/>
              </a:rPr>
              <a:t>立案を試行錯誤。算数やプログラミングの感覚と、身体 表現をつなぐ学びを実現する。</a:t>
            </a:r>
            <a:endParaRPr sz="1300">
              <a:latin typeface="Meiryo"/>
              <a:cs typeface="Meiryo"/>
            </a:endParaRPr>
          </a:p>
        </p:txBody>
      </p:sp>
      <p:grpSp>
        <p:nvGrpSpPr>
          <p:cNvPr id="15" name="object 15"/>
          <p:cNvGrpSpPr/>
          <p:nvPr/>
        </p:nvGrpSpPr>
        <p:grpSpPr>
          <a:xfrm>
            <a:off x="5449823" y="4939093"/>
            <a:ext cx="5090160" cy="2390140"/>
            <a:chOff x="5449823" y="4939093"/>
            <a:chExt cx="5090160" cy="2390140"/>
          </a:xfrm>
        </p:grpSpPr>
        <p:sp>
          <p:nvSpPr>
            <p:cNvPr id="16" name="object 16"/>
            <p:cNvSpPr/>
            <p:nvPr/>
          </p:nvSpPr>
          <p:spPr>
            <a:xfrm>
              <a:off x="5449823" y="5070347"/>
              <a:ext cx="5090160" cy="2258695"/>
            </a:xfrm>
            <a:custGeom>
              <a:avLst/>
              <a:gdLst/>
              <a:ahLst/>
              <a:cxnLst/>
              <a:rect l="l" t="t" r="r" b="b"/>
              <a:pathLst>
                <a:path w="5090159" h="2258695">
                  <a:moveTo>
                    <a:pt x="4917948" y="0"/>
                  </a:moveTo>
                  <a:lnTo>
                    <a:pt x="172212" y="0"/>
                  </a:lnTo>
                  <a:lnTo>
                    <a:pt x="155448" y="1524"/>
                  </a:lnTo>
                  <a:lnTo>
                    <a:pt x="105155" y="13716"/>
                  </a:lnTo>
                  <a:lnTo>
                    <a:pt x="62484" y="39624"/>
                  </a:lnTo>
                  <a:lnTo>
                    <a:pt x="28955" y="76200"/>
                  </a:lnTo>
                  <a:lnTo>
                    <a:pt x="7620" y="121919"/>
                  </a:lnTo>
                  <a:lnTo>
                    <a:pt x="0" y="155448"/>
                  </a:lnTo>
                  <a:lnTo>
                    <a:pt x="0" y="2103125"/>
                  </a:lnTo>
                  <a:lnTo>
                    <a:pt x="19812" y="2167133"/>
                  </a:lnTo>
                  <a:lnTo>
                    <a:pt x="50291" y="2206757"/>
                  </a:lnTo>
                  <a:lnTo>
                    <a:pt x="89915" y="2237237"/>
                  </a:lnTo>
                  <a:lnTo>
                    <a:pt x="137160" y="2254001"/>
                  </a:lnTo>
                  <a:lnTo>
                    <a:pt x="172212" y="2258573"/>
                  </a:lnTo>
                  <a:lnTo>
                    <a:pt x="4917948" y="2258573"/>
                  </a:lnTo>
                  <a:lnTo>
                    <a:pt x="4934711" y="2257049"/>
                  </a:lnTo>
                  <a:lnTo>
                    <a:pt x="4953000" y="2254001"/>
                  </a:lnTo>
                  <a:lnTo>
                    <a:pt x="4968240" y="2250953"/>
                  </a:lnTo>
                  <a:lnTo>
                    <a:pt x="4976622" y="2247905"/>
                  </a:lnTo>
                  <a:lnTo>
                    <a:pt x="173736" y="2247905"/>
                  </a:lnTo>
                  <a:lnTo>
                    <a:pt x="155448" y="2246381"/>
                  </a:lnTo>
                  <a:lnTo>
                    <a:pt x="156972" y="2246381"/>
                  </a:lnTo>
                  <a:lnTo>
                    <a:pt x="140208" y="2244857"/>
                  </a:lnTo>
                  <a:lnTo>
                    <a:pt x="123443" y="2240285"/>
                  </a:lnTo>
                  <a:lnTo>
                    <a:pt x="124967" y="2240285"/>
                  </a:lnTo>
                  <a:lnTo>
                    <a:pt x="94487" y="2228093"/>
                  </a:lnTo>
                  <a:lnTo>
                    <a:pt x="96012" y="2228093"/>
                  </a:lnTo>
                  <a:lnTo>
                    <a:pt x="80772" y="2220473"/>
                  </a:lnTo>
                  <a:lnTo>
                    <a:pt x="82296" y="2220473"/>
                  </a:lnTo>
                  <a:lnTo>
                    <a:pt x="70539" y="2211329"/>
                  </a:lnTo>
                  <a:lnTo>
                    <a:pt x="68579" y="2211329"/>
                  </a:lnTo>
                  <a:lnTo>
                    <a:pt x="59245" y="2200661"/>
                  </a:lnTo>
                  <a:lnTo>
                    <a:pt x="57912" y="2200661"/>
                  </a:lnTo>
                  <a:lnTo>
                    <a:pt x="47243" y="2188469"/>
                  </a:lnTo>
                  <a:lnTo>
                    <a:pt x="38100" y="2176277"/>
                  </a:lnTo>
                  <a:lnTo>
                    <a:pt x="28955" y="2162561"/>
                  </a:lnTo>
                  <a:lnTo>
                    <a:pt x="23469" y="2148845"/>
                  </a:lnTo>
                  <a:lnTo>
                    <a:pt x="22860" y="2148845"/>
                  </a:lnTo>
                  <a:lnTo>
                    <a:pt x="16763" y="2133605"/>
                  </a:lnTo>
                  <a:lnTo>
                    <a:pt x="13993" y="2118365"/>
                  </a:lnTo>
                  <a:lnTo>
                    <a:pt x="13715" y="2118365"/>
                  </a:lnTo>
                  <a:lnTo>
                    <a:pt x="10667" y="2101601"/>
                  </a:lnTo>
                  <a:lnTo>
                    <a:pt x="9143" y="2084837"/>
                  </a:lnTo>
                  <a:lnTo>
                    <a:pt x="9143" y="173736"/>
                  </a:lnTo>
                  <a:lnTo>
                    <a:pt x="10667" y="156972"/>
                  </a:lnTo>
                  <a:lnTo>
                    <a:pt x="13715" y="140207"/>
                  </a:lnTo>
                  <a:lnTo>
                    <a:pt x="13993" y="140207"/>
                  </a:lnTo>
                  <a:lnTo>
                    <a:pt x="16763" y="124968"/>
                  </a:lnTo>
                  <a:lnTo>
                    <a:pt x="38100" y="82295"/>
                  </a:lnTo>
                  <a:lnTo>
                    <a:pt x="68579" y="47243"/>
                  </a:lnTo>
                  <a:lnTo>
                    <a:pt x="70539" y="47243"/>
                  </a:lnTo>
                  <a:lnTo>
                    <a:pt x="82296" y="38100"/>
                  </a:lnTo>
                  <a:lnTo>
                    <a:pt x="80772" y="38100"/>
                  </a:lnTo>
                  <a:lnTo>
                    <a:pt x="96012" y="30480"/>
                  </a:lnTo>
                  <a:lnTo>
                    <a:pt x="94487" y="30480"/>
                  </a:lnTo>
                  <a:lnTo>
                    <a:pt x="109727" y="22860"/>
                  </a:lnTo>
                  <a:lnTo>
                    <a:pt x="113537" y="22860"/>
                  </a:lnTo>
                  <a:lnTo>
                    <a:pt x="124967" y="18287"/>
                  </a:lnTo>
                  <a:lnTo>
                    <a:pt x="123443" y="18287"/>
                  </a:lnTo>
                  <a:lnTo>
                    <a:pt x="140208" y="13716"/>
                  </a:lnTo>
                  <a:lnTo>
                    <a:pt x="156972" y="12192"/>
                  </a:lnTo>
                  <a:lnTo>
                    <a:pt x="155448" y="12192"/>
                  </a:lnTo>
                  <a:lnTo>
                    <a:pt x="173736" y="10668"/>
                  </a:lnTo>
                  <a:lnTo>
                    <a:pt x="4976622" y="10668"/>
                  </a:lnTo>
                  <a:lnTo>
                    <a:pt x="4968240" y="7619"/>
                  </a:lnTo>
                  <a:lnTo>
                    <a:pt x="4953000" y="4572"/>
                  </a:lnTo>
                  <a:lnTo>
                    <a:pt x="4934711" y="1524"/>
                  </a:lnTo>
                  <a:lnTo>
                    <a:pt x="4917948" y="0"/>
                  </a:lnTo>
                  <a:close/>
                </a:path>
                <a:path w="5090159" h="2258695">
                  <a:moveTo>
                    <a:pt x="5021580" y="2209805"/>
                  </a:moveTo>
                  <a:lnTo>
                    <a:pt x="5007864" y="2220473"/>
                  </a:lnTo>
                  <a:lnTo>
                    <a:pt x="5009387" y="2220473"/>
                  </a:lnTo>
                  <a:lnTo>
                    <a:pt x="4995672" y="2228093"/>
                  </a:lnTo>
                  <a:lnTo>
                    <a:pt x="4965192" y="2240285"/>
                  </a:lnTo>
                  <a:lnTo>
                    <a:pt x="4966716" y="2240285"/>
                  </a:lnTo>
                  <a:lnTo>
                    <a:pt x="4949952" y="2244857"/>
                  </a:lnTo>
                  <a:lnTo>
                    <a:pt x="4933187" y="2246381"/>
                  </a:lnTo>
                  <a:lnTo>
                    <a:pt x="4934711" y="2246381"/>
                  </a:lnTo>
                  <a:lnTo>
                    <a:pt x="4917948" y="2247905"/>
                  </a:lnTo>
                  <a:lnTo>
                    <a:pt x="4976622" y="2247905"/>
                  </a:lnTo>
                  <a:lnTo>
                    <a:pt x="4985004" y="2244857"/>
                  </a:lnTo>
                  <a:lnTo>
                    <a:pt x="5000244" y="2237237"/>
                  </a:lnTo>
                  <a:lnTo>
                    <a:pt x="5027676" y="2218949"/>
                  </a:lnTo>
                  <a:lnTo>
                    <a:pt x="5035296" y="2211329"/>
                  </a:lnTo>
                  <a:lnTo>
                    <a:pt x="5021580" y="2211329"/>
                  </a:lnTo>
                  <a:lnTo>
                    <a:pt x="5021580" y="2209805"/>
                  </a:lnTo>
                  <a:close/>
                </a:path>
                <a:path w="5090159" h="2258695">
                  <a:moveTo>
                    <a:pt x="68579" y="2209805"/>
                  </a:moveTo>
                  <a:lnTo>
                    <a:pt x="68579" y="2211329"/>
                  </a:lnTo>
                  <a:lnTo>
                    <a:pt x="70539" y="2211329"/>
                  </a:lnTo>
                  <a:lnTo>
                    <a:pt x="68579" y="2209805"/>
                  </a:lnTo>
                  <a:close/>
                </a:path>
                <a:path w="5090159" h="2258695">
                  <a:moveTo>
                    <a:pt x="5032248" y="2199137"/>
                  </a:moveTo>
                  <a:lnTo>
                    <a:pt x="5021580" y="2211329"/>
                  </a:lnTo>
                  <a:lnTo>
                    <a:pt x="5035296" y="2211329"/>
                  </a:lnTo>
                  <a:lnTo>
                    <a:pt x="5039868" y="2206757"/>
                  </a:lnTo>
                  <a:lnTo>
                    <a:pt x="5045202" y="2200661"/>
                  </a:lnTo>
                  <a:lnTo>
                    <a:pt x="5032248" y="2200661"/>
                  </a:lnTo>
                  <a:lnTo>
                    <a:pt x="5032248" y="2199137"/>
                  </a:lnTo>
                  <a:close/>
                </a:path>
                <a:path w="5090159" h="2258695">
                  <a:moveTo>
                    <a:pt x="57912" y="2199137"/>
                  </a:moveTo>
                  <a:lnTo>
                    <a:pt x="57912" y="2200661"/>
                  </a:lnTo>
                  <a:lnTo>
                    <a:pt x="59245" y="2200661"/>
                  </a:lnTo>
                  <a:lnTo>
                    <a:pt x="57912" y="2199137"/>
                  </a:lnTo>
                  <a:close/>
                </a:path>
                <a:path w="5090159" h="2258695">
                  <a:moveTo>
                    <a:pt x="5067300" y="2147321"/>
                  </a:moveTo>
                  <a:lnTo>
                    <a:pt x="5061204" y="2162561"/>
                  </a:lnTo>
                  <a:lnTo>
                    <a:pt x="5052059" y="2176277"/>
                  </a:lnTo>
                  <a:lnTo>
                    <a:pt x="5042916" y="2188469"/>
                  </a:lnTo>
                  <a:lnTo>
                    <a:pt x="5032248" y="2200661"/>
                  </a:lnTo>
                  <a:lnTo>
                    <a:pt x="5045202" y="2200661"/>
                  </a:lnTo>
                  <a:lnTo>
                    <a:pt x="5050535" y="2194565"/>
                  </a:lnTo>
                  <a:lnTo>
                    <a:pt x="5061204" y="2180849"/>
                  </a:lnTo>
                  <a:lnTo>
                    <a:pt x="5070348" y="2167133"/>
                  </a:lnTo>
                  <a:lnTo>
                    <a:pt x="5077663" y="2148845"/>
                  </a:lnTo>
                  <a:lnTo>
                    <a:pt x="5067300" y="2148845"/>
                  </a:lnTo>
                  <a:lnTo>
                    <a:pt x="5067300" y="2147321"/>
                  </a:lnTo>
                  <a:close/>
                </a:path>
                <a:path w="5090159" h="2258695">
                  <a:moveTo>
                    <a:pt x="22860" y="2147321"/>
                  </a:moveTo>
                  <a:lnTo>
                    <a:pt x="22860" y="2148845"/>
                  </a:lnTo>
                  <a:lnTo>
                    <a:pt x="23469" y="2148845"/>
                  </a:lnTo>
                  <a:lnTo>
                    <a:pt x="22860" y="2147321"/>
                  </a:lnTo>
                  <a:close/>
                </a:path>
                <a:path w="5090159" h="2258695">
                  <a:moveTo>
                    <a:pt x="5076444" y="2116841"/>
                  </a:moveTo>
                  <a:lnTo>
                    <a:pt x="5073396" y="2133605"/>
                  </a:lnTo>
                  <a:lnTo>
                    <a:pt x="5067300" y="2148845"/>
                  </a:lnTo>
                  <a:lnTo>
                    <a:pt x="5077663" y="2148845"/>
                  </a:lnTo>
                  <a:lnTo>
                    <a:pt x="5082540" y="2136653"/>
                  </a:lnTo>
                  <a:lnTo>
                    <a:pt x="5087111" y="2119889"/>
                  </a:lnTo>
                  <a:lnTo>
                    <a:pt x="5087389" y="2118365"/>
                  </a:lnTo>
                  <a:lnTo>
                    <a:pt x="5076444" y="2118365"/>
                  </a:lnTo>
                  <a:lnTo>
                    <a:pt x="5076444" y="2116841"/>
                  </a:lnTo>
                  <a:close/>
                </a:path>
                <a:path w="5090159" h="2258695">
                  <a:moveTo>
                    <a:pt x="13715" y="2116841"/>
                  </a:moveTo>
                  <a:lnTo>
                    <a:pt x="13715" y="2118365"/>
                  </a:lnTo>
                  <a:lnTo>
                    <a:pt x="13993" y="2118365"/>
                  </a:lnTo>
                  <a:lnTo>
                    <a:pt x="13715" y="2116841"/>
                  </a:lnTo>
                  <a:close/>
                </a:path>
                <a:path w="5090159" h="2258695">
                  <a:moveTo>
                    <a:pt x="5087389" y="140207"/>
                  </a:moveTo>
                  <a:lnTo>
                    <a:pt x="5076444" y="140207"/>
                  </a:lnTo>
                  <a:lnTo>
                    <a:pt x="5079492" y="156972"/>
                  </a:lnTo>
                  <a:lnTo>
                    <a:pt x="5081016" y="173736"/>
                  </a:lnTo>
                  <a:lnTo>
                    <a:pt x="5081016" y="2084837"/>
                  </a:lnTo>
                  <a:lnTo>
                    <a:pt x="5079492" y="2101601"/>
                  </a:lnTo>
                  <a:lnTo>
                    <a:pt x="5076444" y="2118365"/>
                  </a:lnTo>
                  <a:lnTo>
                    <a:pt x="5087389" y="2118365"/>
                  </a:lnTo>
                  <a:lnTo>
                    <a:pt x="5090159" y="2103125"/>
                  </a:lnTo>
                  <a:lnTo>
                    <a:pt x="5090159" y="155448"/>
                  </a:lnTo>
                  <a:lnTo>
                    <a:pt x="5087389" y="140207"/>
                  </a:lnTo>
                  <a:close/>
                </a:path>
                <a:path w="5090159" h="2258695">
                  <a:moveTo>
                    <a:pt x="13993" y="140207"/>
                  </a:moveTo>
                  <a:lnTo>
                    <a:pt x="13715" y="140207"/>
                  </a:lnTo>
                  <a:lnTo>
                    <a:pt x="13715" y="141731"/>
                  </a:lnTo>
                  <a:lnTo>
                    <a:pt x="13993" y="140207"/>
                  </a:lnTo>
                  <a:close/>
                </a:path>
                <a:path w="5090159" h="2258695">
                  <a:moveTo>
                    <a:pt x="5035296" y="47243"/>
                  </a:moveTo>
                  <a:lnTo>
                    <a:pt x="5021580" y="47243"/>
                  </a:lnTo>
                  <a:lnTo>
                    <a:pt x="5032248" y="57912"/>
                  </a:lnTo>
                  <a:lnTo>
                    <a:pt x="5042916" y="70104"/>
                  </a:lnTo>
                  <a:lnTo>
                    <a:pt x="5067300" y="109728"/>
                  </a:lnTo>
                  <a:lnTo>
                    <a:pt x="5076444" y="141731"/>
                  </a:lnTo>
                  <a:lnTo>
                    <a:pt x="5076444" y="140207"/>
                  </a:lnTo>
                  <a:lnTo>
                    <a:pt x="5087389" y="140207"/>
                  </a:lnTo>
                  <a:lnTo>
                    <a:pt x="5087111" y="138683"/>
                  </a:lnTo>
                  <a:lnTo>
                    <a:pt x="5082540" y="121919"/>
                  </a:lnTo>
                  <a:lnTo>
                    <a:pt x="5070348" y="91439"/>
                  </a:lnTo>
                  <a:lnTo>
                    <a:pt x="5061204" y="76200"/>
                  </a:lnTo>
                  <a:lnTo>
                    <a:pt x="5039868" y="51816"/>
                  </a:lnTo>
                  <a:lnTo>
                    <a:pt x="5035296" y="47243"/>
                  </a:lnTo>
                  <a:close/>
                </a:path>
                <a:path w="5090159" h="2258695">
                  <a:moveTo>
                    <a:pt x="70539" y="47243"/>
                  </a:moveTo>
                  <a:lnTo>
                    <a:pt x="68579" y="47243"/>
                  </a:lnTo>
                  <a:lnTo>
                    <a:pt x="68579" y="48768"/>
                  </a:lnTo>
                  <a:lnTo>
                    <a:pt x="70539" y="47243"/>
                  </a:lnTo>
                  <a:close/>
                </a:path>
                <a:path w="5090159" h="2258695">
                  <a:moveTo>
                    <a:pt x="5002530" y="22860"/>
                  </a:moveTo>
                  <a:lnTo>
                    <a:pt x="4980432" y="22860"/>
                  </a:lnTo>
                  <a:lnTo>
                    <a:pt x="4995672" y="30480"/>
                  </a:lnTo>
                  <a:lnTo>
                    <a:pt x="5009387" y="38100"/>
                  </a:lnTo>
                  <a:lnTo>
                    <a:pt x="5007864" y="38100"/>
                  </a:lnTo>
                  <a:lnTo>
                    <a:pt x="5021580" y="48768"/>
                  </a:lnTo>
                  <a:lnTo>
                    <a:pt x="5021580" y="47243"/>
                  </a:lnTo>
                  <a:lnTo>
                    <a:pt x="5035296" y="47243"/>
                  </a:lnTo>
                  <a:lnTo>
                    <a:pt x="5027676" y="39624"/>
                  </a:lnTo>
                  <a:lnTo>
                    <a:pt x="5002530" y="22860"/>
                  </a:lnTo>
                  <a:close/>
                </a:path>
                <a:path w="5090159" h="2258695">
                  <a:moveTo>
                    <a:pt x="113537" y="22860"/>
                  </a:moveTo>
                  <a:lnTo>
                    <a:pt x="109727" y="22860"/>
                  </a:lnTo>
                  <a:lnTo>
                    <a:pt x="109727" y="24383"/>
                  </a:lnTo>
                  <a:lnTo>
                    <a:pt x="113537" y="22860"/>
                  </a:lnTo>
                  <a:close/>
                </a:path>
                <a:path w="5090159" h="2258695">
                  <a:moveTo>
                    <a:pt x="4976622" y="10668"/>
                  </a:moveTo>
                  <a:lnTo>
                    <a:pt x="4917948" y="10668"/>
                  </a:lnTo>
                  <a:lnTo>
                    <a:pt x="4934711" y="12192"/>
                  </a:lnTo>
                  <a:lnTo>
                    <a:pt x="4933187" y="12192"/>
                  </a:lnTo>
                  <a:lnTo>
                    <a:pt x="4949952" y="13716"/>
                  </a:lnTo>
                  <a:lnTo>
                    <a:pt x="4966716" y="18287"/>
                  </a:lnTo>
                  <a:lnTo>
                    <a:pt x="4965192" y="18287"/>
                  </a:lnTo>
                  <a:lnTo>
                    <a:pt x="4980432" y="24383"/>
                  </a:lnTo>
                  <a:lnTo>
                    <a:pt x="4980432" y="22860"/>
                  </a:lnTo>
                  <a:lnTo>
                    <a:pt x="5002530" y="22860"/>
                  </a:lnTo>
                  <a:lnTo>
                    <a:pt x="5000244" y="21336"/>
                  </a:lnTo>
                  <a:lnTo>
                    <a:pt x="4985004" y="13716"/>
                  </a:lnTo>
                  <a:lnTo>
                    <a:pt x="4976622" y="10668"/>
                  </a:lnTo>
                  <a:close/>
                </a:path>
              </a:pathLst>
            </a:custGeom>
            <a:solidFill>
              <a:srgbClr val="000000"/>
            </a:solidFill>
          </p:spPr>
          <p:txBody>
            <a:bodyPr wrap="square" lIns="0" tIns="0" rIns="0" bIns="0" rtlCol="0"/>
            <a:lstStyle/>
            <a:p/>
          </p:txBody>
        </p:sp>
        <p:sp>
          <p:nvSpPr>
            <p:cNvPr id="17" name="object 17"/>
            <p:cNvSpPr/>
            <p:nvPr/>
          </p:nvSpPr>
          <p:spPr>
            <a:xfrm>
              <a:off x="5673851" y="4943855"/>
              <a:ext cx="4615180" cy="271780"/>
            </a:xfrm>
            <a:custGeom>
              <a:avLst/>
              <a:gdLst/>
              <a:ahLst/>
              <a:cxnLst/>
              <a:rect l="l" t="t" r="r" b="b"/>
              <a:pathLst>
                <a:path w="4615180" h="271779">
                  <a:moveTo>
                    <a:pt x="4614672" y="0"/>
                  </a:moveTo>
                  <a:lnTo>
                    <a:pt x="0" y="0"/>
                  </a:lnTo>
                  <a:lnTo>
                    <a:pt x="0" y="271271"/>
                  </a:lnTo>
                  <a:lnTo>
                    <a:pt x="4614672" y="271271"/>
                  </a:lnTo>
                  <a:lnTo>
                    <a:pt x="4614672" y="0"/>
                  </a:lnTo>
                  <a:close/>
                </a:path>
              </a:pathLst>
            </a:custGeom>
            <a:solidFill>
              <a:srgbClr val="F2F2F2"/>
            </a:solidFill>
          </p:spPr>
          <p:txBody>
            <a:bodyPr wrap="square" lIns="0" tIns="0" rIns="0" bIns="0" rtlCol="0"/>
            <a:lstStyle/>
            <a:p/>
          </p:txBody>
        </p:sp>
        <p:sp>
          <p:nvSpPr>
            <p:cNvPr id="18" name="object 18"/>
            <p:cNvSpPr/>
            <p:nvPr/>
          </p:nvSpPr>
          <p:spPr>
            <a:xfrm>
              <a:off x="5669280" y="4939283"/>
              <a:ext cx="62865" cy="276225"/>
            </a:xfrm>
            <a:custGeom>
              <a:avLst/>
              <a:gdLst/>
              <a:ahLst/>
              <a:cxnLst/>
              <a:rect l="l" t="t" r="r" b="b"/>
              <a:pathLst>
                <a:path w="62864" h="276225">
                  <a:moveTo>
                    <a:pt x="10668" y="234696"/>
                  </a:moveTo>
                  <a:lnTo>
                    <a:pt x="0" y="234696"/>
                  </a:lnTo>
                  <a:lnTo>
                    <a:pt x="0" y="275844"/>
                  </a:lnTo>
                  <a:lnTo>
                    <a:pt x="10668" y="275844"/>
                  </a:lnTo>
                  <a:lnTo>
                    <a:pt x="10668" y="234696"/>
                  </a:lnTo>
                  <a:close/>
                </a:path>
                <a:path w="62864" h="276225">
                  <a:moveTo>
                    <a:pt x="10668" y="163068"/>
                  </a:moveTo>
                  <a:lnTo>
                    <a:pt x="0" y="163068"/>
                  </a:lnTo>
                  <a:lnTo>
                    <a:pt x="0" y="204216"/>
                  </a:lnTo>
                  <a:lnTo>
                    <a:pt x="10668" y="204216"/>
                  </a:lnTo>
                  <a:lnTo>
                    <a:pt x="10668" y="163068"/>
                  </a:lnTo>
                  <a:close/>
                </a:path>
                <a:path w="62864" h="276225">
                  <a:moveTo>
                    <a:pt x="10668" y="91440"/>
                  </a:moveTo>
                  <a:lnTo>
                    <a:pt x="0" y="91440"/>
                  </a:lnTo>
                  <a:lnTo>
                    <a:pt x="0" y="132588"/>
                  </a:lnTo>
                  <a:lnTo>
                    <a:pt x="10668" y="132588"/>
                  </a:lnTo>
                  <a:lnTo>
                    <a:pt x="10668" y="91440"/>
                  </a:lnTo>
                  <a:close/>
                </a:path>
                <a:path w="62864" h="276225">
                  <a:moveTo>
                    <a:pt x="10668" y="19812"/>
                  </a:moveTo>
                  <a:lnTo>
                    <a:pt x="0" y="19812"/>
                  </a:lnTo>
                  <a:lnTo>
                    <a:pt x="0" y="60960"/>
                  </a:lnTo>
                  <a:lnTo>
                    <a:pt x="10668" y="60960"/>
                  </a:lnTo>
                  <a:lnTo>
                    <a:pt x="10668" y="19812"/>
                  </a:lnTo>
                  <a:close/>
                </a:path>
                <a:path w="62864" h="276225">
                  <a:moveTo>
                    <a:pt x="62484" y="0"/>
                  </a:moveTo>
                  <a:lnTo>
                    <a:pt x="21336" y="0"/>
                  </a:lnTo>
                  <a:lnTo>
                    <a:pt x="21336" y="9144"/>
                  </a:lnTo>
                  <a:lnTo>
                    <a:pt x="62484" y="9144"/>
                  </a:lnTo>
                  <a:lnTo>
                    <a:pt x="62484" y="0"/>
                  </a:lnTo>
                  <a:close/>
                </a:path>
              </a:pathLst>
            </a:custGeom>
            <a:solidFill>
              <a:srgbClr val="000000"/>
            </a:solidFill>
          </p:spPr>
          <p:txBody>
            <a:bodyPr wrap="square" lIns="0" tIns="0" rIns="0" bIns="0" rtlCol="0"/>
            <a:lstStyle/>
            <a:p/>
          </p:txBody>
        </p:sp>
        <p:sp>
          <p:nvSpPr>
            <p:cNvPr id="19" name="object 19"/>
            <p:cNvSpPr/>
            <p:nvPr/>
          </p:nvSpPr>
          <p:spPr>
            <a:xfrm>
              <a:off x="5762243" y="4943855"/>
              <a:ext cx="4503420" cy="0"/>
            </a:xfrm>
            <a:custGeom>
              <a:avLst/>
              <a:gdLst/>
              <a:ahLst/>
              <a:cxnLst/>
              <a:rect l="l" t="t" r="r" b="b"/>
              <a:pathLst>
                <a:path w="4503420" h="0">
                  <a:moveTo>
                    <a:pt x="0" y="0"/>
                  </a:moveTo>
                  <a:lnTo>
                    <a:pt x="4503420" y="0"/>
                  </a:lnTo>
                </a:path>
              </a:pathLst>
            </a:custGeom>
            <a:ln w="9143">
              <a:solidFill>
                <a:srgbClr val="000000"/>
              </a:solidFill>
              <a:prstDash val="sysDash"/>
            </a:ln>
          </p:spPr>
          <p:txBody>
            <a:bodyPr wrap="square" lIns="0" tIns="0" rIns="0" bIns="0" rtlCol="0"/>
            <a:lstStyle/>
            <a:p/>
          </p:txBody>
        </p:sp>
        <p:sp>
          <p:nvSpPr>
            <p:cNvPr id="20" name="object 20"/>
            <p:cNvSpPr/>
            <p:nvPr/>
          </p:nvSpPr>
          <p:spPr>
            <a:xfrm>
              <a:off x="10222992" y="4951475"/>
              <a:ext cx="70485" cy="269875"/>
            </a:xfrm>
            <a:custGeom>
              <a:avLst/>
              <a:gdLst/>
              <a:ahLst/>
              <a:cxnLst/>
              <a:rect l="l" t="t" r="r" b="b"/>
              <a:pathLst>
                <a:path w="70484" h="269875">
                  <a:moveTo>
                    <a:pt x="41148" y="259080"/>
                  </a:moveTo>
                  <a:lnTo>
                    <a:pt x="0" y="259080"/>
                  </a:lnTo>
                  <a:lnTo>
                    <a:pt x="0" y="269748"/>
                  </a:lnTo>
                  <a:lnTo>
                    <a:pt x="41148" y="269748"/>
                  </a:lnTo>
                  <a:lnTo>
                    <a:pt x="41148" y="259080"/>
                  </a:lnTo>
                  <a:close/>
                </a:path>
                <a:path w="70484" h="269875">
                  <a:moveTo>
                    <a:pt x="70104" y="216408"/>
                  </a:moveTo>
                  <a:lnTo>
                    <a:pt x="59436" y="216408"/>
                  </a:lnTo>
                  <a:lnTo>
                    <a:pt x="59436" y="257556"/>
                  </a:lnTo>
                  <a:lnTo>
                    <a:pt x="70104" y="257556"/>
                  </a:lnTo>
                  <a:lnTo>
                    <a:pt x="70104" y="216408"/>
                  </a:lnTo>
                  <a:close/>
                </a:path>
                <a:path w="70484" h="269875">
                  <a:moveTo>
                    <a:pt x="70104" y="143256"/>
                  </a:moveTo>
                  <a:lnTo>
                    <a:pt x="59436" y="143256"/>
                  </a:lnTo>
                  <a:lnTo>
                    <a:pt x="59436" y="184404"/>
                  </a:lnTo>
                  <a:lnTo>
                    <a:pt x="70104" y="184404"/>
                  </a:lnTo>
                  <a:lnTo>
                    <a:pt x="70104" y="143256"/>
                  </a:lnTo>
                  <a:close/>
                </a:path>
                <a:path w="70484" h="269875">
                  <a:moveTo>
                    <a:pt x="70104" y="71628"/>
                  </a:moveTo>
                  <a:lnTo>
                    <a:pt x="59436" y="71628"/>
                  </a:lnTo>
                  <a:lnTo>
                    <a:pt x="59436" y="112776"/>
                  </a:lnTo>
                  <a:lnTo>
                    <a:pt x="70104" y="112776"/>
                  </a:lnTo>
                  <a:lnTo>
                    <a:pt x="70104" y="71628"/>
                  </a:lnTo>
                  <a:close/>
                </a:path>
                <a:path w="70484" h="269875">
                  <a:moveTo>
                    <a:pt x="70104" y="0"/>
                  </a:moveTo>
                  <a:lnTo>
                    <a:pt x="59436" y="0"/>
                  </a:lnTo>
                  <a:lnTo>
                    <a:pt x="59436" y="41148"/>
                  </a:lnTo>
                  <a:lnTo>
                    <a:pt x="70104" y="41148"/>
                  </a:lnTo>
                  <a:lnTo>
                    <a:pt x="70104" y="0"/>
                  </a:lnTo>
                  <a:close/>
                </a:path>
              </a:pathLst>
            </a:custGeom>
            <a:solidFill>
              <a:srgbClr val="000000"/>
            </a:solidFill>
          </p:spPr>
          <p:txBody>
            <a:bodyPr wrap="square" lIns="0" tIns="0" rIns="0" bIns="0" rtlCol="0"/>
            <a:lstStyle/>
            <a:p/>
          </p:txBody>
        </p:sp>
        <p:sp>
          <p:nvSpPr>
            <p:cNvPr id="21" name="object 21"/>
            <p:cNvSpPr/>
            <p:nvPr/>
          </p:nvSpPr>
          <p:spPr>
            <a:xfrm>
              <a:off x="5689091" y="5215889"/>
              <a:ext cx="4503420" cy="0"/>
            </a:xfrm>
            <a:custGeom>
              <a:avLst/>
              <a:gdLst/>
              <a:ahLst/>
              <a:cxnLst/>
              <a:rect l="l" t="t" r="r" b="b"/>
              <a:pathLst>
                <a:path w="4503420" h="0">
                  <a:moveTo>
                    <a:pt x="0" y="0"/>
                  </a:moveTo>
                  <a:lnTo>
                    <a:pt x="4503420" y="0"/>
                  </a:lnTo>
                </a:path>
              </a:pathLst>
            </a:custGeom>
            <a:ln w="10668">
              <a:solidFill>
                <a:srgbClr val="000000"/>
              </a:solidFill>
              <a:prstDash val="sysDash"/>
            </a:ln>
          </p:spPr>
          <p:txBody>
            <a:bodyPr wrap="square" lIns="0" tIns="0" rIns="0" bIns="0" rtlCol="0"/>
            <a:lstStyle/>
            <a:p/>
          </p:txBody>
        </p:sp>
      </p:grpSp>
      <p:sp>
        <p:nvSpPr>
          <p:cNvPr id="22" name="object 22"/>
          <p:cNvSpPr txBox="1"/>
          <p:nvPr/>
        </p:nvSpPr>
        <p:spPr>
          <a:xfrm>
            <a:off x="5679947" y="4958588"/>
            <a:ext cx="4608195" cy="197485"/>
          </a:xfrm>
          <a:prstGeom prst="rect">
            <a:avLst/>
          </a:prstGeom>
        </p:spPr>
        <p:txBody>
          <a:bodyPr wrap="square" lIns="0" tIns="15875" rIns="0" bIns="0" rtlCol="0" vert="horz">
            <a:spAutoFit/>
          </a:bodyPr>
          <a:lstStyle/>
          <a:p>
            <a:pPr marL="93980">
              <a:lnSpc>
                <a:spcPct val="100000"/>
              </a:lnSpc>
              <a:spcBef>
                <a:spcPts val="125"/>
              </a:spcBef>
            </a:pPr>
            <a:r>
              <a:rPr dirty="0" sz="1100" spc="25" b="1">
                <a:latin typeface="Meiryo"/>
                <a:cs typeface="Meiryo"/>
              </a:rPr>
              <a:t>体育（タグラグビー</a:t>
            </a:r>
            <a:r>
              <a:rPr dirty="0" sz="1100" spc="35" b="1">
                <a:latin typeface="Meiryo"/>
                <a:cs typeface="Meiryo"/>
              </a:rPr>
              <a:t>）</a:t>
            </a:r>
            <a:r>
              <a:rPr dirty="0" sz="1100" spc="15" b="1">
                <a:latin typeface="Meiryo"/>
                <a:cs typeface="Meiryo"/>
              </a:rPr>
              <a:t>×</a:t>
            </a:r>
            <a:r>
              <a:rPr dirty="0" sz="1100" spc="35" b="1">
                <a:latin typeface="Meiryo"/>
                <a:cs typeface="Meiryo"/>
              </a:rPr>
              <a:t>プ</a:t>
            </a:r>
            <a:r>
              <a:rPr dirty="0" sz="1100" spc="25" b="1">
                <a:latin typeface="Meiryo"/>
                <a:cs typeface="Meiryo"/>
              </a:rPr>
              <a:t>ロ</a:t>
            </a:r>
            <a:r>
              <a:rPr dirty="0" sz="1100" spc="35" b="1">
                <a:latin typeface="Meiryo"/>
                <a:cs typeface="Meiryo"/>
              </a:rPr>
              <a:t>グ</a:t>
            </a:r>
            <a:r>
              <a:rPr dirty="0" sz="1100" spc="25" b="1">
                <a:latin typeface="Meiryo"/>
                <a:cs typeface="Meiryo"/>
              </a:rPr>
              <a:t>ラ</a:t>
            </a:r>
            <a:r>
              <a:rPr dirty="0" sz="1100" spc="35" b="1">
                <a:latin typeface="Meiryo"/>
                <a:cs typeface="Meiryo"/>
              </a:rPr>
              <a:t>ミ</a:t>
            </a:r>
            <a:r>
              <a:rPr dirty="0" sz="1100" spc="25" b="1">
                <a:latin typeface="Meiryo"/>
                <a:cs typeface="Meiryo"/>
              </a:rPr>
              <a:t>ン</a:t>
            </a:r>
            <a:r>
              <a:rPr dirty="0" sz="1100" spc="35" b="1">
                <a:latin typeface="Meiryo"/>
                <a:cs typeface="Meiryo"/>
              </a:rPr>
              <a:t>グ</a:t>
            </a:r>
            <a:r>
              <a:rPr dirty="0" sz="1100" spc="25" b="1">
                <a:latin typeface="Meiryo"/>
                <a:cs typeface="Meiryo"/>
              </a:rPr>
              <a:t>×</a:t>
            </a:r>
            <a:r>
              <a:rPr dirty="0" sz="1100" spc="25" b="1">
                <a:latin typeface="Meiryo"/>
                <a:cs typeface="Meiryo"/>
              </a:rPr>
              <a:t>数</a:t>
            </a:r>
            <a:r>
              <a:rPr dirty="0" sz="1100" spc="35" b="1">
                <a:latin typeface="Meiryo"/>
                <a:cs typeface="Meiryo"/>
              </a:rPr>
              <a:t>理の</a:t>
            </a:r>
            <a:r>
              <a:rPr dirty="0" sz="1100" spc="20" b="1">
                <a:latin typeface="Meiryo"/>
                <a:cs typeface="Meiryo"/>
              </a:rPr>
              <a:t>S</a:t>
            </a:r>
            <a:r>
              <a:rPr dirty="0" sz="1100" spc="25" b="1">
                <a:latin typeface="Meiryo"/>
                <a:cs typeface="Meiryo"/>
              </a:rPr>
              <a:t>T</a:t>
            </a:r>
            <a:r>
              <a:rPr dirty="0" sz="1100" spc="10" b="1">
                <a:latin typeface="Meiryo"/>
                <a:cs typeface="Meiryo"/>
              </a:rPr>
              <a:t>E</a:t>
            </a:r>
            <a:r>
              <a:rPr dirty="0" sz="1100" spc="25" b="1">
                <a:latin typeface="Meiryo"/>
                <a:cs typeface="Meiryo"/>
              </a:rPr>
              <a:t>A</a:t>
            </a:r>
            <a:r>
              <a:rPr dirty="0" sz="1100" spc="20" b="1">
                <a:latin typeface="Meiryo"/>
                <a:cs typeface="Meiryo"/>
              </a:rPr>
              <a:t>M</a:t>
            </a:r>
            <a:r>
              <a:rPr dirty="0" sz="1100" spc="35" b="1">
                <a:latin typeface="Meiryo"/>
                <a:cs typeface="Meiryo"/>
              </a:rPr>
              <a:t>プ</a:t>
            </a:r>
            <a:r>
              <a:rPr dirty="0" sz="1100" spc="25" b="1">
                <a:latin typeface="Meiryo"/>
                <a:cs typeface="Meiryo"/>
              </a:rPr>
              <a:t>ロ</a:t>
            </a:r>
            <a:r>
              <a:rPr dirty="0" sz="1100" spc="35" b="1">
                <a:latin typeface="Meiryo"/>
                <a:cs typeface="Meiryo"/>
              </a:rPr>
              <a:t>グ</a:t>
            </a:r>
            <a:r>
              <a:rPr dirty="0" sz="1100" spc="25" b="1">
                <a:latin typeface="Meiryo"/>
                <a:cs typeface="Meiryo"/>
              </a:rPr>
              <a:t>ラム</a:t>
            </a:r>
            <a:endParaRPr sz="1100">
              <a:latin typeface="Meiryo"/>
              <a:cs typeface="Meiryo"/>
            </a:endParaRPr>
          </a:p>
        </p:txBody>
      </p:sp>
      <p:pic>
        <p:nvPicPr>
          <p:cNvPr id="23" name="object 23"/>
          <p:cNvPicPr/>
          <p:nvPr/>
        </p:nvPicPr>
        <p:blipFill>
          <a:blip r:embed="rId6" cstate="print"/>
          <a:stretch>
            <a:fillRect/>
          </a:stretch>
        </p:blipFill>
        <p:spPr>
          <a:xfrm>
            <a:off x="5576315" y="5993896"/>
            <a:ext cx="4806695" cy="1207008"/>
          </a:xfrm>
          <a:prstGeom prst="rect">
            <a:avLst/>
          </a:prstGeom>
        </p:spPr>
      </p:pic>
      <p:sp>
        <p:nvSpPr>
          <p:cNvPr id="24" name="object 24"/>
          <p:cNvSpPr txBox="1"/>
          <p:nvPr/>
        </p:nvSpPr>
        <p:spPr>
          <a:xfrm>
            <a:off x="199136" y="4423664"/>
            <a:ext cx="4429760" cy="321945"/>
          </a:xfrm>
          <a:prstGeom prst="rect">
            <a:avLst/>
          </a:prstGeom>
        </p:spPr>
        <p:txBody>
          <a:bodyPr wrap="square" lIns="0" tIns="11430" rIns="0" bIns="0" rtlCol="0" vert="horz">
            <a:spAutoFit/>
          </a:bodyPr>
          <a:lstStyle/>
          <a:p>
            <a:pPr marL="12700">
              <a:lnSpc>
                <a:spcPct val="100000"/>
              </a:lnSpc>
              <a:spcBef>
                <a:spcPts val="90"/>
              </a:spcBef>
            </a:pPr>
            <a:r>
              <a:rPr dirty="0" sz="1950" spc="-10" b="1">
                <a:latin typeface="Meiryo UI"/>
                <a:cs typeface="Meiryo UI"/>
              </a:rPr>
              <a:t>経済産業省「未来の教室」実証事業の取組</a:t>
            </a:r>
            <a:endParaRPr sz="1950">
              <a:latin typeface="Meiryo UI"/>
              <a:cs typeface="Meiryo UI"/>
            </a:endParaRPr>
          </a:p>
        </p:txBody>
      </p:sp>
      <p:sp>
        <p:nvSpPr>
          <p:cNvPr id="25" name="object 25"/>
          <p:cNvSpPr txBox="1"/>
          <p:nvPr/>
        </p:nvSpPr>
        <p:spPr>
          <a:xfrm>
            <a:off x="204724" y="1026668"/>
            <a:ext cx="10241280" cy="1137285"/>
          </a:xfrm>
          <a:prstGeom prst="rect">
            <a:avLst/>
          </a:prstGeom>
        </p:spPr>
        <p:txBody>
          <a:bodyPr wrap="square" lIns="0" tIns="13970" rIns="0" bIns="0" rtlCol="0" vert="horz">
            <a:spAutoFit/>
          </a:bodyPr>
          <a:lstStyle/>
          <a:p>
            <a:pPr marL="180340">
              <a:lnSpc>
                <a:spcPct val="100000"/>
              </a:lnSpc>
              <a:spcBef>
                <a:spcPts val="110"/>
              </a:spcBef>
            </a:pPr>
            <a:r>
              <a:rPr dirty="0" sz="2150" spc="-10" b="1">
                <a:solidFill>
                  <a:srgbClr val="974807"/>
                </a:solidFill>
                <a:latin typeface="Meiryo UI"/>
                <a:cs typeface="Meiryo UI"/>
              </a:rPr>
              <a:t>ICT</a:t>
            </a:r>
            <a:r>
              <a:rPr dirty="0" sz="2150" spc="10" b="1">
                <a:solidFill>
                  <a:srgbClr val="974807"/>
                </a:solidFill>
                <a:latin typeface="Meiryo UI"/>
                <a:cs typeface="Meiryo UI"/>
              </a:rPr>
              <a:t>を含</a:t>
            </a:r>
            <a:r>
              <a:rPr dirty="0" sz="2150" b="1">
                <a:solidFill>
                  <a:srgbClr val="974807"/>
                </a:solidFill>
                <a:latin typeface="Meiryo UI"/>
                <a:cs typeface="Meiryo UI"/>
              </a:rPr>
              <a:t>む</a:t>
            </a:r>
            <a:r>
              <a:rPr dirty="0" sz="2150" spc="10" b="1">
                <a:solidFill>
                  <a:srgbClr val="974807"/>
                </a:solidFill>
                <a:latin typeface="Meiryo UI"/>
                <a:cs typeface="Meiryo UI"/>
              </a:rPr>
              <a:t>様々</a:t>
            </a:r>
            <a:r>
              <a:rPr dirty="0" sz="2150" b="1">
                <a:solidFill>
                  <a:srgbClr val="974807"/>
                </a:solidFill>
                <a:latin typeface="Meiryo UI"/>
                <a:cs typeface="Meiryo UI"/>
              </a:rPr>
              <a:t>なツ</a:t>
            </a:r>
            <a:r>
              <a:rPr dirty="0" sz="2150" spc="5" b="1">
                <a:solidFill>
                  <a:srgbClr val="974807"/>
                </a:solidFill>
                <a:latin typeface="Meiryo UI"/>
                <a:cs typeface="Meiryo UI"/>
              </a:rPr>
              <a:t>ール</a:t>
            </a:r>
            <a:r>
              <a:rPr dirty="0" sz="2150" spc="10" b="1">
                <a:solidFill>
                  <a:srgbClr val="974807"/>
                </a:solidFill>
                <a:latin typeface="Meiryo UI"/>
                <a:cs typeface="Meiryo UI"/>
              </a:rPr>
              <a:t>を駆使</a:t>
            </a:r>
            <a:r>
              <a:rPr dirty="0" sz="2150" b="1">
                <a:solidFill>
                  <a:srgbClr val="974807"/>
                </a:solidFill>
                <a:latin typeface="Meiryo UI"/>
                <a:cs typeface="Meiryo UI"/>
              </a:rPr>
              <a:t>し</a:t>
            </a:r>
            <a:r>
              <a:rPr dirty="0" sz="2150" spc="5" b="1">
                <a:solidFill>
                  <a:srgbClr val="974807"/>
                </a:solidFill>
                <a:latin typeface="Meiryo UI"/>
                <a:cs typeface="Meiryo UI"/>
              </a:rPr>
              <a:t>て</a:t>
            </a:r>
            <a:r>
              <a:rPr dirty="0" sz="2150" spc="10" b="1">
                <a:solidFill>
                  <a:srgbClr val="974807"/>
                </a:solidFill>
                <a:latin typeface="Meiryo UI"/>
                <a:cs typeface="Meiryo UI"/>
              </a:rPr>
              <a:t>、各教科等</a:t>
            </a:r>
            <a:r>
              <a:rPr dirty="0" sz="2150" spc="-5" b="1">
                <a:solidFill>
                  <a:srgbClr val="974807"/>
                </a:solidFill>
                <a:latin typeface="Meiryo UI"/>
                <a:cs typeface="Meiryo UI"/>
              </a:rPr>
              <a:t>で</a:t>
            </a:r>
            <a:r>
              <a:rPr dirty="0" sz="2150" b="1">
                <a:solidFill>
                  <a:srgbClr val="974807"/>
                </a:solidFill>
                <a:latin typeface="Meiryo UI"/>
                <a:cs typeface="Meiryo UI"/>
              </a:rPr>
              <a:t>の</a:t>
            </a:r>
            <a:r>
              <a:rPr dirty="0" sz="2150" spc="10" b="1">
                <a:solidFill>
                  <a:srgbClr val="974807"/>
                </a:solidFill>
                <a:latin typeface="Meiryo UI"/>
                <a:cs typeface="Meiryo UI"/>
              </a:rPr>
              <a:t>学</a:t>
            </a:r>
            <a:r>
              <a:rPr dirty="0" sz="2150" b="1">
                <a:solidFill>
                  <a:srgbClr val="974807"/>
                </a:solidFill>
                <a:latin typeface="Meiryo UI"/>
                <a:cs typeface="Meiryo UI"/>
              </a:rPr>
              <a:t>び</a:t>
            </a:r>
            <a:r>
              <a:rPr dirty="0" sz="2150" spc="10" b="1">
                <a:solidFill>
                  <a:srgbClr val="974807"/>
                </a:solidFill>
                <a:latin typeface="Meiryo UI"/>
                <a:cs typeface="Meiryo UI"/>
              </a:rPr>
              <a:t>を</a:t>
            </a:r>
            <a:r>
              <a:rPr dirty="0" sz="2150" b="1">
                <a:solidFill>
                  <a:srgbClr val="974807"/>
                </a:solidFill>
                <a:latin typeface="Meiryo UI"/>
                <a:cs typeface="Meiryo UI"/>
              </a:rPr>
              <a:t>つな</a:t>
            </a:r>
            <a:r>
              <a:rPr dirty="0" sz="2150" spc="5" b="1">
                <a:solidFill>
                  <a:srgbClr val="974807"/>
                </a:solidFill>
                <a:latin typeface="Meiryo UI"/>
                <a:cs typeface="Meiryo UI"/>
              </a:rPr>
              <a:t>ぎ</a:t>
            </a:r>
            <a:r>
              <a:rPr dirty="0" sz="2150" spc="10" b="1">
                <a:solidFill>
                  <a:srgbClr val="974807"/>
                </a:solidFill>
                <a:latin typeface="Meiryo UI"/>
                <a:cs typeface="Meiryo UI"/>
              </a:rPr>
              <a:t>探究</a:t>
            </a:r>
            <a:r>
              <a:rPr dirty="0" sz="2150" b="1">
                <a:solidFill>
                  <a:srgbClr val="974807"/>
                </a:solidFill>
                <a:latin typeface="Meiryo UI"/>
                <a:cs typeface="Meiryo UI"/>
              </a:rPr>
              <a:t>す</a:t>
            </a:r>
            <a:r>
              <a:rPr dirty="0" sz="2150" spc="10" b="1">
                <a:solidFill>
                  <a:srgbClr val="974807"/>
                </a:solidFill>
                <a:latin typeface="Meiryo UI"/>
                <a:cs typeface="Meiryo UI"/>
              </a:rPr>
              <a:t>る</a:t>
            </a:r>
            <a:r>
              <a:rPr dirty="0" sz="2150" spc="-5" b="1">
                <a:solidFill>
                  <a:srgbClr val="974807"/>
                </a:solidFill>
                <a:latin typeface="Meiryo UI"/>
                <a:cs typeface="Meiryo UI"/>
              </a:rPr>
              <a:t>STEAM</a:t>
            </a:r>
            <a:r>
              <a:rPr dirty="0" sz="2150" spc="10" b="1">
                <a:solidFill>
                  <a:srgbClr val="974807"/>
                </a:solidFill>
                <a:latin typeface="Meiryo UI"/>
                <a:cs typeface="Meiryo UI"/>
              </a:rPr>
              <a:t>教育</a:t>
            </a:r>
            <a:r>
              <a:rPr dirty="0" baseline="24904" sz="2175" spc="-15" b="1">
                <a:solidFill>
                  <a:srgbClr val="974807"/>
                </a:solidFill>
                <a:latin typeface="Meiryo UI"/>
                <a:cs typeface="Meiryo UI"/>
              </a:rPr>
              <a:t>※</a:t>
            </a:r>
            <a:endParaRPr baseline="24904" sz="2175">
              <a:latin typeface="Meiryo UI"/>
              <a:cs typeface="Meiryo UI"/>
            </a:endParaRPr>
          </a:p>
          <a:p>
            <a:pPr marL="2786380">
              <a:lnSpc>
                <a:spcPct val="100000"/>
              </a:lnSpc>
              <a:spcBef>
                <a:spcPts val="850"/>
              </a:spcBef>
            </a:pPr>
            <a:r>
              <a:rPr dirty="0" sz="950" spc="10">
                <a:latin typeface="Meiryo UI"/>
                <a:cs typeface="Meiryo UI"/>
              </a:rPr>
              <a:t>※Science, </a:t>
            </a:r>
            <a:r>
              <a:rPr dirty="0" sz="950" spc="5">
                <a:latin typeface="Meiryo UI"/>
                <a:cs typeface="Meiryo UI"/>
              </a:rPr>
              <a:t>Technology,</a:t>
            </a:r>
            <a:r>
              <a:rPr dirty="0" sz="950" spc="45">
                <a:latin typeface="Meiryo UI"/>
                <a:cs typeface="Meiryo UI"/>
              </a:rPr>
              <a:t> </a:t>
            </a:r>
            <a:r>
              <a:rPr dirty="0" sz="950" spc="5">
                <a:latin typeface="Meiryo UI"/>
                <a:cs typeface="Meiryo UI"/>
              </a:rPr>
              <a:t>Engineering,</a:t>
            </a:r>
            <a:r>
              <a:rPr dirty="0" sz="950" spc="35">
                <a:latin typeface="Meiryo UI"/>
                <a:cs typeface="Meiryo UI"/>
              </a:rPr>
              <a:t> </a:t>
            </a:r>
            <a:r>
              <a:rPr dirty="0" sz="950" spc="5">
                <a:latin typeface="Meiryo UI"/>
                <a:cs typeface="Meiryo UI"/>
              </a:rPr>
              <a:t>Art,</a:t>
            </a:r>
            <a:r>
              <a:rPr dirty="0" sz="950" spc="15">
                <a:latin typeface="Meiryo UI"/>
                <a:cs typeface="Meiryo UI"/>
              </a:rPr>
              <a:t> </a:t>
            </a:r>
            <a:r>
              <a:rPr dirty="0" sz="950" spc="10">
                <a:latin typeface="Meiryo UI"/>
                <a:cs typeface="Meiryo UI"/>
              </a:rPr>
              <a:t>Mathematics</a:t>
            </a:r>
            <a:r>
              <a:rPr dirty="0" sz="950" spc="20">
                <a:latin typeface="Meiryo UI"/>
                <a:cs typeface="Meiryo UI"/>
              </a:rPr>
              <a:t>等</a:t>
            </a:r>
            <a:r>
              <a:rPr dirty="0" sz="950" spc="10">
                <a:latin typeface="Meiryo UI"/>
                <a:cs typeface="Meiryo UI"/>
              </a:rPr>
              <a:t>の</a:t>
            </a:r>
            <a:r>
              <a:rPr dirty="0" sz="950" spc="20">
                <a:latin typeface="Meiryo UI"/>
                <a:cs typeface="Meiryo UI"/>
              </a:rPr>
              <a:t>各教科</a:t>
            </a:r>
            <a:r>
              <a:rPr dirty="0" sz="950" spc="10">
                <a:latin typeface="Meiryo UI"/>
                <a:cs typeface="Meiryo UI"/>
              </a:rPr>
              <a:t>での</a:t>
            </a:r>
            <a:r>
              <a:rPr dirty="0" sz="950" spc="20">
                <a:latin typeface="Meiryo UI"/>
                <a:cs typeface="Meiryo UI"/>
              </a:rPr>
              <a:t>学習</a:t>
            </a:r>
            <a:r>
              <a:rPr dirty="0" sz="950" spc="10">
                <a:latin typeface="Meiryo UI"/>
                <a:cs typeface="Meiryo UI"/>
              </a:rPr>
              <a:t>を</a:t>
            </a:r>
            <a:r>
              <a:rPr dirty="0" sz="950" spc="20">
                <a:latin typeface="Meiryo UI"/>
                <a:cs typeface="Meiryo UI"/>
              </a:rPr>
              <a:t>実社会</a:t>
            </a:r>
            <a:r>
              <a:rPr dirty="0" sz="950" spc="10">
                <a:latin typeface="Meiryo UI"/>
                <a:cs typeface="Meiryo UI"/>
              </a:rPr>
              <a:t>での</a:t>
            </a:r>
            <a:r>
              <a:rPr dirty="0" sz="950" spc="20">
                <a:latin typeface="Meiryo UI"/>
                <a:cs typeface="Meiryo UI"/>
              </a:rPr>
              <a:t>課題解決</a:t>
            </a:r>
            <a:r>
              <a:rPr dirty="0" sz="950" spc="15">
                <a:latin typeface="Meiryo UI"/>
                <a:cs typeface="Meiryo UI"/>
              </a:rPr>
              <a:t>に</a:t>
            </a:r>
            <a:r>
              <a:rPr dirty="0" sz="950" spc="20">
                <a:latin typeface="Meiryo UI"/>
                <a:cs typeface="Meiryo UI"/>
              </a:rPr>
              <a:t>生</a:t>
            </a:r>
            <a:r>
              <a:rPr dirty="0" sz="950" spc="10">
                <a:latin typeface="Meiryo UI"/>
                <a:cs typeface="Meiryo UI"/>
              </a:rPr>
              <a:t>か</a:t>
            </a:r>
            <a:r>
              <a:rPr dirty="0" sz="950" spc="20">
                <a:latin typeface="Meiryo UI"/>
                <a:cs typeface="Meiryo UI"/>
              </a:rPr>
              <a:t>し</a:t>
            </a:r>
            <a:r>
              <a:rPr dirty="0" sz="950" spc="15">
                <a:latin typeface="Meiryo UI"/>
                <a:cs typeface="Meiryo UI"/>
              </a:rPr>
              <a:t>て</a:t>
            </a:r>
            <a:r>
              <a:rPr dirty="0" sz="950" spc="10">
                <a:latin typeface="Meiryo UI"/>
                <a:cs typeface="Meiryo UI"/>
              </a:rPr>
              <a:t>いく</a:t>
            </a:r>
            <a:r>
              <a:rPr dirty="0" sz="950" spc="15">
                <a:latin typeface="Meiryo UI"/>
                <a:cs typeface="Meiryo UI"/>
              </a:rPr>
              <a:t>た</a:t>
            </a:r>
            <a:r>
              <a:rPr dirty="0" sz="950" spc="10">
                <a:latin typeface="Meiryo UI"/>
                <a:cs typeface="Meiryo UI"/>
              </a:rPr>
              <a:t>めの</a:t>
            </a:r>
            <a:r>
              <a:rPr dirty="0" sz="950" spc="20">
                <a:latin typeface="Meiryo UI"/>
                <a:cs typeface="Meiryo UI"/>
              </a:rPr>
              <a:t>教科横断的</a:t>
            </a:r>
            <a:r>
              <a:rPr dirty="0" sz="950" spc="10">
                <a:latin typeface="Meiryo UI"/>
                <a:cs typeface="Meiryo UI"/>
              </a:rPr>
              <a:t>な</a:t>
            </a:r>
            <a:r>
              <a:rPr dirty="0" sz="950" spc="20">
                <a:latin typeface="Meiryo UI"/>
                <a:cs typeface="Meiryo UI"/>
              </a:rPr>
              <a:t>教育</a:t>
            </a:r>
            <a:endParaRPr sz="950">
              <a:latin typeface="Meiryo UI"/>
              <a:cs typeface="Meiryo UI"/>
            </a:endParaRPr>
          </a:p>
          <a:p>
            <a:pPr>
              <a:lnSpc>
                <a:spcPct val="100000"/>
              </a:lnSpc>
              <a:spcBef>
                <a:spcPts val="55"/>
              </a:spcBef>
            </a:pPr>
            <a:endParaRPr sz="1050">
              <a:latin typeface="Meiryo UI"/>
              <a:cs typeface="Meiryo UI"/>
            </a:endParaRPr>
          </a:p>
          <a:p>
            <a:pPr marL="25400">
              <a:lnSpc>
                <a:spcPct val="100000"/>
              </a:lnSpc>
              <a:spcBef>
                <a:spcPts val="5"/>
              </a:spcBef>
            </a:pPr>
            <a:r>
              <a:rPr dirty="0" sz="1950" spc="-10" b="1">
                <a:latin typeface="Meiryo UI"/>
                <a:cs typeface="Meiryo UI"/>
              </a:rPr>
              <a:t>探究のプロセ</a:t>
            </a:r>
            <a:r>
              <a:rPr dirty="0" sz="1950" spc="-10" b="1">
                <a:latin typeface="Meiryo UI"/>
                <a:cs typeface="Meiryo UI"/>
              </a:rPr>
              <a:t>ス</a:t>
            </a:r>
            <a:r>
              <a:rPr dirty="0" sz="1950" spc="-5" b="1">
                <a:latin typeface="Meiryo UI"/>
                <a:cs typeface="Meiryo UI"/>
              </a:rPr>
              <a:t>に</a:t>
            </a:r>
            <a:r>
              <a:rPr dirty="0" sz="1950" spc="-15" b="1">
                <a:latin typeface="Meiryo UI"/>
                <a:cs typeface="Meiryo UI"/>
              </a:rPr>
              <a:t>お</a:t>
            </a:r>
            <a:r>
              <a:rPr dirty="0" sz="1950" spc="-5" b="1">
                <a:latin typeface="Meiryo UI"/>
                <a:cs typeface="Meiryo UI"/>
              </a:rPr>
              <a:t>け</a:t>
            </a:r>
            <a:r>
              <a:rPr dirty="0" sz="1950" spc="-10" b="1">
                <a:latin typeface="Meiryo UI"/>
                <a:cs typeface="Meiryo UI"/>
              </a:rPr>
              <a:t>る</a:t>
            </a:r>
            <a:r>
              <a:rPr dirty="0" sz="1950" spc="-10" b="1">
                <a:latin typeface="Meiryo UI"/>
                <a:cs typeface="Meiryo UI"/>
              </a:rPr>
              <a:t>様々な場面に</a:t>
            </a:r>
            <a:r>
              <a:rPr dirty="0" sz="1950" spc="-15" b="1">
                <a:latin typeface="Meiryo UI"/>
                <a:cs typeface="Meiryo UI"/>
              </a:rPr>
              <a:t>お</a:t>
            </a:r>
            <a:r>
              <a:rPr dirty="0" sz="1950" spc="-10" b="1">
                <a:latin typeface="Meiryo UI"/>
                <a:cs typeface="Meiryo UI"/>
              </a:rPr>
              <a:t>いて</a:t>
            </a:r>
            <a:r>
              <a:rPr dirty="0" sz="1950" b="1">
                <a:latin typeface="Meiryo UI"/>
                <a:cs typeface="Meiryo UI"/>
              </a:rPr>
              <a:t>、</a:t>
            </a:r>
            <a:r>
              <a:rPr dirty="0" sz="1950" spc="-35" b="1">
                <a:latin typeface="Meiryo UI"/>
                <a:cs typeface="Meiryo UI"/>
              </a:rPr>
              <a:t>I</a:t>
            </a:r>
            <a:r>
              <a:rPr dirty="0" sz="1950" spc="-15" b="1">
                <a:latin typeface="Meiryo UI"/>
                <a:cs typeface="Meiryo UI"/>
              </a:rPr>
              <a:t>C</a:t>
            </a:r>
            <a:r>
              <a:rPr dirty="0" sz="1950" spc="-10" b="1">
                <a:latin typeface="Meiryo UI"/>
                <a:cs typeface="Meiryo UI"/>
              </a:rPr>
              <a:t>T</a:t>
            </a:r>
            <a:r>
              <a:rPr dirty="0" sz="1950" spc="-10" b="1">
                <a:latin typeface="Meiryo UI"/>
                <a:cs typeface="Meiryo UI"/>
              </a:rPr>
              <a:t>を効果的に活用す</a:t>
            </a:r>
            <a:r>
              <a:rPr dirty="0" sz="1950" spc="-10" b="1">
                <a:latin typeface="Meiryo UI"/>
                <a:cs typeface="Meiryo UI"/>
              </a:rPr>
              <a:t>る</a:t>
            </a:r>
            <a:r>
              <a:rPr dirty="0" sz="1950" spc="-15" b="1">
                <a:latin typeface="Meiryo UI"/>
                <a:cs typeface="Meiryo UI"/>
              </a:rPr>
              <a:t>こ</a:t>
            </a:r>
            <a:r>
              <a:rPr dirty="0" sz="1950" spc="-5" b="1">
                <a:latin typeface="Meiryo UI"/>
                <a:cs typeface="Meiryo UI"/>
              </a:rPr>
              <a:t>と</a:t>
            </a:r>
            <a:r>
              <a:rPr dirty="0" sz="1950" spc="-5" b="1">
                <a:latin typeface="Meiryo UI"/>
                <a:cs typeface="Meiryo UI"/>
              </a:rPr>
              <a:t>が</a:t>
            </a:r>
            <a:r>
              <a:rPr dirty="0" sz="1950" spc="-5" b="1">
                <a:latin typeface="Meiryo UI"/>
                <a:cs typeface="Meiryo UI"/>
              </a:rPr>
              <a:t>できる</a:t>
            </a:r>
            <a:endParaRPr sz="1950">
              <a:latin typeface="Meiryo UI"/>
              <a:cs typeface="Meiryo UI"/>
            </a:endParaRPr>
          </a:p>
        </p:txBody>
      </p:sp>
      <p:pic>
        <p:nvPicPr>
          <p:cNvPr id="26" name="object 26"/>
          <p:cNvPicPr/>
          <p:nvPr/>
        </p:nvPicPr>
        <p:blipFill>
          <a:blip r:embed="rId7" cstate="print"/>
          <a:stretch>
            <a:fillRect/>
          </a:stretch>
        </p:blipFill>
        <p:spPr>
          <a:xfrm>
            <a:off x="601980" y="2369820"/>
            <a:ext cx="3723132" cy="1712976"/>
          </a:xfrm>
          <a:prstGeom prst="rect">
            <a:avLst/>
          </a:prstGeom>
        </p:spPr>
      </p:pic>
      <p:grpSp>
        <p:nvGrpSpPr>
          <p:cNvPr id="27" name="object 27"/>
          <p:cNvGrpSpPr/>
          <p:nvPr/>
        </p:nvGrpSpPr>
        <p:grpSpPr>
          <a:xfrm>
            <a:off x="4719828" y="2357627"/>
            <a:ext cx="1335405" cy="280670"/>
            <a:chOff x="4719828" y="2357627"/>
            <a:chExt cx="1335405" cy="280670"/>
          </a:xfrm>
        </p:grpSpPr>
        <p:sp>
          <p:nvSpPr>
            <p:cNvPr id="28" name="object 28"/>
            <p:cNvSpPr/>
            <p:nvPr/>
          </p:nvSpPr>
          <p:spPr>
            <a:xfrm>
              <a:off x="4724400" y="2362199"/>
              <a:ext cx="1324610" cy="271780"/>
            </a:xfrm>
            <a:custGeom>
              <a:avLst/>
              <a:gdLst/>
              <a:ahLst/>
              <a:cxnLst/>
              <a:rect l="l" t="t" r="r" b="b"/>
              <a:pathLst>
                <a:path w="1324610" h="271780">
                  <a:moveTo>
                    <a:pt x="1324355" y="0"/>
                  </a:moveTo>
                  <a:lnTo>
                    <a:pt x="0" y="0"/>
                  </a:lnTo>
                  <a:lnTo>
                    <a:pt x="0" y="271272"/>
                  </a:lnTo>
                  <a:lnTo>
                    <a:pt x="1324355" y="271272"/>
                  </a:lnTo>
                  <a:lnTo>
                    <a:pt x="1324355" y="0"/>
                  </a:lnTo>
                  <a:close/>
                </a:path>
              </a:pathLst>
            </a:custGeom>
            <a:solidFill>
              <a:srgbClr val="FBD4B5"/>
            </a:solidFill>
          </p:spPr>
          <p:txBody>
            <a:bodyPr wrap="square" lIns="0" tIns="0" rIns="0" bIns="0" rtlCol="0"/>
            <a:lstStyle/>
            <a:p/>
          </p:txBody>
        </p:sp>
        <p:sp>
          <p:nvSpPr>
            <p:cNvPr id="29" name="object 29"/>
            <p:cNvSpPr/>
            <p:nvPr/>
          </p:nvSpPr>
          <p:spPr>
            <a:xfrm>
              <a:off x="4719828" y="2357627"/>
              <a:ext cx="1335405" cy="280670"/>
            </a:xfrm>
            <a:custGeom>
              <a:avLst/>
              <a:gdLst/>
              <a:ahLst/>
              <a:cxnLst/>
              <a:rect l="l" t="t" r="r" b="b"/>
              <a:pathLst>
                <a:path w="1335404" h="280669">
                  <a:moveTo>
                    <a:pt x="1335024" y="0"/>
                  </a:moveTo>
                  <a:lnTo>
                    <a:pt x="0" y="0"/>
                  </a:lnTo>
                  <a:lnTo>
                    <a:pt x="0" y="280416"/>
                  </a:lnTo>
                  <a:lnTo>
                    <a:pt x="1335024" y="280416"/>
                  </a:lnTo>
                  <a:lnTo>
                    <a:pt x="1335024" y="275844"/>
                  </a:lnTo>
                  <a:lnTo>
                    <a:pt x="10668" y="275844"/>
                  </a:lnTo>
                  <a:lnTo>
                    <a:pt x="4572" y="271272"/>
                  </a:lnTo>
                  <a:lnTo>
                    <a:pt x="10668" y="271272"/>
                  </a:lnTo>
                  <a:lnTo>
                    <a:pt x="10668" y="10668"/>
                  </a:lnTo>
                  <a:lnTo>
                    <a:pt x="4572" y="10668"/>
                  </a:lnTo>
                  <a:lnTo>
                    <a:pt x="10668" y="4572"/>
                  </a:lnTo>
                  <a:lnTo>
                    <a:pt x="1335024" y="4572"/>
                  </a:lnTo>
                  <a:lnTo>
                    <a:pt x="1335024" y="0"/>
                  </a:lnTo>
                  <a:close/>
                </a:path>
                <a:path w="1335404" h="280669">
                  <a:moveTo>
                    <a:pt x="10668" y="271272"/>
                  </a:moveTo>
                  <a:lnTo>
                    <a:pt x="4572" y="271272"/>
                  </a:lnTo>
                  <a:lnTo>
                    <a:pt x="10668" y="275844"/>
                  </a:lnTo>
                  <a:lnTo>
                    <a:pt x="10668" y="271272"/>
                  </a:lnTo>
                  <a:close/>
                </a:path>
                <a:path w="1335404" h="280669">
                  <a:moveTo>
                    <a:pt x="1324356" y="271272"/>
                  </a:moveTo>
                  <a:lnTo>
                    <a:pt x="10668" y="271272"/>
                  </a:lnTo>
                  <a:lnTo>
                    <a:pt x="10668" y="275844"/>
                  </a:lnTo>
                  <a:lnTo>
                    <a:pt x="1324356" y="275844"/>
                  </a:lnTo>
                  <a:lnTo>
                    <a:pt x="1324356" y="271272"/>
                  </a:lnTo>
                  <a:close/>
                </a:path>
                <a:path w="1335404" h="280669">
                  <a:moveTo>
                    <a:pt x="1324356" y="4572"/>
                  </a:moveTo>
                  <a:lnTo>
                    <a:pt x="1324356" y="275844"/>
                  </a:lnTo>
                  <a:lnTo>
                    <a:pt x="1328927" y="271272"/>
                  </a:lnTo>
                  <a:lnTo>
                    <a:pt x="1335024" y="271272"/>
                  </a:lnTo>
                  <a:lnTo>
                    <a:pt x="1335024" y="10668"/>
                  </a:lnTo>
                  <a:lnTo>
                    <a:pt x="1328927" y="10668"/>
                  </a:lnTo>
                  <a:lnTo>
                    <a:pt x="1324356" y="4572"/>
                  </a:lnTo>
                  <a:close/>
                </a:path>
                <a:path w="1335404" h="280669">
                  <a:moveTo>
                    <a:pt x="1335024" y="271272"/>
                  </a:moveTo>
                  <a:lnTo>
                    <a:pt x="1328927" y="271272"/>
                  </a:lnTo>
                  <a:lnTo>
                    <a:pt x="1324356" y="275844"/>
                  </a:lnTo>
                  <a:lnTo>
                    <a:pt x="1335024" y="275844"/>
                  </a:lnTo>
                  <a:lnTo>
                    <a:pt x="1335024" y="271272"/>
                  </a:lnTo>
                  <a:close/>
                </a:path>
                <a:path w="1335404" h="280669">
                  <a:moveTo>
                    <a:pt x="10668" y="4572"/>
                  </a:moveTo>
                  <a:lnTo>
                    <a:pt x="4572" y="10668"/>
                  </a:lnTo>
                  <a:lnTo>
                    <a:pt x="10668" y="10668"/>
                  </a:lnTo>
                  <a:lnTo>
                    <a:pt x="10668" y="4572"/>
                  </a:lnTo>
                  <a:close/>
                </a:path>
                <a:path w="1335404" h="280669">
                  <a:moveTo>
                    <a:pt x="1324356" y="4572"/>
                  </a:moveTo>
                  <a:lnTo>
                    <a:pt x="10668" y="4572"/>
                  </a:lnTo>
                  <a:lnTo>
                    <a:pt x="10668" y="10668"/>
                  </a:lnTo>
                  <a:lnTo>
                    <a:pt x="1324356" y="10668"/>
                  </a:lnTo>
                  <a:lnTo>
                    <a:pt x="1324356" y="4572"/>
                  </a:lnTo>
                  <a:close/>
                </a:path>
                <a:path w="1335404" h="280669">
                  <a:moveTo>
                    <a:pt x="1335024" y="4572"/>
                  </a:moveTo>
                  <a:lnTo>
                    <a:pt x="1324356" y="4572"/>
                  </a:lnTo>
                  <a:lnTo>
                    <a:pt x="1328927" y="10668"/>
                  </a:lnTo>
                  <a:lnTo>
                    <a:pt x="1335024" y="10668"/>
                  </a:lnTo>
                  <a:lnTo>
                    <a:pt x="1335024" y="4572"/>
                  </a:lnTo>
                  <a:close/>
                </a:path>
              </a:pathLst>
            </a:custGeom>
            <a:solidFill>
              <a:srgbClr val="E46B0A"/>
            </a:solidFill>
          </p:spPr>
          <p:txBody>
            <a:bodyPr wrap="square" lIns="0" tIns="0" rIns="0" bIns="0" rtlCol="0"/>
            <a:lstStyle/>
            <a:p/>
          </p:txBody>
        </p:sp>
      </p:grpSp>
      <p:sp>
        <p:nvSpPr>
          <p:cNvPr id="30" name="object 30"/>
          <p:cNvSpPr txBox="1"/>
          <p:nvPr/>
        </p:nvSpPr>
        <p:spPr>
          <a:xfrm>
            <a:off x="4724400" y="2362200"/>
            <a:ext cx="1324610" cy="271780"/>
          </a:xfrm>
          <a:prstGeom prst="rect">
            <a:avLst/>
          </a:prstGeom>
        </p:spPr>
        <p:txBody>
          <a:bodyPr wrap="square" lIns="0" tIns="20955" rIns="0" bIns="0" rtlCol="0" vert="horz">
            <a:spAutoFit/>
          </a:bodyPr>
          <a:lstStyle/>
          <a:p>
            <a:pPr marL="200660">
              <a:lnSpc>
                <a:spcPct val="100000"/>
              </a:lnSpc>
              <a:spcBef>
                <a:spcPts val="165"/>
              </a:spcBef>
            </a:pPr>
            <a:r>
              <a:rPr dirty="0" sz="1500" spc="10">
                <a:latin typeface="Meiryo UI"/>
                <a:cs typeface="Meiryo UI"/>
              </a:rPr>
              <a:t>課題の設定</a:t>
            </a:r>
            <a:endParaRPr sz="1500">
              <a:latin typeface="Meiryo UI"/>
              <a:cs typeface="Meiryo UI"/>
            </a:endParaRPr>
          </a:p>
        </p:txBody>
      </p:sp>
      <p:grpSp>
        <p:nvGrpSpPr>
          <p:cNvPr id="31" name="object 31"/>
          <p:cNvGrpSpPr/>
          <p:nvPr/>
        </p:nvGrpSpPr>
        <p:grpSpPr>
          <a:xfrm>
            <a:off x="4719828" y="2726436"/>
            <a:ext cx="1335405" cy="280670"/>
            <a:chOff x="4719828" y="2726436"/>
            <a:chExt cx="1335405" cy="280670"/>
          </a:xfrm>
        </p:grpSpPr>
        <p:sp>
          <p:nvSpPr>
            <p:cNvPr id="32" name="object 32"/>
            <p:cNvSpPr/>
            <p:nvPr/>
          </p:nvSpPr>
          <p:spPr>
            <a:xfrm>
              <a:off x="4724400" y="2731008"/>
              <a:ext cx="1324610" cy="271780"/>
            </a:xfrm>
            <a:custGeom>
              <a:avLst/>
              <a:gdLst/>
              <a:ahLst/>
              <a:cxnLst/>
              <a:rect l="l" t="t" r="r" b="b"/>
              <a:pathLst>
                <a:path w="1324610" h="271780">
                  <a:moveTo>
                    <a:pt x="1324355" y="0"/>
                  </a:moveTo>
                  <a:lnTo>
                    <a:pt x="0" y="0"/>
                  </a:lnTo>
                  <a:lnTo>
                    <a:pt x="0" y="271272"/>
                  </a:lnTo>
                  <a:lnTo>
                    <a:pt x="1324355" y="271272"/>
                  </a:lnTo>
                  <a:lnTo>
                    <a:pt x="1324355" y="0"/>
                  </a:lnTo>
                  <a:close/>
                </a:path>
              </a:pathLst>
            </a:custGeom>
            <a:solidFill>
              <a:srgbClr val="FBD4B5"/>
            </a:solidFill>
          </p:spPr>
          <p:txBody>
            <a:bodyPr wrap="square" lIns="0" tIns="0" rIns="0" bIns="0" rtlCol="0"/>
            <a:lstStyle/>
            <a:p/>
          </p:txBody>
        </p:sp>
        <p:sp>
          <p:nvSpPr>
            <p:cNvPr id="33" name="object 33"/>
            <p:cNvSpPr/>
            <p:nvPr/>
          </p:nvSpPr>
          <p:spPr>
            <a:xfrm>
              <a:off x="4719828" y="2726436"/>
              <a:ext cx="1335405" cy="280670"/>
            </a:xfrm>
            <a:custGeom>
              <a:avLst/>
              <a:gdLst/>
              <a:ahLst/>
              <a:cxnLst/>
              <a:rect l="l" t="t" r="r" b="b"/>
              <a:pathLst>
                <a:path w="1335404" h="280669">
                  <a:moveTo>
                    <a:pt x="1335024" y="0"/>
                  </a:moveTo>
                  <a:lnTo>
                    <a:pt x="0" y="0"/>
                  </a:lnTo>
                  <a:lnTo>
                    <a:pt x="0" y="280415"/>
                  </a:lnTo>
                  <a:lnTo>
                    <a:pt x="1335024" y="280415"/>
                  </a:lnTo>
                  <a:lnTo>
                    <a:pt x="1335024" y="275844"/>
                  </a:lnTo>
                  <a:lnTo>
                    <a:pt x="10668" y="275844"/>
                  </a:lnTo>
                  <a:lnTo>
                    <a:pt x="4572" y="271272"/>
                  </a:lnTo>
                  <a:lnTo>
                    <a:pt x="10668" y="271272"/>
                  </a:lnTo>
                  <a:lnTo>
                    <a:pt x="10668" y="9144"/>
                  </a:lnTo>
                  <a:lnTo>
                    <a:pt x="4572" y="9144"/>
                  </a:lnTo>
                  <a:lnTo>
                    <a:pt x="10668" y="4572"/>
                  </a:lnTo>
                  <a:lnTo>
                    <a:pt x="1335024" y="4572"/>
                  </a:lnTo>
                  <a:lnTo>
                    <a:pt x="1335024" y="0"/>
                  </a:lnTo>
                  <a:close/>
                </a:path>
                <a:path w="1335404" h="280669">
                  <a:moveTo>
                    <a:pt x="10668" y="271272"/>
                  </a:moveTo>
                  <a:lnTo>
                    <a:pt x="4572" y="271272"/>
                  </a:lnTo>
                  <a:lnTo>
                    <a:pt x="10668" y="275844"/>
                  </a:lnTo>
                  <a:lnTo>
                    <a:pt x="10668" y="271272"/>
                  </a:lnTo>
                  <a:close/>
                </a:path>
                <a:path w="1335404" h="280669">
                  <a:moveTo>
                    <a:pt x="1324356" y="271272"/>
                  </a:moveTo>
                  <a:lnTo>
                    <a:pt x="10668" y="271272"/>
                  </a:lnTo>
                  <a:lnTo>
                    <a:pt x="10668" y="275844"/>
                  </a:lnTo>
                  <a:lnTo>
                    <a:pt x="1324356" y="275844"/>
                  </a:lnTo>
                  <a:lnTo>
                    <a:pt x="1324356" y="271272"/>
                  </a:lnTo>
                  <a:close/>
                </a:path>
                <a:path w="1335404" h="280669">
                  <a:moveTo>
                    <a:pt x="1324356" y="4572"/>
                  </a:moveTo>
                  <a:lnTo>
                    <a:pt x="1324356" y="275844"/>
                  </a:lnTo>
                  <a:lnTo>
                    <a:pt x="1328927" y="271272"/>
                  </a:lnTo>
                  <a:lnTo>
                    <a:pt x="1335024" y="271272"/>
                  </a:lnTo>
                  <a:lnTo>
                    <a:pt x="1335024" y="9144"/>
                  </a:lnTo>
                  <a:lnTo>
                    <a:pt x="1328927" y="9144"/>
                  </a:lnTo>
                  <a:lnTo>
                    <a:pt x="1324356" y="4572"/>
                  </a:lnTo>
                  <a:close/>
                </a:path>
                <a:path w="1335404" h="280669">
                  <a:moveTo>
                    <a:pt x="1335024" y="271272"/>
                  </a:moveTo>
                  <a:lnTo>
                    <a:pt x="1328927" y="271272"/>
                  </a:lnTo>
                  <a:lnTo>
                    <a:pt x="1324356" y="275844"/>
                  </a:lnTo>
                  <a:lnTo>
                    <a:pt x="1335024" y="275844"/>
                  </a:lnTo>
                  <a:lnTo>
                    <a:pt x="1335024" y="271272"/>
                  </a:lnTo>
                  <a:close/>
                </a:path>
                <a:path w="1335404" h="280669">
                  <a:moveTo>
                    <a:pt x="10668" y="4572"/>
                  </a:moveTo>
                  <a:lnTo>
                    <a:pt x="4572" y="9144"/>
                  </a:lnTo>
                  <a:lnTo>
                    <a:pt x="10668" y="9144"/>
                  </a:lnTo>
                  <a:lnTo>
                    <a:pt x="10668" y="4572"/>
                  </a:lnTo>
                  <a:close/>
                </a:path>
                <a:path w="1335404" h="280669">
                  <a:moveTo>
                    <a:pt x="1324356" y="4572"/>
                  </a:moveTo>
                  <a:lnTo>
                    <a:pt x="10668" y="4572"/>
                  </a:lnTo>
                  <a:lnTo>
                    <a:pt x="10668" y="9144"/>
                  </a:lnTo>
                  <a:lnTo>
                    <a:pt x="1324356" y="9144"/>
                  </a:lnTo>
                  <a:lnTo>
                    <a:pt x="1324356" y="4572"/>
                  </a:lnTo>
                  <a:close/>
                </a:path>
                <a:path w="1335404" h="280669">
                  <a:moveTo>
                    <a:pt x="1335024" y="4572"/>
                  </a:moveTo>
                  <a:lnTo>
                    <a:pt x="1324356" y="4572"/>
                  </a:lnTo>
                  <a:lnTo>
                    <a:pt x="1328927" y="9144"/>
                  </a:lnTo>
                  <a:lnTo>
                    <a:pt x="1335024" y="9144"/>
                  </a:lnTo>
                  <a:lnTo>
                    <a:pt x="1335024" y="4572"/>
                  </a:lnTo>
                  <a:close/>
                </a:path>
              </a:pathLst>
            </a:custGeom>
            <a:solidFill>
              <a:srgbClr val="E46B0A"/>
            </a:solidFill>
          </p:spPr>
          <p:txBody>
            <a:bodyPr wrap="square" lIns="0" tIns="0" rIns="0" bIns="0" rtlCol="0"/>
            <a:lstStyle/>
            <a:p/>
          </p:txBody>
        </p:sp>
      </p:grpSp>
      <p:sp>
        <p:nvSpPr>
          <p:cNvPr id="34" name="object 34"/>
          <p:cNvSpPr txBox="1"/>
          <p:nvPr/>
        </p:nvSpPr>
        <p:spPr>
          <a:xfrm>
            <a:off x="4724400" y="2731008"/>
            <a:ext cx="1324610" cy="271780"/>
          </a:xfrm>
          <a:prstGeom prst="rect">
            <a:avLst/>
          </a:prstGeom>
        </p:spPr>
        <p:txBody>
          <a:bodyPr wrap="square" lIns="0" tIns="20955" rIns="0" bIns="0" rtlCol="0" vert="horz">
            <a:spAutoFit/>
          </a:bodyPr>
          <a:lstStyle/>
          <a:p>
            <a:pPr marL="200660">
              <a:lnSpc>
                <a:spcPct val="100000"/>
              </a:lnSpc>
              <a:spcBef>
                <a:spcPts val="165"/>
              </a:spcBef>
            </a:pPr>
            <a:r>
              <a:rPr dirty="0" sz="1500" spc="10">
                <a:latin typeface="Meiryo UI"/>
                <a:cs typeface="Meiryo UI"/>
              </a:rPr>
              <a:t>情報の収集</a:t>
            </a:r>
            <a:endParaRPr sz="1500">
              <a:latin typeface="Meiryo UI"/>
              <a:cs typeface="Meiryo UI"/>
            </a:endParaRPr>
          </a:p>
        </p:txBody>
      </p:sp>
      <p:grpSp>
        <p:nvGrpSpPr>
          <p:cNvPr id="35" name="object 35"/>
          <p:cNvGrpSpPr/>
          <p:nvPr/>
        </p:nvGrpSpPr>
        <p:grpSpPr>
          <a:xfrm>
            <a:off x="4719828" y="3095244"/>
            <a:ext cx="1335405" cy="280670"/>
            <a:chOff x="4719828" y="3095244"/>
            <a:chExt cx="1335405" cy="280670"/>
          </a:xfrm>
        </p:grpSpPr>
        <p:sp>
          <p:nvSpPr>
            <p:cNvPr id="36" name="object 36"/>
            <p:cNvSpPr/>
            <p:nvPr/>
          </p:nvSpPr>
          <p:spPr>
            <a:xfrm>
              <a:off x="4724400" y="3099816"/>
              <a:ext cx="1324610" cy="271780"/>
            </a:xfrm>
            <a:custGeom>
              <a:avLst/>
              <a:gdLst/>
              <a:ahLst/>
              <a:cxnLst/>
              <a:rect l="l" t="t" r="r" b="b"/>
              <a:pathLst>
                <a:path w="1324610" h="271779">
                  <a:moveTo>
                    <a:pt x="1324355" y="0"/>
                  </a:moveTo>
                  <a:lnTo>
                    <a:pt x="0" y="0"/>
                  </a:lnTo>
                  <a:lnTo>
                    <a:pt x="0" y="271272"/>
                  </a:lnTo>
                  <a:lnTo>
                    <a:pt x="1324355" y="271272"/>
                  </a:lnTo>
                  <a:lnTo>
                    <a:pt x="1324355" y="0"/>
                  </a:lnTo>
                  <a:close/>
                </a:path>
              </a:pathLst>
            </a:custGeom>
            <a:solidFill>
              <a:srgbClr val="FBD4B5"/>
            </a:solidFill>
          </p:spPr>
          <p:txBody>
            <a:bodyPr wrap="square" lIns="0" tIns="0" rIns="0" bIns="0" rtlCol="0"/>
            <a:lstStyle/>
            <a:p/>
          </p:txBody>
        </p:sp>
        <p:sp>
          <p:nvSpPr>
            <p:cNvPr id="37" name="object 37"/>
            <p:cNvSpPr/>
            <p:nvPr/>
          </p:nvSpPr>
          <p:spPr>
            <a:xfrm>
              <a:off x="4719828" y="3095244"/>
              <a:ext cx="1335405" cy="280670"/>
            </a:xfrm>
            <a:custGeom>
              <a:avLst/>
              <a:gdLst/>
              <a:ahLst/>
              <a:cxnLst/>
              <a:rect l="l" t="t" r="r" b="b"/>
              <a:pathLst>
                <a:path w="1335404" h="280670">
                  <a:moveTo>
                    <a:pt x="1335024" y="0"/>
                  </a:moveTo>
                  <a:lnTo>
                    <a:pt x="0" y="0"/>
                  </a:lnTo>
                  <a:lnTo>
                    <a:pt x="0" y="280415"/>
                  </a:lnTo>
                  <a:lnTo>
                    <a:pt x="1335024" y="280415"/>
                  </a:lnTo>
                  <a:lnTo>
                    <a:pt x="1335024" y="275843"/>
                  </a:lnTo>
                  <a:lnTo>
                    <a:pt x="10668" y="275843"/>
                  </a:lnTo>
                  <a:lnTo>
                    <a:pt x="4572" y="271271"/>
                  </a:lnTo>
                  <a:lnTo>
                    <a:pt x="10668" y="271271"/>
                  </a:lnTo>
                  <a:lnTo>
                    <a:pt x="10668" y="9143"/>
                  </a:lnTo>
                  <a:lnTo>
                    <a:pt x="4572" y="9143"/>
                  </a:lnTo>
                  <a:lnTo>
                    <a:pt x="10668" y="4571"/>
                  </a:lnTo>
                  <a:lnTo>
                    <a:pt x="1335024" y="4571"/>
                  </a:lnTo>
                  <a:lnTo>
                    <a:pt x="1335024" y="0"/>
                  </a:lnTo>
                  <a:close/>
                </a:path>
                <a:path w="1335404" h="280670">
                  <a:moveTo>
                    <a:pt x="10668" y="271271"/>
                  </a:moveTo>
                  <a:lnTo>
                    <a:pt x="4572" y="271271"/>
                  </a:lnTo>
                  <a:lnTo>
                    <a:pt x="10668" y="275843"/>
                  </a:lnTo>
                  <a:lnTo>
                    <a:pt x="10668" y="271271"/>
                  </a:lnTo>
                  <a:close/>
                </a:path>
                <a:path w="1335404" h="280670">
                  <a:moveTo>
                    <a:pt x="1324356" y="271271"/>
                  </a:moveTo>
                  <a:lnTo>
                    <a:pt x="10668" y="271271"/>
                  </a:lnTo>
                  <a:lnTo>
                    <a:pt x="10668" y="275843"/>
                  </a:lnTo>
                  <a:lnTo>
                    <a:pt x="1324356" y="275843"/>
                  </a:lnTo>
                  <a:lnTo>
                    <a:pt x="1324356" y="271271"/>
                  </a:lnTo>
                  <a:close/>
                </a:path>
                <a:path w="1335404" h="280670">
                  <a:moveTo>
                    <a:pt x="1324356" y="4571"/>
                  </a:moveTo>
                  <a:lnTo>
                    <a:pt x="1324356" y="275843"/>
                  </a:lnTo>
                  <a:lnTo>
                    <a:pt x="1328927" y="271271"/>
                  </a:lnTo>
                  <a:lnTo>
                    <a:pt x="1335024" y="271271"/>
                  </a:lnTo>
                  <a:lnTo>
                    <a:pt x="1335024" y="9143"/>
                  </a:lnTo>
                  <a:lnTo>
                    <a:pt x="1328927" y="9143"/>
                  </a:lnTo>
                  <a:lnTo>
                    <a:pt x="1324356" y="4571"/>
                  </a:lnTo>
                  <a:close/>
                </a:path>
                <a:path w="1335404" h="280670">
                  <a:moveTo>
                    <a:pt x="1335024" y="271271"/>
                  </a:moveTo>
                  <a:lnTo>
                    <a:pt x="1328927" y="271271"/>
                  </a:lnTo>
                  <a:lnTo>
                    <a:pt x="1324356" y="275843"/>
                  </a:lnTo>
                  <a:lnTo>
                    <a:pt x="1335024" y="275843"/>
                  </a:lnTo>
                  <a:lnTo>
                    <a:pt x="1335024" y="271271"/>
                  </a:lnTo>
                  <a:close/>
                </a:path>
                <a:path w="1335404" h="280670">
                  <a:moveTo>
                    <a:pt x="10668" y="4571"/>
                  </a:moveTo>
                  <a:lnTo>
                    <a:pt x="4572" y="9143"/>
                  </a:lnTo>
                  <a:lnTo>
                    <a:pt x="10668" y="9143"/>
                  </a:lnTo>
                  <a:lnTo>
                    <a:pt x="10668" y="4571"/>
                  </a:lnTo>
                  <a:close/>
                </a:path>
                <a:path w="1335404" h="280670">
                  <a:moveTo>
                    <a:pt x="1324356" y="4571"/>
                  </a:moveTo>
                  <a:lnTo>
                    <a:pt x="10668" y="4571"/>
                  </a:lnTo>
                  <a:lnTo>
                    <a:pt x="10668" y="9143"/>
                  </a:lnTo>
                  <a:lnTo>
                    <a:pt x="1324356" y="9143"/>
                  </a:lnTo>
                  <a:lnTo>
                    <a:pt x="1324356" y="4571"/>
                  </a:lnTo>
                  <a:close/>
                </a:path>
                <a:path w="1335404" h="280670">
                  <a:moveTo>
                    <a:pt x="1335024" y="4571"/>
                  </a:moveTo>
                  <a:lnTo>
                    <a:pt x="1324356" y="4571"/>
                  </a:lnTo>
                  <a:lnTo>
                    <a:pt x="1328927" y="9143"/>
                  </a:lnTo>
                  <a:lnTo>
                    <a:pt x="1335024" y="9143"/>
                  </a:lnTo>
                  <a:lnTo>
                    <a:pt x="1335024" y="4571"/>
                  </a:lnTo>
                  <a:close/>
                </a:path>
              </a:pathLst>
            </a:custGeom>
            <a:solidFill>
              <a:srgbClr val="E46B0A"/>
            </a:solidFill>
          </p:spPr>
          <p:txBody>
            <a:bodyPr wrap="square" lIns="0" tIns="0" rIns="0" bIns="0" rtlCol="0"/>
            <a:lstStyle/>
            <a:p/>
          </p:txBody>
        </p:sp>
      </p:grpSp>
      <p:sp>
        <p:nvSpPr>
          <p:cNvPr id="38" name="object 38"/>
          <p:cNvSpPr txBox="1"/>
          <p:nvPr/>
        </p:nvSpPr>
        <p:spPr>
          <a:xfrm>
            <a:off x="4724400" y="3099816"/>
            <a:ext cx="1324610" cy="271780"/>
          </a:xfrm>
          <a:prstGeom prst="rect">
            <a:avLst/>
          </a:prstGeom>
        </p:spPr>
        <p:txBody>
          <a:bodyPr wrap="square" lIns="0" tIns="20955" rIns="0" bIns="0" rtlCol="0" vert="horz">
            <a:spAutoFit/>
          </a:bodyPr>
          <a:lstStyle/>
          <a:p>
            <a:pPr marL="231140">
              <a:lnSpc>
                <a:spcPct val="100000"/>
              </a:lnSpc>
              <a:spcBef>
                <a:spcPts val="165"/>
              </a:spcBef>
            </a:pPr>
            <a:r>
              <a:rPr dirty="0" sz="1500" spc="10">
                <a:latin typeface="Meiryo UI"/>
                <a:cs typeface="Meiryo UI"/>
              </a:rPr>
              <a:t>整理</a:t>
            </a:r>
            <a:r>
              <a:rPr dirty="0" sz="1500" spc="-40">
                <a:latin typeface="Meiryo UI"/>
                <a:cs typeface="Meiryo UI"/>
              </a:rPr>
              <a:t>・</a:t>
            </a:r>
            <a:r>
              <a:rPr dirty="0" sz="1500" spc="10">
                <a:latin typeface="Meiryo UI"/>
                <a:cs typeface="Meiryo UI"/>
              </a:rPr>
              <a:t>分析</a:t>
            </a:r>
            <a:endParaRPr sz="1500">
              <a:latin typeface="Meiryo UI"/>
              <a:cs typeface="Meiryo UI"/>
            </a:endParaRPr>
          </a:p>
        </p:txBody>
      </p:sp>
      <p:grpSp>
        <p:nvGrpSpPr>
          <p:cNvPr id="39" name="object 39"/>
          <p:cNvGrpSpPr/>
          <p:nvPr/>
        </p:nvGrpSpPr>
        <p:grpSpPr>
          <a:xfrm>
            <a:off x="4719828" y="3464052"/>
            <a:ext cx="1335405" cy="280670"/>
            <a:chOff x="4719828" y="3464052"/>
            <a:chExt cx="1335405" cy="280670"/>
          </a:xfrm>
        </p:grpSpPr>
        <p:sp>
          <p:nvSpPr>
            <p:cNvPr id="40" name="object 40"/>
            <p:cNvSpPr/>
            <p:nvPr/>
          </p:nvSpPr>
          <p:spPr>
            <a:xfrm>
              <a:off x="4724400" y="3468624"/>
              <a:ext cx="1324610" cy="271780"/>
            </a:xfrm>
            <a:custGeom>
              <a:avLst/>
              <a:gdLst/>
              <a:ahLst/>
              <a:cxnLst/>
              <a:rect l="l" t="t" r="r" b="b"/>
              <a:pathLst>
                <a:path w="1324610" h="271779">
                  <a:moveTo>
                    <a:pt x="1324355" y="0"/>
                  </a:moveTo>
                  <a:lnTo>
                    <a:pt x="0" y="0"/>
                  </a:lnTo>
                  <a:lnTo>
                    <a:pt x="0" y="271272"/>
                  </a:lnTo>
                  <a:lnTo>
                    <a:pt x="1324355" y="271272"/>
                  </a:lnTo>
                  <a:lnTo>
                    <a:pt x="1324355" y="0"/>
                  </a:lnTo>
                  <a:close/>
                </a:path>
              </a:pathLst>
            </a:custGeom>
            <a:solidFill>
              <a:srgbClr val="FBD4B5"/>
            </a:solidFill>
          </p:spPr>
          <p:txBody>
            <a:bodyPr wrap="square" lIns="0" tIns="0" rIns="0" bIns="0" rtlCol="0"/>
            <a:lstStyle/>
            <a:p/>
          </p:txBody>
        </p:sp>
        <p:sp>
          <p:nvSpPr>
            <p:cNvPr id="41" name="object 41"/>
            <p:cNvSpPr/>
            <p:nvPr/>
          </p:nvSpPr>
          <p:spPr>
            <a:xfrm>
              <a:off x="4719828" y="3464052"/>
              <a:ext cx="1335405" cy="280670"/>
            </a:xfrm>
            <a:custGeom>
              <a:avLst/>
              <a:gdLst/>
              <a:ahLst/>
              <a:cxnLst/>
              <a:rect l="l" t="t" r="r" b="b"/>
              <a:pathLst>
                <a:path w="1335404" h="280670">
                  <a:moveTo>
                    <a:pt x="1335024" y="0"/>
                  </a:moveTo>
                  <a:lnTo>
                    <a:pt x="0" y="0"/>
                  </a:lnTo>
                  <a:lnTo>
                    <a:pt x="0" y="280416"/>
                  </a:lnTo>
                  <a:lnTo>
                    <a:pt x="1335024" y="280416"/>
                  </a:lnTo>
                  <a:lnTo>
                    <a:pt x="1335024" y="275844"/>
                  </a:lnTo>
                  <a:lnTo>
                    <a:pt x="10668" y="275844"/>
                  </a:lnTo>
                  <a:lnTo>
                    <a:pt x="4572" y="271272"/>
                  </a:lnTo>
                  <a:lnTo>
                    <a:pt x="10668" y="271272"/>
                  </a:lnTo>
                  <a:lnTo>
                    <a:pt x="10668" y="9144"/>
                  </a:lnTo>
                  <a:lnTo>
                    <a:pt x="4572" y="9144"/>
                  </a:lnTo>
                  <a:lnTo>
                    <a:pt x="10668" y="4572"/>
                  </a:lnTo>
                  <a:lnTo>
                    <a:pt x="1335024" y="4572"/>
                  </a:lnTo>
                  <a:lnTo>
                    <a:pt x="1335024" y="0"/>
                  </a:lnTo>
                  <a:close/>
                </a:path>
                <a:path w="1335404" h="280670">
                  <a:moveTo>
                    <a:pt x="10668" y="271272"/>
                  </a:moveTo>
                  <a:lnTo>
                    <a:pt x="4572" y="271272"/>
                  </a:lnTo>
                  <a:lnTo>
                    <a:pt x="10668" y="275844"/>
                  </a:lnTo>
                  <a:lnTo>
                    <a:pt x="10668" y="271272"/>
                  </a:lnTo>
                  <a:close/>
                </a:path>
                <a:path w="1335404" h="280670">
                  <a:moveTo>
                    <a:pt x="1324356" y="271272"/>
                  </a:moveTo>
                  <a:lnTo>
                    <a:pt x="10668" y="271272"/>
                  </a:lnTo>
                  <a:lnTo>
                    <a:pt x="10668" y="275844"/>
                  </a:lnTo>
                  <a:lnTo>
                    <a:pt x="1324356" y="275844"/>
                  </a:lnTo>
                  <a:lnTo>
                    <a:pt x="1324356" y="271272"/>
                  </a:lnTo>
                  <a:close/>
                </a:path>
                <a:path w="1335404" h="280670">
                  <a:moveTo>
                    <a:pt x="1324356" y="4572"/>
                  </a:moveTo>
                  <a:lnTo>
                    <a:pt x="1324356" y="275844"/>
                  </a:lnTo>
                  <a:lnTo>
                    <a:pt x="1328927" y="271272"/>
                  </a:lnTo>
                  <a:lnTo>
                    <a:pt x="1335024" y="271272"/>
                  </a:lnTo>
                  <a:lnTo>
                    <a:pt x="1335024" y="9144"/>
                  </a:lnTo>
                  <a:lnTo>
                    <a:pt x="1328927" y="9144"/>
                  </a:lnTo>
                  <a:lnTo>
                    <a:pt x="1324356" y="4572"/>
                  </a:lnTo>
                  <a:close/>
                </a:path>
                <a:path w="1335404" h="280670">
                  <a:moveTo>
                    <a:pt x="1335024" y="271272"/>
                  </a:moveTo>
                  <a:lnTo>
                    <a:pt x="1328927" y="271272"/>
                  </a:lnTo>
                  <a:lnTo>
                    <a:pt x="1324356" y="275844"/>
                  </a:lnTo>
                  <a:lnTo>
                    <a:pt x="1335024" y="275844"/>
                  </a:lnTo>
                  <a:lnTo>
                    <a:pt x="1335024" y="271272"/>
                  </a:lnTo>
                  <a:close/>
                </a:path>
                <a:path w="1335404" h="280670">
                  <a:moveTo>
                    <a:pt x="10668" y="4572"/>
                  </a:moveTo>
                  <a:lnTo>
                    <a:pt x="4572" y="9144"/>
                  </a:lnTo>
                  <a:lnTo>
                    <a:pt x="10668" y="9144"/>
                  </a:lnTo>
                  <a:lnTo>
                    <a:pt x="10668" y="4572"/>
                  </a:lnTo>
                  <a:close/>
                </a:path>
                <a:path w="1335404" h="280670">
                  <a:moveTo>
                    <a:pt x="1324356" y="4572"/>
                  </a:moveTo>
                  <a:lnTo>
                    <a:pt x="10668" y="4572"/>
                  </a:lnTo>
                  <a:lnTo>
                    <a:pt x="10668" y="9144"/>
                  </a:lnTo>
                  <a:lnTo>
                    <a:pt x="1324356" y="9144"/>
                  </a:lnTo>
                  <a:lnTo>
                    <a:pt x="1324356" y="4572"/>
                  </a:lnTo>
                  <a:close/>
                </a:path>
                <a:path w="1335404" h="280670">
                  <a:moveTo>
                    <a:pt x="1335024" y="4572"/>
                  </a:moveTo>
                  <a:lnTo>
                    <a:pt x="1324356" y="4572"/>
                  </a:lnTo>
                  <a:lnTo>
                    <a:pt x="1328927" y="9144"/>
                  </a:lnTo>
                  <a:lnTo>
                    <a:pt x="1335024" y="9144"/>
                  </a:lnTo>
                  <a:lnTo>
                    <a:pt x="1335024" y="4572"/>
                  </a:lnTo>
                  <a:close/>
                </a:path>
              </a:pathLst>
            </a:custGeom>
            <a:solidFill>
              <a:srgbClr val="E46B0A"/>
            </a:solidFill>
          </p:spPr>
          <p:txBody>
            <a:bodyPr wrap="square" lIns="0" tIns="0" rIns="0" bIns="0" rtlCol="0"/>
            <a:lstStyle/>
            <a:p/>
          </p:txBody>
        </p:sp>
      </p:grpSp>
      <p:sp>
        <p:nvSpPr>
          <p:cNvPr id="42" name="object 42"/>
          <p:cNvSpPr txBox="1"/>
          <p:nvPr/>
        </p:nvSpPr>
        <p:spPr>
          <a:xfrm>
            <a:off x="4724400" y="3468623"/>
            <a:ext cx="1324610" cy="271780"/>
          </a:xfrm>
          <a:prstGeom prst="rect">
            <a:avLst/>
          </a:prstGeom>
        </p:spPr>
        <p:txBody>
          <a:bodyPr wrap="square" lIns="0" tIns="20955" rIns="0" bIns="0" rtlCol="0" vert="horz">
            <a:spAutoFit/>
          </a:bodyPr>
          <a:lstStyle/>
          <a:p>
            <a:pPr marL="211454">
              <a:lnSpc>
                <a:spcPct val="100000"/>
              </a:lnSpc>
              <a:spcBef>
                <a:spcPts val="165"/>
              </a:spcBef>
            </a:pPr>
            <a:r>
              <a:rPr dirty="0" sz="1500" spc="5">
                <a:latin typeface="Meiryo UI"/>
                <a:cs typeface="Meiryo UI"/>
              </a:rPr>
              <a:t>ま</a:t>
            </a:r>
            <a:r>
              <a:rPr dirty="0" sz="1500">
                <a:latin typeface="Meiryo UI"/>
                <a:cs typeface="Meiryo UI"/>
              </a:rPr>
              <a:t>と</a:t>
            </a:r>
            <a:r>
              <a:rPr dirty="0" sz="1500" spc="5">
                <a:latin typeface="Meiryo UI"/>
                <a:cs typeface="Meiryo UI"/>
              </a:rPr>
              <a:t>め</a:t>
            </a:r>
            <a:r>
              <a:rPr dirty="0" sz="1500" spc="-40">
                <a:latin typeface="Meiryo UI"/>
                <a:cs typeface="Meiryo UI"/>
              </a:rPr>
              <a:t>・</a:t>
            </a:r>
            <a:r>
              <a:rPr dirty="0" sz="1500" spc="10">
                <a:latin typeface="Meiryo UI"/>
                <a:cs typeface="Meiryo UI"/>
              </a:rPr>
              <a:t>表現</a:t>
            </a:r>
            <a:endParaRPr sz="1500">
              <a:latin typeface="Meiryo UI"/>
              <a:cs typeface="Meiryo UI"/>
            </a:endParaRPr>
          </a:p>
        </p:txBody>
      </p:sp>
      <p:sp>
        <p:nvSpPr>
          <p:cNvPr id="49" name="object 49"/>
          <p:cNvSpPr txBox="1">
            <a:spLocks noGrp="1"/>
          </p:cNvSpPr>
          <p:nvPr>
            <p:ph type="sldNum" idx="7" sz="quarter"/>
          </p:nvPr>
        </p:nvSpPr>
        <p:spPr>
          <a:prstGeom prst="rect"/>
        </p:spPr>
        <p:txBody>
          <a:bodyPr wrap="square" lIns="0" tIns="0" rIns="0" bIns="0" rtlCol="0" vert="horz">
            <a:spAutoFit/>
          </a:bodyPr>
          <a:lstStyle/>
          <a:p>
            <a:pPr marL="39370">
              <a:lnSpc>
                <a:spcPts val="1240"/>
              </a:lnSpc>
            </a:pPr>
            <a:fld id="{81D60167-4931-47E6-BA6A-407CBD079E47}" type="slidenum">
              <a:rPr dirty="0"/>
              <a:t>6</a:t>
            </a:fld>
          </a:p>
        </p:txBody>
      </p:sp>
      <p:sp>
        <p:nvSpPr>
          <p:cNvPr id="43" name="object 43"/>
          <p:cNvSpPr txBox="1"/>
          <p:nvPr/>
        </p:nvSpPr>
        <p:spPr>
          <a:xfrm>
            <a:off x="6199123" y="2402839"/>
            <a:ext cx="4116070" cy="190500"/>
          </a:xfrm>
          <a:prstGeom prst="rect">
            <a:avLst/>
          </a:prstGeom>
        </p:spPr>
        <p:txBody>
          <a:bodyPr wrap="square" lIns="0" tIns="16510" rIns="0" bIns="0" rtlCol="0" vert="horz">
            <a:spAutoFit/>
          </a:bodyPr>
          <a:lstStyle/>
          <a:p>
            <a:pPr marL="12700">
              <a:lnSpc>
                <a:spcPct val="100000"/>
              </a:lnSpc>
              <a:spcBef>
                <a:spcPts val="130"/>
              </a:spcBef>
            </a:pPr>
            <a:r>
              <a:rPr dirty="0" sz="1050" spc="30">
                <a:latin typeface="Meiryo UI"/>
                <a:cs typeface="Meiryo UI"/>
              </a:rPr>
              <a:t>実社会</a:t>
            </a:r>
            <a:r>
              <a:rPr dirty="0" sz="1050" spc="10">
                <a:latin typeface="Meiryo UI"/>
                <a:cs typeface="Meiryo UI"/>
              </a:rPr>
              <a:t>の</a:t>
            </a:r>
            <a:r>
              <a:rPr dirty="0" sz="1050" spc="25">
                <a:latin typeface="Meiryo UI"/>
                <a:cs typeface="Meiryo UI"/>
              </a:rPr>
              <a:t>問題状況に関</a:t>
            </a:r>
            <a:r>
              <a:rPr dirty="0" sz="1050" spc="20">
                <a:latin typeface="Meiryo UI"/>
                <a:cs typeface="Meiryo UI"/>
              </a:rPr>
              <a:t>わ</a:t>
            </a:r>
            <a:r>
              <a:rPr dirty="0" sz="1050" spc="25">
                <a:latin typeface="Meiryo UI"/>
                <a:cs typeface="Meiryo UI"/>
              </a:rPr>
              <a:t>る</a:t>
            </a:r>
            <a:r>
              <a:rPr dirty="0" sz="1050" spc="25">
                <a:latin typeface="Meiryo UI"/>
                <a:cs typeface="Meiryo UI"/>
              </a:rPr>
              <a:t>課題、進路</a:t>
            </a:r>
            <a:r>
              <a:rPr dirty="0" sz="1050" spc="20">
                <a:latin typeface="Meiryo UI"/>
                <a:cs typeface="Meiryo UI"/>
              </a:rPr>
              <a:t>や</a:t>
            </a:r>
            <a:r>
              <a:rPr dirty="0" sz="1050" spc="25">
                <a:latin typeface="Meiryo UI"/>
                <a:cs typeface="Meiryo UI"/>
              </a:rPr>
              <a:t>教科等横断的な課題などを設定</a:t>
            </a:r>
            <a:endParaRPr sz="1050">
              <a:latin typeface="Meiryo UI"/>
              <a:cs typeface="Meiryo UI"/>
            </a:endParaRPr>
          </a:p>
        </p:txBody>
      </p:sp>
      <p:sp>
        <p:nvSpPr>
          <p:cNvPr id="44" name="object 44"/>
          <p:cNvSpPr txBox="1"/>
          <p:nvPr/>
        </p:nvSpPr>
        <p:spPr>
          <a:xfrm>
            <a:off x="6199123" y="2771648"/>
            <a:ext cx="3922395" cy="190500"/>
          </a:xfrm>
          <a:prstGeom prst="rect">
            <a:avLst/>
          </a:prstGeom>
        </p:spPr>
        <p:txBody>
          <a:bodyPr wrap="square" lIns="0" tIns="16510" rIns="0" bIns="0" rtlCol="0" vert="horz">
            <a:spAutoFit/>
          </a:bodyPr>
          <a:lstStyle/>
          <a:p>
            <a:pPr marL="12700">
              <a:lnSpc>
                <a:spcPct val="100000"/>
              </a:lnSpc>
              <a:spcBef>
                <a:spcPts val="130"/>
              </a:spcBef>
            </a:pPr>
            <a:r>
              <a:rPr dirty="0" sz="1050" spc="25">
                <a:latin typeface="Meiryo UI"/>
                <a:cs typeface="Meiryo UI"/>
              </a:rPr>
              <a:t>文献検索、</a:t>
            </a:r>
            <a:r>
              <a:rPr dirty="0" sz="1050" spc="10">
                <a:latin typeface="Meiryo UI"/>
                <a:cs typeface="Meiryo UI"/>
              </a:rPr>
              <a:t>ネ</a:t>
            </a:r>
            <a:r>
              <a:rPr dirty="0" sz="1050" spc="10">
                <a:latin typeface="Meiryo UI"/>
                <a:cs typeface="Meiryo UI"/>
              </a:rPr>
              <a:t>ッ</a:t>
            </a:r>
            <a:r>
              <a:rPr dirty="0" sz="1050" spc="25">
                <a:latin typeface="Meiryo UI"/>
                <a:cs typeface="Meiryo UI"/>
              </a:rPr>
              <a:t>ト検索、</a:t>
            </a:r>
            <a:r>
              <a:rPr dirty="0" sz="1050" spc="15">
                <a:latin typeface="Meiryo UI"/>
                <a:cs typeface="Meiryo UI"/>
              </a:rPr>
              <a:t>インタ</a:t>
            </a:r>
            <a:r>
              <a:rPr dirty="0" sz="1050" spc="20">
                <a:latin typeface="Meiryo UI"/>
                <a:cs typeface="Meiryo UI"/>
              </a:rPr>
              <a:t>ビ</a:t>
            </a:r>
            <a:r>
              <a:rPr dirty="0" sz="1050" spc="10">
                <a:latin typeface="Meiryo UI"/>
                <a:cs typeface="Meiryo UI"/>
              </a:rPr>
              <a:t>ュ</a:t>
            </a:r>
            <a:r>
              <a:rPr dirty="0" sz="1050" spc="10">
                <a:latin typeface="Meiryo UI"/>
                <a:cs typeface="Meiryo UI"/>
              </a:rPr>
              <a:t>ー</a:t>
            </a:r>
            <a:r>
              <a:rPr dirty="0" sz="1050" spc="20">
                <a:latin typeface="Meiryo UI"/>
                <a:cs typeface="Meiryo UI"/>
              </a:rPr>
              <a:t>、ア</a:t>
            </a:r>
            <a:r>
              <a:rPr dirty="0" sz="1050" spc="15">
                <a:latin typeface="Meiryo UI"/>
                <a:cs typeface="Meiryo UI"/>
              </a:rPr>
              <a:t>ン</a:t>
            </a:r>
            <a:r>
              <a:rPr dirty="0" sz="1050" spc="20">
                <a:latin typeface="Meiryo UI"/>
                <a:cs typeface="Meiryo UI"/>
              </a:rPr>
              <a:t>ケ</a:t>
            </a:r>
            <a:r>
              <a:rPr dirty="0" sz="1050" spc="10">
                <a:latin typeface="Meiryo UI"/>
                <a:cs typeface="Meiryo UI"/>
              </a:rPr>
              <a:t>ー</a:t>
            </a:r>
            <a:r>
              <a:rPr dirty="0" sz="1050" spc="20">
                <a:latin typeface="Meiryo UI"/>
                <a:cs typeface="Meiryo UI"/>
              </a:rPr>
              <a:t>ト、実験、フィ</a:t>
            </a:r>
            <a:r>
              <a:rPr dirty="0" sz="1050" spc="10">
                <a:latin typeface="Meiryo UI"/>
                <a:cs typeface="Meiryo UI"/>
              </a:rPr>
              <a:t>ール</a:t>
            </a:r>
            <a:r>
              <a:rPr dirty="0" sz="1050" spc="20">
                <a:latin typeface="Meiryo UI"/>
                <a:cs typeface="Meiryo UI"/>
              </a:rPr>
              <a:t>ドワ</a:t>
            </a:r>
            <a:r>
              <a:rPr dirty="0" sz="1050" spc="10">
                <a:latin typeface="Meiryo UI"/>
                <a:cs typeface="Meiryo UI"/>
              </a:rPr>
              <a:t>ー</a:t>
            </a:r>
            <a:r>
              <a:rPr dirty="0" sz="1050" spc="15">
                <a:latin typeface="Meiryo UI"/>
                <a:cs typeface="Meiryo UI"/>
              </a:rPr>
              <a:t>ク</a:t>
            </a:r>
            <a:r>
              <a:rPr dirty="0" sz="1050" spc="30">
                <a:latin typeface="Meiryo UI"/>
                <a:cs typeface="Meiryo UI"/>
              </a:rPr>
              <a:t>等</a:t>
            </a:r>
            <a:endParaRPr sz="1050">
              <a:latin typeface="Meiryo UI"/>
              <a:cs typeface="Meiryo UI"/>
            </a:endParaRPr>
          </a:p>
        </p:txBody>
      </p:sp>
      <p:sp>
        <p:nvSpPr>
          <p:cNvPr id="45" name="object 45"/>
          <p:cNvSpPr txBox="1"/>
          <p:nvPr/>
        </p:nvSpPr>
        <p:spPr>
          <a:xfrm>
            <a:off x="6199123" y="3140455"/>
            <a:ext cx="3125470" cy="190500"/>
          </a:xfrm>
          <a:prstGeom prst="rect">
            <a:avLst/>
          </a:prstGeom>
        </p:spPr>
        <p:txBody>
          <a:bodyPr wrap="square" lIns="0" tIns="16510" rIns="0" bIns="0" rtlCol="0" vert="horz">
            <a:spAutoFit/>
          </a:bodyPr>
          <a:lstStyle/>
          <a:p>
            <a:pPr marL="12700">
              <a:lnSpc>
                <a:spcPct val="100000"/>
              </a:lnSpc>
              <a:spcBef>
                <a:spcPts val="130"/>
              </a:spcBef>
            </a:pPr>
            <a:r>
              <a:rPr dirty="0" sz="1050" spc="25">
                <a:latin typeface="Meiryo UI"/>
                <a:cs typeface="Meiryo UI"/>
              </a:rPr>
              <a:t>統計によ</a:t>
            </a:r>
            <a:r>
              <a:rPr dirty="0" sz="1050" spc="25">
                <a:latin typeface="Meiryo UI"/>
                <a:cs typeface="Meiryo UI"/>
              </a:rPr>
              <a:t>る</a:t>
            </a:r>
            <a:r>
              <a:rPr dirty="0" sz="1050" spc="25">
                <a:latin typeface="Meiryo UI"/>
                <a:cs typeface="Meiryo UI"/>
              </a:rPr>
              <a:t>分析、思考</a:t>
            </a:r>
            <a:r>
              <a:rPr dirty="0" sz="1050" spc="15">
                <a:latin typeface="Meiryo UI"/>
                <a:cs typeface="Meiryo UI"/>
              </a:rPr>
              <a:t>ツ</a:t>
            </a:r>
            <a:r>
              <a:rPr dirty="0" sz="1050" spc="10">
                <a:latin typeface="Meiryo UI"/>
                <a:cs typeface="Meiryo UI"/>
              </a:rPr>
              <a:t>ール</a:t>
            </a:r>
            <a:r>
              <a:rPr dirty="0" sz="1050" spc="20">
                <a:latin typeface="Meiryo UI"/>
                <a:cs typeface="Meiryo UI"/>
              </a:rPr>
              <a:t>、テ</a:t>
            </a:r>
            <a:r>
              <a:rPr dirty="0" sz="1050" spc="10">
                <a:latin typeface="Meiryo UI"/>
                <a:cs typeface="Meiryo UI"/>
              </a:rPr>
              <a:t>キ</a:t>
            </a:r>
            <a:r>
              <a:rPr dirty="0" sz="1050" spc="20">
                <a:latin typeface="Meiryo UI"/>
                <a:cs typeface="Meiryo UI"/>
              </a:rPr>
              <a:t>ストマ</a:t>
            </a:r>
            <a:r>
              <a:rPr dirty="0" sz="1050" spc="15">
                <a:latin typeface="Meiryo UI"/>
                <a:cs typeface="Meiryo UI"/>
              </a:rPr>
              <a:t>イニング</a:t>
            </a:r>
            <a:r>
              <a:rPr dirty="0" sz="1050" spc="30">
                <a:latin typeface="Meiryo UI"/>
                <a:cs typeface="Meiryo UI"/>
              </a:rPr>
              <a:t>等</a:t>
            </a:r>
            <a:r>
              <a:rPr dirty="0" sz="1050" spc="10">
                <a:latin typeface="Meiryo UI"/>
                <a:cs typeface="Meiryo UI"/>
              </a:rPr>
              <a:t>で</a:t>
            </a:r>
            <a:r>
              <a:rPr dirty="0" sz="1050" spc="30">
                <a:latin typeface="Meiryo UI"/>
                <a:cs typeface="Meiryo UI"/>
              </a:rPr>
              <a:t>分析</a:t>
            </a:r>
            <a:endParaRPr sz="1050">
              <a:latin typeface="Meiryo UI"/>
              <a:cs typeface="Meiryo UI"/>
            </a:endParaRPr>
          </a:p>
        </p:txBody>
      </p:sp>
      <p:sp>
        <p:nvSpPr>
          <p:cNvPr id="46" name="object 46"/>
          <p:cNvSpPr txBox="1"/>
          <p:nvPr/>
        </p:nvSpPr>
        <p:spPr>
          <a:xfrm>
            <a:off x="6199123" y="3501644"/>
            <a:ext cx="3462020" cy="190500"/>
          </a:xfrm>
          <a:prstGeom prst="rect">
            <a:avLst/>
          </a:prstGeom>
        </p:spPr>
        <p:txBody>
          <a:bodyPr wrap="square" lIns="0" tIns="16510" rIns="0" bIns="0" rtlCol="0" vert="horz">
            <a:spAutoFit/>
          </a:bodyPr>
          <a:lstStyle/>
          <a:p>
            <a:pPr marL="12700">
              <a:lnSpc>
                <a:spcPct val="100000"/>
              </a:lnSpc>
              <a:spcBef>
                <a:spcPts val="130"/>
              </a:spcBef>
            </a:pPr>
            <a:r>
              <a:rPr dirty="0" sz="1050" spc="25">
                <a:latin typeface="Meiryo UI"/>
                <a:cs typeface="Meiryo UI"/>
              </a:rPr>
              <a:t>論文作成、プレゼ</a:t>
            </a:r>
            <a:r>
              <a:rPr dirty="0" sz="1050" spc="15">
                <a:latin typeface="Meiryo UI"/>
                <a:cs typeface="Meiryo UI"/>
              </a:rPr>
              <a:t>ン</a:t>
            </a:r>
            <a:r>
              <a:rPr dirty="0" sz="1050" spc="20">
                <a:latin typeface="Meiryo UI"/>
                <a:cs typeface="Meiryo UI"/>
              </a:rPr>
              <a:t>テ</a:t>
            </a:r>
            <a:r>
              <a:rPr dirty="0" sz="1050" spc="10">
                <a:latin typeface="Meiryo UI"/>
                <a:cs typeface="Meiryo UI"/>
              </a:rPr>
              <a:t>ーシ</a:t>
            </a:r>
            <a:r>
              <a:rPr dirty="0" sz="1050" spc="10">
                <a:latin typeface="Meiryo UI"/>
                <a:cs typeface="Meiryo UI"/>
              </a:rPr>
              <a:t>ョン</a:t>
            </a:r>
            <a:r>
              <a:rPr dirty="0" sz="1050" spc="15">
                <a:latin typeface="Meiryo UI"/>
                <a:cs typeface="Meiryo UI"/>
              </a:rPr>
              <a:t>、</a:t>
            </a:r>
            <a:r>
              <a:rPr dirty="0" sz="1050" spc="10">
                <a:latin typeface="Meiryo UI"/>
                <a:cs typeface="Meiryo UI"/>
              </a:rPr>
              <a:t>ポ</a:t>
            </a:r>
            <a:r>
              <a:rPr dirty="0" sz="1050" spc="20">
                <a:latin typeface="Meiryo UI"/>
                <a:cs typeface="Meiryo UI"/>
              </a:rPr>
              <a:t>ス</a:t>
            </a:r>
            <a:r>
              <a:rPr dirty="0" sz="1050" spc="15">
                <a:latin typeface="Meiryo UI"/>
                <a:cs typeface="Meiryo UI"/>
              </a:rPr>
              <a:t>タ</a:t>
            </a:r>
            <a:r>
              <a:rPr dirty="0" sz="1050" spc="10">
                <a:latin typeface="Meiryo UI"/>
                <a:cs typeface="Meiryo UI"/>
              </a:rPr>
              <a:t>ーセ</a:t>
            </a:r>
            <a:r>
              <a:rPr dirty="0" sz="1050" spc="10">
                <a:latin typeface="Meiryo UI"/>
                <a:cs typeface="Meiryo UI"/>
              </a:rPr>
              <a:t>ッ</a:t>
            </a:r>
            <a:r>
              <a:rPr dirty="0" sz="1050" spc="10">
                <a:latin typeface="Meiryo UI"/>
                <a:cs typeface="Meiryo UI"/>
              </a:rPr>
              <a:t>シ</a:t>
            </a:r>
            <a:r>
              <a:rPr dirty="0" sz="1050" spc="10">
                <a:latin typeface="Meiryo UI"/>
                <a:cs typeface="Meiryo UI"/>
              </a:rPr>
              <a:t>ョン</a:t>
            </a:r>
            <a:r>
              <a:rPr dirty="0" sz="1050" spc="25">
                <a:latin typeface="Meiryo UI"/>
                <a:cs typeface="Meiryo UI"/>
              </a:rPr>
              <a:t>、提言等</a:t>
            </a:r>
            <a:r>
              <a:rPr dirty="0" sz="1050" spc="10">
                <a:latin typeface="Meiryo UI"/>
                <a:cs typeface="Meiryo UI"/>
              </a:rPr>
              <a:t>で</a:t>
            </a:r>
            <a:r>
              <a:rPr dirty="0" sz="1050" spc="30">
                <a:latin typeface="Meiryo UI"/>
                <a:cs typeface="Meiryo UI"/>
              </a:rPr>
              <a:t>発信</a:t>
            </a:r>
            <a:endParaRPr sz="1050">
              <a:latin typeface="Meiryo UI"/>
              <a:cs typeface="Meiryo UI"/>
            </a:endParaRPr>
          </a:p>
        </p:txBody>
      </p:sp>
      <p:sp>
        <p:nvSpPr>
          <p:cNvPr id="47" name="object 47"/>
          <p:cNvSpPr txBox="1"/>
          <p:nvPr/>
        </p:nvSpPr>
        <p:spPr>
          <a:xfrm>
            <a:off x="4592828" y="3919220"/>
            <a:ext cx="5709920" cy="223520"/>
          </a:xfrm>
          <a:prstGeom prst="rect">
            <a:avLst/>
          </a:prstGeom>
        </p:spPr>
        <p:txBody>
          <a:bodyPr wrap="square" lIns="0" tIns="12065" rIns="0" bIns="0" rtlCol="0" vert="horz">
            <a:spAutoFit/>
          </a:bodyPr>
          <a:lstStyle/>
          <a:p>
            <a:pPr marL="12700">
              <a:lnSpc>
                <a:spcPct val="100000"/>
              </a:lnSpc>
              <a:spcBef>
                <a:spcPts val="95"/>
              </a:spcBef>
            </a:pPr>
            <a:r>
              <a:rPr dirty="0" sz="1300" spc="-5">
                <a:latin typeface="Meiryo UI"/>
                <a:cs typeface="Meiryo UI"/>
              </a:rPr>
              <a:t>※STEAM教育</a:t>
            </a:r>
            <a:r>
              <a:rPr dirty="0" sz="1300" spc="-10">
                <a:latin typeface="Meiryo UI"/>
                <a:cs typeface="Meiryo UI"/>
              </a:rPr>
              <a:t>の</a:t>
            </a:r>
            <a:r>
              <a:rPr dirty="0" sz="1300" spc="-5">
                <a:latin typeface="Meiryo UI"/>
                <a:cs typeface="Meiryo UI"/>
              </a:rPr>
              <a:t>推進方策につ</a:t>
            </a:r>
            <a:r>
              <a:rPr dirty="0" sz="1300" spc="-10">
                <a:latin typeface="Meiryo UI"/>
                <a:cs typeface="Meiryo UI"/>
              </a:rPr>
              <a:t>い</a:t>
            </a:r>
            <a:r>
              <a:rPr dirty="0" sz="1300" spc="-15">
                <a:latin typeface="Meiryo UI"/>
                <a:cs typeface="Meiryo UI"/>
              </a:rPr>
              <a:t>て</a:t>
            </a:r>
            <a:r>
              <a:rPr dirty="0" sz="1300" spc="-10">
                <a:latin typeface="Meiryo UI"/>
                <a:cs typeface="Meiryo UI"/>
              </a:rPr>
              <a:t>は</a:t>
            </a:r>
            <a:r>
              <a:rPr dirty="0" sz="1300" spc="-5">
                <a:latin typeface="Meiryo UI"/>
                <a:cs typeface="Meiryo UI"/>
              </a:rPr>
              <a:t>、現在文部科学省</a:t>
            </a:r>
            <a:r>
              <a:rPr dirty="0" sz="1300" spc="-10">
                <a:latin typeface="Meiryo UI"/>
                <a:cs typeface="Meiryo UI"/>
              </a:rPr>
              <a:t>の</a:t>
            </a:r>
            <a:r>
              <a:rPr dirty="0" sz="1300" spc="-5">
                <a:latin typeface="Meiryo UI"/>
                <a:cs typeface="Meiryo UI"/>
              </a:rPr>
              <a:t>中央教育審議会</a:t>
            </a:r>
            <a:r>
              <a:rPr dirty="0" sz="1300" spc="-10">
                <a:latin typeface="Meiryo UI"/>
                <a:cs typeface="Meiryo UI"/>
              </a:rPr>
              <a:t>で</a:t>
            </a:r>
            <a:r>
              <a:rPr dirty="0" sz="1300" spc="-5">
                <a:latin typeface="Meiryo UI"/>
                <a:cs typeface="Meiryo UI"/>
              </a:rPr>
              <a:t>議論中</a:t>
            </a:r>
            <a:endParaRPr sz="1300">
              <a:latin typeface="Meiryo UI"/>
              <a:cs typeface="Meiryo UI"/>
            </a:endParaRPr>
          </a:p>
        </p:txBody>
      </p:sp>
      <p:sp>
        <p:nvSpPr>
          <p:cNvPr id="48" name="object 48"/>
          <p:cNvSpPr txBox="1"/>
          <p:nvPr/>
        </p:nvSpPr>
        <p:spPr>
          <a:xfrm>
            <a:off x="630427" y="2568955"/>
            <a:ext cx="1220470" cy="255904"/>
          </a:xfrm>
          <a:prstGeom prst="rect">
            <a:avLst/>
          </a:prstGeom>
        </p:spPr>
        <p:txBody>
          <a:bodyPr wrap="square" lIns="0" tIns="13970" rIns="0" bIns="0" rtlCol="0" vert="horz">
            <a:spAutoFit/>
          </a:bodyPr>
          <a:lstStyle/>
          <a:p>
            <a:pPr marL="12700">
              <a:lnSpc>
                <a:spcPct val="100000"/>
              </a:lnSpc>
              <a:spcBef>
                <a:spcPts val="110"/>
              </a:spcBef>
            </a:pPr>
            <a:r>
              <a:rPr dirty="0" sz="1500" spc="10" b="1">
                <a:latin typeface="Meiryo UI"/>
                <a:cs typeface="Meiryo UI"/>
              </a:rPr>
              <a:t>探究のプロセス</a:t>
            </a:r>
            <a:endParaRPr sz="1500">
              <a:latin typeface="Meiryo UI"/>
              <a:cs typeface="Meiryo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424" y="141224"/>
            <a:ext cx="6664325" cy="387985"/>
          </a:xfrm>
          <a:prstGeom prst="rect"/>
        </p:spPr>
        <p:txBody>
          <a:bodyPr wrap="square" lIns="0" tIns="15875" rIns="0" bIns="0" rtlCol="0" vert="horz">
            <a:spAutoFit/>
          </a:bodyPr>
          <a:lstStyle/>
          <a:p>
            <a:pPr marL="12700">
              <a:lnSpc>
                <a:spcPct val="100000"/>
              </a:lnSpc>
              <a:spcBef>
                <a:spcPts val="125"/>
              </a:spcBef>
            </a:pPr>
            <a:r>
              <a:rPr dirty="0" sz="2350" spc="25"/>
              <a:t>「未来の学び」構築パッケージにおけるメニュー</a:t>
            </a:r>
            <a:endParaRPr sz="2350"/>
          </a:p>
        </p:txBody>
      </p:sp>
      <p:sp>
        <p:nvSpPr>
          <p:cNvPr id="3" name="object 3"/>
          <p:cNvSpPr txBox="1"/>
          <p:nvPr/>
        </p:nvSpPr>
        <p:spPr>
          <a:xfrm>
            <a:off x="1192783" y="1012952"/>
            <a:ext cx="8890635" cy="1783714"/>
          </a:xfrm>
          <a:prstGeom prst="rect">
            <a:avLst/>
          </a:prstGeom>
        </p:spPr>
        <p:txBody>
          <a:bodyPr wrap="square" lIns="0" tIns="13970" rIns="0" bIns="0" rtlCol="0" vert="horz">
            <a:spAutoFit/>
          </a:bodyPr>
          <a:lstStyle/>
          <a:p>
            <a:pPr marL="34925">
              <a:lnSpc>
                <a:spcPct val="100000"/>
              </a:lnSpc>
              <a:spcBef>
                <a:spcPts val="110"/>
              </a:spcBef>
            </a:pPr>
            <a:r>
              <a:rPr dirty="0" sz="2150" spc="10" b="1">
                <a:solidFill>
                  <a:srgbClr val="4F80BC"/>
                </a:solidFill>
                <a:latin typeface="Meiryo UI"/>
                <a:cs typeface="Meiryo UI"/>
              </a:rPr>
              <a:t>学校</a:t>
            </a:r>
            <a:r>
              <a:rPr dirty="0" sz="2150" spc="-30" b="1">
                <a:solidFill>
                  <a:srgbClr val="4F80BC"/>
                </a:solidFill>
                <a:latin typeface="Meiryo UI"/>
                <a:cs typeface="Meiryo UI"/>
              </a:rPr>
              <a:t>I</a:t>
            </a:r>
            <a:r>
              <a:rPr dirty="0" sz="2150" spc="5" b="1">
                <a:solidFill>
                  <a:srgbClr val="4F80BC"/>
                </a:solidFill>
                <a:latin typeface="Meiryo UI"/>
                <a:cs typeface="Meiryo UI"/>
              </a:rPr>
              <a:t>CT環境</a:t>
            </a:r>
            <a:r>
              <a:rPr dirty="0" sz="2150" b="1">
                <a:solidFill>
                  <a:srgbClr val="4F80BC"/>
                </a:solidFill>
                <a:latin typeface="Meiryo UI"/>
                <a:cs typeface="Meiryo UI"/>
              </a:rPr>
              <a:t>の</a:t>
            </a:r>
            <a:r>
              <a:rPr dirty="0" sz="2150" spc="10" b="1">
                <a:solidFill>
                  <a:srgbClr val="4F80BC"/>
                </a:solidFill>
                <a:latin typeface="Meiryo UI"/>
                <a:cs typeface="Meiryo UI"/>
              </a:rPr>
              <a:t>基盤構築</a:t>
            </a:r>
            <a:r>
              <a:rPr dirty="0" sz="2150" b="1">
                <a:solidFill>
                  <a:srgbClr val="4F80BC"/>
                </a:solidFill>
                <a:latin typeface="Meiryo UI"/>
                <a:cs typeface="Meiryo UI"/>
              </a:rPr>
              <a:t>への</a:t>
            </a:r>
            <a:r>
              <a:rPr dirty="0" sz="2150" spc="10" b="1">
                <a:solidFill>
                  <a:srgbClr val="4F80BC"/>
                </a:solidFill>
                <a:latin typeface="Meiryo UI"/>
                <a:cs typeface="Meiryo UI"/>
              </a:rPr>
              <a:t>支援策</a:t>
            </a:r>
            <a:endParaRPr sz="2150">
              <a:latin typeface="Meiryo UI"/>
              <a:cs typeface="Meiryo UI"/>
            </a:endParaRPr>
          </a:p>
          <a:p>
            <a:pPr marL="12700" marR="18415">
              <a:lnSpc>
                <a:spcPct val="100000"/>
              </a:lnSpc>
              <a:spcBef>
                <a:spcPts val="1914"/>
              </a:spcBef>
            </a:pPr>
            <a:r>
              <a:rPr dirty="0" sz="1950" spc="-10" b="1">
                <a:latin typeface="Meiryo UI"/>
                <a:cs typeface="Meiryo UI"/>
              </a:rPr>
              <a:t>①児童生徒１人１台端末の整備</a:t>
            </a:r>
            <a:r>
              <a:rPr dirty="0" sz="1950" b="1">
                <a:latin typeface="Meiryo UI"/>
                <a:cs typeface="Meiryo UI"/>
              </a:rPr>
              <a:t>、</a:t>
            </a:r>
            <a:r>
              <a:rPr dirty="0" sz="1950" spc="-10" b="1">
                <a:latin typeface="Meiryo UI"/>
                <a:cs typeface="Meiryo UI"/>
              </a:rPr>
              <a:t>②１人１台端末の利用</a:t>
            </a:r>
            <a:r>
              <a:rPr dirty="0" sz="1950" spc="-5" b="1">
                <a:latin typeface="Meiryo UI"/>
                <a:cs typeface="Meiryo UI"/>
              </a:rPr>
              <a:t>を</a:t>
            </a:r>
            <a:r>
              <a:rPr dirty="0" sz="1950" spc="-10" b="1">
                <a:latin typeface="Meiryo UI"/>
                <a:cs typeface="Meiryo UI"/>
              </a:rPr>
              <a:t>前提</a:t>
            </a:r>
            <a:r>
              <a:rPr dirty="0" sz="1950" spc="-5" b="1">
                <a:latin typeface="Meiryo UI"/>
                <a:cs typeface="Meiryo UI"/>
              </a:rPr>
              <a:t>とし</a:t>
            </a:r>
            <a:r>
              <a:rPr dirty="0" sz="1950" spc="-10" b="1">
                <a:latin typeface="Meiryo UI"/>
                <a:cs typeface="Meiryo UI"/>
              </a:rPr>
              <a:t>た校内通信ネ</a:t>
            </a:r>
            <a:r>
              <a:rPr dirty="0" sz="1950" spc="-5" b="1">
                <a:latin typeface="Meiryo UI"/>
                <a:cs typeface="Meiryo UI"/>
              </a:rPr>
              <a:t>ット </a:t>
            </a:r>
            <a:r>
              <a:rPr dirty="0" sz="1950" b="1">
                <a:latin typeface="Meiryo UI"/>
                <a:cs typeface="Meiryo UI"/>
              </a:rPr>
              <a:t>ワ</a:t>
            </a:r>
            <a:r>
              <a:rPr dirty="0" sz="1950" spc="-10" b="1">
                <a:latin typeface="Meiryo UI"/>
                <a:cs typeface="Meiryo UI"/>
              </a:rPr>
              <a:t>ー</a:t>
            </a:r>
            <a:r>
              <a:rPr dirty="0" sz="1950" spc="-5" b="1">
                <a:latin typeface="Meiryo UI"/>
                <a:cs typeface="Meiryo UI"/>
              </a:rPr>
              <a:t>ク</a:t>
            </a:r>
            <a:r>
              <a:rPr dirty="0" sz="1950" spc="-10" b="1">
                <a:latin typeface="Meiryo UI"/>
                <a:cs typeface="Meiryo UI"/>
              </a:rPr>
              <a:t>環境の整備</a:t>
            </a:r>
            <a:r>
              <a:rPr dirty="0" sz="1950" b="1">
                <a:latin typeface="Meiryo UI"/>
                <a:cs typeface="Meiryo UI"/>
              </a:rPr>
              <a:t>。</a:t>
            </a:r>
            <a:r>
              <a:rPr dirty="0" sz="1950" spc="-5" b="1">
                <a:solidFill>
                  <a:srgbClr val="FF0000"/>
                </a:solidFill>
                <a:latin typeface="Meiryo UI"/>
                <a:cs typeface="Meiryo UI"/>
              </a:rPr>
              <a:t>【</a:t>
            </a:r>
            <a:r>
              <a:rPr dirty="0" sz="1950" spc="-10" b="1">
                <a:solidFill>
                  <a:srgbClr val="FF0000"/>
                </a:solidFill>
                <a:latin typeface="Meiryo UI"/>
                <a:cs typeface="Meiryo UI"/>
              </a:rPr>
              <a:t>文科省</a:t>
            </a:r>
            <a:r>
              <a:rPr dirty="0" sz="1950" spc="-5" b="1">
                <a:solidFill>
                  <a:srgbClr val="FF0000"/>
                </a:solidFill>
                <a:latin typeface="Meiryo UI"/>
                <a:cs typeface="Meiryo UI"/>
              </a:rPr>
              <a:t>に</a:t>
            </a:r>
            <a:r>
              <a:rPr dirty="0" sz="1950" spc="-10" b="1">
                <a:solidFill>
                  <a:srgbClr val="FF0000"/>
                </a:solidFill>
                <a:latin typeface="Meiryo UI"/>
                <a:cs typeface="Meiryo UI"/>
              </a:rPr>
              <a:t>よる補助事業で対応</a:t>
            </a:r>
            <a:r>
              <a:rPr dirty="0" sz="1950" spc="-5" b="1">
                <a:solidFill>
                  <a:srgbClr val="FF0000"/>
                </a:solidFill>
                <a:latin typeface="Meiryo UI"/>
                <a:cs typeface="Meiryo UI"/>
              </a:rPr>
              <a:t>】</a:t>
            </a:r>
            <a:endParaRPr sz="1950">
              <a:latin typeface="Meiryo UI"/>
              <a:cs typeface="Meiryo UI"/>
            </a:endParaRPr>
          </a:p>
          <a:p>
            <a:pPr marL="12700" marR="5080">
              <a:lnSpc>
                <a:spcPts val="2330"/>
              </a:lnSpc>
              <a:spcBef>
                <a:spcPts val="75"/>
              </a:spcBef>
            </a:pPr>
            <a:r>
              <a:rPr dirty="0" sz="1950" spc="-10" b="1">
                <a:latin typeface="Meiryo UI"/>
                <a:cs typeface="Meiryo UI"/>
              </a:rPr>
              <a:t>過疎地域等の条件不利地域等</a:t>
            </a:r>
            <a:r>
              <a:rPr dirty="0" sz="1950" spc="-5" b="1">
                <a:latin typeface="Meiryo UI"/>
                <a:cs typeface="Meiryo UI"/>
              </a:rPr>
              <a:t>に</a:t>
            </a:r>
            <a:r>
              <a:rPr dirty="0" sz="1950" spc="-15" b="1">
                <a:latin typeface="Meiryo UI"/>
                <a:cs typeface="Meiryo UI"/>
              </a:rPr>
              <a:t>おい</a:t>
            </a:r>
            <a:r>
              <a:rPr dirty="0" sz="1950" spc="-10" b="1">
                <a:latin typeface="Meiryo UI"/>
                <a:cs typeface="Meiryo UI"/>
              </a:rPr>
              <a:t>て</a:t>
            </a:r>
            <a:r>
              <a:rPr dirty="0" sz="1950" b="1">
                <a:latin typeface="Meiryo UI"/>
                <a:cs typeface="Meiryo UI"/>
              </a:rPr>
              <a:t>、</a:t>
            </a:r>
            <a:r>
              <a:rPr dirty="0" sz="1950" spc="-10" b="1">
                <a:latin typeface="Meiryo UI"/>
                <a:cs typeface="Meiryo UI"/>
              </a:rPr>
              <a:t>学校までの光フ</a:t>
            </a:r>
            <a:r>
              <a:rPr dirty="0" sz="1950" b="1">
                <a:latin typeface="Meiryo UI"/>
                <a:cs typeface="Meiryo UI"/>
              </a:rPr>
              <a:t>ァ</a:t>
            </a:r>
            <a:r>
              <a:rPr dirty="0" sz="1950" spc="-5" b="1">
                <a:latin typeface="Meiryo UI"/>
                <a:cs typeface="Meiryo UI"/>
              </a:rPr>
              <a:t>イ</a:t>
            </a:r>
            <a:r>
              <a:rPr dirty="0" sz="1950" spc="-10" b="1">
                <a:latin typeface="Meiryo UI"/>
                <a:cs typeface="Meiryo UI"/>
              </a:rPr>
              <a:t>バの整備・高度化</a:t>
            </a:r>
            <a:r>
              <a:rPr dirty="0" sz="1950" spc="-5" b="1">
                <a:latin typeface="Meiryo UI"/>
                <a:cs typeface="Meiryo UI"/>
              </a:rPr>
              <a:t>が</a:t>
            </a:r>
            <a:r>
              <a:rPr dirty="0" sz="1950" spc="-10" b="1">
                <a:latin typeface="Meiryo UI"/>
                <a:cs typeface="Meiryo UI"/>
              </a:rPr>
              <a:t>必要な 場合</a:t>
            </a:r>
            <a:r>
              <a:rPr dirty="0" sz="1950" spc="-15" b="1">
                <a:latin typeface="Meiryo UI"/>
                <a:cs typeface="Meiryo UI"/>
              </a:rPr>
              <a:t>は</a:t>
            </a:r>
            <a:r>
              <a:rPr dirty="0" sz="1950" b="1">
                <a:latin typeface="Meiryo UI"/>
                <a:cs typeface="Meiryo UI"/>
              </a:rPr>
              <a:t>、</a:t>
            </a:r>
            <a:r>
              <a:rPr dirty="0" sz="1950" spc="-10" b="1">
                <a:latin typeface="Meiryo UI"/>
                <a:cs typeface="Meiryo UI"/>
              </a:rPr>
              <a:t>光フ</a:t>
            </a:r>
            <a:r>
              <a:rPr dirty="0" sz="1950" b="1">
                <a:latin typeface="Meiryo UI"/>
                <a:cs typeface="Meiryo UI"/>
              </a:rPr>
              <a:t>ァ</a:t>
            </a:r>
            <a:r>
              <a:rPr dirty="0" sz="1950" spc="-5" b="1">
                <a:latin typeface="Meiryo UI"/>
                <a:cs typeface="Meiryo UI"/>
              </a:rPr>
              <a:t>イ</a:t>
            </a:r>
            <a:r>
              <a:rPr dirty="0" sz="1950" spc="-10" b="1">
                <a:latin typeface="Meiryo UI"/>
                <a:cs typeface="Meiryo UI"/>
              </a:rPr>
              <a:t>バの新設</a:t>
            </a:r>
            <a:r>
              <a:rPr dirty="0" sz="1950" spc="-5" b="1">
                <a:latin typeface="Meiryo UI"/>
                <a:cs typeface="Meiryo UI"/>
              </a:rPr>
              <a:t>や</a:t>
            </a:r>
            <a:r>
              <a:rPr dirty="0" sz="1950" spc="-10" b="1">
                <a:latin typeface="Meiryo UI"/>
                <a:cs typeface="Meiryo UI"/>
              </a:rPr>
              <a:t>高度化</a:t>
            </a:r>
            <a:r>
              <a:rPr dirty="0" sz="1950" spc="-5" b="1">
                <a:latin typeface="Meiryo UI"/>
                <a:cs typeface="Meiryo UI"/>
              </a:rPr>
              <a:t>を</a:t>
            </a:r>
            <a:r>
              <a:rPr dirty="0" sz="1950" spc="-10" b="1">
                <a:latin typeface="Meiryo UI"/>
                <a:cs typeface="Meiryo UI"/>
              </a:rPr>
              <a:t>実施</a:t>
            </a:r>
            <a:r>
              <a:rPr dirty="0" sz="1950" b="1">
                <a:latin typeface="Meiryo UI"/>
                <a:cs typeface="Meiryo UI"/>
              </a:rPr>
              <a:t>。</a:t>
            </a:r>
            <a:r>
              <a:rPr dirty="0" sz="1950" spc="-5" b="1">
                <a:solidFill>
                  <a:srgbClr val="FF0000"/>
                </a:solidFill>
                <a:latin typeface="Meiryo UI"/>
                <a:cs typeface="Meiryo UI"/>
              </a:rPr>
              <a:t>【</a:t>
            </a:r>
            <a:r>
              <a:rPr dirty="0" sz="1950" spc="-10" b="1">
                <a:solidFill>
                  <a:srgbClr val="FF0000"/>
                </a:solidFill>
                <a:latin typeface="Meiryo UI"/>
                <a:cs typeface="Meiryo UI"/>
              </a:rPr>
              <a:t>総務省</a:t>
            </a:r>
            <a:r>
              <a:rPr dirty="0" sz="1950" spc="-20" b="1">
                <a:solidFill>
                  <a:srgbClr val="FF0000"/>
                </a:solidFill>
                <a:latin typeface="Meiryo UI"/>
                <a:cs typeface="Meiryo UI"/>
              </a:rPr>
              <a:t>に</a:t>
            </a:r>
            <a:r>
              <a:rPr dirty="0" sz="1950" spc="-10" b="1">
                <a:solidFill>
                  <a:srgbClr val="FF0000"/>
                </a:solidFill>
                <a:latin typeface="Meiryo UI"/>
                <a:cs typeface="Meiryo UI"/>
              </a:rPr>
              <a:t>よる補助事業等で対応</a:t>
            </a:r>
            <a:r>
              <a:rPr dirty="0" sz="1950" spc="-5" b="1">
                <a:solidFill>
                  <a:srgbClr val="FF0000"/>
                </a:solidFill>
                <a:latin typeface="Meiryo UI"/>
                <a:cs typeface="Meiryo UI"/>
              </a:rPr>
              <a:t>】</a:t>
            </a:r>
            <a:endParaRPr sz="1950">
              <a:latin typeface="Meiryo UI"/>
              <a:cs typeface="Meiryo UI"/>
            </a:endParaRPr>
          </a:p>
        </p:txBody>
      </p:sp>
      <p:pic>
        <p:nvPicPr>
          <p:cNvPr id="4" name="object 4"/>
          <p:cNvPicPr/>
          <p:nvPr/>
        </p:nvPicPr>
        <p:blipFill>
          <a:blip r:embed="rId2" cstate="print"/>
          <a:stretch>
            <a:fillRect/>
          </a:stretch>
        </p:blipFill>
        <p:spPr>
          <a:xfrm>
            <a:off x="522731" y="928116"/>
            <a:ext cx="545592" cy="519684"/>
          </a:xfrm>
          <a:prstGeom prst="rect">
            <a:avLst/>
          </a:prstGeom>
        </p:spPr>
      </p:pic>
      <p:pic>
        <p:nvPicPr>
          <p:cNvPr id="5" name="object 5"/>
          <p:cNvPicPr/>
          <p:nvPr/>
        </p:nvPicPr>
        <p:blipFill>
          <a:blip r:embed="rId3" cstate="print"/>
          <a:stretch>
            <a:fillRect/>
          </a:stretch>
        </p:blipFill>
        <p:spPr>
          <a:xfrm>
            <a:off x="917447" y="1667255"/>
            <a:ext cx="153924" cy="178307"/>
          </a:xfrm>
          <a:prstGeom prst="rect">
            <a:avLst/>
          </a:prstGeom>
        </p:spPr>
      </p:pic>
      <p:pic>
        <p:nvPicPr>
          <p:cNvPr id="6" name="object 6"/>
          <p:cNvPicPr/>
          <p:nvPr/>
        </p:nvPicPr>
        <p:blipFill>
          <a:blip r:embed="rId4" cstate="print"/>
          <a:stretch>
            <a:fillRect/>
          </a:stretch>
        </p:blipFill>
        <p:spPr>
          <a:xfrm>
            <a:off x="917447" y="2260092"/>
            <a:ext cx="153924" cy="178307"/>
          </a:xfrm>
          <a:prstGeom prst="rect">
            <a:avLst/>
          </a:prstGeom>
        </p:spPr>
      </p:pic>
      <p:pic>
        <p:nvPicPr>
          <p:cNvPr id="7" name="object 7"/>
          <p:cNvPicPr/>
          <p:nvPr/>
        </p:nvPicPr>
        <p:blipFill>
          <a:blip r:embed="rId5" cstate="print"/>
          <a:stretch>
            <a:fillRect/>
          </a:stretch>
        </p:blipFill>
        <p:spPr>
          <a:xfrm>
            <a:off x="522731" y="3413759"/>
            <a:ext cx="545592" cy="553212"/>
          </a:xfrm>
          <a:prstGeom prst="rect">
            <a:avLst/>
          </a:prstGeom>
        </p:spPr>
      </p:pic>
      <p:sp>
        <p:nvSpPr>
          <p:cNvPr id="8" name="object 8"/>
          <p:cNvSpPr txBox="1"/>
          <p:nvPr/>
        </p:nvSpPr>
        <p:spPr>
          <a:xfrm>
            <a:off x="1192783" y="3617467"/>
            <a:ext cx="8955405" cy="3284854"/>
          </a:xfrm>
          <a:prstGeom prst="rect">
            <a:avLst/>
          </a:prstGeom>
        </p:spPr>
        <p:txBody>
          <a:bodyPr wrap="square" lIns="0" tIns="13970" rIns="0" bIns="0" rtlCol="0" vert="horz">
            <a:spAutoFit/>
          </a:bodyPr>
          <a:lstStyle/>
          <a:p>
            <a:pPr marL="34925">
              <a:lnSpc>
                <a:spcPct val="100000"/>
              </a:lnSpc>
              <a:spcBef>
                <a:spcPts val="110"/>
              </a:spcBef>
            </a:pPr>
            <a:r>
              <a:rPr dirty="0" sz="2150" spc="10" b="1">
                <a:solidFill>
                  <a:srgbClr val="4F80BC"/>
                </a:solidFill>
                <a:latin typeface="Meiryo UI"/>
                <a:cs typeface="Meiryo UI"/>
              </a:rPr>
              <a:t>学</a:t>
            </a:r>
            <a:r>
              <a:rPr dirty="0" sz="2150" b="1">
                <a:solidFill>
                  <a:srgbClr val="4F80BC"/>
                </a:solidFill>
                <a:latin typeface="Meiryo UI"/>
                <a:cs typeface="Meiryo UI"/>
              </a:rPr>
              <a:t>びの</a:t>
            </a:r>
            <a:r>
              <a:rPr dirty="0" sz="2150" spc="10" b="1">
                <a:solidFill>
                  <a:srgbClr val="4F80BC"/>
                </a:solidFill>
                <a:latin typeface="Meiryo UI"/>
                <a:cs typeface="Meiryo UI"/>
              </a:rPr>
              <a:t>先端技術活用等</a:t>
            </a:r>
            <a:r>
              <a:rPr dirty="0" sz="2150" b="1">
                <a:solidFill>
                  <a:srgbClr val="4F80BC"/>
                </a:solidFill>
                <a:latin typeface="Meiryo UI"/>
                <a:cs typeface="Meiryo UI"/>
              </a:rPr>
              <a:t>への</a:t>
            </a:r>
            <a:r>
              <a:rPr dirty="0" sz="2150" spc="10" b="1">
                <a:solidFill>
                  <a:srgbClr val="4F80BC"/>
                </a:solidFill>
                <a:latin typeface="Meiryo UI"/>
                <a:cs typeface="Meiryo UI"/>
              </a:rPr>
              <a:t>支援策</a:t>
            </a:r>
            <a:endParaRPr sz="2150">
              <a:latin typeface="Meiryo UI"/>
              <a:cs typeface="Meiryo UI"/>
            </a:endParaRPr>
          </a:p>
          <a:p>
            <a:pPr algn="just" marL="12700" marR="158750">
              <a:lnSpc>
                <a:spcPct val="99700"/>
              </a:lnSpc>
              <a:spcBef>
                <a:spcPts val="2080"/>
              </a:spcBef>
            </a:pPr>
            <a:r>
              <a:rPr dirty="0" sz="1950" spc="-10" b="1">
                <a:latin typeface="Meiryo UI"/>
                <a:cs typeface="Meiryo UI"/>
              </a:rPr>
              <a:t>各教科等での</a:t>
            </a:r>
            <a:r>
              <a:rPr dirty="0" sz="1950" spc="-20" b="1">
                <a:latin typeface="Meiryo UI"/>
                <a:cs typeface="Meiryo UI"/>
              </a:rPr>
              <a:t>ICT</a:t>
            </a:r>
            <a:r>
              <a:rPr dirty="0" sz="1950" spc="-10" b="1">
                <a:latin typeface="Meiryo UI"/>
                <a:cs typeface="Meiryo UI"/>
              </a:rPr>
              <a:t>活用方策</a:t>
            </a:r>
            <a:r>
              <a:rPr dirty="0" sz="1950" spc="-5" b="1">
                <a:latin typeface="Meiryo UI"/>
                <a:cs typeface="Meiryo UI"/>
              </a:rPr>
              <a:t>に</a:t>
            </a:r>
            <a:r>
              <a:rPr dirty="0" sz="1950" spc="-10" b="1">
                <a:latin typeface="Meiryo UI"/>
                <a:cs typeface="Meiryo UI"/>
              </a:rPr>
              <a:t>つ</a:t>
            </a:r>
            <a:r>
              <a:rPr dirty="0" sz="1950" spc="-15" b="1">
                <a:latin typeface="Meiryo UI"/>
                <a:cs typeface="Meiryo UI"/>
              </a:rPr>
              <a:t>い</a:t>
            </a:r>
            <a:r>
              <a:rPr dirty="0" sz="1950" spc="-10" b="1">
                <a:latin typeface="Meiryo UI"/>
                <a:cs typeface="Meiryo UI"/>
              </a:rPr>
              <a:t>て</a:t>
            </a:r>
            <a:r>
              <a:rPr dirty="0" sz="1950" b="1">
                <a:latin typeface="Meiryo UI"/>
                <a:cs typeface="Meiryo UI"/>
              </a:rPr>
              <a:t>、</a:t>
            </a:r>
            <a:r>
              <a:rPr dirty="0" sz="1950" spc="-10" b="1">
                <a:latin typeface="Meiryo UI"/>
                <a:cs typeface="Meiryo UI"/>
              </a:rPr>
              <a:t>動画</a:t>
            </a:r>
            <a:r>
              <a:rPr dirty="0" sz="1950" spc="-5" b="1">
                <a:latin typeface="Meiryo UI"/>
                <a:cs typeface="Meiryo UI"/>
              </a:rPr>
              <a:t>を</a:t>
            </a:r>
            <a:r>
              <a:rPr dirty="0" sz="1950" spc="-10" b="1">
                <a:latin typeface="Meiryo UI"/>
                <a:cs typeface="Meiryo UI"/>
              </a:rPr>
              <a:t>含む各種</a:t>
            </a:r>
            <a:r>
              <a:rPr dirty="0" sz="1950" b="1">
                <a:latin typeface="Meiryo UI"/>
                <a:cs typeface="Meiryo UI"/>
              </a:rPr>
              <a:t>ツ</a:t>
            </a:r>
            <a:r>
              <a:rPr dirty="0" sz="1950" spc="-10" b="1">
                <a:latin typeface="Meiryo UI"/>
                <a:cs typeface="Meiryo UI"/>
              </a:rPr>
              <a:t>ー</a:t>
            </a:r>
            <a:r>
              <a:rPr dirty="0" sz="1950" spc="-5" b="1">
                <a:latin typeface="Meiryo UI"/>
                <a:cs typeface="Meiryo UI"/>
              </a:rPr>
              <a:t>ル</a:t>
            </a:r>
            <a:r>
              <a:rPr dirty="0" sz="1950" spc="-10" b="1">
                <a:latin typeface="Meiryo UI"/>
                <a:cs typeface="Meiryo UI"/>
              </a:rPr>
              <a:t>等</a:t>
            </a:r>
            <a:r>
              <a:rPr dirty="0" sz="1950" spc="-5" b="1">
                <a:latin typeface="Meiryo UI"/>
                <a:cs typeface="Meiryo UI"/>
              </a:rPr>
              <a:t>を</a:t>
            </a:r>
            <a:r>
              <a:rPr dirty="0" sz="1950" spc="-10" b="1">
                <a:latin typeface="Meiryo UI"/>
                <a:cs typeface="Meiryo UI"/>
              </a:rPr>
              <a:t>使</a:t>
            </a:r>
            <a:r>
              <a:rPr dirty="0" sz="1950" spc="-15" b="1">
                <a:latin typeface="Meiryo UI"/>
                <a:cs typeface="Meiryo UI"/>
              </a:rPr>
              <a:t>い</a:t>
            </a:r>
            <a:r>
              <a:rPr dirty="0" sz="1950" spc="-10" b="1">
                <a:latin typeface="Meiryo UI"/>
                <a:cs typeface="Meiryo UI"/>
              </a:rPr>
              <a:t>な</a:t>
            </a:r>
            <a:r>
              <a:rPr dirty="0" sz="1950" spc="-5" b="1">
                <a:latin typeface="Meiryo UI"/>
                <a:cs typeface="Meiryo UI"/>
              </a:rPr>
              <a:t>がら</a:t>
            </a:r>
            <a:r>
              <a:rPr dirty="0" sz="1950" spc="-10" b="1">
                <a:latin typeface="Meiryo UI"/>
                <a:cs typeface="Meiryo UI"/>
              </a:rPr>
              <a:t>広く周知す る</a:t>
            </a:r>
            <a:r>
              <a:rPr dirty="0" sz="1950" spc="-5" b="1">
                <a:latin typeface="Meiryo UI"/>
                <a:cs typeface="Meiryo UI"/>
              </a:rPr>
              <a:t>とと</a:t>
            </a:r>
            <a:r>
              <a:rPr dirty="0" sz="1950" spc="-10" b="1">
                <a:latin typeface="Meiryo UI"/>
                <a:cs typeface="Meiryo UI"/>
              </a:rPr>
              <a:t>も</a:t>
            </a:r>
            <a:r>
              <a:rPr dirty="0" sz="1950" spc="-5" b="1">
                <a:latin typeface="Meiryo UI"/>
                <a:cs typeface="Meiryo UI"/>
              </a:rPr>
              <a:t>に</a:t>
            </a:r>
            <a:r>
              <a:rPr dirty="0" sz="1950" b="1">
                <a:latin typeface="Meiryo UI"/>
                <a:cs typeface="Meiryo UI"/>
              </a:rPr>
              <a:t>、</a:t>
            </a:r>
            <a:r>
              <a:rPr dirty="0" sz="1950" spc="-5" b="1">
                <a:latin typeface="Meiryo UI"/>
                <a:cs typeface="Meiryo UI"/>
              </a:rPr>
              <a:t>「</a:t>
            </a:r>
            <a:r>
              <a:rPr dirty="0" sz="1950" spc="-10" b="1">
                <a:latin typeface="Meiryo UI"/>
                <a:cs typeface="Meiryo UI"/>
              </a:rPr>
              <a:t>未来の学</a:t>
            </a:r>
            <a:r>
              <a:rPr dirty="0" sz="1950" spc="-15" b="1">
                <a:latin typeface="Meiryo UI"/>
                <a:cs typeface="Meiryo UI"/>
              </a:rPr>
              <a:t>び</a:t>
            </a:r>
            <a:r>
              <a:rPr dirty="0" sz="1950" spc="-5" b="1">
                <a:latin typeface="Meiryo UI"/>
                <a:cs typeface="Meiryo UI"/>
              </a:rPr>
              <a:t>コン</a:t>
            </a:r>
            <a:r>
              <a:rPr dirty="0" sz="1950" spc="-10" b="1">
                <a:latin typeface="Meiryo UI"/>
                <a:cs typeface="Meiryo UI"/>
              </a:rPr>
              <a:t>ソーシ</a:t>
            </a:r>
            <a:r>
              <a:rPr dirty="0" sz="1950" spc="-5" b="1">
                <a:latin typeface="Meiryo UI"/>
                <a:cs typeface="Meiryo UI"/>
              </a:rPr>
              <a:t>アム」</a:t>
            </a:r>
            <a:r>
              <a:rPr dirty="0" sz="1950" spc="-10" b="1">
                <a:latin typeface="Meiryo UI"/>
                <a:cs typeface="Meiryo UI"/>
              </a:rPr>
              <a:t>の実践事例の活用</a:t>
            </a:r>
            <a:r>
              <a:rPr dirty="0" sz="1950" spc="-5" b="1">
                <a:latin typeface="Meiryo UI"/>
                <a:cs typeface="Meiryo UI"/>
              </a:rPr>
              <a:t>や</a:t>
            </a:r>
            <a:r>
              <a:rPr dirty="0" sz="1950" b="1">
                <a:latin typeface="Meiryo UI"/>
                <a:cs typeface="Meiryo UI"/>
              </a:rPr>
              <a:t>、</a:t>
            </a:r>
            <a:r>
              <a:rPr dirty="0" sz="1950" spc="-5" b="1">
                <a:latin typeface="Meiryo UI"/>
                <a:cs typeface="Meiryo UI"/>
              </a:rPr>
              <a:t>「</a:t>
            </a:r>
            <a:r>
              <a:rPr dirty="0" sz="1950" spc="-10" b="1">
                <a:latin typeface="Meiryo UI"/>
                <a:cs typeface="Meiryo UI"/>
              </a:rPr>
              <a:t>教育情報化</a:t>
            </a:r>
            <a:r>
              <a:rPr dirty="0" sz="1950" spc="-5" b="1">
                <a:latin typeface="Meiryo UI"/>
                <a:cs typeface="Meiryo UI"/>
              </a:rPr>
              <a:t>に</a:t>
            </a:r>
            <a:r>
              <a:rPr dirty="0" sz="1950" spc="-10" b="1">
                <a:latin typeface="Meiryo UI"/>
                <a:cs typeface="Meiryo UI"/>
              </a:rPr>
              <a:t>関する手 引</a:t>
            </a:r>
            <a:r>
              <a:rPr dirty="0" sz="1950" spc="-5" b="1">
                <a:latin typeface="Meiryo UI"/>
                <a:cs typeface="Meiryo UI"/>
              </a:rPr>
              <a:t>き」</a:t>
            </a:r>
            <a:r>
              <a:rPr dirty="0" sz="1950" spc="-10" b="1">
                <a:latin typeface="Meiryo UI"/>
                <a:cs typeface="Meiryo UI"/>
              </a:rPr>
              <a:t>の理解等</a:t>
            </a:r>
            <a:r>
              <a:rPr dirty="0" sz="1950" spc="-5" b="1">
                <a:latin typeface="Meiryo UI"/>
                <a:cs typeface="Meiryo UI"/>
              </a:rPr>
              <a:t>を</a:t>
            </a:r>
            <a:r>
              <a:rPr dirty="0" sz="1950" spc="-10" b="1">
                <a:latin typeface="Meiryo UI"/>
                <a:cs typeface="Meiryo UI"/>
              </a:rPr>
              <a:t>促進</a:t>
            </a:r>
            <a:r>
              <a:rPr dirty="0" sz="1950" b="1">
                <a:latin typeface="Meiryo UI"/>
                <a:cs typeface="Meiryo UI"/>
              </a:rPr>
              <a:t>。</a:t>
            </a:r>
            <a:r>
              <a:rPr dirty="0" sz="1950" spc="-5" b="1">
                <a:solidFill>
                  <a:srgbClr val="FF0000"/>
                </a:solidFill>
                <a:latin typeface="Meiryo UI"/>
                <a:cs typeface="Meiryo UI"/>
              </a:rPr>
              <a:t>【</a:t>
            </a:r>
            <a:r>
              <a:rPr dirty="0" sz="1950" spc="-10" b="1">
                <a:solidFill>
                  <a:srgbClr val="FF0000"/>
                </a:solidFill>
                <a:latin typeface="Meiryo UI"/>
                <a:cs typeface="Meiryo UI"/>
              </a:rPr>
              <a:t>文科省GIGAス</a:t>
            </a:r>
            <a:r>
              <a:rPr dirty="0" sz="1950" spc="-5" b="1">
                <a:solidFill>
                  <a:srgbClr val="FF0000"/>
                </a:solidFill>
                <a:latin typeface="Meiryo UI"/>
                <a:cs typeface="Meiryo UI"/>
              </a:rPr>
              <a:t>ク</a:t>
            </a:r>
            <a:r>
              <a:rPr dirty="0" sz="1950" spc="-10" b="1">
                <a:solidFill>
                  <a:srgbClr val="FF0000"/>
                </a:solidFill>
                <a:latin typeface="Meiryo UI"/>
                <a:cs typeface="Meiryo UI"/>
              </a:rPr>
              <a:t>ー</a:t>
            </a:r>
            <a:r>
              <a:rPr dirty="0" sz="1950" spc="-5" b="1">
                <a:solidFill>
                  <a:srgbClr val="FF0000"/>
                </a:solidFill>
                <a:latin typeface="Meiryo UI"/>
                <a:cs typeface="Meiryo UI"/>
              </a:rPr>
              <a:t>ル</a:t>
            </a:r>
            <a:r>
              <a:rPr dirty="0" sz="1950" spc="-10" b="1">
                <a:solidFill>
                  <a:srgbClr val="FF0000"/>
                </a:solidFill>
                <a:latin typeface="Meiryo UI"/>
                <a:cs typeface="Meiryo UI"/>
              </a:rPr>
              <a:t>構想の実現パ</a:t>
            </a:r>
            <a:r>
              <a:rPr dirty="0" sz="1950" spc="-5" b="1">
                <a:solidFill>
                  <a:srgbClr val="FF0000"/>
                </a:solidFill>
                <a:latin typeface="Meiryo UI"/>
                <a:cs typeface="Meiryo UI"/>
              </a:rPr>
              <a:t>ッ</a:t>
            </a:r>
            <a:r>
              <a:rPr dirty="0" sz="1950" b="1">
                <a:solidFill>
                  <a:srgbClr val="FF0000"/>
                </a:solidFill>
                <a:latin typeface="Meiryo UI"/>
                <a:cs typeface="Meiryo UI"/>
              </a:rPr>
              <a:t>ケ</a:t>
            </a:r>
            <a:r>
              <a:rPr dirty="0" sz="1950" spc="-10" b="1">
                <a:solidFill>
                  <a:srgbClr val="FF0000"/>
                </a:solidFill>
                <a:latin typeface="Meiryo UI"/>
                <a:cs typeface="Meiryo UI"/>
              </a:rPr>
              <a:t>ー</a:t>
            </a:r>
            <a:r>
              <a:rPr dirty="0" sz="1950" spc="-20" b="1">
                <a:solidFill>
                  <a:srgbClr val="FF0000"/>
                </a:solidFill>
                <a:latin typeface="Meiryo UI"/>
                <a:cs typeface="Meiryo UI"/>
              </a:rPr>
              <a:t>ジ</a:t>
            </a:r>
            <a:r>
              <a:rPr dirty="0" sz="1950" spc="-10" b="1">
                <a:solidFill>
                  <a:srgbClr val="FF0000"/>
                </a:solidFill>
                <a:latin typeface="Meiryo UI"/>
                <a:cs typeface="Meiryo UI"/>
              </a:rPr>
              <a:t>で対応</a:t>
            </a:r>
            <a:r>
              <a:rPr dirty="0" sz="1950" spc="-5" b="1">
                <a:solidFill>
                  <a:srgbClr val="FF0000"/>
                </a:solidFill>
                <a:latin typeface="Meiryo UI"/>
                <a:cs typeface="Meiryo UI"/>
              </a:rPr>
              <a:t>】</a:t>
            </a:r>
            <a:endParaRPr sz="1950">
              <a:latin typeface="Meiryo UI"/>
              <a:cs typeface="Meiryo UI"/>
            </a:endParaRPr>
          </a:p>
          <a:p>
            <a:pPr marL="12700">
              <a:lnSpc>
                <a:spcPts val="2330"/>
              </a:lnSpc>
            </a:pPr>
            <a:r>
              <a:rPr dirty="0" sz="1950" spc="-10" b="1">
                <a:latin typeface="Meiryo UI"/>
                <a:cs typeface="Meiryo UI"/>
              </a:rPr>
              <a:t>学習履歴</a:t>
            </a:r>
            <a:r>
              <a:rPr dirty="0" sz="1950" spc="-5" b="1">
                <a:latin typeface="Meiryo UI"/>
                <a:cs typeface="Meiryo UI"/>
              </a:rPr>
              <a:t>や</a:t>
            </a:r>
            <a:r>
              <a:rPr dirty="0" sz="1950" spc="-10" b="1">
                <a:latin typeface="Meiryo UI"/>
                <a:cs typeface="Meiryo UI"/>
              </a:rPr>
              <a:t>遠隔教育シス</a:t>
            </a:r>
            <a:r>
              <a:rPr dirty="0" sz="1950" spc="-5" b="1">
                <a:latin typeface="Meiryo UI"/>
                <a:cs typeface="Meiryo UI"/>
              </a:rPr>
              <a:t>テム</a:t>
            </a:r>
            <a:r>
              <a:rPr dirty="0" sz="1950" spc="-10" b="1">
                <a:latin typeface="Meiryo UI"/>
                <a:cs typeface="Meiryo UI"/>
              </a:rPr>
              <a:t>の活用など</a:t>
            </a:r>
            <a:r>
              <a:rPr dirty="0" sz="1950" b="1">
                <a:latin typeface="Meiryo UI"/>
                <a:cs typeface="Meiryo UI"/>
              </a:rPr>
              <a:t>、</a:t>
            </a:r>
            <a:r>
              <a:rPr dirty="0" sz="1950" spc="-10" b="1">
                <a:latin typeface="Meiryo UI"/>
                <a:cs typeface="Meiryo UI"/>
              </a:rPr>
              <a:t>先端技術の効果的な活用方法の整理・普及</a:t>
            </a:r>
            <a:r>
              <a:rPr dirty="0" sz="1950" spc="-5" b="1">
                <a:latin typeface="Meiryo UI"/>
                <a:cs typeface="Meiryo UI"/>
              </a:rPr>
              <a:t>。</a:t>
            </a:r>
            <a:endParaRPr sz="1950">
              <a:latin typeface="Meiryo UI"/>
              <a:cs typeface="Meiryo UI"/>
            </a:endParaRPr>
          </a:p>
          <a:p>
            <a:pPr marL="12700">
              <a:lnSpc>
                <a:spcPts val="2335"/>
              </a:lnSpc>
            </a:pPr>
            <a:r>
              <a:rPr dirty="0" sz="1950" spc="-5" b="1">
                <a:solidFill>
                  <a:srgbClr val="FF0000"/>
                </a:solidFill>
                <a:latin typeface="Meiryo UI"/>
                <a:cs typeface="Meiryo UI"/>
              </a:rPr>
              <a:t>【</a:t>
            </a:r>
            <a:r>
              <a:rPr dirty="0" sz="1950" spc="-10" b="1">
                <a:solidFill>
                  <a:srgbClr val="FF0000"/>
                </a:solidFill>
                <a:latin typeface="Meiryo UI"/>
                <a:cs typeface="Meiryo UI"/>
              </a:rPr>
              <a:t>文科省</a:t>
            </a:r>
            <a:r>
              <a:rPr dirty="0" sz="1950" spc="-5" b="1">
                <a:solidFill>
                  <a:srgbClr val="FF0000"/>
                </a:solidFill>
                <a:latin typeface="Meiryo UI"/>
                <a:cs typeface="Meiryo UI"/>
              </a:rPr>
              <a:t>に</a:t>
            </a:r>
            <a:r>
              <a:rPr dirty="0" sz="1950" spc="-10" b="1">
                <a:solidFill>
                  <a:srgbClr val="FF0000"/>
                </a:solidFill>
                <a:latin typeface="Meiryo UI"/>
                <a:cs typeface="Meiryo UI"/>
              </a:rPr>
              <a:t>よる新時代の学</a:t>
            </a:r>
            <a:r>
              <a:rPr dirty="0" sz="1950" spc="-15" b="1">
                <a:solidFill>
                  <a:srgbClr val="FF0000"/>
                </a:solidFill>
                <a:latin typeface="Meiryo UI"/>
                <a:cs typeface="Meiryo UI"/>
              </a:rPr>
              <a:t>び</a:t>
            </a:r>
            <a:r>
              <a:rPr dirty="0" sz="1950" spc="-5" b="1">
                <a:solidFill>
                  <a:srgbClr val="FF0000"/>
                </a:solidFill>
                <a:latin typeface="Meiryo UI"/>
                <a:cs typeface="Meiryo UI"/>
              </a:rPr>
              <a:t>に</a:t>
            </a:r>
            <a:r>
              <a:rPr dirty="0" sz="1950" spc="-15" b="1">
                <a:solidFill>
                  <a:srgbClr val="FF0000"/>
                </a:solidFill>
                <a:latin typeface="Meiryo UI"/>
                <a:cs typeface="Meiryo UI"/>
              </a:rPr>
              <a:t>お</a:t>
            </a:r>
            <a:r>
              <a:rPr dirty="0" sz="1950" spc="-5" b="1">
                <a:solidFill>
                  <a:srgbClr val="FF0000"/>
                </a:solidFill>
                <a:latin typeface="Meiryo UI"/>
                <a:cs typeface="Meiryo UI"/>
              </a:rPr>
              <a:t>け</a:t>
            </a:r>
            <a:r>
              <a:rPr dirty="0" sz="1950" spc="-10" b="1">
                <a:solidFill>
                  <a:srgbClr val="FF0000"/>
                </a:solidFill>
                <a:latin typeface="Meiryo UI"/>
                <a:cs typeface="Meiryo UI"/>
              </a:rPr>
              <a:t>る先端技術導入実証研究事業で対応</a:t>
            </a:r>
            <a:r>
              <a:rPr dirty="0" sz="1950" spc="-5" b="1">
                <a:solidFill>
                  <a:srgbClr val="FF0000"/>
                </a:solidFill>
                <a:latin typeface="Meiryo UI"/>
                <a:cs typeface="Meiryo UI"/>
              </a:rPr>
              <a:t>】</a:t>
            </a:r>
            <a:endParaRPr sz="1950">
              <a:latin typeface="Meiryo UI"/>
              <a:cs typeface="Meiryo UI"/>
            </a:endParaRPr>
          </a:p>
          <a:p>
            <a:pPr marL="12700" marR="98425">
              <a:lnSpc>
                <a:spcPts val="2340"/>
              </a:lnSpc>
              <a:spcBef>
                <a:spcPts val="70"/>
              </a:spcBef>
            </a:pPr>
            <a:r>
              <a:rPr dirty="0" sz="1950" spc="-10" b="1">
                <a:latin typeface="Meiryo UI"/>
                <a:cs typeface="Meiryo UI"/>
              </a:rPr>
              <a:t>学習ソフト</a:t>
            </a:r>
            <a:r>
              <a:rPr dirty="0" sz="1950" spc="-5" b="1">
                <a:latin typeface="Meiryo UI"/>
                <a:cs typeface="Meiryo UI"/>
              </a:rPr>
              <a:t>や</a:t>
            </a:r>
            <a:r>
              <a:rPr dirty="0" sz="1950" spc="-10" b="1">
                <a:latin typeface="Meiryo UI"/>
                <a:cs typeface="Meiryo UI"/>
              </a:rPr>
              <a:t>映像教材等の</a:t>
            </a:r>
            <a:r>
              <a:rPr dirty="0" sz="1950" spc="-45" b="1">
                <a:latin typeface="Meiryo UI"/>
                <a:cs typeface="Meiryo UI"/>
              </a:rPr>
              <a:t>EdTech</a:t>
            </a:r>
            <a:r>
              <a:rPr dirty="0" sz="1950" spc="-10" b="1">
                <a:latin typeface="Meiryo UI"/>
                <a:cs typeface="Meiryo UI"/>
              </a:rPr>
              <a:t>の導入</a:t>
            </a:r>
            <a:r>
              <a:rPr dirty="0" sz="1950" spc="-5" b="1">
                <a:latin typeface="Meiryo UI"/>
                <a:cs typeface="Meiryo UI"/>
              </a:rPr>
              <a:t>を</a:t>
            </a:r>
            <a:r>
              <a:rPr dirty="0" sz="1950" spc="-10" b="1">
                <a:latin typeface="Meiryo UI"/>
                <a:cs typeface="Meiryo UI"/>
              </a:rPr>
              <a:t>支援</a:t>
            </a:r>
            <a:r>
              <a:rPr dirty="0" sz="1950" b="1">
                <a:latin typeface="Meiryo UI"/>
                <a:cs typeface="Meiryo UI"/>
              </a:rPr>
              <a:t>。</a:t>
            </a:r>
            <a:r>
              <a:rPr dirty="0" sz="1950" spc="-5" b="1">
                <a:solidFill>
                  <a:srgbClr val="FF0000"/>
                </a:solidFill>
                <a:latin typeface="Meiryo UI"/>
                <a:cs typeface="Meiryo UI"/>
              </a:rPr>
              <a:t>【</a:t>
            </a:r>
            <a:r>
              <a:rPr dirty="0" sz="1950" spc="-10" b="1">
                <a:solidFill>
                  <a:srgbClr val="FF0000"/>
                </a:solidFill>
                <a:latin typeface="Meiryo UI"/>
                <a:cs typeface="Meiryo UI"/>
              </a:rPr>
              <a:t>経産省</a:t>
            </a:r>
            <a:r>
              <a:rPr dirty="0" sz="1950" spc="-5" b="1">
                <a:solidFill>
                  <a:srgbClr val="FF0000"/>
                </a:solidFill>
                <a:latin typeface="Meiryo UI"/>
                <a:cs typeface="Meiryo UI"/>
              </a:rPr>
              <a:t>に</a:t>
            </a:r>
            <a:r>
              <a:rPr dirty="0" sz="1950" spc="-10" b="1">
                <a:solidFill>
                  <a:srgbClr val="FF0000"/>
                </a:solidFill>
                <a:latin typeface="Meiryo UI"/>
                <a:cs typeface="Meiryo UI"/>
              </a:rPr>
              <a:t>よる</a:t>
            </a:r>
            <a:r>
              <a:rPr dirty="0" sz="1950" spc="-45" b="1">
                <a:solidFill>
                  <a:srgbClr val="FF0000"/>
                </a:solidFill>
                <a:latin typeface="Meiryo UI"/>
                <a:cs typeface="Meiryo UI"/>
              </a:rPr>
              <a:t>EdTech</a:t>
            </a:r>
            <a:r>
              <a:rPr dirty="0" sz="1950" spc="-10" b="1">
                <a:solidFill>
                  <a:srgbClr val="FF0000"/>
                </a:solidFill>
                <a:latin typeface="Meiryo UI"/>
                <a:cs typeface="Meiryo UI"/>
              </a:rPr>
              <a:t>導入実証事 業で対応</a:t>
            </a:r>
            <a:r>
              <a:rPr dirty="0" sz="1950" spc="-5" b="1">
                <a:solidFill>
                  <a:srgbClr val="FF0000"/>
                </a:solidFill>
                <a:latin typeface="Meiryo UI"/>
                <a:cs typeface="Meiryo UI"/>
              </a:rPr>
              <a:t>】</a:t>
            </a:r>
            <a:endParaRPr sz="1950">
              <a:latin typeface="Meiryo UI"/>
              <a:cs typeface="Meiryo UI"/>
            </a:endParaRPr>
          </a:p>
          <a:p>
            <a:pPr marL="12700">
              <a:lnSpc>
                <a:spcPts val="2245"/>
              </a:lnSpc>
            </a:pPr>
            <a:r>
              <a:rPr dirty="0" sz="1950" spc="-5" b="1">
                <a:latin typeface="Meiryo UI"/>
                <a:cs typeface="Meiryo UI"/>
              </a:rPr>
              <a:t>「</a:t>
            </a:r>
            <a:r>
              <a:rPr dirty="0" sz="1950" spc="-10" b="1">
                <a:latin typeface="Meiryo UI"/>
                <a:cs typeface="Meiryo UI"/>
              </a:rPr>
              <a:t>未来の教室</a:t>
            </a:r>
            <a:r>
              <a:rPr dirty="0" sz="1950" spc="-5" b="1">
                <a:latin typeface="Meiryo UI"/>
                <a:cs typeface="Meiryo UI"/>
              </a:rPr>
              <a:t>」</a:t>
            </a:r>
            <a:r>
              <a:rPr dirty="0" sz="1950" spc="-10" b="1">
                <a:latin typeface="Meiryo UI"/>
                <a:cs typeface="Meiryo UI"/>
              </a:rPr>
              <a:t>実証事業等の先進事例の普及</a:t>
            </a:r>
            <a:r>
              <a:rPr dirty="0" sz="1950" b="1">
                <a:latin typeface="Meiryo UI"/>
                <a:cs typeface="Meiryo UI"/>
              </a:rPr>
              <a:t>、</a:t>
            </a:r>
            <a:r>
              <a:rPr dirty="0" sz="1950" spc="-45" b="1">
                <a:latin typeface="Meiryo UI"/>
                <a:cs typeface="Meiryo UI"/>
              </a:rPr>
              <a:t>EdTech</a:t>
            </a:r>
            <a:r>
              <a:rPr dirty="0" sz="1950" spc="-5" b="1">
                <a:latin typeface="Meiryo UI"/>
                <a:cs typeface="Meiryo UI"/>
              </a:rPr>
              <a:t>コンテン</a:t>
            </a:r>
            <a:r>
              <a:rPr dirty="0" sz="1950" b="1">
                <a:latin typeface="Meiryo UI"/>
                <a:cs typeface="Meiryo UI"/>
              </a:rPr>
              <a:t>ツ</a:t>
            </a:r>
            <a:r>
              <a:rPr dirty="0" sz="1950" spc="-5" b="1">
                <a:latin typeface="Meiryo UI"/>
                <a:cs typeface="Meiryo UI"/>
              </a:rPr>
              <a:t>や</a:t>
            </a:r>
            <a:r>
              <a:rPr dirty="0" sz="1950" spc="-15" b="1">
                <a:latin typeface="Meiryo UI"/>
                <a:cs typeface="Meiryo UI"/>
              </a:rPr>
              <a:t>STEAM</a:t>
            </a:r>
            <a:r>
              <a:rPr dirty="0" sz="1950" spc="-10" b="1">
                <a:latin typeface="Meiryo UI"/>
                <a:cs typeface="Meiryo UI"/>
              </a:rPr>
              <a:t>ラ</a:t>
            </a:r>
            <a:r>
              <a:rPr dirty="0" sz="1950" spc="-5" b="1">
                <a:latin typeface="Meiryo UI"/>
                <a:cs typeface="Meiryo UI"/>
              </a:rPr>
              <a:t>イ</a:t>
            </a:r>
            <a:r>
              <a:rPr dirty="0" sz="1950" spc="-15" b="1">
                <a:latin typeface="Meiryo UI"/>
                <a:cs typeface="Meiryo UI"/>
              </a:rPr>
              <a:t>ブ</a:t>
            </a:r>
            <a:r>
              <a:rPr dirty="0" sz="1950" spc="-10" b="1">
                <a:latin typeface="Meiryo UI"/>
                <a:cs typeface="Meiryo UI"/>
              </a:rPr>
              <a:t>ラ</a:t>
            </a:r>
            <a:r>
              <a:rPr dirty="0" sz="1950" spc="-5" b="1">
                <a:latin typeface="Meiryo UI"/>
                <a:cs typeface="Meiryo UI"/>
              </a:rPr>
              <a:t>リ</a:t>
            </a:r>
            <a:endParaRPr sz="1950">
              <a:latin typeface="Meiryo UI"/>
              <a:cs typeface="Meiryo UI"/>
            </a:endParaRPr>
          </a:p>
          <a:p>
            <a:pPr marL="12700">
              <a:lnSpc>
                <a:spcPts val="2335"/>
              </a:lnSpc>
            </a:pPr>
            <a:r>
              <a:rPr dirty="0" sz="1950" spc="-10" b="1">
                <a:latin typeface="Meiryo UI"/>
                <a:cs typeface="Meiryo UI"/>
              </a:rPr>
              <a:t>の構築・運営</a:t>
            </a:r>
            <a:r>
              <a:rPr dirty="0" sz="1950" b="1">
                <a:latin typeface="Meiryo UI"/>
                <a:cs typeface="Meiryo UI"/>
              </a:rPr>
              <a:t>。</a:t>
            </a:r>
            <a:r>
              <a:rPr dirty="0" sz="1950" spc="-5" b="1">
                <a:solidFill>
                  <a:srgbClr val="FF0000"/>
                </a:solidFill>
                <a:latin typeface="Meiryo UI"/>
                <a:cs typeface="Meiryo UI"/>
              </a:rPr>
              <a:t>【</a:t>
            </a:r>
            <a:r>
              <a:rPr dirty="0" sz="1950" spc="-10" b="1">
                <a:solidFill>
                  <a:srgbClr val="FF0000"/>
                </a:solidFill>
                <a:latin typeface="Meiryo UI"/>
                <a:cs typeface="Meiryo UI"/>
              </a:rPr>
              <a:t>経産省</a:t>
            </a:r>
            <a:r>
              <a:rPr dirty="0" sz="1950" spc="-5" b="1">
                <a:solidFill>
                  <a:srgbClr val="FF0000"/>
                </a:solidFill>
                <a:latin typeface="Meiryo UI"/>
                <a:cs typeface="Meiryo UI"/>
              </a:rPr>
              <a:t>に</a:t>
            </a:r>
            <a:r>
              <a:rPr dirty="0" sz="1950" spc="-10" b="1">
                <a:solidFill>
                  <a:srgbClr val="FF0000"/>
                </a:solidFill>
                <a:latin typeface="Meiryo UI"/>
                <a:cs typeface="Meiryo UI"/>
              </a:rPr>
              <a:t>よる学</a:t>
            </a:r>
            <a:r>
              <a:rPr dirty="0" sz="1950" spc="-15" b="1">
                <a:solidFill>
                  <a:srgbClr val="FF0000"/>
                </a:solidFill>
                <a:latin typeface="Meiryo UI"/>
                <a:cs typeface="Meiryo UI"/>
              </a:rPr>
              <a:t>び</a:t>
            </a:r>
            <a:r>
              <a:rPr dirty="0" sz="1950" spc="-5" b="1">
                <a:solidFill>
                  <a:srgbClr val="FF0000"/>
                </a:solidFill>
                <a:latin typeface="Meiryo UI"/>
                <a:cs typeface="Meiryo UI"/>
              </a:rPr>
              <a:t>と</a:t>
            </a:r>
            <a:r>
              <a:rPr dirty="0" sz="1950" spc="-10" b="1">
                <a:solidFill>
                  <a:srgbClr val="FF0000"/>
                </a:solidFill>
                <a:latin typeface="Meiryo UI"/>
                <a:cs typeface="Meiryo UI"/>
              </a:rPr>
              <a:t>社会の連携促進事業等で対応</a:t>
            </a:r>
            <a:r>
              <a:rPr dirty="0" sz="1950" spc="-5" b="1">
                <a:solidFill>
                  <a:srgbClr val="FF0000"/>
                </a:solidFill>
                <a:latin typeface="Meiryo UI"/>
                <a:cs typeface="Meiryo UI"/>
              </a:rPr>
              <a:t>】</a:t>
            </a:r>
            <a:endParaRPr sz="1950">
              <a:latin typeface="Meiryo UI"/>
              <a:cs typeface="Meiryo UI"/>
            </a:endParaRPr>
          </a:p>
        </p:txBody>
      </p:sp>
      <p:pic>
        <p:nvPicPr>
          <p:cNvPr id="9" name="object 9"/>
          <p:cNvPicPr/>
          <p:nvPr/>
        </p:nvPicPr>
        <p:blipFill>
          <a:blip r:embed="rId3" cstate="print"/>
          <a:stretch>
            <a:fillRect/>
          </a:stretch>
        </p:blipFill>
        <p:spPr>
          <a:xfrm>
            <a:off x="917447" y="4291584"/>
            <a:ext cx="153924" cy="178307"/>
          </a:xfrm>
          <a:prstGeom prst="rect">
            <a:avLst/>
          </a:prstGeom>
        </p:spPr>
      </p:pic>
      <p:pic>
        <p:nvPicPr>
          <p:cNvPr id="10" name="object 10"/>
          <p:cNvPicPr/>
          <p:nvPr/>
        </p:nvPicPr>
        <p:blipFill>
          <a:blip r:embed="rId4" cstate="print"/>
          <a:stretch>
            <a:fillRect/>
          </a:stretch>
        </p:blipFill>
        <p:spPr>
          <a:xfrm>
            <a:off x="917447" y="5180076"/>
            <a:ext cx="153924" cy="178307"/>
          </a:xfrm>
          <a:prstGeom prst="rect">
            <a:avLst/>
          </a:prstGeom>
        </p:spPr>
      </p:pic>
      <p:pic>
        <p:nvPicPr>
          <p:cNvPr id="11" name="object 11"/>
          <p:cNvPicPr/>
          <p:nvPr/>
        </p:nvPicPr>
        <p:blipFill>
          <a:blip r:embed="rId3" cstate="print"/>
          <a:stretch>
            <a:fillRect/>
          </a:stretch>
        </p:blipFill>
        <p:spPr>
          <a:xfrm>
            <a:off x="917447" y="5772911"/>
            <a:ext cx="153924" cy="178308"/>
          </a:xfrm>
          <a:prstGeom prst="rect">
            <a:avLst/>
          </a:prstGeom>
        </p:spPr>
      </p:pic>
      <p:pic>
        <p:nvPicPr>
          <p:cNvPr id="12" name="object 12"/>
          <p:cNvPicPr/>
          <p:nvPr/>
        </p:nvPicPr>
        <p:blipFill>
          <a:blip r:embed="rId6" cstate="print"/>
          <a:stretch>
            <a:fillRect/>
          </a:stretch>
        </p:blipFill>
        <p:spPr>
          <a:xfrm>
            <a:off x="917447" y="6365752"/>
            <a:ext cx="153924" cy="178308"/>
          </a:xfrm>
          <a:prstGeom prst="rect">
            <a:avLst/>
          </a:prstGeom>
        </p:spPr>
      </p:pic>
      <p:sp>
        <p:nvSpPr>
          <p:cNvPr id="13" name="object 13"/>
          <p:cNvSpPr txBox="1">
            <a:spLocks noGrp="1"/>
          </p:cNvSpPr>
          <p:nvPr>
            <p:ph type="sldNum" idx="7" sz="quarter"/>
          </p:nvPr>
        </p:nvSpPr>
        <p:spPr>
          <a:prstGeom prst="rect"/>
        </p:spPr>
        <p:txBody>
          <a:bodyPr wrap="square" lIns="0" tIns="0" rIns="0" bIns="0" rtlCol="0" vert="horz">
            <a:spAutoFit/>
          </a:bodyPr>
          <a:lstStyle/>
          <a:p>
            <a:pPr marL="39370">
              <a:lnSpc>
                <a:spcPts val="1240"/>
              </a:lnSpc>
            </a:pPr>
            <a:fld id="{81D60167-4931-47E6-BA6A-407CBD079E47}" type="slidenum">
              <a:rPr dirty="0"/>
              <a:t>6</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984" y="139700"/>
            <a:ext cx="2138045" cy="387985"/>
          </a:xfrm>
          <a:prstGeom prst="rect"/>
        </p:spPr>
        <p:txBody>
          <a:bodyPr wrap="square" lIns="0" tIns="15875" rIns="0" bIns="0" rtlCol="0" vert="horz">
            <a:spAutoFit/>
          </a:bodyPr>
          <a:lstStyle/>
          <a:p>
            <a:pPr marL="12700">
              <a:lnSpc>
                <a:spcPct val="100000"/>
              </a:lnSpc>
              <a:spcBef>
                <a:spcPts val="125"/>
              </a:spcBef>
            </a:pPr>
            <a:r>
              <a:rPr dirty="0" sz="2350" spc="25"/>
              <a:t>１人１台端末①</a:t>
            </a:r>
            <a:endParaRPr sz="2350"/>
          </a:p>
        </p:txBody>
      </p:sp>
      <p:sp>
        <p:nvSpPr>
          <p:cNvPr id="3" name="object 3"/>
          <p:cNvSpPr txBox="1"/>
          <p:nvPr/>
        </p:nvSpPr>
        <p:spPr>
          <a:xfrm>
            <a:off x="2639060" y="194564"/>
            <a:ext cx="7679055" cy="321945"/>
          </a:xfrm>
          <a:prstGeom prst="rect">
            <a:avLst/>
          </a:prstGeom>
        </p:spPr>
        <p:txBody>
          <a:bodyPr wrap="square" lIns="0" tIns="12065" rIns="0" bIns="0" rtlCol="0" vert="horz">
            <a:spAutoFit/>
          </a:bodyPr>
          <a:lstStyle/>
          <a:p>
            <a:pPr marL="12700">
              <a:lnSpc>
                <a:spcPct val="100000"/>
              </a:lnSpc>
              <a:spcBef>
                <a:spcPts val="95"/>
              </a:spcBef>
            </a:pPr>
            <a:r>
              <a:rPr dirty="0" sz="1950" spc="-10" b="1">
                <a:solidFill>
                  <a:srgbClr val="024FA1"/>
                </a:solidFill>
                <a:latin typeface="Meiryo"/>
                <a:cs typeface="Meiryo"/>
              </a:rPr>
              <a:t>都道府県における共同調達／市町村における簡便な端末選択への支援</a:t>
            </a:r>
            <a:endParaRPr sz="1950">
              <a:latin typeface="Meiryo"/>
              <a:cs typeface="Meiryo"/>
            </a:endParaRPr>
          </a:p>
        </p:txBody>
      </p:sp>
      <p:sp>
        <p:nvSpPr>
          <p:cNvPr id="4" name="object 4"/>
          <p:cNvSpPr txBox="1"/>
          <p:nvPr/>
        </p:nvSpPr>
        <p:spPr>
          <a:xfrm>
            <a:off x="206756" y="805687"/>
            <a:ext cx="10066020" cy="3744595"/>
          </a:xfrm>
          <a:prstGeom prst="rect">
            <a:avLst/>
          </a:prstGeom>
        </p:spPr>
        <p:txBody>
          <a:bodyPr wrap="square" lIns="0" tIns="12700" rIns="0" bIns="0" rtlCol="0" vert="horz">
            <a:spAutoFit/>
          </a:bodyPr>
          <a:lstStyle/>
          <a:p>
            <a:pPr marL="201295" marR="196850" indent="-189230">
              <a:lnSpc>
                <a:spcPct val="100699"/>
              </a:lnSpc>
              <a:spcBef>
                <a:spcPts val="100"/>
              </a:spcBef>
            </a:pPr>
            <a:r>
              <a:rPr dirty="0" sz="1500" spc="10">
                <a:latin typeface="Yu Gothic"/>
                <a:cs typeface="Yu Gothic"/>
              </a:rPr>
              <a:t>〇</a:t>
            </a:r>
            <a:r>
              <a:rPr dirty="0" sz="1500">
                <a:latin typeface="Yu Gothic"/>
                <a:cs typeface="Yu Gothic"/>
              </a:rPr>
              <a:t> </a:t>
            </a:r>
            <a:r>
              <a:rPr dirty="0" sz="1500" spc="10">
                <a:latin typeface="Yu Gothic"/>
                <a:cs typeface="Yu Gothic"/>
              </a:rPr>
              <a:t>文科省において、「新時代の学びを支える先端技術活用推進方策」の考え方に基づき、学習者用端末のモデル仕 様を</a:t>
            </a:r>
            <a:r>
              <a:rPr dirty="0" sz="1500">
                <a:latin typeface="Yu Gothic"/>
                <a:cs typeface="Yu Gothic"/>
              </a:rPr>
              <a:t>Microsoft</a:t>
            </a:r>
            <a:r>
              <a:rPr dirty="0" sz="1500" spc="5">
                <a:latin typeface="Yu Gothic"/>
                <a:cs typeface="Yu Gothic"/>
              </a:rPr>
              <a:t> </a:t>
            </a:r>
            <a:r>
              <a:rPr dirty="0" sz="1500">
                <a:latin typeface="Yu Gothic"/>
                <a:cs typeface="Yu Gothic"/>
              </a:rPr>
              <a:t>Windows,</a:t>
            </a:r>
            <a:r>
              <a:rPr dirty="0" sz="1500" spc="5">
                <a:latin typeface="Yu Gothic"/>
                <a:cs typeface="Yu Gothic"/>
              </a:rPr>
              <a:t> </a:t>
            </a:r>
            <a:r>
              <a:rPr dirty="0" sz="1500">
                <a:latin typeface="Yu Gothic"/>
                <a:cs typeface="Yu Gothic"/>
              </a:rPr>
              <a:t>Google</a:t>
            </a:r>
            <a:r>
              <a:rPr dirty="0" sz="1500" spc="10">
                <a:latin typeface="Yu Gothic"/>
                <a:cs typeface="Yu Gothic"/>
              </a:rPr>
              <a:t> </a:t>
            </a:r>
            <a:r>
              <a:rPr dirty="0" sz="1500">
                <a:latin typeface="Yu Gothic"/>
                <a:cs typeface="Yu Gothic"/>
              </a:rPr>
              <a:t>Chrome</a:t>
            </a:r>
            <a:r>
              <a:rPr dirty="0" sz="1500" spc="5">
                <a:latin typeface="Yu Gothic"/>
                <a:cs typeface="Yu Gothic"/>
              </a:rPr>
              <a:t> </a:t>
            </a:r>
            <a:r>
              <a:rPr dirty="0" sz="1500" spc="-5">
                <a:latin typeface="Yu Gothic"/>
                <a:cs typeface="Yu Gothic"/>
              </a:rPr>
              <a:t>OS,</a:t>
            </a:r>
            <a:r>
              <a:rPr dirty="0" sz="1500" spc="15">
                <a:latin typeface="Yu Gothic"/>
                <a:cs typeface="Yu Gothic"/>
              </a:rPr>
              <a:t> </a:t>
            </a:r>
            <a:r>
              <a:rPr dirty="0" sz="1500">
                <a:latin typeface="Yu Gothic"/>
                <a:cs typeface="Yu Gothic"/>
              </a:rPr>
              <a:t>iPadOS</a:t>
            </a:r>
            <a:r>
              <a:rPr dirty="0" sz="1500" spc="10">
                <a:latin typeface="Yu Gothic"/>
                <a:cs typeface="Yu Gothic"/>
              </a:rPr>
              <a:t>それぞれについて提示した【</a:t>
            </a:r>
            <a:r>
              <a:rPr dirty="0" sz="1500">
                <a:latin typeface="Yu Gothic"/>
                <a:cs typeface="Yu Gothic"/>
              </a:rPr>
              <a:t>33</a:t>
            </a:r>
            <a:r>
              <a:rPr dirty="0" sz="1500" spc="10">
                <a:latin typeface="Yu Gothic"/>
                <a:cs typeface="Yu Gothic"/>
              </a:rPr>
              <a:t>ページ参照】。</a:t>
            </a:r>
            <a:endParaRPr sz="1500">
              <a:latin typeface="Yu Gothic"/>
              <a:cs typeface="Yu Gothic"/>
            </a:endParaRPr>
          </a:p>
          <a:p>
            <a:pPr marL="12700">
              <a:lnSpc>
                <a:spcPct val="100000"/>
              </a:lnSpc>
              <a:spcBef>
                <a:spcPts val="660"/>
              </a:spcBef>
            </a:pPr>
            <a:r>
              <a:rPr dirty="0" sz="1500" spc="10">
                <a:latin typeface="Yu Gothic"/>
                <a:cs typeface="Yu Gothic"/>
              </a:rPr>
              <a:t>〇</a:t>
            </a:r>
            <a:r>
              <a:rPr dirty="0" sz="1500" spc="-5">
                <a:latin typeface="Yu Gothic"/>
                <a:cs typeface="Yu Gothic"/>
              </a:rPr>
              <a:t> </a:t>
            </a:r>
            <a:r>
              <a:rPr dirty="0" sz="1500" spc="10">
                <a:latin typeface="Yu Gothic"/>
                <a:cs typeface="Yu Gothic"/>
              </a:rPr>
              <a:t>端末メーカ等において、当該モデル仕様に準拠した推奨モデルを公表するよう、政府から要請する。</a:t>
            </a:r>
            <a:endParaRPr sz="1500">
              <a:latin typeface="Yu Gothic"/>
              <a:cs typeface="Yu Gothic"/>
            </a:endParaRPr>
          </a:p>
          <a:p>
            <a:pPr marL="201295" marR="190500" indent="-189230">
              <a:lnSpc>
                <a:spcPct val="100699"/>
              </a:lnSpc>
              <a:spcBef>
                <a:spcPts val="645"/>
              </a:spcBef>
            </a:pPr>
            <a:r>
              <a:rPr dirty="0" sz="1500" spc="10">
                <a:latin typeface="Yu Gothic"/>
                <a:cs typeface="Yu Gothic"/>
              </a:rPr>
              <a:t>〇</a:t>
            </a:r>
            <a:r>
              <a:rPr dirty="0" sz="1500" spc="-5">
                <a:latin typeface="Yu Gothic"/>
                <a:cs typeface="Yu Gothic"/>
              </a:rPr>
              <a:t> </a:t>
            </a:r>
            <a:r>
              <a:rPr dirty="0" sz="1500" spc="10">
                <a:latin typeface="Yu Gothic"/>
                <a:cs typeface="Yu Gothic"/>
              </a:rPr>
              <a:t>その際、今回の端末整備の補助事業が１台あたり上限</a:t>
            </a:r>
            <a:r>
              <a:rPr dirty="0" sz="1500">
                <a:latin typeface="Yu Gothic"/>
                <a:cs typeface="Yu Gothic"/>
              </a:rPr>
              <a:t>45,000</a:t>
            </a:r>
            <a:r>
              <a:rPr dirty="0" sz="1500" spc="10">
                <a:latin typeface="Yu Gothic"/>
                <a:cs typeface="Yu Gothic"/>
              </a:rPr>
              <a:t>円の定額補助であることも踏まえ、①自治体持ち出 しがない「基本モデル」と、②各地の先行事例での実績のある「応用モデル」の２タイプの検討を要請する。</a:t>
            </a:r>
            <a:endParaRPr sz="1500">
              <a:latin typeface="Yu Gothic"/>
              <a:cs typeface="Yu Gothic"/>
            </a:endParaRPr>
          </a:p>
          <a:p>
            <a:pPr marL="201295">
              <a:lnSpc>
                <a:spcPct val="100000"/>
              </a:lnSpc>
              <a:spcBef>
                <a:spcPts val="25"/>
              </a:spcBef>
            </a:pPr>
            <a:r>
              <a:rPr dirty="0" sz="1500" spc="10">
                <a:latin typeface="Yu Gothic"/>
                <a:cs typeface="Yu Gothic"/>
              </a:rPr>
              <a:t>※リースの場合も同様。</a:t>
            </a:r>
            <a:endParaRPr sz="1500">
              <a:latin typeface="Yu Gothic"/>
              <a:cs typeface="Yu Gothic"/>
            </a:endParaRPr>
          </a:p>
          <a:p>
            <a:pPr marL="201295" marR="5080" indent="-189230">
              <a:lnSpc>
                <a:spcPct val="100699"/>
              </a:lnSpc>
              <a:spcBef>
                <a:spcPts val="645"/>
              </a:spcBef>
            </a:pPr>
            <a:r>
              <a:rPr dirty="0" sz="1500" spc="10">
                <a:latin typeface="Yu Gothic"/>
                <a:cs typeface="Yu Gothic"/>
              </a:rPr>
              <a:t>〇</a:t>
            </a:r>
            <a:r>
              <a:rPr dirty="0" sz="1500">
                <a:latin typeface="Yu Gothic"/>
                <a:cs typeface="Yu Gothic"/>
              </a:rPr>
              <a:t> </a:t>
            </a:r>
            <a:r>
              <a:rPr dirty="0" sz="1500" spc="10">
                <a:latin typeface="Yu Gothic"/>
                <a:cs typeface="Yu Gothic"/>
              </a:rPr>
              <a:t>端末の選択に際しては、市町村において、上記モデル等を参考に、希望を都道府県に申請する（様式については、 別途ひな形を国から提示）。</a:t>
            </a:r>
            <a:endParaRPr sz="1500">
              <a:latin typeface="Yu Gothic"/>
              <a:cs typeface="Yu Gothic"/>
            </a:endParaRPr>
          </a:p>
          <a:p>
            <a:pPr marL="12700">
              <a:lnSpc>
                <a:spcPct val="100000"/>
              </a:lnSpc>
              <a:spcBef>
                <a:spcPts val="660"/>
              </a:spcBef>
            </a:pPr>
            <a:r>
              <a:rPr dirty="0" sz="1500" spc="10">
                <a:latin typeface="Yu Gothic"/>
                <a:cs typeface="Yu Gothic"/>
              </a:rPr>
              <a:t>〇</a:t>
            </a:r>
            <a:r>
              <a:rPr dirty="0" sz="1500">
                <a:latin typeface="Yu Gothic"/>
                <a:cs typeface="Yu Gothic"/>
              </a:rPr>
              <a:t> </a:t>
            </a:r>
            <a:r>
              <a:rPr dirty="0" sz="1500" spc="10">
                <a:latin typeface="Yu Gothic"/>
                <a:cs typeface="Yu Gothic"/>
              </a:rPr>
              <a:t>都道府県において、市町村の要望を踏まえた統一仕様により端末選定を行い、広域調達を行うことを推奨する</a:t>
            </a:r>
            <a:endParaRPr sz="1500">
              <a:latin typeface="Yu Gothic"/>
              <a:cs typeface="Yu Gothic"/>
            </a:endParaRPr>
          </a:p>
          <a:p>
            <a:pPr marL="201295">
              <a:lnSpc>
                <a:spcPct val="100000"/>
              </a:lnSpc>
              <a:spcBef>
                <a:spcPts val="15"/>
              </a:spcBef>
            </a:pPr>
            <a:r>
              <a:rPr dirty="0" sz="1500" spc="10">
                <a:latin typeface="Yu Gothic"/>
                <a:cs typeface="Yu Gothic"/>
              </a:rPr>
              <a:t>（市町村において独自端末の希望あれば別途調達）。</a:t>
            </a:r>
            <a:endParaRPr sz="1500">
              <a:latin typeface="Yu Gothic"/>
              <a:cs typeface="Yu Gothic"/>
            </a:endParaRPr>
          </a:p>
          <a:p>
            <a:pPr marL="201295" marR="196850" indent="-189230">
              <a:lnSpc>
                <a:spcPct val="100699"/>
              </a:lnSpc>
              <a:spcBef>
                <a:spcPts val="660"/>
              </a:spcBef>
            </a:pPr>
            <a:r>
              <a:rPr dirty="0" sz="1500" spc="10">
                <a:latin typeface="Yu Gothic"/>
                <a:cs typeface="Yu Gothic"/>
              </a:rPr>
              <a:t>〇</a:t>
            </a:r>
            <a:r>
              <a:rPr dirty="0" sz="1500">
                <a:latin typeface="Yu Gothic"/>
                <a:cs typeface="Yu Gothic"/>
              </a:rPr>
              <a:t> </a:t>
            </a:r>
            <a:r>
              <a:rPr dirty="0" sz="1500" spc="10">
                <a:latin typeface="Yu Gothic"/>
                <a:cs typeface="Yu Gothic"/>
              </a:rPr>
              <a:t>具体の端末選定にあたっては、都道府県において、上記の各メーカ等の提示したモデルの中から、統一仕様に合 致するものの提案を募り、その中から選定する。</a:t>
            </a:r>
            <a:endParaRPr sz="1500">
              <a:latin typeface="Yu Gothic"/>
              <a:cs typeface="Yu Gothic"/>
            </a:endParaRPr>
          </a:p>
          <a:p>
            <a:pPr marL="201295" marR="273050" indent="-189230">
              <a:lnSpc>
                <a:spcPct val="100699"/>
              </a:lnSpc>
              <a:spcBef>
                <a:spcPts val="645"/>
              </a:spcBef>
            </a:pPr>
            <a:r>
              <a:rPr dirty="0" sz="1500" spc="10">
                <a:latin typeface="Yu Gothic"/>
                <a:cs typeface="Yu Gothic"/>
              </a:rPr>
              <a:t>〇 都道府県及び市町村における端末選定を支援するため、</a:t>
            </a:r>
            <a:r>
              <a:rPr dirty="0" sz="1500">
                <a:latin typeface="Yu Gothic"/>
                <a:cs typeface="Yu Gothic"/>
              </a:rPr>
              <a:t>ICT</a:t>
            </a:r>
            <a:r>
              <a:rPr dirty="0" sz="1500" spc="10">
                <a:latin typeface="Yu Gothic"/>
                <a:cs typeface="Yu Gothic"/>
              </a:rPr>
              <a:t>教育活用アドバイザーに加え、民間企業の専門的知 見を活用できる体制を構築する。</a:t>
            </a:r>
            <a:endParaRPr sz="1500">
              <a:latin typeface="Yu Gothic"/>
              <a:cs typeface="Yu Gothic"/>
            </a:endParaRPr>
          </a:p>
        </p:txBody>
      </p:sp>
      <p:grpSp>
        <p:nvGrpSpPr>
          <p:cNvPr id="5" name="object 5"/>
          <p:cNvGrpSpPr/>
          <p:nvPr/>
        </p:nvGrpSpPr>
        <p:grpSpPr>
          <a:xfrm>
            <a:off x="5650991" y="4547615"/>
            <a:ext cx="4521835" cy="2734310"/>
            <a:chOff x="5650991" y="4547615"/>
            <a:chExt cx="4521835" cy="2734310"/>
          </a:xfrm>
        </p:grpSpPr>
        <p:sp>
          <p:nvSpPr>
            <p:cNvPr id="6" name="object 6"/>
            <p:cNvSpPr/>
            <p:nvPr/>
          </p:nvSpPr>
          <p:spPr>
            <a:xfrm>
              <a:off x="5657087" y="4555240"/>
              <a:ext cx="4508500" cy="2720340"/>
            </a:xfrm>
            <a:custGeom>
              <a:avLst/>
              <a:gdLst/>
              <a:ahLst/>
              <a:cxnLst/>
              <a:rect l="l" t="t" r="r" b="b"/>
              <a:pathLst>
                <a:path w="4508500" h="2720340">
                  <a:moveTo>
                    <a:pt x="4507992" y="0"/>
                  </a:moveTo>
                  <a:lnTo>
                    <a:pt x="0" y="0"/>
                  </a:lnTo>
                  <a:lnTo>
                    <a:pt x="0" y="2720340"/>
                  </a:lnTo>
                  <a:lnTo>
                    <a:pt x="4507992" y="2720340"/>
                  </a:lnTo>
                  <a:lnTo>
                    <a:pt x="4507992" y="0"/>
                  </a:lnTo>
                  <a:close/>
                </a:path>
              </a:pathLst>
            </a:custGeom>
            <a:solidFill>
              <a:srgbClr val="C4DFB3"/>
            </a:solidFill>
          </p:spPr>
          <p:txBody>
            <a:bodyPr wrap="square" lIns="0" tIns="0" rIns="0" bIns="0" rtlCol="0"/>
            <a:lstStyle/>
            <a:p/>
          </p:txBody>
        </p:sp>
        <p:sp>
          <p:nvSpPr>
            <p:cNvPr id="7" name="object 7"/>
            <p:cNvSpPr/>
            <p:nvPr/>
          </p:nvSpPr>
          <p:spPr>
            <a:xfrm>
              <a:off x="5650991" y="4547615"/>
              <a:ext cx="4521835" cy="2734310"/>
            </a:xfrm>
            <a:custGeom>
              <a:avLst/>
              <a:gdLst/>
              <a:ahLst/>
              <a:cxnLst/>
              <a:rect l="l" t="t" r="r" b="b"/>
              <a:pathLst>
                <a:path w="4521834" h="2734309">
                  <a:moveTo>
                    <a:pt x="4521708" y="0"/>
                  </a:moveTo>
                  <a:lnTo>
                    <a:pt x="0" y="0"/>
                  </a:lnTo>
                  <a:lnTo>
                    <a:pt x="0" y="2734061"/>
                  </a:lnTo>
                  <a:lnTo>
                    <a:pt x="4521708" y="2734061"/>
                  </a:lnTo>
                  <a:lnTo>
                    <a:pt x="4521708" y="2727965"/>
                  </a:lnTo>
                  <a:lnTo>
                    <a:pt x="13716" y="2727965"/>
                  </a:lnTo>
                  <a:lnTo>
                    <a:pt x="6096" y="2720345"/>
                  </a:lnTo>
                  <a:lnTo>
                    <a:pt x="13716" y="2720345"/>
                  </a:lnTo>
                  <a:lnTo>
                    <a:pt x="13716" y="13716"/>
                  </a:lnTo>
                  <a:lnTo>
                    <a:pt x="6096" y="13716"/>
                  </a:lnTo>
                  <a:lnTo>
                    <a:pt x="13716" y="7620"/>
                  </a:lnTo>
                  <a:lnTo>
                    <a:pt x="4521708" y="7620"/>
                  </a:lnTo>
                  <a:lnTo>
                    <a:pt x="4521708" y="0"/>
                  </a:lnTo>
                  <a:close/>
                </a:path>
                <a:path w="4521834" h="2734309">
                  <a:moveTo>
                    <a:pt x="13716" y="2720345"/>
                  </a:moveTo>
                  <a:lnTo>
                    <a:pt x="6096" y="2720345"/>
                  </a:lnTo>
                  <a:lnTo>
                    <a:pt x="13716" y="2727965"/>
                  </a:lnTo>
                  <a:lnTo>
                    <a:pt x="13716" y="2720345"/>
                  </a:lnTo>
                  <a:close/>
                </a:path>
                <a:path w="4521834" h="2734309">
                  <a:moveTo>
                    <a:pt x="4507992" y="2720345"/>
                  </a:moveTo>
                  <a:lnTo>
                    <a:pt x="13716" y="2720345"/>
                  </a:lnTo>
                  <a:lnTo>
                    <a:pt x="13716" y="2727965"/>
                  </a:lnTo>
                  <a:lnTo>
                    <a:pt x="4507992" y="2727965"/>
                  </a:lnTo>
                  <a:lnTo>
                    <a:pt x="4507992" y="2720345"/>
                  </a:lnTo>
                  <a:close/>
                </a:path>
                <a:path w="4521834" h="2734309">
                  <a:moveTo>
                    <a:pt x="4507992" y="7620"/>
                  </a:moveTo>
                  <a:lnTo>
                    <a:pt x="4507992" y="2727965"/>
                  </a:lnTo>
                  <a:lnTo>
                    <a:pt x="4514088" y="2720345"/>
                  </a:lnTo>
                  <a:lnTo>
                    <a:pt x="4521708" y="2720345"/>
                  </a:lnTo>
                  <a:lnTo>
                    <a:pt x="4521708" y="13716"/>
                  </a:lnTo>
                  <a:lnTo>
                    <a:pt x="4514088" y="13716"/>
                  </a:lnTo>
                  <a:lnTo>
                    <a:pt x="4507992" y="7620"/>
                  </a:lnTo>
                  <a:close/>
                </a:path>
                <a:path w="4521834" h="2734309">
                  <a:moveTo>
                    <a:pt x="4521708" y="2720345"/>
                  </a:moveTo>
                  <a:lnTo>
                    <a:pt x="4514088" y="2720345"/>
                  </a:lnTo>
                  <a:lnTo>
                    <a:pt x="4507992" y="2727965"/>
                  </a:lnTo>
                  <a:lnTo>
                    <a:pt x="4521708" y="2727965"/>
                  </a:lnTo>
                  <a:lnTo>
                    <a:pt x="4521708" y="2720345"/>
                  </a:lnTo>
                  <a:close/>
                </a:path>
                <a:path w="4521834" h="2734309">
                  <a:moveTo>
                    <a:pt x="13716" y="7620"/>
                  </a:moveTo>
                  <a:lnTo>
                    <a:pt x="6096" y="13716"/>
                  </a:lnTo>
                  <a:lnTo>
                    <a:pt x="13716" y="13716"/>
                  </a:lnTo>
                  <a:lnTo>
                    <a:pt x="13716" y="7620"/>
                  </a:lnTo>
                  <a:close/>
                </a:path>
                <a:path w="4521834" h="2734309">
                  <a:moveTo>
                    <a:pt x="4507992" y="7620"/>
                  </a:moveTo>
                  <a:lnTo>
                    <a:pt x="13716" y="7620"/>
                  </a:lnTo>
                  <a:lnTo>
                    <a:pt x="13716" y="13716"/>
                  </a:lnTo>
                  <a:lnTo>
                    <a:pt x="4507992" y="13716"/>
                  </a:lnTo>
                  <a:lnTo>
                    <a:pt x="4507992" y="7620"/>
                  </a:lnTo>
                  <a:close/>
                </a:path>
                <a:path w="4521834" h="2734309">
                  <a:moveTo>
                    <a:pt x="4521708" y="7620"/>
                  </a:moveTo>
                  <a:lnTo>
                    <a:pt x="4507992" y="7620"/>
                  </a:lnTo>
                  <a:lnTo>
                    <a:pt x="4514088" y="13716"/>
                  </a:lnTo>
                  <a:lnTo>
                    <a:pt x="4521708" y="13716"/>
                  </a:lnTo>
                  <a:lnTo>
                    <a:pt x="4521708" y="7620"/>
                  </a:lnTo>
                  <a:close/>
                </a:path>
              </a:pathLst>
            </a:custGeom>
            <a:solidFill>
              <a:srgbClr val="41709C"/>
            </a:solidFill>
          </p:spPr>
          <p:txBody>
            <a:bodyPr wrap="square" lIns="0" tIns="0" rIns="0" bIns="0" rtlCol="0"/>
            <a:lstStyle/>
            <a:p/>
          </p:txBody>
        </p:sp>
      </p:grpSp>
      <p:sp>
        <p:nvSpPr>
          <p:cNvPr id="8" name="object 8"/>
          <p:cNvSpPr txBox="1"/>
          <p:nvPr/>
        </p:nvSpPr>
        <p:spPr>
          <a:xfrm>
            <a:off x="5657088" y="4555240"/>
            <a:ext cx="4508500" cy="2720340"/>
          </a:xfrm>
          <a:prstGeom prst="rect">
            <a:avLst/>
          </a:prstGeom>
        </p:spPr>
        <p:txBody>
          <a:bodyPr wrap="square" lIns="0" tIns="0" rIns="0" bIns="0" rtlCol="0" vert="horz">
            <a:spAutoFit/>
          </a:bodyPr>
          <a:lstStyle/>
          <a:p>
            <a:pPr>
              <a:lnSpc>
                <a:spcPct val="100000"/>
              </a:lnSpc>
            </a:pPr>
            <a:endParaRPr sz="2850">
              <a:latin typeface="Times New Roman"/>
              <a:cs typeface="Times New Roman"/>
            </a:endParaRPr>
          </a:p>
          <a:p>
            <a:pPr algn="ctr">
              <a:lnSpc>
                <a:spcPct val="100000"/>
              </a:lnSpc>
            </a:pPr>
            <a:r>
              <a:rPr dirty="0" sz="2600" spc="-10" b="1">
                <a:latin typeface="Yu Mincho Demibold"/>
                <a:cs typeface="Yu Mincho Demibold"/>
              </a:rPr>
              <a:t>応用モデル</a:t>
            </a:r>
            <a:endParaRPr sz="2600">
              <a:latin typeface="Yu Mincho Demibold"/>
              <a:cs typeface="Yu Mincho Demibold"/>
            </a:endParaRPr>
          </a:p>
          <a:p>
            <a:pPr algn="ctr">
              <a:lnSpc>
                <a:spcPct val="100000"/>
              </a:lnSpc>
              <a:spcBef>
                <a:spcPts val="40"/>
              </a:spcBef>
            </a:pPr>
            <a:r>
              <a:rPr dirty="0" sz="1950" spc="-10">
                <a:latin typeface="Yu Gothic"/>
                <a:cs typeface="Yu Gothic"/>
              </a:rPr>
              <a:t>先行導入地域において実績あるもの</a:t>
            </a:r>
            <a:endParaRPr sz="1950">
              <a:latin typeface="Yu Gothic"/>
              <a:cs typeface="Yu Gothic"/>
            </a:endParaRPr>
          </a:p>
          <a:p>
            <a:pPr algn="ctr" marL="141605" marR="133985">
              <a:lnSpc>
                <a:spcPct val="100699"/>
              </a:lnSpc>
              <a:spcBef>
                <a:spcPts val="1855"/>
              </a:spcBef>
            </a:pPr>
            <a:r>
              <a:rPr dirty="0" sz="1500" spc="10">
                <a:latin typeface="Yu Gothic"/>
                <a:cs typeface="Yu Gothic"/>
              </a:rPr>
              <a:t>端末本体（有償のソフトウェア、有償の保守・保 </a:t>
            </a:r>
            <a:r>
              <a:rPr dirty="0" sz="1500" spc="10">
                <a:latin typeface="Yu Gothic"/>
                <a:cs typeface="Yu Gothic"/>
              </a:rPr>
              <a:t>証契約を含む）</a:t>
            </a:r>
            <a:endParaRPr sz="1500">
              <a:latin typeface="Yu Gothic"/>
              <a:cs typeface="Yu Gothic"/>
            </a:endParaRPr>
          </a:p>
          <a:p>
            <a:pPr algn="ctr">
              <a:lnSpc>
                <a:spcPct val="100000"/>
              </a:lnSpc>
              <a:spcBef>
                <a:spcPts val="10"/>
              </a:spcBef>
            </a:pPr>
            <a:r>
              <a:rPr dirty="0" sz="1500" spc="10">
                <a:latin typeface="Yu Gothic"/>
                <a:cs typeface="Yu Gothic"/>
              </a:rPr>
              <a:t>クラウド教育コンテンツ、</a:t>
            </a:r>
            <a:r>
              <a:rPr dirty="0" sz="1500">
                <a:latin typeface="Yu Gothic"/>
                <a:cs typeface="Yu Gothic"/>
              </a:rPr>
              <a:t>LTE</a:t>
            </a:r>
            <a:r>
              <a:rPr dirty="0" sz="1500" spc="10">
                <a:latin typeface="Yu Gothic"/>
                <a:cs typeface="Yu Gothic"/>
              </a:rPr>
              <a:t>回線費用等</a:t>
            </a:r>
            <a:endParaRPr sz="1500">
              <a:latin typeface="Yu Gothic"/>
              <a:cs typeface="Yu Gothic"/>
            </a:endParaRPr>
          </a:p>
        </p:txBody>
      </p:sp>
      <p:grpSp>
        <p:nvGrpSpPr>
          <p:cNvPr id="9" name="object 9"/>
          <p:cNvGrpSpPr/>
          <p:nvPr/>
        </p:nvGrpSpPr>
        <p:grpSpPr>
          <a:xfrm>
            <a:off x="521208" y="4547615"/>
            <a:ext cx="4521835" cy="2734310"/>
            <a:chOff x="521208" y="4547615"/>
            <a:chExt cx="4521835" cy="2734310"/>
          </a:xfrm>
        </p:grpSpPr>
        <p:sp>
          <p:nvSpPr>
            <p:cNvPr id="10" name="object 10"/>
            <p:cNvSpPr/>
            <p:nvPr/>
          </p:nvSpPr>
          <p:spPr>
            <a:xfrm>
              <a:off x="527304" y="4555240"/>
              <a:ext cx="4508500" cy="2720340"/>
            </a:xfrm>
            <a:custGeom>
              <a:avLst/>
              <a:gdLst/>
              <a:ahLst/>
              <a:cxnLst/>
              <a:rect l="l" t="t" r="r" b="b"/>
              <a:pathLst>
                <a:path w="4508500" h="2720340">
                  <a:moveTo>
                    <a:pt x="4507992" y="0"/>
                  </a:moveTo>
                  <a:lnTo>
                    <a:pt x="0" y="0"/>
                  </a:lnTo>
                  <a:lnTo>
                    <a:pt x="0" y="2720340"/>
                  </a:lnTo>
                  <a:lnTo>
                    <a:pt x="4507992" y="2720340"/>
                  </a:lnTo>
                  <a:lnTo>
                    <a:pt x="4507992" y="0"/>
                  </a:lnTo>
                  <a:close/>
                </a:path>
              </a:pathLst>
            </a:custGeom>
            <a:solidFill>
              <a:srgbClr val="BCD6ED"/>
            </a:solidFill>
          </p:spPr>
          <p:txBody>
            <a:bodyPr wrap="square" lIns="0" tIns="0" rIns="0" bIns="0" rtlCol="0"/>
            <a:lstStyle/>
            <a:p/>
          </p:txBody>
        </p:sp>
        <p:sp>
          <p:nvSpPr>
            <p:cNvPr id="11" name="object 11"/>
            <p:cNvSpPr/>
            <p:nvPr/>
          </p:nvSpPr>
          <p:spPr>
            <a:xfrm>
              <a:off x="521208" y="4547615"/>
              <a:ext cx="4521835" cy="2734310"/>
            </a:xfrm>
            <a:custGeom>
              <a:avLst/>
              <a:gdLst/>
              <a:ahLst/>
              <a:cxnLst/>
              <a:rect l="l" t="t" r="r" b="b"/>
              <a:pathLst>
                <a:path w="4521835" h="2734309">
                  <a:moveTo>
                    <a:pt x="4521708" y="0"/>
                  </a:moveTo>
                  <a:lnTo>
                    <a:pt x="0" y="0"/>
                  </a:lnTo>
                  <a:lnTo>
                    <a:pt x="0" y="2734061"/>
                  </a:lnTo>
                  <a:lnTo>
                    <a:pt x="4521708" y="2734061"/>
                  </a:lnTo>
                  <a:lnTo>
                    <a:pt x="4521708" y="2727965"/>
                  </a:lnTo>
                  <a:lnTo>
                    <a:pt x="13715" y="2727965"/>
                  </a:lnTo>
                  <a:lnTo>
                    <a:pt x="6096" y="2720345"/>
                  </a:lnTo>
                  <a:lnTo>
                    <a:pt x="13715" y="2720345"/>
                  </a:lnTo>
                  <a:lnTo>
                    <a:pt x="13715" y="13716"/>
                  </a:lnTo>
                  <a:lnTo>
                    <a:pt x="6096" y="13716"/>
                  </a:lnTo>
                  <a:lnTo>
                    <a:pt x="13715" y="7620"/>
                  </a:lnTo>
                  <a:lnTo>
                    <a:pt x="4521708" y="7620"/>
                  </a:lnTo>
                  <a:lnTo>
                    <a:pt x="4521708" y="0"/>
                  </a:lnTo>
                  <a:close/>
                </a:path>
                <a:path w="4521835" h="2734309">
                  <a:moveTo>
                    <a:pt x="13715" y="2720345"/>
                  </a:moveTo>
                  <a:lnTo>
                    <a:pt x="6096" y="2720345"/>
                  </a:lnTo>
                  <a:lnTo>
                    <a:pt x="13715" y="2727965"/>
                  </a:lnTo>
                  <a:lnTo>
                    <a:pt x="13715" y="2720345"/>
                  </a:lnTo>
                  <a:close/>
                </a:path>
                <a:path w="4521835" h="2734309">
                  <a:moveTo>
                    <a:pt x="4507992" y="2720345"/>
                  </a:moveTo>
                  <a:lnTo>
                    <a:pt x="13715" y="2720345"/>
                  </a:lnTo>
                  <a:lnTo>
                    <a:pt x="13715" y="2727965"/>
                  </a:lnTo>
                  <a:lnTo>
                    <a:pt x="4507992" y="2727965"/>
                  </a:lnTo>
                  <a:lnTo>
                    <a:pt x="4507992" y="2720345"/>
                  </a:lnTo>
                  <a:close/>
                </a:path>
                <a:path w="4521835" h="2734309">
                  <a:moveTo>
                    <a:pt x="4507992" y="7620"/>
                  </a:moveTo>
                  <a:lnTo>
                    <a:pt x="4507992" y="2727965"/>
                  </a:lnTo>
                  <a:lnTo>
                    <a:pt x="4514088" y="2720345"/>
                  </a:lnTo>
                  <a:lnTo>
                    <a:pt x="4521708" y="2720345"/>
                  </a:lnTo>
                  <a:lnTo>
                    <a:pt x="4521708" y="13716"/>
                  </a:lnTo>
                  <a:lnTo>
                    <a:pt x="4514088" y="13716"/>
                  </a:lnTo>
                  <a:lnTo>
                    <a:pt x="4507992" y="7620"/>
                  </a:lnTo>
                  <a:close/>
                </a:path>
                <a:path w="4521835" h="2734309">
                  <a:moveTo>
                    <a:pt x="4521708" y="2720345"/>
                  </a:moveTo>
                  <a:lnTo>
                    <a:pt x="4514088" y="2720345"/>
                  </a:lnTo>
                  <a:lnTo>
                    <a:pt x="4507992" y="2727965"/>
                  </a:lnTo>
                  <a:lnTo>
                    <a:pt x="4521708" y="2727965"/>
                  </a:lnTo>
                  <a:lnTo>
                    <a:pt x="4521708" y="2720345"/>
                  </a:lnTo>
                  <a:close/>
                </a:path>
                <a:path w="4521835" h="2734309">
                  <a:moveTo>
                    <a:pt x="13715" y="7620"/>
                  </a:moveTo>
                  <a:lnTo>
                    <a:pt x="6096" y="13716"/>
                  </a:lnTo>
                  <a:lnTo>
                    <a:pt x="13715" y="13716"/>
                  </a:lnTo>
                  <a:lnTo>
                    <a:pt x="13715" y="7620"/>
                  </a:lnTo>
                  <a:close/>
                </a:path>
                <a:path w="4521835" h="2734309">
                  <a:moveTo>
                    <a:pt x="4507992" y="7620"/>
                  </a:moveTo>
                  <a:lnTo>
                    <a:pt x="13715" y="7620"/>
                  </a:lnTo>
                  <a:lnTo>
                    <a:pt x="13715" y="13716"/>
                  </a:lnTo>
                  <a:lnTo>
                    <a:pt x="4507992" y="13716"/>
                  </a:lnTo>
                  <a:lnTo>
                    <a:pt x="4507992" y="7620"/>
                  </a:lnTo>
                  <a:close/>
                </a:path>
                <a:path w="4521835" h="2734309">
                  <a:moveTo>
                    <a:pt x="4521708" y="7620"/>
                  </a:moveTo>
                  <a:lnTo>
                    <a:pt x="4507992" y="7620"/>
                  </a:lnTo>
                  <a:lnTo>
                    <a:pt x="4514088" y="13716"/>
                  </a:lnTo>
                  <a:lnTo>
                    <a:pt x="4521708" y="13716"/>
                  </a:lnTo>
                  <a:lnTo>
                    <a:pt x="4521708" y="7620"/>
                  </a:lnTo>
                  <a:close/>
                </a:path>
              </a:pathLst>
            </a:custGeom>
            <a:solidFill>
              <a:srgbClr val="41709C"/>
            </a:solidFill>
          </p:spPr>
          <p:txBody>
            <a:bodyPr wrap="square" lIns="0" tIns="0" rIns="0" bIns="0" rtlCol="0"/>
            <a:lstStyle/>
            <a:p/>
          </p:txBody>
        </p:sp>
      </p:grpSp>
      <p:sp>
        <p:nvSpPr>
          <p:cNvPr id="12" name="object 12"/>
          <p:cNvSpPr txBox="1"/>
          <p:nvPr/>
        </p:nvSpPr>
        <p:spPr>
          <a:xfrm>
            <a:off x="527304" y="4555240"/>
            <a:ext cx="4508500" cy="2720340"/>
          </a:xfrm>
          <a:prstGeom prst="rect">
            <a:avLst/>
          </a:prstGeom>
        </p:spPr>
        <p:txBody>
          <a:bodyPr wrap="square" lIns="0" tIns="5080" rIns="0" bIns="0" rtlCol="0" vert="horz">
            <a:spAutoFit/>
          </a:bodyPr>
          <a:lstStyle/>
          <a:p>
            <a:pPr>
              <a:lnSpc>
                <a:spcPct val="100000"/>
              </a:lnSpc>
              <a:spcBef>
                <a:spcPts val="40"/>
              </a:spcBef>
            </a:pPr>
            <a:endParaRPr sz="3900">
              <a:latin typeface="Times New Roman"/>
              <a:cs typeface="Times New Roman"/>
            </a:endParaRPr>
          </a:p>
          <a:p>
            <a:pPr algn="ctr">
              <a:lnSpc>
                <a:spcPct val="100000"/>
              </a:lnSpc>
            </a:pPr>
            <a:r>
              <a:rPr dirty="0" sz="2600" spc="-10" b="1">
                <a:latin typeface="Yu Mincho Demibold"/>
                <a:cs typeface="Yu Mincho Demibold"/>
              </a:rPr>
              <a:t>基本モデル</a:t>
            </a:r>
            <a:endParaRPr sz="2600">
              <a:latin typeface="Yu Mincho Demibold"/>
              <a:cs typeface="Yu Mincho Demibold"/>
            </a:endParaRPr>
          </a:p>
          <a:p>
            <a:pPr algn="ctr" marL="278765" marR="271145">
              <a:lnSpc>
                <a:spcPts val="2330"/>
              </a:lnSpc>
              <a:spcBef>
                <a:spcPts val="125"/>
              </a:spcBef>
            </a:pPr>
            <a:r>
              <a:rPr dirty="0" sz="1950" spc="-10">
                <a:latin typeface="Yu Gothic"/>
                <a:cs typeface="Yu Gothic"/>
              </a:rPr>
              <a:t>自治体持ち出しなし（買取の場合）  </a:t>
            </a:r>
            <a:r>
              <a:rPr dirty="0" sz="1950" spc="-10">
                <a:latin typeface="Yu Gothic"/>
                <a:cs typeface="Yu Gothic"/>
              </a:rPr>
              <a:t>(45,000円以内）</a:t>
            </a:r>
            <a:endParaRPr sz="1950">
              <a:latin typeface="Yu Gothic"/>
              <a:cs typeface="Yu Gothic"/>
            </a:endParaRPr>
          </a:p>
          <a:p>
            <a:pPr>
              <a:lnSpc>
                <a:spcPct val="100000"/>
              </a:lnSpc>
              <a:spcBef>
                <a:spcPts val="35"/>
              </a:spcBef>
            </a:pPr>
            <a:endParaRPr sz="1200">
              <a:latin typeface="Yu Gothic"/>
              <a:cs typeface="Yu Gothic"/>
            </a:endParaRPr>
          </a:p>
          <a:p>
            <a:pPr algn="ctr">
              <a:lnSpc>
                <a:spcPct val="100000"/>
              </a:lnSpc>
            </a:pPr>
            <a:r>
              <a:rPr dirty="0" sz="1500" spc="10">
                <a:latin typeface="Yu Gothic"/>
                <a:cs typeface="Yu Gothic"/>
              </a:rPr>
              <a:t>【</a:t>
            </a:r>
            <a:r>
              <a:rPr dirty="0" sz="1500">
                <a:latin typeface="Yu Gothic"/>
                <a:cs typeface="Yu Gothic"/>
              </a:rPr>
              <a:t>11</a:t>
            </a:r>
            <a:r>
              <a:rPr dirty="0" sz="1500" spc="10">
                <a:latin typeface="Yu Gothic"/>
                <a:cs typeface="Yu Gothic"/>
              </a:rPr>
              <a:t>ページ参照】</a:t>
            </a:r>
            <a:endParaRPr sz="1500">
              <a:latin typeface="Yu Gothic"/>
              <a:cs typeface="Yu Gothic"/>
            </a:endParaRP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39370">
              <a:lnSpc>
                <a:spcPts val="1240"/>
              </a:lnSpc>
            </a:pPr>
            <a:fld id="{81D60167-4931-47E6-BA6A-407CBD079E47}" type="slidenum">
              <a:rPr dirty="0"/>
              <a:t>6</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BE6A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文部科学省</dc:creator>
  <dc:title>「未来の学び」構築パッケージ</dc:title>
  <dcterms:created xsi:type="dcterms:W3CDTF">2021-07-20T03:45:31Z</dcterms:created>
  <dcterms:modified xsi:type="dcterms:W3CDTF">2021-07-20T03:45:31Z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2020-02-13T00:00:00Z</vt:filetime>
  </property>
  <property fmtid="{D5CDD505-2E9C-101B-9397-08002B2CF9AE}" pid="3" name="LastSaved">
    <vt:filetime>2021-07-20T00:00:00Z</vt:filetime>
  </property>
</Properties>
</file>